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301" r:id="rId5"/>
    <p:sldId id="303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eiryo" panose="020B0604030504040204" pitchFamily="34" charset="-128"/>
      <p:regular r:id="rId25"/>
      <p:bold r:id="rId26"/>
      <p:italic r:id="rId27"/>
      <p:boldItalic r:id="rId28"/>
    </p:embeddedFont>
    <p:embeddedFont>
      <p:font typeface="Segoe UI Black" panose="020B0604020202020204" charset="0"/>
      <p:bold r:id="rId29"/>
      <p:boldItalic r:id="rId30"/>
    </p:embeddedFont>
    <p:embeddedFont>
      <p:font typeface="方正字迹-吕建德行楷简体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erlin Sans FB Demi" panose="020B0604020202020204" charset="0"/>
      <p:bold r:id="rId36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384" userDrawn="1">
          <p15:clr>
            <a:srgbClr val="A4A3A4"/>
          </p15:clr>
        </p15:guide>
        <p15:guide id="5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403" autoAdjust="0"/>
  </p:normalViewPr>
  <p:slideViewPr>
    <p:cSldViewPr snapToGrid="0" showGuides="1">
      <p:cViewPr varScale="1">
        <p:scale>
          <a:sx n="82" d="100"/>
          <a:sy n="82" d="100"/>
        </p:scale>
        <p:origin x="486" y="90"/>
      </p:cViewPr>
      <p:guideLst>
        <p:guide orient="horz" pos="2160"/>
        <p:guide pos="597"/>
        <p:guide pos="3840"/>
        <p:guide pos="3384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fonts/font8.fntdata" Type="http://schemas.openxmlformats.org/officeDocument/2006/relationships/font"/><Relationship Id="rId29" Target="fonts/font9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10.fntdata" Type="http://schemas.openxmlformats.org/officeDocument/2006/relationships/font"/><Relationship Id="rId31" Target="fonts/font11.fntdata" Type="http://schemas.openxmlformats.org/officeDocument/2006/relationships/font"/><Relationship Id="rId32" Target="fonts/font12.fntdata" Type="http://schemas.openxmlformats.org/officeDocument/2006/relationships/font"/><Relationship Id="rId33" Target="fonts/font13.fntdata" Type="http://schemas.openxmlformats.org/officeDocument/2006/relationships/font"/><Relationship Id="rId34" Target="fonts/font14.fntdata" Type="http://schemas.openxmlformats.org/officeDocument/2006/relationships/font"/><Relationship Id="rId35" Target="fonts/font15.fntdata" Type="http://schemas.openxmlformats.org/officeDocument/2006/relationships/font"/><Relationship Id="rId36" Target="fonts/font16.fntdata" Type="http://schemas.openxmlformats.org/officeDocument/2006/relationships/font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76B22-4353-4BBA-A34F-7A8AA0A54F32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2B49F-55B8-4B23-9206-C65944D70F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834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526958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97186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32891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20655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307562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08010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98549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072022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473106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089719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97564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784347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96553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985978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899053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61814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78382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66771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135638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35462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12206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457506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77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D552-F995-45A8-95FB-8B886515C9D8}" type="datetimeFigureOut">
              <a:rPr lang="zh-CN" altLang="en-US" smtClean="0"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CDF9-9791-46BA-83A5-11D947E82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314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10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5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jpeg" Type="http://schemas.openxmlformats.org/officeDocument/2006/relationships/image"/><Relationship Id="rId4" Target="../media/image19.jpeg" Type="http://schemas.openxmlformats.org/officeDocument/2006/relationships/image"/><Relationship Id="rId5" Target="../media/image6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3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940" t="5311"/>
          <a:stretch>
            <a:fillRect/>
          </a:stretch>
        </p:blipFill>
        <p:spPr>
          <a:xfrm>
            <a:off x="0" y="10669"/>
            <a:ext cx="12192000" cy="67805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72895" y="2526867"/>
            <a:ext cx="13987580" cy="6552460"/>
            <a:chOff x="472895" y="2526867"/>
            <a:chExt cx="13987580" cy="6552460"/>
          </a:xfrm>
        </p:grpSpPr>
        <p:sp>
          <p:nvSpPr>
            <p:cNvPr id="20" name="文本框 19"/>
            <p:cNvSpPr txBox="1"/>
            <p:nvPr/>
          </p:nvSpPr>
          <p:spPr>
            <a:xfrm rot="19800000">
              <a:off x="472895" y="2526867"/>
              <a:ext cx="13987580" cy="6552460"/>
            </a:xfrm>
            <a:custGeom>
              <a:rect b="b" l="l" r="r" t="t"/>
              <a:pathLst>
                <a:path h="6552460" w="13987580">
                  <a:moveTo>
                    <a:pt x="5170761" y="514423"/>
                  </a:moveTo>
                  <a:lnTo>
                    <a:pt x="5179132" y="527298"/>
                  </a:lnTo>
                  <a:cubicBezTo>
                    <a:pt x="5183498" y="538113"/>
                    <a:pt x="5185681" y="549672"/>
                    <a:pt x="5185680" y="561975"/>
                  </a:cubicBezTo>
                  <a:cubicBezTo>
                    <a:pt x="5185681" y="566341"/>
                    <a:pt x="5179132" y="569516"/>
                    <a:pt x="5166035" y="571500"/>
                  </a:cubicBezTo>
                  <a:cubicBezTo>
                    <a:pt x="5104123" y="580629"/>
                    <a:pt x="5058482" y="585192"/>
                    <a:pt x="5029113" y="585192"/>
                  </a:cubicBezTo>
                  <a:cubicBezTo>
                    <a:pt x="5018001" y="585193"/>
                    <a:pt x="5012445" y="579835"/>
                    <a:pt x="5012444" y="569119"/>
                  </a:cubicBezTo>
                  <a:lnTo>
                    <a:pt x="5031036" y="512857"/>
                  </a:lnTo>
                  <a:close/>
                  <a:moveTo>
                    <a:pt x="4430824" y="86916"/>
                  </a:moveTo>
                  <a:cubicBezTo>
                    <a:pt x="4436778" y="86916"/>
                    <a:pt x="4439556" y="90686"/>
                    <a:pt x="4439159" y="98227"/>
                  </a:cubicBezTo>
                  <a:lnTo>
                    <a:pt x="4438564" y="105966"/>
                  </a:lnTo>
                  <a:cubicBezTo>
                    <a:pt x="4433801" y="180579"/>
                    <a:pt x="4428443" y="292696"/>
                    <a:pt x="4422490" y="442318"/>
                  </a:cubicBezTo>
                  <a:lnTo>
                    <a:pt x="4422249" y="506033"/>
                  </a:lnTo>
                  <a:lnTo>
                    <a:pt x="4198522" y="503525"/>
                  </a:lnTo>
                  <a:lnTo>
                    <a:pt x="4197611" y="428105"/>
                  </a:lnTo>
                  <a:cubicBezTo>
                    <a:pt x="4196916" y="393626"/>
                    <a:pt x="4195875" y="353417"/>
                    <a:pt x="4194486" y="307479"/>
                  </a:cubicBezTo>
                  <a:cubicBezTo>
                    <a:pt x="4191707" y="215603"/>
                    <a:pt x="4190318" y="146646"/>
                    <a:pt x="4190318" y="100608"/>
                  </a:cubicBezTo>
                  <a:cubicBezTo>
                    <a:pt x="4190318" y="91877"/>
                    <a:pt x="4196272" y="87511"/>
                    <a:pt x="4208178" y="87511"/>
                  </a:cubicBezTo>
                  <a:cubicBezTo>
                    <a:pt x="4220084" y="87511"/>
                    <a:pt x="4237844" y="88107"/>
                    <a:pt x="4261458" y="89297"/>
                  </a:cubicBezTo>
                  <a:cubicBezTo>
                    <a:pt x="4285072" y="90488"/>
                    <a:pt x="4302634" y="91083"/>
                    <a:pt x="4314143" y="91083"/>
                  </a:cubicBezTo>
                  <a:cubicBezTo>
                    <a:pt x="4327240" y="91083"/>
                    <a:pt x="4346687" y="90389"/>
                    <a:pt x="4372484" y="89000"/>
                  </a:cubicBezTo>
                  <a:cubicBezTo>
                    <a:pt x="4398281" y="87611"/>
                    <a:pt x="4417727" y="86916"/>
                    <a:pt x="4430824" y="86916"/>
                  </a:cubicBezTo>
                  <a:close/>
                  <a:moveTo>
                    <a:pt x="5272224" y="363587"/>
                  </a:moveTo>
                  <a:cubicBezTo>
                    <a:pt x="5286959" y="374005"/>
                    <a:pt x="5300973" y="386160"/>
                    <a:pt x="5314268" y="400050"/>
                  </a:cubicBezTo>
                  <a:cubicBezTo>
                    <a:pt x="5340859" y="427832"/>
                    <a:pt x="5360802" y="458242"/>
                    <a:pt x="5374097" y="491282"/>
                  </a:cubicBezTo>
                  <a:lnTo>
                    <a:pt x="5381500" y="516786"/>
                  </a:lnTo>
                  <a:lnTo>
                    <a:pt x="5170761" y="514423"/>
                  </a:lnTo>
                  <a:lnTo>
                    <a:pt x="5159487" y="497086"/>
                  </a:lnTo>
                  <a:cubicBezTo>
                    <a:pt x="5150756" y="487760"/>
                    <a:pt x="5141181" y="480765"/>
                    <a:pt x="5130764" y="476102"/>
                  </a:cubicBezTo>
                  <a:cubicBezTo>
                    <a:pt x="5120345" y="471439"/>
                    <a:pt x="5109084" y="469107"/>
                    <a:pt x="5096979" y="469107"/>
                  </a:cubicBezTo>
                  <a:cubicBezTo>
                    <a:pt x="5071976" y="469106"/>
                    <a:pt x="5051338" y="479624"/>
                    <a:pt x="5035067" y="500658"/>
                  </a:cubicBezTo>
                  <a:lnTo>
                    <a:pt x="5031036" y="512857"/>
                  </a:lnTo>
                  <a:lnTo>
                    <a:pt x="4841894" y="510737"/>
                  </a:lnTo>
                  <a:lnTo>
                    <a:pt x="4842483" y="507058"/>
                  </a:lnTo>
                  <a:cubicBezTo>
                    <a:pt x="4855778" y="469652"/>
                    <a:pt x="4875721" y="436364"/>
                    <a:pt x="4902312" y="407194"/>
                  </a:cubicBezTo>
                  <a:cubicBezTo>
                    <a:pt x="4957081" y="346869"/>
                    <a:pt x="5029709" y="316707"/>
                    <a:pt x="5120196" y="316706"/>
                  </a:cubicBezTo>
                  <a:cubicBezTo>
                    <a:pt x="5177346" y="316707"/>
                    <a:pt x="5228022" y="332333"/>
                    <a:pt x="5272224" y="363587"/>
                  </a:cubicBezTo>
                  <a:close/>
                  <a:moveTo>
                    <a:pt x="5678599" y="176808"/>
                  </a:moveTo>
                  <a:cubicBezTo>
                    <a:pt x="5688522" y="177602"/>
                    <a:pt x="5693482" y="180975"/>
                    <a:pt x="5693483" y="186928"/>
                  </a:cubicBezTo>
                  <a:cubicBezTo>
                    <a:pt x="5693482" y="202803"/>
                    <a:pt x="5692192" y="226814"/>
                    <a:pt x="5689613" y="258962"/>
                  </a:cubicBezTo>
                  <a:cubicBezTo>
                    <a:pt x="5687033" y="291108"/>
                    <a:pt x="5685743" y="315317"/>
                    <a:pt x="5685743" y="331589"/>
                  </a:cubicBezTo>
                  <a:cubicBezTo>
                    <a:pt x="5685743" y="351036"/>
                    <a:pt x="5691498" y="360760"/>
                    <a:pt x="5703007" y="360759"/>
                  </a:cubicBezTo>
                  <a:cubicBezTo>
                    <a:pt x="5716898" y="360760"/>
                    <a:pt x="5737932" y="360164"/>
                    <a:pt x="5766110" y="358974"/>
                  </a:cubicBezTo>
                  <a:cubicBezTo>
                    <a:pt x="5794289" y="357783"/>
                    <a:pt x="5815521" y="357188"/>
                    <a:pt x="5829809" y="357188"/>
                  </a:cubicBezTo>
                  <a:cubicBezTo>
                    <a:pt x="5838540" y="357188"/>
                    <a:pt x="5842905" y="360164"/>
                    <a:pt x="5842905" y="366117"/>
                  </a:cubicBezTo>
                  <a:cubicBezTo>
                    <a:pt x="5842906" y="375246"/>
                    <a:pt x="5841913" y="388938"/>
                    <a:pt x="5839929" y="407194"/>
                  </a:cubicBezTo>
                  <a:cubicBezTo>
                    <a:pt x="5837945" y="425450"/>
                    <a:pt x="5836953" y="439143"/>
                    <a:pt x="5836953" y="448271"/>
                  </a:cubicBezTo>
                  <a:cubicBezTo>
                    <a:pt x="5836952" y="457795"/>
                    <a:pt x="5837151" y="471686"/>
                    <a:pt x="5837548" y="489942"/>
                  </a:cubicBezTo>
                  <a:lnTo>
                    <a:pt x="5838005" y="521903"/>
                  </a:lnTo>
                  <a:lnTo>
                    <a:pt x="5419917" y="517216"/>
                  </a:lnTo>
                  <a:lnTo>
                    <a:pt x="5421127" y="493514"/>
                  </a:lnTo>
                  <a:cubicBezTo>
                    <a:pt x="5422119" y="480418"/>
                    <a:pt x="5422615" y="470694"/>
                    <a:pt x="5422615" y="464344"/>
                  </a:cubicBezTo>
                  <a:cubicBezTo>
                    <a:pt x="5422615" y="456010"/>
                    <a:pt x="5422119" y="443310"/>
                    <a:pt x="5421127" y="426244"/>
                  </a:cubicBezTo>
                  <a:cubicBezTo>
                    <a:pt x="5420135" y="409179"/>
                    <a:pt x="5419638" y="396478"/>
                    <a:pt x="5419639" y="388144"/>
                  </a:cubicBezTo>
                  <a:cubicBezTo>
                    <a:pt x="5419638" y="380206"/>
                    <a:pt x="5432339" y="375841"/>
                    <a:pt x="5457739" y="375047"/>
                  </a:cubicBezTo>
                  <a:cubicBezTo>
                    <a:pt x="5472026" y="374650"/>
                    <a:pt x="5479765" y="370682"/>
                    <a:pt x="5480956" y="363141"/>
                  </a:cubicBezTo>
                  <a:cubicBezTo>
                    <a:pt x="5483337" y="348059"/>
                    <a:pt x="5484131" y="324247"/>
                    <a:pt x="5483337" y="291703"/>
                  </a:cubicBezTo>
                  <a:cubicBezTo>
                    <a:pt x="5481750" y="240507"/>
                    <a:pt x="5480956" y="216099"/>
                    <a:pt x="5480956" y="218480"/>
                  </a:cubicBezTo>
                  <a:cubicBezTo>
                    <a:pt x="5480956" y="172443"/>
                    <a:pt x="5485321" y="149424"/>
                    <a:pt x="5494052" y="149424"/>
                  </a:cubicBezTo>
                  <a:cubicBezTo>
                    <a:pt x="5504768" y="149424"/>
                    <a:pt x="5520048" y="151805"/>
                    <a:pt x="5539892" y="156568"/>
                  </a:cubicBezTo>
                  <a:cubicBezTo>
                    <a:pt x="5562513" y="161727"/>
                    <a:pt x="5578190" y="164703"/>
                    <a:pt x="5586921" y="165497"/>
                  </a:cubicBezTo>
                  <a:cubicBezTo>
                    <a:pt x="5607162" y="168275"/>
                    <a:pt x="5637721" y="172046"/>
                    <a:pt x="5678599" y="176808"/>
                  </a:cubicBezTo>
                  <a:close/>
                  <a:moveTo>
                    <a:pt x="6056623" y="52388"/>
                  </a:moveTo>
                  <a:cubicBezTo>
                    <a:pt x="6118932" y="101203"/>
                    <a:pt x="6150088" y="161330"/>
                    <a:pt x="6150087" y="232767"/>
                  </a:cubicBezTo>
                  <a:cubicBezTo>
                    <a:pt x="6150087" y="277614"/>
                    <a:pt x="6137585" y="325636"/>
                    <a:pt x="6112582" y="376833"/>
                  </a:cubicBezTo>
                  <a:cubicBezTo>
                    <a:pt x="6089563" y="424061"/>
                    <a:pt x="6060592" y="464542"/>
                    <a:pt x="6025667" y="498277"/>
                  </a:cubicBezTo>
                  <a:cubicBezTo>
                    <a:pt x="6017729" y="506214"/>
                    <a:pt x="6011379" y="510183"/>
                    <a:pt x="6006617" y="510183"/>
                  </a:cubicBezTo>
                  <a:cubicBezTo>
                    <a:pt x="6002647" y="510183"/>
                    <a:pt x="5998481" y="507405"/>
                    <a:pt x="5994115" y="501849"/>
                  </a:cubicBezTo>
                  <a:cubicBezTo>
                    <a:pt x="5991734" y="499070"/>
                    <a:pt x="5979431" y="488157"/>
                    <a:pt x="5957206" y="469107"/>
                  </a:cubicBezTo>
                  <a:cubicBezTo>
                    <a:pt x="5937362" y="452041"/>
                    <a:pt x="5927441" y="442516"/>
                    <a:pt x="5927440" y="440532"/>
                  </a:cubicBezTo>
                  <a:cubicBezTo>
                    <a:pt x="5927440" y="444500"/>
                    <a:pt x="5937560" y="430907"/>
                    <a:pt x="5957801" y="399753"/>
                  </a:cubicBezTo>
                  <a:cubicBezTo>
                    <a:pt x="5978042" y="368598"/>
                    <a:pt x="5988162" y="336154"/>
                    <a:pt x="5988162" y="302419"/>
                  </a:cubicBezTo>
                  <a:cubicBezTo>
                    <a:pt x="5988162" y="276622"/>
                    <a:pt x="5973378" y="248345"/>
                    <a:pt x="5943811" y="217587"/>
                  </a:cubicBezTo>
                  <a:cubicBezTo>
                    <a:pt x="5914244" y="186829"/>
                    <a:pt x="5899460" y="170656"/>
                    <a:pt x="5899460" y="169069"/>
                  </a:cubicBezTo>
                  <a:cubicBezTo>
                    <a:pt x="5899460" y="162719"/>
                    <a:pt x="5909382" y="151606"/>
                    <a:pt x="5929226" y="135732"/>
                  </a:cubicBezTo>
                  <a:cubicBezTo>
                    <a:pt x="5942323" y="125810"/>
                    <a:pt x="5955420" y="115888"/>
                    <a:pt x="5968516" y="105966"/>
                  </a:cubicBezTo>
                  <a:cubicBezTo>
                    <a:pt x="5980820" y="94456"/>
                    <a:pt x="5992924" y="83145"/>
                    <a:pt x="6004830" y="72033"/>
                  </a:cubicBezTo>
                  <a:cubicBezTo>
                    <a:pt x="6025071" y="53380"/>
                    <a:pt x="6036581" y="44053"/>
                    <a:pt x="6039359" y="44054"/>
                  </a:cubicBezTo>
                  <a:cubicBezTo>
                    <a:pt x="6043327" y="44053"/>
                    <a:pt x="6049082" y="46832"/>
                    <a:pt x="6056623" y="52388"/>
                  </a:cubicBezTo>
                  <a:close/>
                  <a:moveTo>
                    <a:pt x="6512632" y="301228"/>
                  </a:moveTo>
                  <a:cubicBezTo>
                    <a:pt x="6518983" y="301228"/>
                    <a:pt x="6534659" y="322560"/>
                    <a:pt x="6559662" y="365224"/>
                  </a:cubicBezTo>
                  <a:cubicBezTo>
                    <a:pt x="6584665" y="407889"/>
                    <a:pt x="6597166" y="432792"/>
                    <a:pt x="6597166" y="439936"/>
                  </a:cubicBezTo>
                  <a:cubicBezTo>
                    <a:pt x="6597166" y="443905"/>
                    <a:pt x="6594190" y="449263"/>
                    <a:pt x="6588237" y="456010"/>
                  </a:cubicBezTo>
                  <a:cubicBezTo>
                    <a:pt x="6577125" y="453231"/>
                    <a:pt x="6566012" y="451842"/>
                    <a:pt x="6554899" y="451843"/>
                  </a:cubicBezTo>
                  <a:cubicBezTo>
                    <a:pt x="6531483" y="451842"/>
                    <a:pt x="6511839" y="457002"/>
                    <a:pt x="6495964" y="467321"/>
                  </a:cubicBezTo>
                  <a:cubicBezTo>
                    <a:pt x="6476913" y="479227"/>
                    <a:pt x="6467389" y="496094"/>
                    <a:pt x="6467389" y="517923"/>
                  </a:cubicBezTo>
                  <a:lnTo>
                    <a:pt x="6470941" y="528998"/>
                  </a:lnTo>
                  <a:lnTo>
                    <a:pt x="6251875" y="526542"/>
                  </a:lnTo>
                  <a:lnTo>
                    <a:pt x="6248909" y="508397"/>
                  </a:lnTo>
                  <a:cubicBezTo>
                    <a:pt x="6248909" y="448866"/>
                    <a:pt x="6279071" y="398264"/>
                    <a:pt x="6339397" y="356593"/>
                  </a:cubicBezTo>
                  <a:cubicBezTo>
                    <a:pt x="6393372" y="319683"/>
                    <a:pt x="6451116" y="301228"/>
                    <a:pt x="6512632" y="301228"/>
                  </a:cubicBezTo>
                  <a:close/>
                  <a:moveTo>
                    <a:pt x="7212124" y="176808"/>
                  </a:moveTo>
                  <a:cubicBezTo>
                    <a:pt x="7222046" y="177602"/>
                    <a:pt x="7227007" y="180976"/>
                    <a:pt x="7227007" y="186929"/>
                  </a:cubicBezTo>
                  <a:cubicBezTo>
                    <a:pt x="7227007" y="202804"/>
                    <a:pt x="7225717" y="226814"/>
                    <a:pt x="7223137" y="258961"/>
                  </a:cubicBezTo>
                  <a:cubicBezTo>
                    <a:pt x="7220558" y="291108"/>
                    <a:pt x="7219268" y="315318"/>
                    <a:pt x="7219268" y="331589"/>
                  </a:cubicBezTo>
                  <a:cubicBezTo>
                    <a:pt x="7219268" y="351036"/>
                    <a:pt x="7225022" y="360760"/>
                    <a:pt x="7236532" y="360760"/>
                  </a:cubicBezTo>
                  <a:cubicBezTo>
                    <a:pt x="7250422" y="360759"/>
                    <a:pt x="7271457" y="360164"/>
                    <a:pt x="7299635" y="358974"/>
                  </a:cubicBezTo>
                  <a:cubicBezTo>
                    <a:pt x="7327813" y="357783"/>
                    <a:pt x="7349046" y="357188"/>
                    <a:pt x="7363333" y="357188"/>
                  </a:cubicBezTo>
                  <a:cubicBezTo>
                    <a:pt x="7372064" y="357187"/>
                    <a:pt x="7376431" y="360165"/>
                    <a:pt x="7376430" y="366118"/>
                  </a:cubicBezTo>
                  <a:cubicBezTo>
                    <a:pt x="7376430" y="375245"/>
                    <a:pt x="7375438" y="388938"/>
                    <a:pt x="7373454" y="407194"/>
                  </a:cubicBezTo>
                  <a:cubicBezTo>
                    <a:pt x="7371469" y="425450"/>
                    <a:pt x="7370477" y="439142"/>
                    <a:pt x="7370477" y="448271"/>
                  </a:cubicBezTo>
                  <a:cubicBezTo>
                    <a:pt x="7370477" y="457795"/>
                    <a:pt x="7370676" y="471686"/>
                    <a:pt x="7371073" y="489943"/>
                  </a:cubicBezTo>
                  <a:cubicBezTo>
                    <a:pt x="7371469" y="508198"/>
                    <a:pt x="7371668" y="522090"/>
                    <a:pt x="7371668" y="531614"/>
                  </a:cubicBezTo>
                  <a:lnTo>
                    <a:pt x="7361495" y="538981"/>
                  </a:lnTo>
                  <a:lnTo>
                    <a:pt x="6958690" y="534466"/>
                  </a:lnTo>
                  <a:lnTo>
                    <a:pt x="6953163" y="522684"/>
                  </a:lnTo>
                  <a:cubicBezTo>
                    <a:pt x="6953164" y="516335"/>
                    <a:pt x="6953659" y="506611"/>
                    <a:pt x="6954652" y="493514"/>
                  </a:cubicBezTo>
                  <a:cubicBezTo>
                    <a:pt x="6955644" y="480417"/>
                    <a:pt x="6956140" y="470694"/>
                    <a:pt x="6956140" y="464344"/>
                  </a:cubicBezTo>
                  <a:cubicBezTo>
                    <a:pt x="6956140" y="456010"/>
                    <a:pt x="6955643" y="443310"/>
                    <a:pt x="6954651" y="426244"/>
                  </a:cubicBezTo>
                  <a:cubicBezTo>
                    <a:pt x="6953659" y="409178"/>
                    <a:pt x="6953163" y="396478"/>
                    <a:pt x="6953163" y="388144"/>
                  </a:cubicBezTo>
                  <a:cubicBezTo>
                    <a:pt x="6953163" y="380206"/>
                    <a:pt x="6965863" y="375841"/>
                    <a:pt x="6991263" y="375047"/>
                  </a:cubicBezTo>
                  <a:cubicBezTo>
                    <a:pt x="7005551" y="374650"/>
                    <a:pt x="7013290" y="370681"/>
                    <a:pt x="7014480" y="363141"/>
                  </a:cubicBezTo>
                  <a:cubicBezTo>
                    <a:pt x="7016862" y="348060"/>
                    <a:pt x="7017656" y="324247"/>
                    <a:pt x="7016862" y="291704"/>
                  </a:cubicBezTo>
                  <a:cubicBezTo>
                    <a:pt x="7015274" y="240506"/>
                    <a:pt x="7014480" y="216099"/>
                    <a:pt x="7014481" y="218480"/>
                  </a:cubicBezTo>
                  <a:cubicBezTo>
                    <a:pt x="7014481" y="172442"/>
                    <a:pt x="7018846" y="149424"/>
                    <a:pt x="7027577" y="149424"/>
                  </a:cubicBezTo>
                  <a:cubicBezTo>
                    <a:pt x="7038293" y="149424"/>
                    <a:pt x="7053573" y="151805"/>
                    <a:pt x="7073416" y="156567"/>
                  </a:cubicBezTo>
                  <a:cubicBezTo>
                    <a:pt x="7096039" y="161727"/>
                    <a:pt x="7111715" y="164704"/>
                    <a:pt x="7120446" y="165497"/>
                  </a:cubicBezTo>
                  <a:cubicBezTo>
                    <a:pt x="7140687" y="168275"/>
                    <a:pt x="7171247" y="172046"/>
                    <a:pt x="7212124" y="176808"/>
                  </a:cubicBezTo>
                  <a:close/>
                  <a:moveTo>
                    <a:pt x="7841369" y="350044"/>
                  </a:moveTo>
                  <a:cubicBezTo>
                    <a:pt x="7846926" y="352426"/>
                    <a:pt x="7849704" y="355998"/>
                    <a:pt x="7849704" y="360759"/>
                  </a:cubicBezTo>
                  <a:cubicBezTo>
                    <a:pt x="7849704" y="372269"/>
                    <a:pt x="7848513" y="388541"/>
                    <a:pt x="7846132" y="409576"/>
                  </a:cubicBezTo>
                  <a:cubicBezTo>
                    <a:pt x="7843751" y="432197"/>
                    <a:pt x="7842361" y="448469"/>
                    <a:pt x="7841965" y="458391"/>
                  </a:cubicBezTo>
                  <a:cubicBezTo>
                    <a:pt x="7841965" y="469900"/>
                    <a:pt x="7842163" y="485180"/>
                    <a:pt x="7842560" y="504230"/>
                  </a:cubicBezTo>
                  <a:cubicBezTo>
                    <a:pt x="7842957" y="515938"/>
                    <a:pt x="7843255" y="525661"/>
                    <a:pt x="7843453" y="533400"/>
                  </a:cubicBezTo>
                  <a:lnTo>
                    <a:pt x="7843643" y="544386"/>
                  </a:lnTo>
                  <a:lnTo>
                    <a:pt x="7454139" y="540019"/>
                  </a:lnTo>
                  <a:lnTo>
                    <a:pt x="7451589" y="489198"/>
                  </a:lnTo>
                  <a:cubicBezTo>
                    <a:pt x="7447322" y="450800"/>
                    <a:pt x="7440922" y="416521"/>
                    <a:pt x="7432390" y="386358"/>
                  </a:cubicBezTo>
                  <a:cubicBezTo>
                    <a:pt x="7431596" y="382786"/>
                    <a:pt x="7431199" y="379809"/>
                    <a:pt x="7431199" y="377428"/>
                  </a:cubicBezTo>
                  <a:cubicBezTo>
                    <a:pt x="7431199" y="371475"/>
                    <a:pt x="7434176" y="367507"/>
                    <a:pt x="7440129" y="365522"/>
                  </a:cubicBezTo>
                  <a:cubicBezTo>
                    <a:pt x="7461957" y="363141"/>
                    <a:pt x="7493905" y="358775"/>
                    <a:pt x="7535974" y="352425"/>
                  </a:cubicBezTo>
                  <a:cubicBezTo>
                    <a:pt x="7598681" y="340123"/>
                    <a:pt x="7631026" y="333971"/>
                    <a:pt x="7633010" y="333970"/>
                  </a:cubicBezTo>
                  <a:cubicBezTo>
                    <a:pt x="7640154" y="333971"/>
                    <a:pt x="7644718" y="346472"/>
                    <a:pt x="7646702" y="371475"/>
                  </a:cubicBezTo>
                  <a:cubicBezTo>
                    <a:pt x="7648687" y="396478"/>
                    <a:pt x="7652259" y="408980"/>
                    <a:pt x="7657418" y="408980"/>
                  </a:cubicBezTo>
                  <a:cubicBezTo>
                    <a:pt x="7651862" y="408980"/>
                    <a:pt x="7668134" y="398562"/>
                    <a:pt x="7706233" y="377726"/>
                  </a:cubicBezTo>
                  <a:cubicBezTo>
                    <a:pt x="7744334" y="356890"/>
                    <a:pt x="7781044" y="346472"/>
                    <a:pt x="7816366" y="346472"/>
                  </a:cubicBezTo>
                  <a:cubicBezTo>
                    <a:pt x="7827479" y="346472"/>
                    <a:pt x="7835813" y="347663"/>
                    <a:pt x="7841369" y="350044"/>
                  </a:cubicBezTo>
                  <a:close/>
                  <a:moveTo>
                    <a:pt x="8294118" y="549435"/>
                  </a:moveTo>
                  <a:lnTo>
                    <a:pt x="8314419" y="581248"/>
                  </a:lnTo>
                  <a:cubicBezTo>
                    <a:pt x="8319728" y="595189"/>
                    <a:pt x="8322382" y="610592"/>
                    <a:pt x="8322382" y="627459"/>
                  </a:cubicBezTo>
                  <a:cubicBezTo>
                    <a:pt x="8322382" y="661591"/>
                    <a:pt x="8311666" y="689669"/>
                    <a:pt x="8290235" y="711697"/>
                  </a:cubicBezTo>
                  <a:cubicBezTo>
                    <a:pt x="8268804" y="733723"/>
                    <a:pt x="8241221" y="744736"/>
                    <a:pt x="8207486" y="744736"/>
                  </a:cubicBezTo>
                  <a:cubicBezTo>
                    <a:pt x="8175737" y="744736"/>
                    <a:pt x="8148750" y="733227"/>
                    <a:pt x="8126524" y="710208"/>
                  </a:cubicBezTo>
                  <a:cubicBezTo>
                    <a:pt x="8104299" y="687189"/>
                    <a:pt x="8093187" y="659607"/>
                    <a:pt x="8093186" y="627460"/>
                  </a:cubicBezTo>
                  <a:cubicBezTo>
                    <a:pt x="8093187" y="610394"/>
                    <a:pt x="8095816" y="594867"/>
                    <a:pt x="8101075" y="580876"/>
                  </a:cubicBezTo>
                  <a:lnTo>
                    <a:pt x="8122212" y="547508"/>
                  </a:lnTo>
                  <a:close/>
                  <a:moveTo>
                    <a:pt x="8525979" y="373857"/>
                  </a:moveTo>
                  <a:cubicBezTo>
                    <a:pt x="8531932" y="376238"/>
                    <a:pt x="8534908" y="379413"/>
                    <a:pt x="8534909" y="383382"/>
                  </a:cubicBezTo>
                  <a:cubicBezTo>
                    <a:pt x="8534908" y="384969"/>
                    <a:pt x="8534313" y="389136"/>
                    <a:pt x="8533123" y="395883"/>
                  </a:cubicBezTo>
                  <a:lnTo>
                    <a:pt x="8520081" y="551968"/>
                  </a:lnTo>
                  <a:lnTo>
                    <a:pt x="8294118" y="549435"/>
                  </a:lnTo>
                  <a:lnTo>
                    <a:pt x="8290533" y="543818"/>
                  </a:lnTo>
                  <a:cubicBezTo>
                    <a:pt x="8279916" y="532805"/>
                    <a:pt x="8267688" y="524545"/>
                    <a:pt x="8253847" y="519038"/>
                  </a:cubicBezTo>
                  <a:cubicBezTo>
                    <a:pt x="8240006" y="513532"/>
                    <a:pt x="8224552" y="510779"/>
                    <a:pt x="8207487" y="510778"/>
                  </a:cubicBezTo>
                  <a:cubicBezTo>
                    <a:pt x="8173356" y="510778"/>
                    <a:pt x="8145773" y="521693"/>
                    <a:pt x="8124738" y="543520"/>
                  </a:cubicBezTo>
                  <a:lnTo>
                    <a:pt x="8122212" y="547508"/>
                  </a:lnTo>
                  <a:lnTo>
                    <a:pt x="7904824" y="545071"/>
                  </a:lnTo>
                  <a:lnTo>
                    <a:pt x="7909384" y="514648"/>
                  </a:lnTo>
                  <a:cubicBezTo>
                    <a:pt x="7921786" y="477739"/>
                    <a:pt x="7940390" y="445294"/>
                    <a:pt x="7965194" y="417314"/>
                  </a:cubicBezTo>
                  <a:cubicBezTo>
                    <a:pt x="8016788" y="359371"/>
                    <a:pt x="8087432" y="330399"/>
                    <a:pt x="8177126" y="330398"/>
                  </a:cubicBezTo>
                  <a:cubicBezTo>
                    <a:pt x="8239435" y="330399"/>
                    <a:pt x="8288648" y="352226"/>
                    <a:pt x="8324763" y="395883"/>
                  </a:cubicBezTo>
                  <a:cubicBezTo>
                    <a:pt x="8326351" y="397867"/>
                    <a:pt x="8327740" y="398859"/>
                    <a:pt x="8328930" y="398859"/>
                  </a:cubicBezTo>
                  <a:cubicBezTo>
                    <a:pt x="8332503" y="398860"/>
                    <a:pt x="8336571" y="389235"/>
                    <a:pt x="8341134" y="369987"/>
                  </a:cubicBezTo>
                  <a:cubicBezTo>
                    <a:pt x="8345698" y="350738"/>
                    <a:pt x="8351155" y="341114"/>
                    <a:pt x="8357505" y="341114"/>
                  </a:cubicBezTo>
                  <a:cubicBezTo>
                    <a:pt x="8372190" y="341114"/>
                    <a:pt x="8400169" y="345282"/>
                    <a:pt x="8441444" y="353616"/>
                  </a:cubicBezTo>
                  <a:cubicBezTo>
                    <a:pt x="8480735" y="361553"/>
                    <a:pt x="8508913" y="368300"/>
                    <a:pt x="8525979" y="373857"/>
                  </a:cubicBezTo>
                  <a:close/>
                  <a:moveTo>
                    <a:pt x="8992701" y="557266"/>
                  </a:moveTo>
                  <a:lnTo>
                    <a:pt x="8991513" y="582811"/>
                  </a:lnTo>
                  <a:cubicBezTo>
                    <a:pt x="8989925" y="595908"/>
                    <a:pt x="8978615" y="620515"/>
                    <a:pt x="8957580" y="656630"/>
                  </a:cubicBezTo>
                  <a:cubicBezTo>
                    <a:pt x="8935752" y="695127"/>
                    <a:pt x="8919877" y="714375"/>
                    <a:pt x="8909955" y="714375"/>
                  </a:cubicBezTo>
                  <a:cubicBezTo>
                    <a:pt x="8899636" y="714375"/>
                    <a:pt x="8883166" y="694730"/>
                    <a:pt x="8860544" y="655439"/>
                  </a:cubicBezTo>
                  <a:cubicBezTo>
                    <a:pt x="8838717" y="618133"/>
                    <a:pt x="8827207" y="592733"/>
                    <a:pt x="8826016" y="579239"/>
                  </a:cubicBezTo>
                  <a:lnTo>
                    <a:pt x="8824594" y="555382"/>
                  </a:lnTo>
                  <a:close/>
                  <a:moveTo>
                    <a:pt x="8823784" y="362992"/>
                  </a:moveTo>
                  <a:cubicBezTo>
                    <a:pt x="8826066" y="366068"/>
                    <a:pt x="8827207" y="370682"/>
                    <a:pt x="8827207" y="376833"/>
                  </a:cubicBezTo>
                  <a:cubicBezTo>
                    <a:pt x="8827207" y="387946"/>
                    <a:pt x="8826413" y="404714"/>
                    <a:pt x="8824826" y="427137"/>
                  </a:cubicBezTo>
                  <a:cubicBezTo>
                    <a:pt x="8823238" y="449561"/>
                    <a:pt x="8822445" y="466527"/>
                    <a:pt x="8822444" y="478036"/>
                  </a:cubicBezTo>
                  <a:cubicBezTo>
                    <a:pt x="8822444" y="498673"/>
                    <a:pt x="8822742" y="517426"/>
                    <a:pt x="8823337" y="534293"/>
                  </a:cubicBezTo>
                  <a:lnTo>
                    <a:pt x="8824594" y="555382"/>
                  </a:lnTo>
                  <a:lnTo>
                    <a:pt x="8610912" y="552987"/>
                  </a:lnTo>
                  <a:lnTo>
                    <a:pt x="8608727" y="510778"/>
                  </a:lnTo>
                  <a:cubicBezTo>
                    <a:pt x="8608727" y="495300"/>
                    <a:pt x="8608926" y="471984"/>
                    <a:pt x="8609323" y="440829"/>
                  </a:cubicBezTo>
                  <a:cubicBezTo>
                    <a:pt x="8609719" y="409674"/>
                    <a:pt x="8609918" y="386160"/>
                    <a:pt x="8609918" y="370285"/>
                  </a:cubicBezTo>
                  <a:cubicBezTo>
                    <a:pt x="8609918" y="359966"/>
                    <a:pt x="8616863" y="354807"/>
                    <a:pt x="8630754" y="354807"/>
                  </a:cubicBezTo>
                  <a:cubicBezTo>
                    <a:pt x="8650995" y="354807"/>
                    <a:pt x="8681454" y="355402"/>
                    <a:pt x="8722134" y="356592"/>
                  </a:cubicBezTo>
                  <a:cubicBezTo>
                    <a:pt x="8762814" y="357783"/>
                    <a:pt x="8793274" y="358378"/>
                    <a:pt x="8813515" y="358378"/>
                  </a:cubicBezTo>
                  <a:cubicBezTo>
                    <a:pt x="8818079" y="358378"/>
                    <a:pt x="8821502" y="359916"/>
                    <a:pt x="8823784" y="362992"/>
                  </a:cubicBezTo>
                  <a:close/>
                  <a:moveTo>
                    <a:pt x="9185436" y="358676"/>
                  </a:moveTo>
                  <a:cubicBezTo>
                    <a:pt x="9188711" y="361256"/>
                    <a:pt x="9191141" y="365125"/>
                    <a:pt x="9192728" y="370285"/>
                  </a:cubicBezTo>
                  <a:cubicBezTo>
                    <a:pt x="9199476" y="392906"/>
                    <a:pt x="9202849" y="438944"/>
                    <a:pt x="9202849" y="508397"/>
                  </a:cubicBezTo>
                  <a:cubicBezTo>
                    <a:pt x="9202849" y="525364"/>
                    <a:pt x="9202713" y="540594"/>
                    <a:pt x="9202440" y="554087"/>
                  </a:cubicBezTo>
                  <a:lnTo>
                    <a:pt x="9202247" y="559615"/>
                  </a:lnTo>
                  <a:lnTo>
                    <a:pt x="8992701" y="557266"/>
                  </a:lnTo>
                  <a:lnTo>
                    <a:pt x="8996275" y="480418"/>
                  </a:lnTo>
                  <a:cubicBezTo>
                    <a:pt x="8996275" y="468908"/>
                    <a:pt x="8995085" y="451545"/>
                    <a:pt x="8992704" y="428328"/>
                  </a:cubicBezTo>
                  <a:cubicBezTo>
                    <a:pt x="8990322" y="405110"/>
                    <a:pt x="8989132" y="387946"/>
                    <a:pt x="8989132" y="376833"/>
                  </a:cubicBezTo>
                  <a:cubicBezTo>
                    <a:pt x="8989132" y="364530"/>
                    <a:pt x="8993299" y="358379"/>
                    <a:pt x="9001633" y="358378"/>
                  </a:cubicBezTo>
                  <a:cubicBezTo>
                    <a:pt x="9011158" y="358378"/>
                    <a:pt x="9025346" y="358577"/>
                    <a:pt x="9044199" y="358974"/>
                  </a:cubicBezTo>
                  <a:cubicBezTo>
                    <a:pt x="9063050" y="359370"/>
                    <a:pt x="9077238" y="359569"/>
                    <a:pt x="9086763" y="359569"/>
                  </a:cubicBezTo>
                  <a:cubicBezTo>
                    <a:pt x="9096288" y="359569"/>
                    <a:pt x="9110675" y="358775"/>
                    <a:pt x="9129923" y="357188"/>
                  </a:cubicBezTo>
                  <a:cubicBezTo>
                    <a:pt x="9149171" y="355600"/>
                    <a:pt x="9163559" y="354807"/>
                    <a:pt x="9173084" y="354807"/>
                  </a:cubicBezTo>
                  <a:cubicBezTo>
                    <a:pt x="9178045" y="354807"/>
                    <a:pt x="9182162" y="356097"/>
                    <a:pt x="9185436" y="358676"/>
                  </a:cubicBezTo>
                  <a:close/>
                  <a:moveTo>
                    <a:pt x="9619549" y="564293"/>
                  </a:moveTo>
                  <a:lnTo>
                    <a:pt x="9604684" y="571500"/>
                  </a:lnTo>
                  <a:cubicBezTo>
                    <a:pt x="9542772" y="580628"/>
                    <a:pt x="9497131" y="585192"/>
                    <a:pt x="9467762" y="585192"/>
                  </a:cubicBezTo>
                  <a:cubicBezTo>
                    <a:pt x="9456650" y="585192"/>
                    <a:pt x="9451094" y="579835"/>
                    <a:pt x="9451094" y="569119"/>
                  </a:cubicBezTo>
                  <a:lnTo>
                    <a:pt x="9453304" y="562429"/>
                  </a:lnTo>
                  <a:close/>
                  <a:moveTo>
                    <a:pt x="9710874" y="363587"/>
                  </a:moveTo>
                  <a:cubicBezTo>
                    <a:pt x="9725607" y="374005"/>
                    <a:pt x="9739622" y="386160"/>
                    <a:pt x="9752918" y="400051"/>
                  </a:cubicBezTo>
                  <a:cubicBezTo>
                    <a:pt x="9792804" y="441722"/>
                    <a:pt x="9817732" y="489310"/>
                    <a:pt x="9827703" y="542814"/>
                  </a:cubicBezTo>
                  <a:lnTo>
                    <a:pt x="9829846" y="566651"/>
                  </a:lnTo>
                  <a:lnTo>
                    <a:pt x="9619549" y="564293"/>
                  </a:lnTo>
                  <a:lnTo>
                    <a:pt x="9624330" y="561975"/>
                  </a:lnTo>
                  <a:cubicBezTo>
                    <a:pt x="9624330" y="537369"/>
                    <a:pt x="9615598" y="515739"/>
                    <a:pt x="9598136" y="497086"/>
                  </a:cubicBezTo>
                  <a:cubicBezTo>
                    <a:pt x="9589405" y="487760"/>
                    <a:pt x="9579830" y="480765"/>
                    <a:pt x="9569413" y="476102"/>
                  </a:cubicBezTo>
                  <a:cubicBezTo>
                    <a:pt x="9558994" y="471438"/>
                    <a:pt x="9547733" y="469107"/>
                    <a:pt x="9535628" y="469107"/>
                  </a:cubicBezTo>
                  <a:cubicBezTo>
                    <a:pt x="9510626" y="469107"/>
                    <a:pt x="9489988" y="479624"/>
                    <a:pt x="9473716" y="500658"/>
                  </a:cubicBezTo>
                  <a:lnTo>
                    <a:pt x="9453304" y="562429"/>
                  </a:lnTo>
                  <a:lnTo>
                    <a:pt x="9272592" y="560404"/>
                  </a:lnTo>
                  <a:lnTo>
                    <a:pt x="9281132" y="507058"/>
                  </a:lnTo>
                  <a:cubicBezTo>
                    <a:pt x="9294428" y="469652"/>
                    <a:pt x="9314371" y="436364"/>
                    <a:pt x="9340961" y="407194"/>
                  </a:cubicBezTo>
                  <a:cubicBezTo>
                    <a:pt x="9395730" y="346869"/>
                    <a:pt x="9468358" y="316707"/>
                    <a:pt x="9558846" y="316706"/>
                  </a:cubicBezTo>
                  <a:cubicBezTo>
                    <a:pt x="9615996" y="316707"/>
                    <a:pt x="9666671" y="332333"/>
                    <a:pt x="9710874" y="363587"/>
                  </a:cubicBezTo>
                  <a:close/>
                  <a:moveTo>
                    <a:pt x="10809151" y="790724"/>
                  </a:moveTo>
                  <a:cubicBezTo>
                    <a:pt x="10800122" y="787053"/>
                    <a:pt x="10790350" y="785218"/>
                    <a:pt x="10779832" y="785217"/>
                  </a:cubicBezTo>
                  <a:cubicBezTo>
                    <a:pt x="10758798" y="785218"/>
                    <a:pt x="10740740" y="792560"/>
                    <a:pt x="10725658" y="807244"/>
                  </a:cubicBezTo>
                  <a:cubicBezTo>
                    <a:pt x="10710577" y="821928"/>
                    <a:pt x="10703037" y="839788"/>
                    <a:pt x="10703037" y="860822"/>
                  </a:cubicBezTo>
                  <a:cubicBezTo>
                    <a:pt x="10703036" y="882253"/>
                    <a:pt x="10710577" y="900212"/>
                    <a:pt x="10725658" y="914698"/>
                  </a:cubicBezTo>
                  <a:cubicBezTo>
                    <a:pt x="10740740" y="929184"/>
                    <a:pt x="10758798" y="936427"/>
                    <a:pt x="10779832" y="936427"/>
                  </a:cubicBezTo>
                  <a:cubicBezTo>
                    <a:pt x="10800866" y="936427"/>
                    <a:pt x="10818924" y="929184"/>
                    <a:pt x="10834005" y="914698"/>
                  </a:cubicBezTo>
                  <a:cubicBezTo>
                    <a:pt x="10849087" y="900212"/>
                    <a:pt x="10856626" y="882253"/>
                    <a:pt x="10856627" y="860822"/>
                  </a:cubicBezTo>
                  <a:cubicBezTo>
                    <a:pt x="10856627" y="839788"/>
                    <a:pt x="10849087" y="821928"/>
                    <a:pt x="10834005" y="807244"/>
                  </a:cubicBezTo>
                  <a:cubicBezTo>
                    <a:pt x="10826464" y="799902"/>
                    <a:pt x="10818179" y="794395"/>
                    <a:pt x="10809151" y="790724"/>
                  </a:cubicBezTo>
                  <a:close/>
                  <a:moveTo>
                    <a:pt x="10126922" y="88255"/>
                  </a:moveTo>
                  <a:cubicBezTo>
                    <a:pt x="10129204" y="90339"/>
                    <a:pt x="10130147" y="93464"/>
                    <a:pt x="10129750" y="97631"/>
                  </a:cubicBezTo>
                  <a:lnTo>
                    <a:pt x="10129155" y="108347"/>
                  </a:lnTo>
                  <a:cubicBezTo>
                    <a:pt x="10118836" y="279797"/>
                    <a:pt x="10113677" y="431403"/>
                    <a:pt x="10113677" y="563166"/>
                  </a:cubicBezTo>
                  <a:lnTo>
                    <a:pt x="10113683" y="569832"/>
                  </a:lnTo>
                  <a:lnTo>
                    <a:pt x="9903512" y="567476"/>
                  </a:lnTo>
                  <a:lnTo>
                    <a:pt x="9903531" y="563166"/>
                  </a:lnTo>
                  <a:cubicBezTo>
                    <a:pt x="9903531" y="396478"/>
                    <a:pt x="9903730" y="320477"/>
                    <a:pt x="9904127" y="335161"/>
                  </a:cubicBezTo>
                  <a:cubicBezTo>
                    <a:pt x="9902937" y="247452"/>
                    <a:pt x="9897975" y="171847"/>
                    <a:pt x="9889244" y="108347"/>
                  </a:cubicBezTo>
                  <a:cubicBezTo>
                    <a:pt x="9888450" y="103981"/>
                    <a:pt x="9888054" y="100608"/>
                    <a:pt x="9888053" y="98227"/>
                  </a:cubicBezTo>
                  <a:cubicBezTo>
                    <a:pt x="9888054" y="89496"/>
                    <a:pt x="9893213" y="85130"/>
                    <a:pt x="9903531" y="85130"/>
                  </a:cubicBezTo>
                  <a:lnTo>
                    <a:pt x="10116059" y="85130"/>
                  </a:lnTo>
                  <a:cubicBezTo>
                    <a:pt x="10121019" y="85130"/>
                    <a:pt x="10124640" y="86172"/>
                    <a:pt x="10126922" y="88255"/>
                  </a:cubicBezTo>
                  <a:close/>
                  <a:moveTo>
                    <a:pt x="10838172" y="0"/>
                  </a:moveTo>
                  <a:lnTo>
                    <a:pt x="10826699" y="577825"/>
                  </a:lnTo>
                  <a:lnTo>
                    <a:pt x="10729371" y="576734"/>
                  </a:lnTo>
                  <a:lnTo>
                    <a:pt x="10717919" y="0"/>
                  </a:lnTo>
                  <a:close/>
                  <a:moveTo>
                    <a:pt x="13987581" y="613258"/>
                  </a:moveTo>
                  <a:lnTo>
                    <a:pt x="10558581" y="6552460"/>
                  </a:lnTo>
                  <a:lnTo>
                    <a:pt x="0" y="456460"/>
                  </a:lnTo>
                  <a:lnTo>
                    <a:pt x="4198522" y="503525"/>
                  </a:lnTo>
                  <a:lnTo>
                    <a:pt x="4198653" y="514350"/>
                  </a:lnTo>
                  <a:cubicBezTo>
                    <a:pt x="4198653" y="557610"/>
                    <a:pt x="4197958" y="622400"/>
                    <a:pt x="4196569" y="708720"/>
                  </a:cubicBezTo>
                  <a:cubicBezTo>
                    <a:pt x="4195180" y="795040"/>
                    <a:pt x="4194486" y="859830"/>
                    <a:pt x="4194485" y="903089"/>
                  </a:cubicBezTo>
                  <a:cubicBezTo>
                    <a:pt x="4194486" y="913408"/>
                    <a:pt x="4200240" y="919560"/>
                    <a:pt x="4211750" y="921544"/>
                  </a:cubicBezTo>
                  <a:cubicBezTo>
                    <a:pt x="4245087" y="923528"/>
                    <a:pt x="4270686" y="924322"/>
                    <a:pt x="4288545" y="923925"/>
                  </a:cubicBezTo>
                  <a:lnTo>
                    <a:pt x="4466543" y="926306"/>
                  </a:lnTo>
                  <a:cubicBezTo>
                    <a:pt x="4484006" y="926703"/>
                    <a:pt x="4528455" y="927696"/>
                    <a:pt x="4599893" y="929283"/>
                  </a:cubicBezTo>
                  <a:cubicBezTo>
                    <a:pt x="4654662" y="930871"/>
                    <a:pt x="4699112" y="931664"/>
                    <a:pt x="4733243" y="931664"/>
                  </a:cubicBezTo>
                  <a:cubicBezTo>
                    <a:pt x="4747531" y="931664"/>
                    <a:pt x="4755666" y="931268"/>
                    <a:pt x="4757651" y="930474"/>
                  </a:cubicBezTo>
                  <a:cubicBezTo>
                    <a:pt x="4764001" y="928489"/>
                    <a:pt x="4768168" y="922338"/>
                    <a:pt x="4770153" y="912019"/>
                  </a:cubicBezTo>
                  <a:cubicBezTo>
                    <a:pt x="4780074" y="862806"/>
                    <a:pt x="4785035" y="804267"/>
                    <a:pt x="4785035" y="736402"/>
                  </a:cubicBezTo>
                  <a:cubicBezTo>
                    <a:pt x="4785035" y="727273"/>
                    <a:pt x="4779677" y="722710"/>
                    <a:pt x="4768962" y="722710"/>
                  </a:cubicBezTo>
                  <a:cubicBezTo>
                    <a:pt x="4733243" y="722710"/>
                    <a:pt x="4679765" y="724595"/>
                    <a:pt x="4608525" y="728365"/>
                  </a:cubicBezTo>
                  <a:cubicBezTo>
                    <a:pt x="4537286" y="732135"/>
                    <a:pt x="4483807" y="734021"/>
                    <a:pt x="4448089" y="734021"/>
                  </a:cubicBezTo>
                  <a:cubicBezTo>
                    <a:pt x="4438167" y="734021"/>
                    <a:pt x="4433008" y="734021"/>
                    <a:pt x="4432610" y="734021"/>
                  </a:cubicBezTo>
                  <a:cubicBezTo>
                    <a:pt x="4427054" y="732830"/>
                    <a:pt x="4424078" y="729853"/>
                    <a:pt x="4423681" y="725091"/>
                  </a:cubicBezTo>
                  <a:cubicBezTo>
                    <a:pt x="4423284" y="720328"/>
                    <a:pt x="4422887" y="715566"/>
                    <a:pt x="4422490" y="710803"/>
                  </a:cubicBezTo>
                  <a:cubicBezTo>
                    <a:pt x="4422093" y="687388"/>
                    <a:pt x="4421895" y="650280"/>
                    <a:pt x="4421895" y="599480"/>
                  </a:cubicBezTo>
                  <a:lnTo>
                    <a:pt x="4422249" y="506033"/>
                  </a:lnTo>
                  <a:lnTo>
                    <a:pt x="4841894" y="510737"/>
                  </a:lnTo>
                  <a:lnTo>
                    <a:pt x="4822540" y="631627"/>
                  </a:lnTo>
                  <a:cubicBezTo>
                    <a:pt x="4822540" y="725289"/>
                    <a:pt x="4852305" y="800100"/>
                    <a:pt x="4911837" y="856060"/>
                  </a:cubicBezTo>
                  <a:cubicBezTo>
                    <a:pt x="4969780" y="911225"/>
                    <a:pt x="5045981" y="938808"/>
                    <a:pt x="5140437" y="938808"/>
                  </a:cubicBezTo>
                  <a:cubicBezTo>
                    <a:pt x="5242434" y="938808"/>
                    <a:pt x="5317641" y="912813"/>
                    <a:pt x="5366060" y="860822"/>
                  </a:cubicBezTo>
                  <a:cubicBezTo>
                    <a:pt x="5372014" y="854472"/>
                    <a:pt x="5374990" y="849908"/>
                    <a:pt x="5374990" y="847130"/>
                  </a:cubicBezTo>
                  <a:cubicBezTo>
                    <a:pt x="5374990" y="837208"/>
                    <a:pt x="5365167" y="813991"/>
                    <a:pt x="5345522" y="777478"/>
                  </a:cubicBezTo>
                  <a:cubicBezTo>
                    <a:pt x="5325877" y="740966"/>
                    <a:pt x="5311887" y="720726"/>
                    <a:pt x="5303552" y="716756"/>
                  </a:cubicBezTo>
                  <a:cubicBezTo>
                    <a:pt x="5288471" y="726282"/>
                    <a:pt x="5273390" y="735806"/>
                    <a:pt x="5258309" y="745332"/>
                  </a:cubicBezTo>
                  <a:cubicBezTo>
                    <a:pt x="5222590" y="764381"/>
                    <a:pt x="5187070" y="773906"/>
                    <a:pt x="5151748" y="773906"/>
                  </a:cubicBezTo>
                  <a:cubicBezTo>
                    <a:pt x="5122379" y="773907"/>
                    <a:pt x="5096185" y="768350"/>
                    <a:pt x="5073166" y="757237"/>
                  </a:cubicBezTo>
                  <a:cubicBezTo>
                    <a:pt x="5044988" y="743744"/>
                    <a:pt x="5028121" y="724099"/>
                    <a:pt x="5022565" y="698302"/>
                  </a:cubicBezTo>
                  <a:cubicBezTo>
                    <a:pt x="5115434" y="691158"/>
                    <a:pt x="5185284" y="685007"/>
                    <a:pt x="5232115" y="679847"/>
                  </a:cubicBezTo>
                  <a:cubicBezTo>
                    <a:pt x="5309903" y="671909"/>
                    <a:pt x="5350979" y="667544"/>
                    <a:pt x="5355345" y="666750"/>
                  </a:cubicBezTo>
                  <a:cubicBezTo>
                    <a:pt x="5381141" y="661194"/>
                    <a:pt x="5394040" y="638374"/>
                    <a:pt x="5394040" y="598289"/>
                  </a:cubicBezTo>
                  <a:cubicBezTo>
                    <a:pt x="5394040" y="579140"/>
                    <a:pt x="5392378" y="560648"/>
                    <a:pt x="5389054" y="542814"/>
                  </a:cubicBezTo>
                  <a:lnTo>
                    <a:pt x="5381500" y="516786"/>
                  </a:lnTo>
                  <a:lnTo>
                    <a:pt x="5419917" y="517216"/>
                  </a:lnTo>
                  <a:lnTo>
                    <a:pt x="5419638" y="522684"/>
                  </a:lnTo>
                  <a:cubicBezTo>
                    <a:pt x="5419639" y="533400"/>
                    <a:pt x="5427179" y="538758"/>
                    <a:pt x="5442260" y="538758"/>
                  </a:cubicBezTo>
                  <a:cubicBezTo>
                    <a:pt x="5443848" y="538758"/>
                    <a:pt x="5446428" y="538560"/>
                    <a:pt x="5449999" y="538163"/>
                  </a:cubicBezTo>
                  <a:cubicBezTo>
                    <a:pt x="5453571" y="538163"/>
                    <a:pt x="5456151" y="538163"/>
                    <a:pt x="5457739" y="538163"/>
                  </a:cubicBezTo>
                  <a:cubicBezTo>
                    <a:pt x="5477979" y="538163"/>
                    <a:pt x="5488100" y="546894"/>
                    <a:pt x="5488099" y="564356"/>
                  </a:cubicBezTo>
                  <a:cubicBezTo>
                    <a:pt x="5488100" y="590550"/>
                    <a:pt x="5487107" y="629940"/>
                    <a:pt x="5485123" y="682526"/>
                  </a:cubicBezTo>
                  <a:cubicBezTo>
                    <a:pt x="5483139" y="735112"/>
                    <a:pt x="5482146" y="774502"/>
                    <a:pt x="5482146" y="800696"/>
                  </a:cubicBezTo>
                  <a:cubicBezTo>
                    <a:pt x="5482146" y="888405"/>
                    <a:pt x="5539494" y="932260"/>
                    <a:pt x="5654192" y="932260"/>
                  </a:cubicBezTo>
                  <a:cubicBezTo>
                    <a:pt x="5716501" y="932260"/>
                    <a:pt x="5773254" y="918171"/>
                    <a:pt x="5824451" y="889993"/>
                  </a:cubicBezTo>
                  <a:cubicBezTo>
                    <a:pt x="5835167" y="884039"/>
                    <a:pt x="5841715" y="879475"/>
                    <a:pt x="5844096" y="876300"/>
                  </a:cubicBezTo>
                  <a:cubicBezTo>
                    <a:pt x="5846478" y="873125"/>
                    <a:pt x="5847668" y="865882"/>
                    <a:pt x="5847668" y="854571"/>
                  </a:cubicBezTo>
                  <a:cubicBezTo>
                    <a:pt x="5847668" y="843260"/>
                    <a:pt x="5849156" y="825500"/>
                    <a:pt x="5852133" y="801291"/>
                  </a:cubicBezTo>
                  <a:cubicBezTo>
                    <a:pt x="5855110" y="777082"/>
                    <a:pt x="5856598" y="759024"/>
                    <a:pt x="5856597" y="747117"/>
                  </a:cubicBezTo>
                  <a:cubicBezTo>
                    <a:pt x="5856598" y="738386"/>
                    <a:pt x="5852430" y="734021"/>
                    <a:pt x="5844096" y="734021"/>
                  </a:cubicBezTo>
                  <a:cubicBezTo>
                    <a:pt x="5836556" y="734021"/>
                    <a:pt x="5823558" y="736302"/>
                    <a:pt x="5805103" y="740867"/>
                  </a:cubicBezTo>
                  <a:cubicBezTo>
                    <a:pt x="5786649" y="745431"/>
                    <a:pt x="5772460" y="747713"/>
                    <a:pt x="5762538" y="747713"/>
                  </a:cubicBezTo>
                  <a:cubicBezTo>
                    <a:pt x="5731185" y="747713"/>
                    <a:pt x="5710151" y="739180"/>
                    <a:pt x="5699435" y="722114"/>
                  </a:cubicBezTo>
                  <a:cubicBezTo>
                    <a:pt x="5691895" y="709414"/>
                    <a:pt x="5688124" y="686395"/>
                    <a:pt x="5688124" y="653058"/>
                  </a:cubicBezTo>
                  <a:cubicBezTo>
                    <a:pt x="5688124" y="643930"/>
                    <a:pt x="5687926" y="629841"/>
                    <a:pt x="5687529" y="610791"/>
                  </a:cubicBezTo>
                  <a:cubicBezTo>
                    <a:pt x="5687529" y="592138"/>
                    <a:pt x="5687529" y="578049"/>
                    <a:pt x="5687529" y="568524"/>
                  </a:cubicBezTo>
                  <a:cubicBezTo>
                    <a:pt x="5687529" y="551061"/>
                    <a:pt x="5690506" y="542330"/>
                    <a:pt x="5696459" y="542330"/>
                  </a:cubicBezTo>
                  <a:lnTo>
                    <a:pt x="5741107" y="542330"/>
                  </a:lnTo>
                  <a:cubicBezTo>
                    <a:pt x="5749045" y="542330"/>
                    <a:pt x="5762340" y="542628"/>
                    <a:pt x="5780994" y="543223"/>
                  </a:cubicBezTo>
                  <a:cubicBezTo>
                    <a:pt x="5799646" y="543818"/>
                    <a:pt x="5812941" y="544116"/>
                    <a:pt x="5820879" y="544116"/>
                  </a:cubicBezTo>
                  <a:cubicBezTo>
                    <a:pt x="5832388" y="544116"/>
                    <a:pt x="5838143" y="539949"/>
                    <a:pt x="5838143" y="531614"/>
                  </a:cubicBezTo>
                  <a:lnTo>
                    <a:pt x="5838005" y="521903"/>
                  </a:lnTo>
                  <a:lnTo>
                    <a:pt x="6251875" y="526542"/>
                  </a:lnTo>
                  <a:lnTo>
                    <a:pt x="6256499" y="554831"/>
                  </a:lnTo>
                  <a:cubicBezTo>
                    <a:pt x="6261559" y="569913"/>
                    <a:pt x="6269149" y="584597"/>
                    <a:pt x="6279270" y="598885"/>
                  </a:cubicBezTo>
                  <a:cubicBezTo>
                    <a:pt x="6280857" y="601266"/>
                    <a:pt x="6299708" y="622499"/>
                    <a:pt x="6335824" y="662583"/>
                  </a:cubicBezTo>
                  <a:cubicBezTo>
                    <a:pt x="6356066" y="685602"/>
                    <a:pt x="6366185" y="705842"/>
                    <a:pt x="6366185" y="723305"/>
                  </a:cubicBezTo>
                  <a:cubicBezTo>
                    <a:pt x="6366185" y="748705"/>
                    <a:pt x="6348723" y="766961"/>
                    <a:pt x="6313798" y="778074"/>
                  </a:cubicBezTo>
                  <a:cubicBezTo>
                    <a:pt x="6285620" y="783233"/>
                    <a:pt x="6257640" y="788392"/>
                    <a:pt x="6229859" y="793552"/>
                  </a:cubicBezTo>
                  <a:cubicBezTo>
                    <a:pt x="6225493" y="794346"/>
                    <a:pt x="6223310" y="796529"/>
                    <a:pt x="6223310" y="800100"/>
                  </a:cubicBezTo>
                  <a:cubicBezTo>
                    <a:pt x="6223311" y="809625"/>
                    <a:pt x="6237102" y="835918"/>
                    <a:pt x="6264685" y="878979"/>
                  </a:cubicBezTo>
                  <a:cubicBezTo>
                    <a:pt x="6292268" y="922040"/>
                    <a:pt x="6310028" y="943571"/>
                    <a:pt x="6317965" y="943571"/>
                  </a:cubicBezTo>
                  <a:cubicBezTo>
                    <a:pt x="6353684" y="943571"/>
                    <a:pt x="6392776" y="934442"/>
                    <a:pt x="6435242" y="916186"/>
                  </a:cubicBezTo>
                  <a:cubicBezTo>
                    <a:pt x="6474532" y="898724"/>
                    <a:pt x="6508862" y="877292"/>
                    <a:pt x="6538230" y="851892"/>
                  </a:cubicBezTo>
                  <a:cubicBezTo>
                    <a:pt x="6552121" y="840383"/>
                    <a:pt x="6563631" y="822127"/>
                    <a:pt x="6572759" y="797124"/>
                  </a:cubicBezTo>
                  <a:cubicBezTo>
                    <a:pt x="6580696" y="774502"/>
                    <a:pt x="6584665" y="753071"/>
                    <a:pt x="6584665" y="732830"/>
                  </a:cubicBezTo>
                  <a:cubicBezTo>
                    <a:pt x="6584665" y="698302"/>
                    <a:pt x="6574544" y="665956"/>
                    <a:pt x="6554304" y="635794"/>
                  </a:cubicBezTo>
                  <a:cubicBezTo>
                    <a:pt x="6547161" y="624681"/>
                    <a:pt x="6528309" y="603052"/>
                    <a:pt x="6497750" y="570905"/>
                  </a:cubicBezTo>
                  <a:cubicBezTo>
                    <a:pt x="6487629" y="560189"/>
                    <a:pt x="6480039" y="550416"/>
                    <a:pt x="6474979" y="541586"/>
                  </a:cubicBezTo>
                  <a:lnTo>
                    <a:pt x="6470941" y="528998"/>
                  </a:lnTo>
                  <a:lnTo>
                    <a:pt x="6958690" y="534466"/>
                  </a:lnTo>
                  <a:lnTo>
                    <a:pt x="6958819" y="534740"/>
                  </a:lnTo>
                  <a:cubicBezTo>
                    <a:pt x="6962589" y="537419"/>
                    <a:pt x="6968244" y="538758"/>
                    <a:pt x="6975786" y="538758"/>
                  </a:cubicBezTo>
                  <a:cubicBezTo>
                    <a:pt x="6977372" y="538758"/>
                    <a:pt x="6979952" y="538560"/>
                    <a:pt x="6983524" y="538163"/>
                  </a:cubicBezTo>
                  <a:cubicBezTo>
                    <a:pt x="6987096" y="538163"/>
                    <a:pt x="6989676" y="538163"/>
                    <a:pt x="6991263" y="538163"/>
                  </a:cubicBezTo>
                  <a:cubicBezTo>
                    <a:pt x="7011504" y="538163"/>
                    <a:pt x="7021624" y="546894"/>
                    <a:pt x="7021624" y="564357"/>
                  </a:cubicBezTo>
                  <a:cubicBezTo>
                    <a:pt x="7021624" y="590550"/>
                    <a:pt x="7020632" y="629940"/>
                    <a:pt x="7018648" y="682526"/>
                  </a:cubicBezTo>
                  <a:cubicBezTo>
                    <a:pt x="7016663" y="735112"/>
                    <a:pt x="7015671" y="774502"/>
                    <a:pt x="7015671" y="800696"/>
                  </a:cubicBezTo>
                  <a:cubicBezTo>
                    <a:pt x="7015671" y="888405"/>
                    <a:pt x="7073020" y="932260"/>
                    <a:pt x="7187716" y="932259"/>
                  </a:cubicBezTo>
                  <a:cubicBezTo>
                    <a:pt x="7250026" y="932260"/>
                    <a:pt x="7306779" y="918171"/>
                    <a:pt x="7357976" y="889992"/>
                  </a:cubicBezTo>
                  <a:cubicBezTo>
                    <a:pt x="7368692" y="884039"/>
                    <a:pt x="7375240" y="879475"/>
                    <a:pt x="7377621" y="876300"/>
                  </a:cubicBezTo>
                  <a:cubicBezTo>
                    <a:pt x="7380002" y="873125"/>
                    <a:pt x="7381193" y="865882"/>
                    <a:pt x="7381193" y="854571"/>
                  </a:cubicBezTo>
                  <a:cubicBezTo>
                    <a:pt x="7381193" y="843260"/>
                    <a:pt x="7382681" y="825500"/>
                    <a:pt x="7385658" y="801291"/>
                  </a:cubicBezTo>
                  <a:cubicBezTo>
                    <a:pt x="7388634" y="777081"/>
                    <a:pt x="7390123" y="759024"/>
                    <a:pt x="7390123" y="747117"/>
                  </a:cubicBezTo>
                  <a:cubicBezTo>
                    <a:pt x="7390122" y="738386"/>
                    <a:pt x="7385955" y="734020"/>
                    <a:pt x="7377621" y="734021"/>
                  </a:cubicBezTo>
                  <a:cubicBezTo>
                    <a:pt x="7370080" y="734021"/>
                    <a:pt x="7357083" y="736303"/>
                    <a:pt x="7338628" y="740867"/>
                  </a:cubicBezTo>
                  <a:cubicBezTo>
                    <a:pt x="7320174" y="745431"/>
                    <a:pt x="7305985" y="747713"/>
                    <a:pt x="7296063" y="747713"/>
                  </a:cubicBezTo>
                  <a:cubicBezTo>
                    <a:pt x="7264710" y="747713"/>
                    <a:pt x="7243676" y="739180"/>
                    <a:pt x="7232960" y="722114"/>
                  </a:cubicBezTo>
                  <a:cubicBezTo>
                    <a:pt x="7225420" y="709414"/>
                    <a:pt x="7221650" y="686396"/>
                    <a:pt x="7221649" y="653058"/>
                  </a:cubicBezTo>
                  <a:cubicBezTo>
                    <a:pt x="7221649" y="643930"/>
                    <a:pt x="7221451" y="629841"/>
                    <a:pt x="7221054" y="610791"/>
                  </a:cubicBezTo>
                  <a:cubicBezTo>
                    <a:pt x="7221054" y="592138"/>
                    <a:pt x="7221054" y="578048"/>
                    <a:pt x="7221054" y="568524"/>
                  </a:cubicBezTo>
                  <a:cubicBezTo>
                    <a:pt x="7221054" y="551061"/>
                    <a:pt x="7224030" y="542330"/>
                    <a:pt x="7229984" y="542330"/>
                  </a:cubicBezTo>
                  <a:lnTo>
                    <a:pt x="7274632" y="542330"/>
                  </a:lnTo>
                  <a:cubicBezTo>
                    <a:pt x="7282569" y="542330"/>
                    <a:pt x="7295864" y="542627"/>
                    <a:pt x="7314518" y="543223"/>
                  </a:cubicBezTo>
                  <a:cubicBezTo>
                    <a:pt x="7333171" y="543818"/>
                    <a:pt x="7346467" y="544116"/>
                    <a:pt x="7354404" y="544116"/>
                  </a:cubicBezTo>
                  <a:lnTo>
                    <a:pt x="7361495" y="538981"/>
                  </a:lnTo>
                  <a:lnTo>
                    <a:pt x="7454139" y="540019"/>
                  </a:lnTo>
                  <a:lnTo>
                    <a:pt x="7457988" y="616744"/>
                  </a:lnTo>
                  <a:cubicBezTo>
                    <a:pt x="7457988" y="648494"/>
                    <a:pt x="7457790" y="696020"/>
                    <a:pt x="7457393" y="759322"/>
                  </a:cubicBezTo>
                  <a:cubicBezTo>
                    <a:pt x="7456996" y="822623"/>
                    <a:pt x="7456798" y="870149"/>
                    <a:pt x="7456798" y="901899"/>
                  </a:cubicBezTo>
                  <a:cubicBezTo>
                    <a:pt x="7456798" y="913408"/>
                    <a:pt x="7463346" y="919957"/>
                    <a:pt x="7476443" y="921544"/>
                  </a:cubicBezTo>
                  <a:cubicBezTo>
                    <a:pt x="7499065" y="923925"/>
                    <a:pt x="7529227" y="925116"/>
                    <a:pt x="7566930" y="925116"/>
                  </a:cubicBezTo>
                  <a:cubicBezTo>
                    <a:pt x="7606221" y="925116"/>
                    <a:pt x="7635391" y="924322"/>
                    <a:pt x="7654441" y="922734"/>
                  </a:cubicBezTo>
                  <a:cubicBezTo>
                    <a:pt x="7667538" y="921544"/>
                    <a:pt x="7674086" y="916186"/>
                    <a:pt x="7674087" y="906661"/>
                  </a:cubicBezTo>
                  <a:cubicBezTo>
                    <a:pt x="7674087" y="895549"/>
                    <a:pt x="7673293" y="878582"/>
                    <a:pt x="7671705" y="855762"/>
                  </a:cubicBezTo>
                  <a:cubicBezTo>
                    <a:pt x="7670118" y="832942"/>
                    <a:pt x="7669324" y="815777"/>
                    <a:pt x="7669324" y="804267"/>
                  </a:cubicBezTo>
                  <a:cubicBezTo>
                    <a:pt x="7669324" y="787202"/>
                    <a:pt x="7669027" y="761306"/>
                    <a:pt x="7668431" y="726579"/>
                  </a:cubicBezTo>
                  <a:cubicBezTo>
                    <a:pt x="7667836" y="691852"/>
                    <a:pt x="7667538" y="665957"/>
                    <a:pt x="7667539" y="648891"/>
                  </a:cubicBezTo>
                  <a:cubicBezTo>
                    <a:pt x="7667538" y="617538"/>
                    <a:pt x="7673492" y="596702"/>
                    <a:pt x="7685397" y="586383"/>
                  </a:cubicBezTo>
                  <a:cubicBezTo>
                    <a:pt x="7697304" y="576064"/>
                    <a:pt x="7719728" y="570905"/>
                    <a:pt x="7752668" y="570905"/>
                  </a:cubicBezTo>
                  <a:cubicBezTo>
                    <a:pt x="7759812" y="570905"/>
                    <a:pt x="7770627" y="571401"/>
                    <a:pt x="7785112" y="572393"/>
                  </a:cubicBezTo>
                  <a:cubicBezTo>
                    <a:pt x="7799599" y="573385"/>
                    <a:pt x="7810611" y="573881"/>
                    <a:pt x="7818152" y="573881"/>
                  </a:cubicBezTo>
                  <a:cubicBezTo>
                    <a:pt x="7835218" y="573882"/>
                    <a:pt x="7843751" y="566142"/>
                    <a:pt x="7843751" y="550664"/>
                  </a:cubicBezTo>
                  <a:lnTo>
                    <a:pt x="7843643" y="544386"/>
                  </a:lnTo>
                  <a:lnTo>
                    <a:pt x="7904824" y="545071"/>
                  </a:lnTo>
                  <a:lnTo>
                    <a:pt x="7890781" y="638771"/>
                  </a:lnTo>
                  <a:cubicBezTo>
                    <a:pt x="7890780" y="718145"/>
                    <a:pt x="7914792" y="786408"/>
                    <a:pt x="7962813" y="843558"/>
                  </a:cubicBezTo>
                  <a:cubicBezTo>
                    <a:pt x="8013614" y="904677"/>
                    <a:pt x="8077708" y="935236"/>
                    <a:pt x="8155099" y="935236"/>
                  </a:cubicBezTo>
                  <a:cubicBezTo>
                    <a:pt x="8205900" y="935236"/>
                    <a:pt x="8253524" y="912812"/>
                    <a:pt x="8297974" y="867966"/>
                  </a:cubicBezTo>
                  <a:cubicBezTo>
                    <a:pt x="8303134" y="862806"/>
                    <a:pt x="8307300" y="859433"/>
                    <a:pt x="8310476" y="857845"/>
                  </a:cubicBezTo>
                  <a:cubicBezTo>
                    <a:pt x="8314048" y="858242"/>
                    <a:pt x="8317123" y="869851"/>
                    <a:pt x="8319703" y="892671"/>
                  </a:cubicBezTo>
                  <a:cubicBezTo>
                    <a:pt x="8322282" y="915491"/>
                    <a:pt x="8327343" y="926902"/>
                    <a:pt x="8334884" y="926902"/>
                  </a:cubicBezTo>
                  <a:cubicBezTo>
                    <a:pt x="8398384" y="926902"/>
                    <a:pt x="8454740" y="925116"/>
                    <a:pt x="8503952" y="921544"/>
                  </a:cubicBezTo>
                  <a:cubicBezTo>
                    <a:pt x="8517843" y="920353"/>
                    <a:pt x="8524789" y="911821"/>
                    <a:pt x="8524788" y="895945"/>
                  </a:cubicBezTo>
                  <a:cubicBezTo>
                    <a:pt x="8524788" y="865783"/>
                    <a:pt x="8523002" y="820539"/>
                    <a:pt x="8519431" y="760215"/>
                  </a:cubicBezTo>
                  <a:cubicBezTo>
                    <a:pt x="8515859" y="699889"/>
                    <a:pt x="8514073" y="654447"/>
                    <a:pt x="8514072" y="623888"/>
                  </a:cubicBezTo>
                  <a:lnTo>
                    <a:pt x="8520081" y="551968"/>
                  </a:lnTo>
                  <a:lnTo>
                    <a:pt x="8610912" y="552987"/>
                  </a:lnTo>
                  <a:lnTo>
                    <a:pt x="8612448" y="582662"/>
                  </a:lnTo>
                  <a:cubicBezTo>
                    <a:pt x="8614928" y="603201"/>
                    <a:pt x="8618649" y="620316"/>
                    <a:pt x="8623610" y="634008"/>
                  </a:cubicBezTo>
                  <a:cubicBezTo>
                    <a:pt x="8632738" y="659408"/>
                    <a:pt x="8660917" y="706438"/>
                    <a:pt x="8708144" y="775097"/>
                  </a:cubicBezTo>
                  <a:cubicBezTo>
                    <a:pt x="8752198" y="838994"/>
                    <a:pt x="8786131" y="883841"/>
                    <a:pt x="8809942" y="909637"/>
                  </a:cubicBezTo>
                  <a:cubicBezTo>
                    <a:pt x="8815499" y="915591"/>
                    <a:pt x="8822444" y="919560"/>
                    <a:pt x="8830779" y="921544"/>
                  </a:cubicBezTo>
                  <a:cubicBezTo>
                    <a:pt x="8844273" y="924719"/>
                    <a:pt x="8873641" y="926306"/>
                    <a:pt x="8918885" y="926307"/>
                  </a:cubicBezTo>
                  <a:cubicBezTo>
                    <a:pt x="8970876" y="926307"/>
                    <a:pt x="9002031" y="920155"/>
                    <a:pt x="9012349" y="907852"/>
                  </a:cubicBezTo>
                  <a:cubicBezTo>
                    <a:pt x="9040527" y="875308"/>
                    <a:pt x="9074460" y="830064"/>
                    <a:pt x="9114148" y="772121"/>
                  </a:cubicBezTo>
                  <a:cubicBezTo>
                    <a:pt x="9159788" y="704652"/>
                    <a:pt x="9187172" y="656828"/>
                    <a:pt x="9196300" y="628650"/>
                  </a:cubicBezTo>
                  <a:cubicBezTo>
                    <a:pt x="9198483" y="622498"/>
                    <a:pt x="9200120" y="609402"/>
                    <a:pt x="9201212" y="589359"/>
                  </a:cubicBezTo>
                  <a:lnTo>
                    <a:pt x="9202247" y="559615"/>
                  </a:lnTo>
                  <a:lnTo>
                    <a:pt x="9272592" y="560404"/>
                  </a:lnTo>
                  <a:lnTo>
                    <a:pt x="9261189" y="631627"/>
                  </a:lnTo>
                  <a:cubicBezTo>
                    <a:pt x="9261189" y="725289"/>
                    <a:pt x="9290954" y="800100"/>
                    <a:pt x="9350487" y="856060"/>
                  </a:cubicBezTo>
                  <a:cubicBezTo>
                    <a:pt x="9408430" y="911225"/>
                    <a:pt x="9484630" y="938808"/>
                    <a:pt x="9579086" y="938808"/>
                  </a:cubicBezTo>
                  <a:cubicBezTo>
                    <a:pt x="9681083" y="938808"/>
                    <a:pt x="9756292" y="912813"/>
                    <a:pt x="9804710" y="860822"/>
                  </a:cubicBezTo>
                  <a:cubicBezTo>
                    <a:pt x="9810663" y="854472"/>
                    <a:pt x="9813639" y="849908"/>
                    <a:pt x="9813639" y="847130"/>
                  </a:cubicBezTo>
                  <a:cubicBezTo>
                    <a:pt x="9813639" y="837208"/>
                    <a:pt x="9803817" y="813991"/>
                    <a:pt x="9784171" y="777478"/>
                  </a:cubicBezTo>
                  <a:cubicBezTo>
                    <a:pt x="9764526" y="740966"/>
                    <a:pt x="9750536" y="720725"/>
                    <a:pt x="9742202" y="716756"/>
                  </a:cubicBezTo>
                  <a:cubicBezTo>
                    <a:pt x="9727121" y="726282"/>
                    <a:pt x="9712039" y="735806"/>
                    <a:pt x="9696958" y="745331"/>
                  </a:cubicBezTo>
                  <a:cubicBezTo>
                    <a:pt x="9661240" y="764381"/>
                    <a:pt x="9625719" y="773907"/>
                    <a:pt x="9590397" y="773907"/>
                  </a:cubicBezTo>
                  <a:cubicBezTo>
                    <a:pt x="9561029" y="773906"/>
                    <a:pt x="9534835" y="768350"/>
                    <a:pt x="9511816" y="757238"/>
                  </a:cubicBezTo>
                  <a:cubicBezTo>
                    <a:pt x="9483638" y="743744"/>
                    <a:pt x="9466771" y="724099"/>
                    <a:pt x="9461214" y="698302"/>
                  </a:cubicBezTo>
                  <a:cubicBezTo>
                    <a:pt x="9554083" y="691158"/>
                    <a:pt x="9623933" y="685006"/>
                    <a:pt x="9670764" y="679847"/>
                  </a:cubicBezTo>
                  <a:cubicBezTo>
                    <a:pt x="9748552" y="671909"/>
                    <a:pt x="9789628" y="667544"/>
                    <a:pt x="9793994" y="666750"/>
                  </a:cubicBezTo>
                  <a:cubicBezTo>
                    <a:pt x="9819791" y="661194"/>
                    <a:pt x="9832689" y="638374"/>
                    <a:pt x="9832690" y="598290"/>
                  </a:cubicBezTo>
                  <a:lnTo>
                    <a:pt x="9829846" y="566651"/>
                  </a:lnTo>
                  <a:lnTo>
                    <a:pt x="9903512" y="567476"/>
                  </a:lnTo>
                  <a:lnTo>
                    <a:pt x="9903234" y="628873"/>
                  </a:lnTo>
                  <a:cubicBezTo>
                    <a:pt x="9903035" y="655216"/>
                    <a:pt x="9902738" y="685999"/>
                    <a:pt x="9902341" y="721221"/>
                  </a:cubicBezTo>
                  <a:cubicBezTo>
                    <a:pt x="9901547" y="791667"/>
                    <a:pt x="9901150" y="844550"/>
                    <a:pt x="9901150" y="879872"/>
                  </a:cubicBezTo>
                  <a:cubicBezTo>
                    <a:pt x="9901150" y="895747"/>
                    <a:pt x="9901150" y="904280"/>
                    <a:pt x="9901150" y="905470"/>
                  </a:cubicBezTo>
                  <a:cubicBezTo>
                    <a:pt x="9902341" y="914202"/>
                    <a:pt x="9907302" y="919559"/>
                    <a:pt x="9916033" y="921544"/>
                  </a:cubicBezTo>
                  <a:cubicBezTo>
                    <a:pt x="9929130" y="924719"/>
                    <a:pt x="9959491" y="926307"/>
                    <a:pt x="10007116" y="926307"/>
                  </a:cubicBezTo>
                  <a:cubicBezTo>
                    <a:pt x="10053551" y="926307"/>
                    <a:pt x="10085698" y="924719"/>
                    <a:pt x="10103557" y="921544"/>
                  </a:cubicBezTo>
                  <a:cubicBezTo>
                    <a:pt x="10113479" y="919956"/>
                    <a:pt x="10118440" y="914996"/>
                    <a:pt x="10118439" y="906661"/>
                  </a:cubicBezTo>
                  <a:cubicBezTo>
                    <a:pt x="10118439" y="895549"/>
                    <a:pt x="10117844" y="879872"/>
                    <a:pt x="10116653" y="859632"/>
                  </a:cubicBezTo>
                  <a:cubicBezTo>
                    <a:pt x="10115464" y="837407"/>
                    <a:pt x="10114868" y="821730"/>
                    <a:pt x="10114868" y="812602"/>
                  </a:cubicBezTo>
                  <a:cubicBezTo>
                    <a:pt x="10114272" y="769144"/>
                    <a:pt x="10113900" y="711510"/>
                    <a:pt x="10113751" y="639701"/>
                  </a:cubicBezTo>
                  <a:lnTo>
                    <a:pt x="10113683" y="569832"/>
                  </a:lnTo>
                  <a:lnTo>
                    <a:pt x="10729371" y="576734"/>
                  </a:lnTo>
                  <a:lnTo>
                    <a:pt x="10731016" y="659607"/>
                  </a:lnTo>
                  <a:lnTo>
                    <a:pt x="10825075" y="659607"/>
                  </a:lnTo>
                  <a:lnTo>
                    <a:pt x="10826699" y="577825"/>
                  </a:lnTo>
                  <a:close/>
                </a:path>
              </a:pathLst>
            </a:custGeom>
            <a:solidFill>
              <a:srgbClr val="3778B3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9600">
                <a:solidFill>
                  <a:srgbClr val="3778B3"/>
                </a:solidFill>
                <a:latin charset="0" panose="020e0802020502020306" pitchFamily="34" typeface="Berlin Sans FB Demi"/>
                <a:cs charset="0" panose="020b0a02040204020203" pitchFamily="34" typeface="Segoe UI Black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19800000">
              <a:off x="3106072" y="2650700"/>
              <a:ext cx="6647854" cy="602795"/>
            </a:xfrm>
            <a:custGeom>
              <a:rect b="b" l="l" r="r" t="t"/>
              <a:pathLst>
                <a:path h="602795" w="6647854">
                  <a:moveTo>
                    <a:pt x="240506" y="86916"/>
                  </a:moveTo>
                  <a:cubicBezTo>
                    <a:pt x="246460" y="86916"/>
                    <a:pt x="249238" y="90686"/>
                    <a:pt x="248841" y="98227"/>
                  </a:cubicBezTo>
                  <a:lnTo>
                    <a:pt x="248246" y="105966"/>
                  </a:lnTo>
                  <a:cubicBezTo>
                    <a:pt x="243483" y="180579"/>
                    <a:pt x="238125" y="292696"/>
                    <a:pt x="232172" y="442318"/>
                  </a:cubicBezTo>
                  <a:lnTo>
                    <a:pt x="231741" y="556075"/>
                  </a:lnTo>
                  <a:lnTo>
                    <a:pt x="8077" y="554444"/>
                  </a:lnTo>
                  <a:lnTo>
                    <a:pt x="8335" y="514350"/>
                  </a:lnTo>
                  <a:cubicBezTo>
                    <a:pt x="8334" y="468313"/>
                    <a:pt x="6945" y="399356"/>
                    <a:pt x="4168" y="307479"/>
                  </a:cubicBezTo>
                  <a:cubicBezTo>
                    <a:pt x="1389" y="215603"/>
                    <a:pt x="1" y="146646"/>
                    <a:pt x="0" y="100608"/>
                  </a:cubicBezTo>
                  <a:cubicBezTo>
                    <a:pt x="0" y="91877"/>
                    <a:pt x="5954" y="87511"/>
                    <a:pt x="17860" y="87511"/>
                  </a:cubicBezTo>
                  <a:cubicBezTo>
                    <a:pt x="29766" y="87511"/>
                    <a:pt x="47526" y="88107"/>
                    <a:pt x="71140" y="89297"/>
                  </a:cubicBezTo>
                  <a:cubicBezTo>
                    <a:pt x="94754" y="90488"/>
                    <a:pt x="112316" y="91083"/>
                    <a:pt x="123825" y="91083"/>
                  </a:cubicBezTo>
                  <a:cubicBezTo>
                    <a:pt x="136922" y="91083"/>
                    <a:pt x="156369" y="90388"/>
                    <a:pt x="182166" y="89000"/>
                  </a:cubicBezTo>
                  <a:cubicBezTo>
                    <a:pt x="207963" y="87611"/>
                    <a:pt x="227410" y="86916"/>
                    <a:pt x="240506" y="86916"/>
                  </a:cubicBezTo>
                  <a:close/>
                  <a:moveTo>
                    <a:pt x="1081906" y="363587"/>
                  </a:moveTo>
                  <a:cubicBezTo>
                    <a:pt x="1096640" y="374005"/>
                    <a:pt x="1110655" y="386160"/>
                    <a:pt x="1123950" y="400050"/>
                  </a:cubicBezTo>
                  <a:cubicBezTo>
                    <a:pt x="1163836" y="441722"/>
                    <a:pt x="1188765" y="489310"/>
                    <a:pt x="1198736" y="542814"/>
                  </a:cubicBezTo>
                  <a:lnTo>
                    <a:pt x="1200563" y="563143"/>
                  </a:lnTo>
                  <a:lnTo>
                    <a:pt x="995301" y="561646"/>
                  </a:lnTo>
                  <a:lnTo>
                    <a:pt x="988814" y="527298"/>
                  </a:lnTo>
                  <a:cubicBezTo>
                    <a:pt x="984449" y="516483"/>
                    <a:pt x="977900" y="506413"/>
                    <a:pt x="969169" y="497086"/>
                  </a:cubicBezTo>
                  <a:cubicBezTo>
                    <a:pt x="960438" y="487760"/>
                    <a:pt x="950863" y="480765"/>
                    <a:pt x="940445" y="476102"/>
                  </a:cubicBezTo>
                  <a:cubicBezTo>
                    <a:pt x="930027" y="471439"/>
                    <a:pt x="918766" y="469107"/>
                    <a:pt x="906661" y="469107"/>
                  </a:cubicBezTo>
                  <a:cubicBezTo>
                    <a:pt x="881658" y="469106"/>
                    <a:pt x="861020" y="479624"/>
                    <a:pt x="844749" y="500658"/>
                  </a:cubicBezTo>
                  <a:lnTo>
                    <a:pt x="825007" y="560403"/>
                  </a:lnTo>
                  <a:lnTo>
                    <a:pt x="643836" y="559082"/>
                  </a:lnTo>
                  <a:lnTo>
                    <a:pt x="652165" y="507058"/>
                  </a:lnTo>
                  <a:cubicBezTo>
                    <a:pt x="665460" y="469652"/>
                    <a:pt x="685403" y="436365"/>
                    <a:pt x="711994" y="407194"/>
                  </a:cubicBezTo>
                  <a:cubicBezTo>
                    <a:pt x="766763" y="346869"/>
                    <a:pt x="839391" y="316707"/>
                    <a:pt x="929879" y="316707"/>
                  </a:cubicBezTo>
                  <a:cubicBezTo>
                    <a:pt x="987028" y="316707"/>
                    <a:pt x="1037704" y="332334"/>
                    <a:pt x="1081906" y="363587"/>
                  </a:cubicBezTo>
                  <a:close/>
                  <a:moveTo>
                    <a:pt x="1488281" y="176808"/>
                  </a:moveTo>
                  <a:cubicBezTo>
                    <a:pt x="1498203" y="177602"/>
                    <a:pt x="1503164" y="180975"/>
                    <a:pt x="1503165" y="186928"/>
                  </a:cubicBezTo>
                  <a:cubicBezTo>
                    <a:pt x="1503164" y="202803"/>
                    <a:pt x="1501875" y="226814"/>
                    <a:pt x="1499295" y="258961"/>
                  </a:cubicBezTo>
                  <a:cubicBezTo>
                    <a:pt x="1496715" y="291108"/>
                    <a:pt x="1495425" y="315317"/>
                    <a:pt x="1495425" y="331589"/>
                  </a:cubicBezTo>
                  <a:cubicBezTo>
                    <a:pt x="1495425" y="351036"/>
                    <a:pt x="1501180" y="360760"/>
                    <a:pt x="1512689" y="360759"/>
                  </a:cubicBezTo>
                  <a:cubicBezTo>
                    <a:pt x="1526580" y="360760"/>
                    <a:pt x="1547614" y="360164"/>
                    <a:pt x="1575792" y="358974"/>
                  </a:cubicBezTo>
                  <a:cubicBezTo>
                    <a:pt x="1603971" y="357783"/>
                    <a:pt x="1625203" y="357188"/>
                    <a:pt x="1639491" y="357188"/>
                  </a:cubicBezTo>
                  <a:cubicBezTo>
                    <a:pt x="1648222" y="357188"/>
                    <a:pt x="1652587" y="360164"/>
                    <a:pt x="1652587" y="366117"/>
                  </a:cubicBezTo>
                  <a:cubicBezTo>
                    <a:pt x="1652587" y="375245"/>
                    <a:pt x="1651595" y="388938"/>
                    <a:pt x="1649611" y="407194"/>
                  </a:cubicBezTo>
                  <a:cubicBezTo>
                    <a:pt x="1647627" y="425450"/>
                    <a:pt x="1646635" y="439143"/>
                    <a:pt x="1646635" y="448271"/>
                  </a:cubicBezTo>
                  <a:cubicBezTo>
                    <a:pt x="1646634" y="457795"/>
                    <a:pt x="1646833" y="471686"/>
                    <a:pt x="1647230" y="489943"/>
                  </a:cubicBezTo>
                  <a:cubicBezTo>
                    <a:pt x="1647627" y="508199"/>
                    <a:pt x="1647825" y="522089"/>
                    <a:pt x="1647825" y="531614"/>
                  </a:cubicBezTo>
                  <a:cubicBezTo>
                    <a:pt x="1647825" y="539949"/>
                    <a:pt x="1642070" y="544116"/>
                    <a:pt x="1630561" y="544116"/>
                  </a:cubicBezTo>
                  <a:cubicBezTo>
                    <a:pt x="1622623" y="544116"/>
                    <a:pt x="1609328" y="543818"/>
                    <a:pt x="1590675" y="543223"/>
                  </a:cubicBezTo>
                  <a:cubicBezTo>
                    <a:pt x="1572022" y="542628"/>
                    <a:pt x="1558727" y="542330"/>
                    <a:pt x="1550789" y="542330"/>
                  </a:cubicBezTo>
                  <a:lnTo>
                    <a:pt x="1506141" y="542330"/>
                  </a:lnTo>
                  <a:cubicBezTo>
                    <a:pt x="1503164" y="542330"/>
                    <a:pt x="1500932" y="544513"/>
                    <a:pt x="1499444" y="548879"/>
                  </a:cubicBezTo>
                  <a:lnTo>
                    <a:pt x="1497577" y="565310"/>
                  </a:lnTo>
                  <a:lnTo>
                    <a:pt x="1297586" y="563851"/>
                  </a:lnTo>
                  <a:lnTo>
                    <a:pt x="1290192" y="544711"/>
                  </a:lnTo>
                  <a:cubicBezTo>
                    <a:pt x="1285132" y="540346"/>
                    <a:pt x="1277541" y="538163"/>
                    <a:pt x="1267421" y="538163"/>
                  </a:cubicBezTo>
                  <a:cubicBezTo>
                    <a:pt x="1265833" y="538163"/>
                    <a:pt x="1263254" y="538163"/>
                    <a:pt x="1259681" y="538163"/>
                  </a:cubicBezTo>
                  <a:cubicBezTo>
                    <a:pt x="1256110" y="538560"/>
                    <a:pt x="1253530" y="538758"/>
                    <a:pt x="1251942" y="538758"/>
                  </a:cubicBezTo>
                  <a:cubicBezTo>
                    <a:pt x="1236861" y="538758"/>
                    <a:pt x="1229321" y="533400"/>
                    <a:pt x="1229320" y="522685"/>
                  </a:cubicBezTo>
                  <a:cubicBezTo>
                    <a:pt x="1229321" y="516335"/>
                    <a:pt x="1229817" y="506611"/>
                    <a:pt x="1230809" y="493514"/>
                  </a:cubicBezTo>
                  <a:cubicBezTo>
                    <a:pt x="1231801" y="480418"/>
                    <a:pt x="1232297" y="470694"/>
                    <a:pt x="1232297" y="464344"/>
                  </a:cubicBezTo>
                  <a:cubicBezTo>
                    <a:pt x="1232297" y="456010"/>
                    <a:pt x="1231801" y="443310"/>
                    <a:pt x="1230809" y="426244"/>
                  </a:cubicBezTo>
                  <a:cubicBezTo>
                    <a:pt x="1229816" y="409178"/>
                    <a:pt x="1229320" y="396478"/>
                    <a:pt x="1229321" y="388144"/>
                  </a:cubicBezTo>
                  <a:cubicBezTo>
                    <a:pt x="1229320" y="380206"/>
                    <a:pt x="1242021" y="375841"/>
                    <a:pt x="1267420" y="375047"/>
                  </a:cubicBezTo>
                  <a:cubicBezTo>
                    <a:pt x="1281708" y="374650"/>
                    <a:pt x="1289447" y="370682"/>
                    <a:pt x="1290638" y="363141"/>
                  </a:cubicBezTo>
                  <a:cubicBezTo>
                    <a:pt x="1293019" y="348059"/>
                    <a:pt x="1293813" y="324247"/>
                    <a:pt x="1293019" y="291703"/>
                  </a:cubicBezTo>
                  <a:cubicBezTo>
                    <a:pt x="1291432" y="240507"/>
                    <a:pt x="1290638" y="216099"/>
                    <a:pt x="1290638" y="218480"/>
                  </a:cubicBezTo>
                  <a:cubicBezTo>
                    <a:pt x="1290638" y="172443"/>
                    <a:pt x="1295003" y="149424"/>
                    <a:pt x="1303734" y="149424"/>
                  </a:cubicBezTo>
                  <a:cubicBezTo>
                    <a:pt x="1314450" y="149424"/>
                    <a:pt x="1329730" y="151805"/>
                    <a:pt x="1349574" y="156568"/>
                  </a:cubicBezTo>
                  <a:cubicBezTo>
                    <a:pt x="1372195" y="161727"/>
                    <a:pt x="1387872" y="164703"/>
                    <a:pt x="1396603" y="165497"/>
                  </a:cubicBezTo>
                  <a:cubicBezTo>
                    <a:pt x="1416844" y="168275"/>
                    <a:pt x="1447403" y="172046"/>
                    <a:pt x="1488281" y="176808"/>
                  </a:cubicBezTo>
                  <a:close/>
                  <a:moveTo>
                    <a:pt x="1866305" y="52388"/>
                  </a:moveTo>
                  <a:cubicBezTo>
                    <a:pt x="1928614" y="101203"/>
                    <a:pt x="1959769" y="161330"/>
                    <a:pt x="1959769" y="232767"/>
                  </a:cubicBezTo>
                  <a:cubicBezTo>
                    <a:pt x="1959769" y="277614"/>
                    <a:pt x="1947267" y="325636"/>
                    <a:pt x="1922264" y="376833"/>
                  </a:cubicBezTo>
                  <a:cubicBezTo>
                    <a:pt x="1899245" y="424061"/>
                    <a:pt x="1870274" y="464542"/>
                    <a:pt x="1835349" y="498277"/>
                  </a:cubicBezTo>
                  <a:cubicBezTo>
                    <a:pt x="1827411" y="506214"/>
                    <a:pt x="1821061" y="510183"/>
                    <a:pt x="1816299" y="510183"/>
                  </a:cubicBezTo>
                  <a:cubicBezTo>
                    <a:pt x="1812329" y="510183"/>
                    <a:pt x="1808162" y="507405"/>
                    <a:pt x="1803797" y="501849"/>
                  </a:cubicBezTo>
                  <a:cubicBezTo>
                    <a:pt x="1801416" y="499071"/>
                    <a:pt x="1789113" y="488157"/>
                    <a:pt x="1766888" y="469107"/>
                  </a:cubicBezTo>
                  <a:cubicBezTo>
                    <a:pt x="1747044" y="452041"/>
                    <a:pt x="1737122" y="442516"/>
                    <a:pt x="1737122" y="440532"/>
                  </a:cubicBezTo>
                  <a:cubicBezTo>
                    <a:pt x="1737122" y="444500"/>
                    <a:pt x="1747242" y="430907"/>
                    <a:pt x="1767483" y="399753"/>
                  </a:cubicBezTo>
                  <a:cubicBezTo>
                    <a:pt x="1787724" y="368598"/>
                    <a:pt x="1797844" y="336153"/>
                    <a:pt x="1797844" y="302419"/>
                  </a:cubicBezTo>
                  <a:cubicBezTo>
                    <a:pt x="1797844" y="276622"/>
                    <a:pt x="1783060" y="248345"/>
                    <a:pt x="1753493" y="217587"/>
                  </a:cubicBezTo>
                  <a:cubicBezTo>
                    <a:pt x="1723926" y="186829"/>
                    <a:pt x="1709142" y="170656"/>
                    <a:pt x="1709142" y="169069"/>
                  </a:cubicBezTo>
                  <a:cubicBezTo>
                    <a:pt x="1709142" y="162719"/>
                    <a:pt x="1719064" y="151606"/>
                    <a:pt x="1738908" y="135732"/>
                  </a:cubicBezTo>
                  <a:cubicBezTo>
                    <a:pt x="1752005" y="125810"/>
                    <a:pt x="1765102" y="115888"/>
                    <a:pt x="1778198" y="105966"/>
                  </a:cubicBezTo>
                  <a:cubicBezTo>
                    <a:pt x="1790502" y="94456"/>
                    <a:pt x="1802606" y="83145"/>
                    <a:pt x="1814512" y="72033"/>
                  </a:cubicBezTo>
                  <a:cubicBezTo>
                    <a:pt x="1834753" y="53380"/>
                    <a:pt x="1846263" y="44053"/>
                    <a:pt x="1849041" y="44053"/>
                  </a:cubicBezTo>
                  <a:cubicBezTo>
                    <a:pt x="1853009" y="44053"/>
                    <a:pt x="1858764" y="46832"/>
                    <a:pt x="1866305" y="52388"/>
                  </a:cubicBezTo>
                  <a:close/>
                  <a:moveTo>
                    <a:pt x="2322314" y="301228"/>
                  </a:moveTo>
                  <a:cubicBezTo>
                    <a:pt x="2328665" y="301228"/>
                    <a:pt x="2344341" y="322560"/>
                    <a:pt x="2369344" y="365224"/>
                  </a:cubicBezTo>
                  <a:cubicBezTo>
                    <a:pt x="2394347" y="407889"/>
                    <a:pt x="2406848" y="432792"/>
                    <a:pt x="2406848" y="439936"/>
                  </a:cubicBezTo>
                  <a:cubicBezTo>
                    <a:pt x="2406848" y="443905"/>
                    <a:pt x="2403872" y="449263"/>
                    <a:pt x="2397919" y="456010"/>
                  </a:cubicBezTo>
                  <a:cubicBezTo>
                    <a:pt x="2386807" y="453231"/>
                    <a:pt x="2375694" y="451843"/>
                    <a:pt x="2364581" y="451843"/>
                  </a:cubicBezTo>
                  <a:cubicBezTo>
                    <a:pt x="2341165" y="451842"/>
                    <a:pt x="2321521" y="457002"/>
                    <a:pt x="2305646" y="467321"/>
                  </a:cubicBezTo>
                  <a:cubicBezTo>
                    <a:pt x="2286595" y="479227"/>
                    <a:pt x="2277071" y="496094"/>
                    <a:pt x="2277071" y="517923"/>
                  </a:cubicBezTo>
                  <a:cubicBezTo>
                    <a:pt x="2277070" y="531813"/>
                    <a:pt x="2287191" y="549473"/>
                    <a:pt x="2307432" y="570905"/>
                  </a:cubicBezTo>
                  <a:lnTo>
                    <a:pt x="2307721" y="571220"/>
                  </a:lnTo>
                  <a:lnTo>
                    <a:pt x="2073770" y="569513"/>
                  </a:lnTo>
                  <a:lnTo>
                    <a:pt x="2066181" y="554831"/>
                  </a:lnTo>
                  <a:cubicBezTo>
                    <a:pt x="2061121" y="539750"/>
                    <a:pt x="2058591" y="524272"/>
                    <a:pt x="2058591" y="508397"/>
                  </a:cubicBezTo>
                  <a:cubicBezTo>
                    <a:pt x="2058591" y="448866"/>
                    <a:pt x="2088753" y="398264"/>
                    <a:pt x="2149079" y="356593"/>
                  </a:cubicBezTo>
                  <a:cubicBezTo>
                    <a:pt x="2203054" y="319683"/>
                    <a:pt x="2260798" y="301228"/>
                    <a:pt x="2322314" y="301228"/>
                  </a:cubicBezTo>
                  <a:close/>
                  <a:moveTo>
                    <a:pt x="3021807" y="176808"/>
                  </a:moveTo>
                  <a:cubicBezTo>
                    <a:pt x="3031728" y="177602"/>
                    <a:pt x="3036689" y="180975"/>
                    <a:pt x="3036689" y="186928"/>
                  </a:cubicBezTo>
                  <a:cubicBezTo>
                    <a:pt x="3036689" y="202804"/>
                    <a:pt x="3035399" y="226814"/>
                    <a:pt x="3032819" y="258961"/>
                  </a:cubicBezTo>
                  <a:cubicBezTo>
                    <a:pt x="3030240" y="291108"/>
                    <a:pt x="3028950" y="315317"/>
                    <a:pt x="3028950" y="331589"/>
                  </a:cubicBezTo>
                  <a:cubicBezTo>
                    <a:pt x="3028950" y="351036"/>
                    <a:pt x="3034704" y="360760"/>
                    <a:pt x="3046214" y="360760"/>
                  </a:cubicBezTo>
                  <a:cubicBezTo>
                    <a:pt x="3060104" y="360759"/>
                    <a:pt x="3081139" y="360165"/>
                    <a:pt x="3109317" y="358974"/>
                  </a:cubicBezTo>
                  <a:cubicBezTo>
                    <a:pt x="3137495" y="357783"/>
                    <a:pt x="3158728" y="357188"/>
                    <a:pt x="3173015" y="357188"/>
                  </a:cubicBezTo>
                  <a:cubicBezTo>
                    <a:pt x="3181746" y="357188"/>
                    <a:pt x="3186113" y="360164"/>
                    <a:pt x="3186112" y="366117"/>
                  </a:cubicBezTo>
                  <a:cubicBezTo>
                    <a:pt x="3186112" y="375245"/>
                    <a:pt x="3185120" y="388938"/>
                    <a:pt x="3183136" y="407194"/>
                  </a:cubicBezTo>
                  <a:cubicBezTo>
                    <a:pt x="3181151" y="425450"/>
                    <a:pt x="3180159" y="439142"/>
                    <a:pt x="3180159" y="448270"/>
                  </a:cubicBezTo>
                  <a:cubicBezTo>
                    <a:pt x="3180159" y="457796"/>
                    <a:pt x="3180358" y="471686"/>
                    <a:pt x="3180755" y="489943"/>
                  </a:cubicBezTo>
                  <a:cubicBezTo>
                    <a:pt x="3181151" y="508198"/>
                    <a:pt x="3181350" y="522090"/>
                    <a:pt x="3181350" y="531614"/>
                  </a:cubicBezTo>
                  <a:cubicBezTo>
                    <a:pt x="3181350" y="539948"/>
                    <a:pt x="3175595" y="544116"/>
                    <a:pt x="3164086" y="544116"/>
                  </a:cubicBezTo>
                  <a:cubicBezTo>
                    <a:pt x="3156149" y="544116"/>
                    <a:pt x="3142853" y="543818"/>
                    <a:pt x="3124200" y="543223"/>
                  </a:cubicBezTo>
                  <a:cubicBezTo>
                    <a:pt x="3105546" y="542627"/>
                    <a:pt x="3092252" y="542330"/>
                    <a:pt x="3084314" y="542330"/>
                  </a:cubicBezTo>
                  <a:lnTo>
                    <a:pt x="3039666" y="542330"/>
                  </a:lnTo>
                  <a:cubicBezTo>
                    <a:pt x="3033712" y="542330"/>
                    <a:pt x="3030736" y="551061"/>
                    <a:pt x="3030736" y="568524"/>
                  </a:cubicBezTo>
                  <a:lnTo>
                    <a:pt x="3030736" y="576494"/>
                  </a:lnTo>
                  <a:lnTo>
                    <a:pt x="2831145" y="575039"/>
                  </a:lnTo>
                  <a:lnTo>
                    <a:pt x="2831306" y="564357"/>
                  </a:lnTo>
                  <a:cubicBezTo>
                    <a:pt x="2831306" y="546894"/>
                    <a:pt x="2821186" y="538163"/>
                    <a:pt x="2800945" y="538163"/>
                  </a:cubicBezTo>
                  <a:cubicBezTo>
                    <a:pt x="2799358" y="538163"/>
                    <a:pt x="2796778" y="538163"/>
                    <a:pt x="2793206" y="538163"/>
                  </a:cubicBezTo>
                  <a:cubicBezTo>
                    <a:pt x="2789634" y="538560"/>
                    <a:pt x="2787054" y="538758"/>
                    <a:pt x="2785467" y="538758"/>
                  </a:cubicBezTo>
                  <a:cubicBezTo>
                    <a:pt x="2770386" y="538758"/>
                    <a:pt x="2762845" y="533400"/>
                    <a:pt x="2762846" y="522685"/>
                  </a:cubicBezTo>
                  <a:cubicBezTo>
                    <a:pt x="2762845" y="516335"/>
                    <a:pt x="2763341" y="506611"/>
                    <a:pt x="2764334" y="493515"/>
                  </a:cubicBezTo>
                  <a:cubicBezTo>
                    <a:pt x="2765326" y="480417"/>
                    <a:pt x="2765822" y="470694"/>
                    <a:pt x="2765822" y="464344"/>
                  </a:cubicBezTo>
                  <a:cubicBezTo>
                    <a:pt x="2765822" y="456010"/>
                    <a:pt x="2765325" y="443310"/>
                    <a:pt x="2764333" y="426244"/>
                  </a:cubicBezTo>
                  <a:cubicBezTo>
                    <a:pt x="2763341" y="409178"/>
                    <a:pt x="2762846" y="396479"/>
                    <a:pt x="2762845" y="388144"/>
                  </a:cubicBezTo>
                  <a:cubicBezTo>
                    <a:pt x="2762845" y="380206"/>
                    <a:pt x="2775546" y="375841"/>
                    <a:pt x="2800945" y="375047"/>
                  </a:cubicBezTo>
                  <a:cubicBezTo>
                    <a:pt x="2815233" y="374650"/>
                    <a:pt x="2822972" y="370682"/>
                    <a:pt x="2824162" y="363141"/>
                  </a:cubicBezTo>
                  <a:cubicBezTo>
                    <a:pt x="2826544" y="348060"/>
                    <a:pt x="2827338" y="324247"/>
                    <a:pt x="2826544" y="291704"/>
                  </a:cubicBezTo>
                  <a:cubicBezTo>
                    <a:pt x="2824956" y="240506"/>
                    <a:pt x="2824163" y="216099"/>
                    <a:pt x="2824163" y="218480"/>
                  </a:cubicBezTo>
                  <a:cubicBezTo>
                    <a:pt x="2824163" y="172442"/>
                    <a:pt x="2828528" y="149424"/>
                    <a:pt x="2837259" y="149424"/>
                  </a:cubicBezTo>
                  <a:cubicBezTo>
                    <a:pt x="2847975" y="149424"/>
                    <a:pt x="2863255" y="151805"/>
                    <a:pt x="2883098" y="156567"/>
                  </a:cubicBezTo>
                  <a:cubicBezTo>
                    <a:pt x="2905720" y="161727"/>
                    <a:pt x="2921398" y="164704"/>
                    <a:pt x="2930128" y="165497"/>
                  </a:cubicBezTo>
                  <a:cubicBezTo>
                    <a:pt x="2950369" y="168276"/>
                    <a:pt x="2980928" y="172046"/>
                    <a:pt x="3021807" y="176808"/>
                  </a:cubicBezTo>
                  <a:close/>
                  <a:moveTo>
                    <a:pt x="3651052" y="350044"/>
                  </a:moveTo>
                  <a:cubicBezTo>
                    <a:pt x="3656608" y="352425"/>
                    <a:pt x="3659386" y="355997"/>
                    <a:pt x="3659386" y="360759"/>
                  </a:cubicBezTo>
                  <a:cubicBezTo>
                    <a:pt x="3659386" y="372269"/>
                    <a:pt x="3658195" y="388541"/>
                    <a:pt x="3655814" y="409575"/>
                  </a:cubicBezTo>
                  <a:cubicBezTo>
                    <a:pt x="3653433" y="432197"/>
                    <a:pt x="3652043" y="448469"/>
                    <a:pt x="3651647" y="458391"/>
                  </a:cubicBezTo>
                  <a:cubicBezTo>
                    <a:pt x="3651647" y="469900"/>
                    <a:pt x="3651845" y="485180"/>
                    <a:pt x="3652242" y="504230"/>
                  </a:cubicBezTo>
                  <a:cubicBezTo>
                    <a:pt x="3653036" y="527646"/>
                    <a:pt x="3653433" y="543124"/>
                    <a:pt x="3653433" y="550664"/>
                  </a:cubicBezTo>
                  <a:cubicBezTo>
                    <a:pt x="3653433" y="566142"/>
                    <a:pt x="3644900" y="573882"/>
                    <a:pt x="3627834" y="573882"/>
                  </a:cubicBezTo>
                  <a:cubicBezTo>
                    <a:pt x="3620293" y="573881"/>
                    <a:pt x="3609281" y="573385"/>
                    <a:pt x="3594794" y="572393"/>
                  </a:cubicBezTo>
                  <a:cubicBezTo>
                    <a:pt x="3580309" y="571401"/>
                    <a:pt x="3569494" y="570905"/>
                    <a:pt x="3562350" y="570905"/>
                  </a:cubicBezTo>
                  <a:cubicBezTo>
                    <a:pt x="3545880" y="570905"/>
                    <a:pt x="3532039" y="572195"/>
                    <a:pt x="3520827" y="574775"/>
                  </a:cubicBezTo>
                  <a:lnTo>
                    <a:pt x="3509269" y="579985"/>
                  </a:lnTo>
                  <a:lnTo>
                    <a:pt x="3265737" y="578209"/>
                  </a:lnTo>
                  <a:lnTo>
                    <a:pt x="3261271" y="489198"/>
                  </a:lnTo>
                  <a:cubicBezTo>
                    <a:pt x="3257004" y="450800"/>
                    <a:pt x="3250604" y="416521"/>
                    <a:pt x="3242072" y="386358"/>
                  </a:cubicBezTo>
                  <a:cubicBezTo>
                    <a:pt x="3241278" y="382786"/>
                    <a:pt x="3240881" y="379810"/>
                    <a:pt x="3240881" y="377429"/>
                  </a:cubicBezTo>
                  <a:cubicBezTo>
                    <a:pt x="3240881" y="371475"/>
                    <a:pt x="3243858" y="367506"/>
                    <a:pt x="3249811" y="365522"/>
                  </a:cubicBezTo>
                  <a:cubicBezTo>
                    <a:pt x="3271639" y="363141"/>
                    <a:pt x="3303587" y="358775"/>
                    <a:pt x="3345656" y="352425"/>
                  </a:cubicBezTo>
                  <a:cubicBezTo>
                    <a:pt x="3408363" y="340122"/>
                    <a:pt x="3440708" y="333971"/>
                    <a:pt x="3442692" y="333970"/>
                  </a:cubicBezTo>
                  <a:cubicBezTo>
                    <a:pt x="3449836" y="333971"/>
                    <a:pt x="3454400" y="346472"/>
                    <a:pt x="3456384" y="371475"/>
                  </a:cubicBezTo>
                  <a:cubicBezTo>
                    <a:pt x="3458369" y="396479"/>
                    <a:pt x="3461941" y="408980"/>
                    <a:pt x="3467100" y="408980"/>
                  </a:cubicBezTo>
                  <a:cubicBezTo>
                    <a:pt x="3461544" y="408980"/>
                    <a:pt x="3477816" y="398562"/>
                    <a:pt x="3515915" y="377726"/>
                  </a:cubicBezTo>
                  <a:cubicBezTo>
                    <a:pt x="3554015" y="356890"/>
                    <a:pt x="3590726" y="346472"/>
                    <a:pt x="3626048" y="346472"/>
                  </a:cubicBezTo>
                  <a:cubicBezTo>
                    <a:pt x="3637161" y="346472"/>
                    <a:pt x="3645495" y="347663"/>
                    <a:pt x="3651052" y="350044"/>
                  </a:cubicBezTo>
                  <a:close/>
                  <a:moveTo>
                    <a:pt x="4335661" y="373857"/>
                  </a:moveTo>
                  <a:cubicBezTo>
                    <a:pt x="4341614" y="376238"/>
                    <a:pt x="4344590" y="379413"/>
                    <a:pt x="4344591" y="383382"/>
                  </a:cubicBezTo>
                  <a:cubicBezTo>
                    <a:pt x="4344590" y="384969"/>
                    <a:pt x="4343995" y="389136"/>
                    <a:pt x="4342805" y="395883"/>
                  </a:cubicBezTo>
                  <a:lnTo>
                    <a:pt x="4326924" y="585950"/>
                  </a:lnTo>
                  <a:lnTo>
                    <a:pt x="4124657" y="584475"/>
                  </a:lnTo>
                  <a:lnTo>
                    <a:pt x="4124101" y="581248"/>
                  </a:lnTo>
                  <a:cubicBezTo>
                    <a:pt x="4118793" y="567308"/>
                    <a:pt x="4110831" y="554831"/>
                    <a:pt x="4100215" y="543818"/>
                  </a:cubicBezTo>
                  <a:cubicBezTo>
                    <a:pt x="4089598" y="532805"/>
                    <a:pt x="4077370" y="524545"/>
                    <a:pt x="4063529" y="519038"/>
                  </a:cubicBezTo>
                  <a:cubicBezTo>
                    <a:pt x="4049688" y="513532"/>
                    <a:pt x="4034235" y="510779"/>
                    <a:pt x="4017169" y="510778"/>
                  </a:cubicBezTo>
                  <a:cubicBezTo>
                    <a:pt x="3983037" y="510779"/>
                    <a:pt x="3955455" y="521692"/>
                    <a:pt x="3934420" y="543520"/>
                  </a:cubicBezTo>
                  <a:cubicBezTo>
                    <a:pt x="3923903" y="554435"/>
                    <a:pt x="3916015" y="566887"/>
                    <a:pt x="3910757" y="580876"/>
                  </a:cubicBezTo>
                  <a:lnTo>
                    <a:pt x="3910412" y="582912"/>
                  </a:lnTo>
                  <a:lnTo>
                    <a:pt x="3709055" y="581443"/>
                  </a:lnTo>
                  <a:lnTo>
                    <a:pt x="3719066" y="514648"/>
                  </a:lnTo>
                  <a:cubicBezTo>
                    <a:pt x="3731468" y="477739"/>
                    <a:pt x="3750072" y="445294"/>
                    <a:pt x="3774876" y="417314"/>
                  </a:cubicBezTo>
                  <a:cubicBezTo>
                    <a:pt x="3826470" y="359371"/>
                    <a:pt x="3897114" y="330398"/>
                    <a:pt x="3986808" y="330398"/>
                  </a:cubicBezTo>
                  <a:cubicBezTo>
                    <a:pt x="4049117" y="330399"/>
                    <a:pt x="4098330" y="352226"/>
                    <a:pt x="4134445" y="395883"/>
                  </a:cubicBezTo>
                  <a:cubicBezTo>
                    <a:pt x="4136032" y="397868"/>
                    <a:pt x="4137422" y="398859"/>
                    <a:pt x="4138612" y="398859"/>
                  </a:cubicBezTo>
                  <a:cubicBezTo>
                    <a:pt x="4142185" y="398860"/>
                    <a:pt x="4146253" y="389235"/>
                    <a:pt x="4150816" y="369987"/>
                  </a:cubicBezTo>
                  <a:cubicBezTo>
                    <a:pt x="4155380" y="350738"/>
                    <a:pt x="4160837" y="341114"/>
                    <a:pt x="4167187" y="341114"/>
                  </a:cubicBezTo>
                  <a:cubicBezTo>
                    <a:pt x="4181872" y="341114"/>
                    <a:pt x="4209851" y="345281"/>
                    <a:pt x="4251126" y="353616"/>
                  </a:cubicBezTo>
                  <a:cubicBezTo>
                    <a:pt x="4290417" y="361553"/>
                    <a:pt x="4318595" y="368300"/>
                    <a:pt x="4335661" y="373857"/>
                  </a:cubicBezTo>
                  <a:close/>
                  <a:moveTo>
                    <a:pt x="4633466" y="362992"/>
                  </a:moveTo>
                  <a:cubicBezTo>
                    <a:pt x="4635748" y="366068"/>
                    <a:pt x="4636889" y="370682"/>
                    <a:pt x="4636889" y="376833"/>
                  </a:cubicBezTo>
                  <a:cubicBezTo>
                    <a:pt x="4636889" y="387946"/>
                    <a:pt x="4636095" y="404714"/>
                    <a:pt x="4634508" y="427137"/>
                  </a:cubicBezTo>
                  <a:cubicBezTo>
                    <a:pt x="4632920" y="449560"/>
                    <a:pt x="4632127" y="466527"/>
                    <a:pt x="4632126" y="478036"/>
                  </a:cubicBezTo>
                  <a:cubicBezTo>
                    <a:pt x="4632127" y="519311"/>
                    <a:pt x="4633317" y="553046"/>
                    <a:pt x="4635698" y="579239"/>
                  </a:cubicBezTo>
                  <a:lnTo>
                    <a:pt x="4638632" y="588224"/>
                  </a:lnTo>
                  <a:lnTo>
                    <a:pt x="4422997" y="586651"/>
                  </a:lnTo>
                  <a:lnTo>
                    <a:pt x="4422130" y="582662"/>
                  </a:lnTo>
                  <a:cubicBezTo>
                    <a:pt x="4419650" y="562124"/>
                    <a:pt x="4418409" y="538163"/>
                    <a:pt x="4418409" y="510778"/>
                  </a:cubicBezTo>
                  <a:cubicBezTo>
                    <a:pt x="4418409" y="495300"/>
                    <a:pt x="4418608" y="471984"/>
                    <a:pt x="4419005" y="440829"/>
                  </a:cubicBezTo>
                  <a:cubicBezTo>
                    <a:pt x="4419401" y="409674"/>
                    <a:pt x="4419600" y="386160"/>
                    <a:pt x="4419600" y="370285"/>
                  </a:cubicBezTo>
                  <a:cubicBezTo>
                    <a:pt x="4419600" y="359966"/>
                    <a:pt x="4426545" y="354807"/>
                    <a:pt x="4440436" y="354807"/>
                  </a:cubicBezTo>
                  <a:cubicBezTo>
                    <a:pt x="4460677" y="354807"/>
                    <a:pt x="4491136" y="355402"/>
                    <a:pt x="4531816" y="356592"/>
                  </a:cubicBezTo>
                  <a:cubicBezTo>
                    <a:pt x="4572496" y="357783"/>
                    <a:pt x="4602956" y="358378"/>
                    <a:pt x="4623197" y="358378"/>
                  </a:cubicBezTo>
                  <a:cubicBezTo>
                    <a:pt x="4627761" y="358378"/>
                    <a:pt x="4631184" y="359916"/>
                    <a:pt x="4633466" y="362992"/>
                  </a:cubicBezTo>
                  <a:close/>
                  <a:moveTo>
                    <a:pt x="4995118" y="358676"/>
                  </a:moveTo>
                  <a:cubicBezTo>
                    <a:pt x="4998393" y="361256"/>
                    <a:pt x="5000823" y="365125"/>
                    <a:pt x="5002410" y="370285"/>
                  </a:cubicBezTo>
                  <a:cubicBezTo>
                    <a:pt x="5009158" y="392906"/>
                    <a:pt x="5012531" y="438944"/>
                    <a:pt x="5012531" y="508397"/>
                  </a:cubicBezTo>
                  <a:cubicBezTo>
                    <a:pt x="5012531" y="542330"/>
                    <a:pt x="5011985" y="569317"/>
                    <a:pt x="5010894" y="589359"/>
                  </a:cubicBezTo>
                  <a:lnTo>
                    <a:pt x="5010764" y="590939"/>
                  </a:lnTo>
                  <a:lnTo>
                    <a:pt x="4798943" y="589394"/>
                  </a:lnTo>
                  <a:lnTo>
                    <a:pt x="4801194" y="582811"/>
                  </a:lnTo>
                  <a:cubicBezTo>
                    <a:pt x="4804370" y="554633"/>
                    <a:pt x="4805957" y="520502"/>
                    <a:pt x="4805957" y="480418"/>
                  </a:cubicBezTo>
                  <a:cubicBezTo>
                    <a:pt x="4805957" y="468908"/>
                    <a:pt x="4804767" y="451545"/>
                    <a:pt x="4802386" y="428328"/>
                  </a:cubicBezTo>
                  <a:cubicBezTo>
                    <a:pt x="4800004" y="405110"/>
                    <a:pt x="4798814" y="387946"/>
                    <a:pt x="4798813" y="376833"/>
                  </a:cubicBezTo>
                  <a:cubicBezTo>
                    <a:pt x="4798814" y="364530"/>
                    <a:pt x="4802981" y="358378"/>
                    <a:pt x="4811315" y="358378"/>
                  </a:cubicBezTo>
                  <a:cubicBezTo>
                    <a:pt x="4820840" y="358378"/>
                    <a:pt x="4835028" y="358577"/>
                    <a:pt x="4853881" y="358974"/>
                  </a:cubicBezTo>
                  <a:cubicBezTo>
                    <a:pt x="4872732" y="359371"/>
                    <a:pt x="4886920" y="359569"/>
                    <a:pt x="4896445" y="359569"/>
                  </a:cubicBezTo>
                  <a:cubicBezTo>
                    <a:pt x="4905970" y="359569"/>
                    <a:pt x="4920357" y="358775"/>
                    <a:pt x="4939605" y="357188"/>
                  </a:cubicBezTo>
                  <a:cubicBezTo>
                    <a:pt x="4958853" y="355600"/>
                    <a:pt x="4973241" y="354807"/>
                    <a:pt x="4982766" y="354807"/>
                  </a:cubicBezTo>
                  <a:cubicBezTo>
                    <a:pt x="4987727" y="354807"/>
                    <a:pt x="4991844" y="356096"/>
                    <a:pt x="4995118" y="358676"/>
                  </a:cubicBezTo>
                  <a:close/>
                  <a:moveTo>
                    <a:pt x="5379095" y="476102"/>
                  </a:moveTo>
                  <a:cubicBezTo>
                    <a:pt x="5368676" y="471438"/>
                    <a:pt x="5357415" y="469107"/>
                    <a:pt x="5345310" y="469107"/>
                  </a:cubicBezTo>
                  <a:cubicBezTo>
                    <a:pt x="5320308" y="469107"/>
                    <a:pt x="5299670" y="479624"/>
                    <a:pt x="5283398" y="500658"/>
                  </a:cubicBezTo>
                  <a:cubicBezTo>
                    <a:pt x="5268317" y="520105"/>
                    <a:pt x="5260776" y="542925"/>
                    <a:pt x="5260776" y="569119"/>
                  </a:cubicBezTo>
                  <a:cubicBezTo>
                    <a:pt x="5260776" y="579834"/>
                    <a:pt x="5266332" y="585192"/>
                    <a:pt x="5277444" y="585192"/>
                  </a:cubicBezTo>
                  <a:cubicBezTo>
                    <a:pt x="5306813" y="585192"/>
                    <a:pt x="5352454" y="580628"/>
                    <a:pt x="5414366" y="571500"/>
                  </a:cubicBezTo>
                  <a:cubicBezTo>
                    <a:pt x="5427463" y="569516"/>
                    <a:pt x="5434012" y="566341"/>
                    <a:pt x="5434012" y="561975"/>
                  </a:cubicBezTo>
                  <a:cubicBezTo>
                    <a:pt x="5434012" y="537369"/>
                    <a:pt x="5425280" y="515739"/>
                    <a:pt x="5407818" y="497086"/>
                  </a:cubicBezTo>
                  <a:cubicBezTo>
                    <a:pt x="5399087" y="487760"/>
                    <a:pt x="5389513" y="480765"/>
                    <a:pt x="5379095" y="476102"/>
                  </a:cubicBezTo>
                  <a:close/>
                  <a:moveTo>
                    <a:pt x="5520555" y="363587"/>
                  </a:moveTo>
                  <a:cubicBezTo>
                    <a:pt x="5535289" y="374005"/>
                    <a:pt x="5549304" y="386160"/>
                    <a:pt x="5562600" y="400051"/>
                  </a:cubicBezTo>
                  <a:cubicBezTo>
                    <a:pt x="5602485" y="441722"/>
                    <a:pt x="5627413" y="489310"/>
                    <a:pt x="5637385" y="542814"/>
                  </a:cubicBezTo>
                  <a:lnTo>
                    <a:pt x="5642125" y="595545"/>
                  </a:lnTo>
                  <a:lnTo>
                    <a:pt x="5077308" y="591425"/>
                  </a:lnTo>
                  <a:lnTo>
                    <a:pt x="5090814" y="507058"/>
                  </a:lnTo>
                  <a:cubicBezTo>
                    <a:pt x="5104110" y="469652"/>
                    <a:pt x="5124053" y="436364"/>
                    <a:pt x="5150643" y="407194"/>
                  </a:cubicBezTo>
                  <a:cubicBezTo>
                    <a:pt x="5205412" y="346869"/>
                    <a:pt x="5278040" y="316707"/>
                    <a:pt x="5368528" y="316707"/>
                  </a:cubicBezTo>
                  <a:cubicBezTo>
                    <a:pt x="5425678" y="316706"/>
                    <a:pt x="5476353" y="332333"/>
                    <a:pt x="5520555" y="363587"/>
                  </a:cubicBezTo>
                  <a:close/>
                  <a:moveTo>
                    <a:pt x="5936604" y="88255"/>
                  </a:moveTo>
                  <a:cubicBezTo>
                    <a:pt x="5938886" y="90339"/>
                    <a:pt x="5939829" y="93464"/>
                    <a:pt x="5939432" y="97631"/>
                  </a:cubicBezTo>
                  <a:lnTo>
                    <a:pt x="5938837" y="108347"/>
                  </a:lnTo>
                  <a:cubicBezTo>
                    <a:pt x="5928518" y="279797"/>
                    <a:pt x="5923359" y="431403"/>
                    <a:pt x="5923359" y="563166"/>
                  </a:cubicBezTo>
                  <a:lnTo>
                    <a:pt x="5923392" y="597597"/>
                  </a:lnTo>
                  <a:lnTo>
                    <a:pt x="5713064" y="596062"/>
                  </a:lnTo>
                  <a:lnTo>
                    <a:pt x="5713213" y="563166"/>
                  </a:lnTo>
                  <a:cubicBezTo>
                    <a:pt x="5713213" y="396478"/>
                    <a:pt x="5713412" y="320477"/>
                    <a:pt x="5713808" y="335161"/>
                  </a:cubicBezTo>
                  <a:cubicBezTo>
                    <a:pt x="5712619" y="247452"/>
                    <a:pt x="5707657" y="171847"/>
                    <a:pt x="5698926" y="108347"/>
                  </a:cubicBezTo>
                  <a:cubicBezTo>
                    <a:pt x="5698132" y="103981"/>
                    <a:pt x="5697736" y="100608"/>
                    <a:pt x="5697735" y="98227"/>
                  </a:cubicBezTo>
                  <a:cubicBezTo>
                    <a:pt x="5697736" y="89496"/>
                    <a:pt x="5702895" y="85130"/>
                    <a:pt x="5713213" y="85130"/>
                  </a:cubicBezTo>
                  <a:lnTo>
                    <a:pt x="5925741" y="85130"/>
                  </a:lnTo>
                  <a:cubicBezTo>
                    <a:pt x="5930701" y="85130"/>
                    <a:pt x="5934322" y="86172"/>
                    <a:pt x="5936604" y="88255"/>
                  </a:cubicBezTo>
                  <a:close/>
                  <a:moveTo>
                    <a:pt x="6647854" y="0"/>
                  </a:moveTo>
                  <a:lnTo>
                    <a:pt x="6635886" y="602795"/>
                  </a:lnTo>
                  <a:lnTo>
                    <a:pt x="6539556" y="602092"/>
                  </a:lnTo>
                  <a:lnTo>
                    <a:pt x="6527601" y="0"/>
                  </a:lnTo>
                  <a:close/>
                </a:path>
              </a:pathLst>
            </a:custGeom>
            <a:solidFill>
              <a:srgbClr val="C8D549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9600">
                <a:solidFill>
                  <a:schemeClr val="bg1"/>
                </a:solidFill>
                <a:latin charset="0" panose="020e0802020502020306" pitchFamily="34" typeface="Berlin Sans FB Demi"/>
                <a:cs charset="0" panose="020b0a02040204020203" pitchFamily="34" typeface="Segoe UI Black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9800000">
            <a:off x="4928347" y="5223861"/>
            <a:ext cx="999789" cy="999789"/>
            <a:chOff x="9903001" y="1686775"/>
            <a:chExt cx="1377400" cy="1377400"/>
          </a:xfrm>
        </p:grpSpPr>
        <p:sp>
          <p:nvSpPr>
            <p:cNvPr id="34" name="椭圆 33"/>
            <p:cNvSpPr/>
            <p:nvPr/>
          </p:nvSpPr>
          <p:spPr>
            <a:xfrm>
              <a:off x="9903001" y="1686775"/>
              <a:ext cx="1377400" cy="1377400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097764" y="1849650"/>
              <a:ext cx="987874" cy="946802"/>
              <a:chOff x="4019550" y="5668963"/>
              <a:chExt cx="725488" cy="695325"/>
            </a:xfrm>
            <a:solidFill>
              <a:schemeClr val="bg1"/>
            </a:solidFill>
          </p:grpSpPr>
          <p:sp>
            <p:nvSpPr>
              <p:cNvPr id="22" name="Freeform 226"/>
              <p:cNvSpPr/>
              <p:nvPr/>
            </p:nvSpPr>
            <p:spPr bwMode="auto">
              <a:xfrm>
                <a:off x="4079875" y="5668963"/>
                <a:ext cx="646113" cy="695325"/>
              </a:xfrm>
              <a:custGeom>
                <a:gdLst>
                  <a:gd fmla="*/ 253 w 407" name="T0"/>
                  <a:gd fmla="*/ 0 h 438" name="T1"/>
                  <a:gd fmla="*/ 225 w 407" name="T2"/>
                  <a:gd fmla="*/ 0 h 438" name="T3"/>
                  <a:gd fmla="*/ 225 w 407" name="T4"/>
                  <a:gd fmla="*/ 334 h 438" name="T5"/>
                  <a:gd fmla="*/ 0 w 407" name="T6"/>
                  <a:gd fmla="*/ 334 h 438" name="T7"/>
                  <a:gd fmla="*/ 64 w 407" name="T8"/>
                  <a:gd fmla="*/ 438 h 438" name="T9"/>
                  <a:gd fmla="*/ 343 w 407" name="T10"/>
                  <a:gd fmla="*/ 438 h 438" name="T11"/>
                  <a:gd fmla="*/ 407 w 407" name="T12"/>
                  <a:gd fmla="*/ 334 h 438" name="T13"/>
                  <a:gd fmla="*/ 253 w 407" name="T14"/>
                  <a:gd fmla="*/ 334 h 438" name="T15"/>
                  <a:gd fmla="*/ 253 w 407" name="T16"/>
                  <a:gd fmla="*/ 0 h 43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38" w="407">
                    <a:moveTo>
                      <a:pt x="253" y="0"/>
                    </a:moveTo>
                    <a:lnTo>
                      <a:pt x="225" y="0"/>
                    </a:lnTo>
                    <a:lnTo>
                      <a:pt x="225" y="334"/>
                    </a:lnTo>
                    <a:lnTo>
                      <a:pt x="0" y="334"/>
                    </a:lnTo>
                    <a:lnTo>
                      <a:pt x="64" y="438"/>
                    </a:lnTo>
                    <a:lnTo>
                      <a:pt x="343" y="438"/>
                    </a:lnTo>
                    <a:lnTo>
                      <a:pt x="407" y="334"/>
                    </a:lnTo>
                    <a:lnTo>
                      <a:pt x="253" y="334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227"/>
              <p:cNvSpPr/>
              <p:nvPr/>
            </p:nvSpPr>
            <p:spPr bwMode="auto">
              <a:xfrm>
                <a:off x="4019550" y="5695950"/>
                <a:ext cx="384175" cy="458788"/>
              </a:xfrm>
              <a:custGeom>
                <a:gdLst>
                  <a:gd fmla="*/ 242 w 242" name="T0"/>
                  <a:gd fmla="*/ 0 h 289" name="T1"/>
                  <a:gd fmla="*/ 0 w 242" name="T2"/>
                  <a:gd fmla="*/ 289 h 289" name="T3"/>
                  <a:gd fmla="*/ 242 w 242" name="T4"/>
                  <a:gd fmla="*/ 289 h 289" name="T5"/>
                  <a:gd fmla="*/ 242 w 242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41">
                    <a:moveTo>
                      <a:pt x="242" y="0"/>
                    </a:moveTo>
                    <a:lnTo>
                      <a:pt x="0" y="289"/>
                    </a:lnTo>
                    <a:lnTo>
                      <a:pt x="242" y="289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228"/>
              <p:cNvSpPr/>
              <p:nvPr/>
            </p:nvSpPr>
            <p:spPr bwMode="auto">
              <a:xfrm>
                <a:off x="4519613" y="5880100"/>
                <a:ext cx="225425" cy="269875"/>
              </a:xfrm>
              <a:custGeom>
                <a:gdLst>
                  <a:gd fmla="*/ 0 w 142" name="T0"/>
                  <a:gd fmla="*/ 0 h 170" name="T1"/>
                  <a:gd fmla="*/ 0 w 142" name="T2"/>
                  <a:gd fmla="*/ 170 h 170" name="T3"/>
                  <a:gd fmla="*/ 142 w 142" name="T4"/>
                  <a:gd fmla="*/ 170 h 170" name="T5"/>
                  <a:gd fmla="*/ 0 w 142" name="T6"/>
                  <a:gd fmla="*/ 0 h 17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0" w="142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 rot="19800000">
            <a:off x="6923847" y="4179454"/>
            <a:ext cx="999789" cy="999789"/>
            <a:chOff x="10668000" y="3572749"/>
            <a:chExt cx="1377400" cy="1377400"/>
          </a:xfrm>
        </p:grpSpPr>
        <p:sp>
          <p:nvSpPr>
            <p:cNvPr id="36" name="椭圆 35"/>
            <p:cNvSpPr/>
            <p:nvPr/>
          </p:nvSpPr>
          <p:spPr>
            <a:xfrm>
              <a:off x="10668000" y="3572749"/>
              <a:ext cx="1377400" cy="1377400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851825" y="3829681"/>
              <a:ext cx="924855" cy="9311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31" name="Freeform 44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gdLst>
                  <a:gd fmla="*/ 60 w 80" name="T0"/>
                  <a:gd fmla="*/ 27 h 112" name="T1"/>
                  <a:gd fmla="*/ 63 w 80" name="T2"/>
                  <a:gd fmla="*/ 43 h 112" name="T3"/>
                  <a:gd fmla="*/ 66 w 80" name="T4"/>
                  <a:gd fmla="*/ 39 h 112" name="T5"/>
                  <a:gd fmla="*/ 72 w 80" name="T6"/>
                  <a:gd fmla="*/ 44 h 112" name="T7"/>
                  <a:gd fmla="*/ 64 w 80" name="T8"/>
                  <a:gd fmla="*/ 52 h 112" name="T9"/>
                  <a:gd fmla="*/ 66 w 80" name="T10"/>
                  <a:gd fmla="*/ 65 h 112" name="T11"/>
                  <a:gd fmla="*/ 70 w 80" name="T12"/>
                  <a:gd fmla="*/ 61 h 112" name="T13"/>
                  <a:gd fmla="*/ 75 w 80" name="T14"/>
                  <a:gd fmla="*/ 66 h 112" name="T15"/>
                  <a:gd fmla="*/ 68 w 80" name="T16"/>
                  <a:gd fmla="*/ 74 h 112" name="T17"/>
                  <a:gd fmla="*/ 73 w 80" name="T18"/>
                  <a:gd fmla="*/ 108 h 112" name="T19"/>
                  <a:gd fmla="*/ 70 w 80" name="T20"/>
                  <a:gd fmla="*/ 112 h 112" name="T21"/>
                  <a:gd fmla="*/ 38 w 80" name="T22"/>
                  <a:gd fmla="*/ 51 h 112" name="T23"/>
                  <a:gd fmla="*/ 11 w 80" name="T24"/>
                  <a:gd fmla="*/ 80 h 112" name="T25"/>
                  <a:gd fmla="*/ 17 w 80" name="T26"/>
                  <a:gd fmla="*/ 104 h 112" name="T27"/>
                  <a:gd fmla="*/ 12 w 80" name="T28"/>
                  <a:gd fmla="*/ 110 h 112" name="T29"/>
                  <a:gd fmla="*/ 0 w 80" name="T30"/>
                  <a:gd fmla="*/ 86 h 112" name="T31"/>
                  <a:gd fmla="*/ 45 w 80" name="T32"/>
                  <a:gd fmla="*/ 30 h 112" name="T33"/>
                  <a:gd fmla="*/ 76 w 80" name="T34"/>
                  <a:gd fmla="*/ 0 h 112" name="T35"/>
                  <a:gd fmla="*/ 60 w 80" name="T36"/>
                  <a:gd fmla="*/ 27 h 11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12" w="80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45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gdLst>
                  <a:gd fmla="*/ 85 w 110" name="T0"/>
                  <a:gd fmla="*/ 22 h 89" name="T1"/>
                  <a:gd fmla="*/ 69 w 110" name="T2"/>
                  <a:gd fmla="*/ 22 h 89" name="T3"/>
                  <a:gd fmla="*/ 73 w 110" name="T4"/>
                  <a:gd fmla="*/ 18 h 89" name="T5"/>
                  <a:gd fmla="*/ 67 w 110" name="T6"/>
                  <a:gd fmla="*/ 13 h 89" name="T7"/>
                  <a:gd fmla="*/ 60 w 110" name="T8"/>
                  <a:gd fmla="*/ 22 h 89" name="T9"/>
                  <a:gd fmla="*/ 47 w 110" name="T10"/>
                  <a:gd fmla="*/ 21 h 89" name="T11"/>
                  <a:gd fmla="*/ 50 w 110" name="T12"/>
                  <a:gd fmla="*/ 17 h 89" name="T13"/>
                  <a:gd fmla="*/ 45 w 110" name="T14"/>
                  <a:gd fmla="*/ 13 h 89" name="T15"/>
                  <a:gd fmla="*/ 38 w 110" name="T16"/>
                  <a:gd fmla="*/ 21 h 89" name="T17"/>
                  <a:gd fmla="*/ 4 w 110" name="T18"/>
                  <a:gd fmla="*/ 20 h 89" name="T19"/>
                  <a:gd fmla="*/ 0 w 110" name="T20"/>
                  <a:gd fmla="*/ 24 h 89" name="T21"/>
                  <a:gd fmla="*/ 64 w 110" name="T22"/>
                  <a:gd fmla="*/ 47 h 89" name="T23"/>
                  <a:gd fmla="*/ 39 w 110" name="T24"/>
                  <a:gd fmla="*/ 78 h 89" name="T25"/>
                  <a:gd fmla="*/ 15 w 110" name="T26"/>
                  <a:gd fmla="*/ 75 h 89" name="T27"/>
                  <a:gd fmla="*/ 10 w 110" name="T28"/>
                  <a:gd fmla="*/ 81 h 89" name="T29"/>
                  <a:gd fmla="*/ 34 w 110" name="T30"/>
                  <a:gd fmla="*/ 89 h 89" name="T31"/>
                  <a:gd fmla="*/ 110 w 110" name="T32"/>
                  <a:gd fmla="*/ 3 h 89" name="T33"/>
                  <a:gd fmla="*/ 85 w 110" name="T34"/>
                  <a:gd fmla="*/ 22 h 8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9" w="110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 rot="19800000">
            <a:off x="8919347" y="3067387"/>
            <a:ext cx="999789" cy="999789"/>
            <a:chOff x="10662699" y="5356353"/>
            <a:chExt cx="1377400" cy="1377400"/>
          </a:xfrm>
        </p:grpSpPr>
        <p:sp>
          <p:nvSpPr>
            <p:cNvPr id="37" name="椭圆 36"/>
            <p:cNvSpPr/>
            <p:nvPr/>
          </p:nvSpPr>
          <p:spPr>
            <a:xfrm>
              <a:off x="10662699" y="5356353"/>
              <a:ext cx="1377400" cy="1377400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0791180" y="5695540"/>
              <a:ext cx="1149898" cy="633092"/>
              <a:chOff x="4256088" y="117475"/>
              <a:chExt cx="565150" cy="311151"/>
            </a:xfrm>
            <a:solidFill>
              <a:schemeClr val="bg1"/>
            </a:solidFill>
          </p:grpSpPr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4256088" y="117475"/>
                <a:ext cx="565150" cy="282575"/>
              </a:xfrm>
              <a:custGeom>
                <a:gdLst>
                  <a:gd fmla="*/ 1064 w 1068" name="T0"/>
                  <a:gd fmla="*/ 441 h 534" name="T1"/>
                  <a:gd fmla="*/ 1043 w 1068" name="T2"/>
                  <a:gd fmla="*/ 426 h 534" name="T3"/>
                  <a:gd fmla="*/ 1036 w 1068" name="T4"/>
                  <a:gd fmla="*/ 426 h 534" name="T5"/>
                  <a:gd fmla="*/ 1005 w 1068" name="T6"/>
                  <a:gd fmla="*/ 332 h 534" name="T7"/>
                  <a:gd fmla="*/ 970 w 1068" name="T8"/>
                  <a:gd fmla="*/ 279 h 534" name="T9"/>
                  <a:gd fmla="*/ 918 w 1068" name="T10"/>
                  <a:gd fmla="*/ 237 h 534" name="T11"/>
                  <a:gd fmla="*/ 875 w 1068" name="T12"/>
                  <a:gd fmla="*/ 195 h 534" name="T13"/>
                  <a:gd fmla="*/ 807 w 1068" name="T14"/>
                  <a:gd fmla="*/ 102 h 534" name="T15"/>
                  <a:gd fmla="*/ 723 w 1068" name="T16"/>
                  <a:gd fmla="*/ 39 h 534" name="T17"/>
                  <a:gd fmla="*/ 627 w 1068" name="T18"/>
                  <a:gd fmla="*/ 5 h 534" name="T19"/>
                  <a:gd fmla="*/ 524 w 1068" name="T20"/>
                  <a:gd fmla="*/ 1 h 534" name="T21"/>
                  <a:gd fmla="*/ 424 w 1068" name="T22"/>
                  <a:gd fmla="*/ 26 h 534" name="T23"/>
                  <a:gd fmla="*/ 331 w 1068" name="T24"/>
                  <a:gd fmla="*/ 78 h 534" name="T25"/>
                  <a:gd fmla="*/ 253 w 1068" name="T26"/>
                  <a:gd fmla="*/ 157 h 534" name="T27"/>
                  <a:gd fmla="*/ 208 w 1068" name="T28"/>
                  <a:gd fmla="*/ 234 h 534" name="T29"/>
                  <a:gd fmla="*/ 152 w 1068" name="T30"/>
                  <a:gd fmla="*/ 241 h 534" name="T31"/>
                  <a:gd fmla="*/ 105 w 1068" name="T32"/>
                  <a:gd fmla="*/ 262 h 534" name="T33"/>
                  <a:gd fmla="*/ 54 w 1068" name="T34"/>
                  <a:gd fmla="*/ 312 h 534" name="T35"/>
                  <a:gd fmla="*/ 14 w 1068" name="T36"/>
                  <a:gd fmla="*/ 405 h 534" name="T37"/>
                  <a:gd fmla="*/ 0 w 1068" name="T38"/>
                  <a:gd fmla="*/ 508 h 534" name="T39"/>
                  <a:gd fmla="*/ 135 w 1068" name="T40"/>
                  <a:gd fmla="*/ 521 h 534" name="T41"/>
                  <a:gd fmla="*/ 126 w 1068" name="T42"/>
                  <a:gd fmla="*/ 478 h 534" name="T43"/>
                  <a:gd fmla="*/ 138 w 1068" name="T44"/>
                  <a:gd fmla="*/ 426 h 534" name="T45"/>
                  <a:gd fmla="*/ 167 w 1068" name="T46"/>
                  <a:gd fmla="*/ 385 h 534" name="T47"/>
                  <a:gd fmla="*/ 211 w 1068" name="T48"/>
                  <a:gd fmla="*/ 357 h 534" name="T49"/>
                  <a:gd fmla="*/ 262 w 1068" name="T50"/>
                  <a:gd fmla="*/ 347 h 534" name="T51"/>
                  <a:gd fmla="*/ 303 w 1068" name="T52"/>
                  <a:gd fmla="*/ 353 h 534" name="T53"/>
                  <a:gd fmla="*/ 349 w 1068" name="T54"/>
                  <a:gd fmla="*/ 377 h 534" name="T55"/>
                  <a:gd fmla="*/ 383 w 1068" name="T56"/>
                  <a:gd fmla="*/ 415 h 534" name="T57"/>
                  <a:gd fmla="*/ 398 w 1068" name="T58"/>
                  <a:gd fmla="*/ 464 h 534" name="T59"/>
                  <a:gd fmla="*/ 396 w 1068" name="T60"/>
                  <a:gd fmla="*/ 507 h 534" name="T61"/>
                  <a:gd fmla="*/ 722 w 1068" name="T62"/>
                  <a:gd fmla="*/ 534 h 534" name="T63"/>
                  <a:gd fmla="*/ 708 w 1068" name="T64"/>
                  <a:gd fmla="*/ 478 h 534" name="T65"/>
                  <a:gd fmla="*/ 715 w 1068" name="T66"/>
                  <a:gd fmla="*/ 438 h 534" name="T67"/>
                  <a:gd fmla="*/ 739 w 1068" name="T68"/>
                  <a:gd fmla="*/ 394 h 534" name="T69"/>
                  <a:gd fmla="*/ 779 w 1068" name="T70"/>
                  <a:gd fmla="*/ 363 h 534" name="T71"/>
                  <a:gd fmla="*/ 831 w 1068" name="T72"/>
                  <a:gd fmla="*/ 347 h 534" name="T73"/>
                  <a:gd fmla="*/ 871 w 1068" name="T74"/>
                  <a:gd fmla="*/ 349 h 534" name="T75"/>
                  <a:gd fmla="*/ 917 w 1068" name="T76"/>
                  <a:gd fmla="*/ 367 h 534" name="T77"/>
                  <a:gd fmla="*/ 953 w 1068" name="T78"/>
                  <a:gd fmla="*/ 399 h 534" name="T79"/>
                  <a:gd fmla="*/ 976 w 1068" name="T80"/>
                  <a:gd fmla="*/ 441 h 534" name="T81"/>
                  <a:gd fmla="*/ 981 w 1068" name="T82"/>
                  <a:gd fmla="*/ 476 h 534" name="T83"/>
                  <a:gd fmla="*/ 980 w 1068" name="T84"/>
                  <a:gd fmla="*/ 492 h 534" name="T85"/>
                  <a:gd fmla="*/ 1040 w 1068" name="T86"/>
                  <a:gd fmla="*/ 534 h 534" name="T87"/>
                  <a:gd fmla="*/ 1050 w 1068" name="T88"/>
                  <a:gd fmla="*/ 518 h 534" name="T89"/>
                  <a:gd fmla="*/ 1067 w 1068" name="T90"/>
                  <a:gd fmla="*/ 496 h 534" name="T91"/>
                  <a:gd fmla="*/ 530 w 1068" name="T92"/>
                  <a:gd fmla="*/ 258 h 534" name="T93"/>
                  <a:gd fmla="*/ 286 w 1068" name="T94"/>
                  <a:gd fmla="*/ 255 h 534" name="T95"/>
                  <a:gd fmla="*/ 306 w 1068" name="T96"/>
                  <a:gd fmla="*/ 195 h 534" name="T97"/>
                  <a:gd fmla="*/ 356 w 1068" name="T98"/>
                  <a:gd fmla="*/ 137 h 534" name="T99"/>
                  <a:gd fmla="*/ 433 w 1068" name="T100"/>
                  <a:gd fmla="*/ 94 h 534" name="T101"/>
                  <a:gd fmla="*/ 530 w 1068" name="T102"/>
                  <a:gd fmla="*/ 73 h 534" name="T103"/>
                  <a:gd fmla="*/ 589 w 1068" name="T104"/>
                  <a:gd fmla="*/ 74 h 534" name="T105"/>
                  <a:gd fmla="*/ 679 w 1068" name="T106"/>
                  <a:gd fmla="*/ 98 h 534" name="T107"/>
                  <a:gd fmla="*/ 750 w 1068" name="T108"/>
                  <a:gd fmla="*/ 143 h 534" name="T109"/>
                  <a:gd fmla="*/ 796 w 1068" name="T110"/>
                  <a:gd fmla="*/ 199 h 534" name="T111"/>
                  <a:gd fmla="*/ 816 w 1068" name="T112"/>
                  <a:gd fmla="*/ 258 h 534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534" w="1068">
                    <a:moveTo>
                      <a:pt x="1068" y="464"/>
                    </a:moveTo>
                    <a:lnTo>
                      <a:pt x="1068" y="464"/>
                    </a:lnTo>
                    <a:lnTo>
                      <a:pt x="1067" y="451"/>
                    </a:lnTo>
                    <a:lnTo>
                      <a:pt x="1064" y="441"/>
                    </a:lnTo>
                    <a:lnTo>
                      <a:pt x="1058" y="434"/>
                    </a:lnTo>
                    <a:lnTo>
                      <a:pt x="1053" y="430"/>
                    </a:lnTo>
                    <a:lnTo>
                      <a:pt x="1047" y="427"/>
                    </a:lnTo>
                    <a:lnTo>
                      <a:pt x="1043" y="426"/>
                    </a:lnTo>
                    <a:lnTo>
                      <a:pt x="1037" y="426"/>
                    </a:lnTo>
                    <a:lnTo>
                      <a:pt x="1037" y="426"/>
                    </a:lnTo>
                    <a:lnTo>
                      <a:pt x="1036" y="426"/>
                    </a:lnTo>
                    <a:lnTo>
                      <a:pt x="1036" y="426"/>
                    </a:lnTo>
                    <a:lnTo>
                      <a:pt x="1029" y="394"/>
                    </a:lnTo>
                    <a:lnTo>
                      <a:pt x="1019" y="361"/>
                    </a:lnTo>
                    <a:lnTo>
                      <a:pt x="1012" y="346"/>
                    </a:lnTo>
                    <a:lnTo>
                      <a:pt x="1005" y="332"/>
                    </a:lnTo>
                    <a:lnTo>
                      <a:pt x="998" y="318"/>
                    </a:lnTo>
                    <a:lnTo>
                      <a:pt x="990" y="304"/>
                    </a:lnTo>
                    <a:lnTo>
                      <a:pt x="980" y="290"/>
                    </a:lnTo>
                    <a:lnTo>
                      <a:pt x="970" y="279"/>
                    </a:lnTo>
                    <a:lnTo>
                      <a:pt x="959" y="266"/>
                    </a:lnTo>
                    <a:lnTo>
                      <a:pt x="946" y="256"/>
                    </a:lnTo>
                    <a:lnTo>
                      <a:pt x="934" y="246"/>
                    </a:lnTo>
                    <a:lnTo>
                      <a:pt x="918" y="237"/>
                    </a:lnTo>
                    <a:lnTo>
                      <a:pt x="904" y="228"/>
                    </a:lnTo>
                    <a:lnTo>
                      <a:pt x="887" y="223"/>
                    </a:lnTo>
                    <a:lnTo>
                      <a:pt x="887" y="223"/>
                    </a:lnTo>
                    <a:lnTo>
                      <a:pt x="875" y="195"/>
                    </a:lnTo>
                    <a:lnTo>
                      <a:pt x="861" y="168"/>
                    </a:lnTo>
                    <a:lnTo>
                      <a:pt x="844" y="144"/>
                    </a:lnTo>
                    <a:lnTo>
                      <a:pt x="827" y="122"/>
                    </a:lnTo>
                    <a:lnTo>
                      <a:pt x="807" y="102"/>
                    </a:lnTo>
                    <a:lnTo>
                      <a:pt x="788" y="82"/>
                    </a:lnTo>
                    <a:lnTo>
                      <a:pt x="768" y="67"/>
                    </a:lnTo>
                    <a:lnTo>
                      <a:pt x="746" y="52"/>
                    </a:lnTo>
                    <a:lnTo>
                      <a:pt x="723" y="39"/>
                    </a:lnTo>
                    <a:lnTo>
                      <a:pt x="700" y="28"/>
                    </a:lnTo>
                    <a:lnTo>
                      <a:pt x="676" y="19"/>
                    </a:lnTo>
                    <a:lnTo>
                      <a:pt x="651" y="11"/>
                    </a:lnTo>
                    <a:lnTo>
                      <a:pt x="627" y="5"/>
                    </a:lnTo>
                    <a:lnTo>
                      <a:pt x="602" y="3"/>
                    </a:lnTo>
                    <a:lnTo>
                      <a:pt x="575" y="0"/>
                    </a:lnTo>
                    <a:lnTo>
                      <a:pt x="550" y="0"/>
                    </a:lnTo>
                    <a:lnTo>
                      <a:pt x="524" y="1"/>
                    </a:lnTo>
                    <a:lnTo>
                      <a:pt x="498" y="5"/>
                    </a:lnTo>
                    <a:lnTo>
                      <a:pt x="473" y="10"/>
                    </a:lnTo>
                    <a:lnTo>
                      <a:pt x="447" y="17"/>
                    </a:lnTo>
                    <a:lnTo>
                      <a:pt x="424" y="26"/>
                    </a:lnTo>
                    <a:lnTo>
                      <a:pt x="398" y="36"/>
                    </a:lnTo>
                    <a:lnTo>
                      <a:pt x="376" y="49"/>
                    </a:lnTo>
                    <a:lnTo>
                      <a:pt x="352" y="61"/>
                    </a:lnTo>
                    <a:lnTo>
                      <a:pt x="331" y="78"/>
                    </a:lnTo>
                    <a:lnTo>
                      <a:pt x="310" y="95"/>
                    </a:lnTo>
                    <a:lnTo>
                      <a:pt x="289" y="113"/>
                    </a:lnTo>
                    <a:lnTo>
                      <a:pt x="271" y="134"/>
                    </a:lnTo>
                    <a:lnTo>
                      <a:pt x="253" y="157"/>
                    </a:lnTo>
                    <a:lnTo>
                      <a:pt x="236" y="181"/>
                    </a:lnTo>
                    <a:lnTo>
                      <a:pt x="222" y="207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192" y="234"/>
                    </a:lnTo>
                    <a:lnTo>
                      <a:pt x="178" y="235"/>
                    </a:lnTo>
                    <a:lnTo>
                      <a:pt x="164" y="238"/>
                    </a:lnTo>
                    <a:lnTo>
                      <a:pt x="152" y="241"/>
                    </a:lnTo>
                    <a:lnTo>
                      <a:pt x="139" y="245"/>
                    </a:lnTo>
                    <a:lnTo>
                      <a:pt x="126" y="251"/>
                    </a:lnTo>
                    <a:lnTo>
                      <a:pt x="115" y="256"/>
                    </a:lnTo>
                    <a:lnTo>
                      <a:pt x="105" y="262"/>
                    </a:lnTo>
                    <a:lnTo>
                      <a:pt x="96" y="269"/>
                    </a:lnTo>
                    <a:lnTo>
                      <a:pt x="86" y="277"/>
                    </a:lnTo>
                    <a:lnTo>
                      <a:pt x="69" y="294"/>
                    </a:lnTo>
                    <a:lnTo>
                      <a:pt x="54" y="312"/>
                    </a:lnTo>
                    <a:lnTo>
                      <a:pt x="41" y="333"/>
                    </a:lnTo>
                    <a:lnTo>
                      <a:pt x="30" y="357"/>
                    </a:lnTo>
                    <a:lnTo>
                      <a:pt x="21" y="381"/>
                    </a:lnTo>
                    <a:lnTo>
                      <a:pt x="14" y="405"/>
                    </a:lnTo>
                    <a:lnTo>
                      <a:pt x="9" y="431"/>
                    </a:lnTo>
                    <a:lnTo>
                      <a:pt x="5" y="457"/>
                    </a:lnTo>
                    <a:lnTo>
                      <a:pt x="2" y="483"/>
                    </a:lnTo>
                    <a:lnTo>
                      <a:pt x="0" y="508"/>
                    </a:lnTo>
                    <a:lnTo>
                      <a:pt x="0" y="534"/>
                    </a:lnTo>
                    <a:lnTo>
                      <a:pt x="141" y="534"/>
                    </a:lnTo>
                    <a:lnTo>
                      <a:pt x="141" y="534"/>
                    </a:lnTo>
                    <a:lnTo>
                      <a:pt x="135" y="521"/>
                    </a:lnTo>
                    <a:lnTo>
                      <a:pt x="131" y="507"/>
                    </a:lnTo>
                    <a:lnTo>
                      <a:pt x="128" y="492"/>
                    </a:lnTo>
                    <a:lnTo>
                      <a:pt x="126" y="478"/>
                    </a:lnTo>
                    <a:lnTo>
                      <a:pt x="126" y="478"/>
                    </a:lnTo>
                    <a:lnTo>
                      <a:pt x="128" y="464"/>
                    </a:lnTo>
                    <a:lnTo>
                      <a:pt x="129" y="451"/>
                    </a:lnTo>
                    <a:lnTo>
                      <a:pt x="134" y="438"/>
                    </a:lnTo>
                    <a:lnTo>
                      <a:pt x="138" y="426"/>
                    </a:lnTo>
                    <a:lnTo>
                      <a:pt x="143" y="415"/>
                    </a:lnTo>
                    <a:lnTo>
                      <a:pt x="150" y="405"/>
                    </a:lnTo>
                    <a:lnTo>
                      <a:pt x="157" y="394"/>
                    </a:lnTo>
                    <a:lnTo>
                      <a:pt x="167" y="385"/>
                    </a:lnTo>
                    <a:lnTo>
                      <a:pt x="177" y="377"/>
                    </a:lnTo>
                    <a:lnTo>
                      <a:pt x="187" y="368"/>
                    </a:lnTo>
                    <a:lnTo>
                      <a:pt x="198" y="363"/>
                    </a:lnTo>
                    <a:lnTo>
                      <a:pt x="211" y="357"/>
                    </a:lnTo>
                    <a:lnTo>
                      <a:pt x="223" y="353"/>
                    </a:lnTo>
                    <a:lnTo>
                      <a:pt x="236" y="349"/>
                    </a:lnTo>
                    <a:lnTo>
                      <a:pt x="250" y="347"/>
                    </a:lnTo>
                    <a:lnTo>
                      <a:pt x="262" y="347"/>
                    </a:lnTo>
                    <a:lnTo>
                      <a:pt x="262" y="347"/>
                    </a:lnTo>
                    <a:lnTo>
                      <a:pt x="276" y="347"/>
                    </a:lnTo>
                    <a:lnTo>
                      <a:pt x="290" y="349"/>
                    </a:lnTo>
                    <a:lnTo>
                      <a:pt x="303" y="353"/>
                    </a:lnTo>
                    <a:lnTo>
                      <a:pt x="316" y="357"/>
                    </a:lnTo>
                    <a:lnTo>
                      <a:pt x="328" y="363"/>
                    </a:lnTo>
                    <a:lnTo>
                      <a:pt x="339" y="368"/>
                    </a:lnTo>
                    <a:lnTo>
                      <a:pt x="349" y="377"/>
                    </a:lnTo>
                    <a:lnTo>
                      <a:pt x="359" y="385"/>
                    </a:lnTo>
                    <a:lnTo>
                      <a:pt x="369" y="394"/>
                    </a:lnTo>
                    <a:lnTo>
                      <a:pt x="376" y="405"/>
                    </a:lnTo>
                    <a:lnTo>
                      <a:pt x="383" y="415"/>
                    </a:lnTo>
                    <a:lnTo>
                      <a:pt x="389" y="426"/>
                    </a:lnTo>
                    <a:lnTo>
                      <a:pt x="393" y="438"/>
                    </a:lnTo>
                    <a:lnTo>
                      <a:pt x="397" y="451"/>
                    </a:lnTo>
                    <a:lnTo>
                      <a:pt x="398" y="464"/>
                    </a:lnTo>
                    <a:lnTo>
                      <a:pt x="400" y="478"/>
                    </a:lnTo>
                    <a:lnTo>
                      <a:pt x="400" y="478"/>
                    </a:lnTo>
                    <a:lnTo>
                      <a:pt x="398" y="492"/>
                    </a:lnTo>
                    <a:lnTo>
                      <a:pt x="396" y="507"/>
                    </a:lnTo>
                    <a:lnTo>
                      <a:pt x="391" y="521"/>
                    </a:lnTo>
                    <a:lnTo>
                      <a:pt x="386" y="534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16" y="521"/>
                    </a:lnTo>
                    <a:lnTo>
                      <a:pt x="712" y="507"/>
                    </a:lnTo>
                    <a:lnTo>
                      <a:pt x="709" y="492"/>
                    </a:lnTo>
                    <a:lnTo>
                      <a:pt x="708" y="478"/>
                    </a:lnTo>
                    <a:lnTo>
                      <a:pt x="708" y="478"/>
                    </a:lnTo>
                    <a:lnTo>
                      <a:pt x="709" y="464"/>
                    </a:lnTo>
                    <a:lnTo>
                      <a:pt x="711" y="451"/>
                    </a:lnTo>
                    <a:lnTo>
                      <a:pt x="715" y="438"/>
                    </a:lnTo>
                    <a:lnTo>
                      <a:pt x="719" y="426"/>
                    </a:lnTo>
                    <a:lnTo>
                      <a:pt x="725" y="415"/>
                    </a:lnTo>
                    <a:lnTo>
                      <a:pt x="732" y="405"/>
                    </a:lnTo>
                    <a:lnTo>
                      <a:pt x="739" y="394"/>
                    </a:lnTo>
                    <a:lnTo>
                      <a:pt x="749" y="385"/>
                    </a:lnTo>
                    <a:lnTo>
                      <a:pt x="758" y="377"/>
                    </a:lnTo>
                    <a:lnTo>
                      <a:pt x="768" y="368"/>
                    </a:lnTo>
                    <a:lnTo>
                      <a:pt x="779" y="363"/>
                    </a:lnTo>
                    <a:lnTo>
                      <a:pt x="792" y="357"/>
                    </a:lnTo>
                    <a:lnTo>
                      <a:pt x="805" y="353"/>
                    </a:lnTo>
                    <a:lnTo>
                      <a:pt x="817" y="349"/>
                    </a:lnTo>
                    <a:lnTo>
                      <a:pt x="831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58" y="347"/>
                    </a:lnTo>
                    <a:lnTo>
                      <a:pt x="871" y="349"/>
                    </a:lnTo>
                    <a:lnTo>
                      <a:pt x="883" y="351"/>
                    </a:lnTo>
                    <a:lnTo>
                      <a:pt x="894" y="356"/>
                    </a:lnTo>
                    <a:lnTo>
                      <a:pt x="907" y="361"/>
                    </a:lnTo>
                    <a:lnTo>
                      <a:pt x="917" y="367"/>
                    </a:lnTo>
                    <a:lnTo>
                      <a:pt x="928" y="374"/>
                    </a:lnTo>
                    <a:lnTo>
                      <a:pt x="936" y="381"/>
                    </a:lnTo>
                    <a:lnTo>
                      <a:pt x="946" y="389"/>
                    </a:lnTo>
                    <a:lnTo>
                      <a:pt x="953" y="399"/>
                    </a:lnTo>
                    <a:lnTo>
                      <a:pt x="960" y="409"/>
                    </a:lnTo>
                    <a:lnTo>
                      <a:pt x="967" y="419"/>
                    </a:lnTo>
                    <a:lnTo>
                      <a:pt x="971" y="430"/>
                    </a:lnTo>
                    <a:lnTo>
                      <a:pt x="976" y="441"/>
                    </a:lnTo>
                    <a:lnTo>
                      <a:pt x="978" y="454"/>
                    </a:lnTo>
                    <a:lnTo>
                      <a:pt x="980" y="465"/>
                    </a:lnTo>
                    <a:lnTo>
                      <a:pt x="980" y="465"/>
                    </a:lnTo>
                    <a:lnTo>
                      <a:pt x="981" y="476"/>
                    </a:lnTo>
                    <a:lnTo>
                      <a:pt x="981" y="476"/>
                    </a:lnTo>
                    <a:lnTo>
                      <a:pt x="981" y="478"/>
                    </a:lnTo>
                    <a:lnTo>
                      <a:pt x="981" y="478"/>
                    </a:lnTo>
                    <a:lnTo>
                      <a:pt x="980" y="492"/>
                    </a:lnTo>
                    <a:lnTo>
                      <a:pt x="977" y="507"/>
                    </a:lnTo>
                    <a:lnTo>
                      <a:pt x="973" y="521"/>
                    </a:lnTo>
                    <a:lnTo>
                      <a:pt x="967" y="534"/>
                    </a:lnTo>
                    <a:lnTo>
                      <a:pt x="1040" y="534"/>
                    </a:lnTo>
                    <a:lnTo>
                      <a:pt x="1040" y="534"/>
                    </a:lnTo>
                    <a:lnTo>
                      <a:pt x="1041" y="521"/>
                    </a:lnTo>
                    <a:lnTo>
                      <a:pt x="1041" y="521"/>
                    </a:lnTo>
                    <a:lnTo>
                      <a:pt x="1050" y="518"/>
                    </a:lnTo>
                    <a:lnTo>
                      <a:pt x="1055" y="515"/>
                    </a:lnTo>
                    <a:lnTo>
                      <a:pt x="1061" y="510"/>
                    </a:lnTo>
                    <a:lnTo>
                      <a:pt x="1064" y="503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68" y="464"/>
                    </a:lnTo>
                    <a:lnTo>
                      <a:pt x="1068" y="464"/>
                    </a:lnTo>
                    <a:close/>
                    <a:moveTo>
                      <a:pt x="530" y="258"/>
                    </a:moveTo>
                    <a:lnTo>
                      <a:pt x="288" y="258"/>
                    </a:lnTo>
                    <a:lnTo>
                      <a:pt x="288" y="258"/>
                    </a:lnTo>
                    <a:lnTo>
                      <a:pt x="286" y="255"/>
                    </a:lnTo>
                    <a:lnTo>
                      <a:pt x="286" y="255"/>
                    </a:lnTo>
                    <a:lnTo>
                      <a:pt x="288" y="239"/>
                    </a:lnTo>
                    <a:lnTo>
                      <a:pt x="292" y="224"/>
                    </a:lnTo>
                    <a:lnTo>
                      <a:pt x="297" y="209"/>
                    </a:lnTo>
                    <a:lnTo>
                      <a:pt x="306" y="195"/>
                    </a:lnTo>
                    <a:lnTo>
                      <a:pt x="316" y="179"/>
                    </a:lnTo>
                    <a:lnTo>
                      <a:pt x="327" y="165"/>
                    </a:lnTo>
                    <a:lnTo>
                      <a:pt x="341" y="151"/>
                    </a:lnTo>
                    <a:lnTo>
                      <a:pt x="356" y="137"/>
                    </a:lnTo>
                    <a:lnTo>
                      <a:pt x="373" y="124"/>
                    </a:lnTo>
                    <a:lnTo>
                      <a:pt x="391" y="113"/>
                    </a:lnTo>
                    <a:lnTo>
                      <a:pt x="412" y="103"/>
                    </a:lnTo>
                    <a:lnTo>
                      <a:pt x="433" y="94"/>
                    </a:lnTo>
                    <a:lnTo>
                      <a:pt x="456" y="85"/>
                    </a:lnTo>
                    <a:lnTo>
                      <a:pt x="480" y="80"/>
                    </a:lnTo>
                    <a:lnTo>
                      <a:pt x="505" y="75"/>
                    </a:lnTo>
                    <a:lnTo>
                      <a:pt x="530" y="73"/>
                    </a:lnTo>
                    <a:lnTo>
                      <a:pt x="530" y="258"/>
                    </a:lnTo>
                    <a:close/>
                    <a:moveTo>
                      <a:pt x="589" y="258"/>
                    </a:moveTo>
                    <a:lnTo>
                      <a:pt x="589" y="74"/>
                    </a:lnTo>
                    <a:lnTo>
                      <a:pt x="589" y="74"/>
                    </a:lnTo>
                    <a:lnTo>
                      <a:pt x="614" y="77"/>
                    </a:lnTo>
                    <a:lnTo>
                      <a:pt x="637" y="82"/>
                    </a:lnTo>
                    <a:lnTo>
                      <a:pt x="659" y="89"/>
                    </a:lnTo>
                    <a:lnTo>
                      <a:pt x="679" y="98"/>
                    </a:lnTo>
                    <a:lnTo>
                      <a:pt x="698" y="108"/>
                    </a:lnTo>
                    <a:lnTo>
                      <a:pt x="718" y="117"/>
                    </a:lnTo>
                    <a:lnTo>
                      <a:pt x="735" y="130"/>
                    </a:lnTo>
                    <a:lnTo>
                      <a:pt x="750" y="143"/>
                    </a:lnTo>
                    <a:lnTo>
                      <a:pt x="764" y="155"/>
                    </a:lnTo>
                    <a:lnTo>
                      <a:pt x="777" y="169"/>
                    </a:lnTo>
                    <a:lnTo>
                      <a:pt x="788" y="183"/>
                    </a:lnTo>
                    <a:lnTo>
                      <a:pt x="796" y="199"/>
                    </a:lnTo>
                    <a:lnTo>
                      <a:pt x="805" y="213"/>
                    </a:lnTo>
                    <a:lnTo>
                      <a:pt x="810" y="228"/>
                    </a:lnTo>
                    <a:lnTo>
                      <a:pt x="814" y="242"/>
                    </a:lnTo>
                    <a:lnTo>
                      <a:pt x="816" y="258"/>
                    </a:lnTo>
                    <a:lnTo>
                      <a:pt x="58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4641851" y="312738"/>
                <a:ext cx="122238" cy="115888"/>
              </a:xfrm>
              <a:custGeom>
                <a:gdLst>
                  <a:gd fmla="*/ 115 w 231" name="T0"/>
                  <a:gd fmla="*/ 0 h 221" name="T1"/>
                  <a:gd fmla="*/ 92 w 231" name="T2"/>
                  <a:gd fmla="*/ 1 h 221" name="T3"/>
                  <a:gd fmla="*/ 70 w 231" name="T4"/>
                  <a:gd fmla="*/ 8 h 221" name="T5"/>
                  <a:gd fmla="*/ 50 w 231" name="T6"/>
                  <a:gd fmla="*/ 18 h 221" name="T7"/>
                  <a:gd fmla="*/ 34 w 231" name="T8"/>
                  <a:gd fmla="*/ 32 h 221" name="T9"/>
                  <a:gd fmla="*/ 20 w 231" name="T10"/>
                  <a:gd fmla="*/ 48 h 221" name="T11"/>
                  <a:gd fmla="*/ 8 w 231" name="T12"/>
                  <a:gd fmla="*/ 67 h 221" name="T13"/>
                  <a:gd fmla="*/ 1 w 231" name="T14"/>
                  <a:gd fmla="*/ 88 h 221" name="T15"/>
                  <a:gd fmla="*/ 0 w 231" name="T16"/>
                  <a:gd fmla="*/ 111 h 221" name="T17"/>
                  <a:gd fmla="*/ 0 w 231" name="T18"/>
                  <a:gd fmla="*/ 122 h 221" name="T19"/>
                  <a:gd fmla="*/ 4 w 231" name="T20"/>
                  <a:gd fmla="*/ 143 h 221" name="T21"/>
                  <a:gd fmla="*/ 14 w 231" name="T22"/>
                  <a:gd fmla="*/ 162 h 221" name="T23"/>
                  <a:gd fmla="*/ 27 w 231" name="T24"/>
                  <a:gd fmla="*/ 181 h 221" name="T25"/>
                  <a:gd fmla="*/ 42 w 231" name="T26"/>
                  <a:gd fmla="*/ 195 h 221" name="T27"/>
                  <a:gd fmla="*/ 60 w 231" name="T28"/>
                  <a:gd fmla="*/ 207 h 221" name="T29"/>
                  <a:gd fmla="*/ 81 w 231" name="T30"/>
                  <a:gd fmla="*/ 216 h 221" name="T31"/>
                  <a:gd fmla="*/ 104 w 231" name="T32"/>
                  <a:gd fmla="*/ 220 h 221" name="T33"/>
                  <a:gd fmla="*/ 115 w 231" name="T34"/>
                  <a:gd fmla="*/ 221 h 221" name="T35"/>
                  <a:gd fmla="*/ 139 w 231" name="T36"/>
                  <a:gd fmla="*/ 218 h 221" name="T37"/>
                  <a:gd fmla="*/ 161 w 231" name="T38"/>
                  <a:gd fmla="*/ 211 h 221" name="T39"/>
                  <a:gd fmla="*/ 181 w 231" name="T40"/>
                  <a:gd fmla="*/ 202 h 221" name="T41"/>
                  <a:gd fmla="*/ 198 w 231" name="T42"/>
                  <a:gd fmla="*/ 188 h 221" name="T43"/>
                  <a:gd fmla="*/ 212 w 231" name="T44"/>
                  <a:gd fmla="*/ 172 h 221" name="T45"/>
                  <a:gd fmla="*/ 223 w 231" name="T46"/>
                  <a:gd fmla="*/ 153 h 221" name="T47"/>
                  <a:gd fmla="*/ 228 w 231" name="T48"/>
                  <a:gd fmla="*/ 132 h 221" name="T49"/>
                  <a:gd fmla="*/ 231 w 231" name="T50"/>
                  <a:gd fmla="*/ 111 h 221" name="T51"/>
                  <a:gd fmla="*/ 231 w 231" name="T52"/>
                  <a:gd fmla="*/ 98 h 221" name="T53"/>
                  <a:gd fmla="*/ 226 w 231" name="T54"/>
                  <a:gd fmla="*/ 77 h 221" name="T55"/>
                  <a:gd fmla="*/ 217 w 231" name="T56"/>
                  <a:gd fmla="*/ 57 h 221" name="T57"/>
                  <a:gd fmla="*/ 205 w 231" name="T58"/>
                  <a:gd fmla="*/ 39 h 221" name="T59"/>
                  <a:gd fmla="*/ 189 w 231" name="T60"/>
                  <a:gd fmla="*/ 25 h 221" name="T61"/>
                  <a:gd fmla="*/ 171 w 231" name="T62"/>
                  <a:gd fmla="*/ 13 h 221" name="T63"/>
                  <a:gd fmla="*/ 150 w 231" name="T64"/>
                  <a:gd fmla="*/ 4 h 221" name="T65"/>
                  <a:gd fmla="*/ 128 w 231" name="T66"/>
                  <a:gd fmla="*/ 0 h 221" name="T67"/>
                  <a:gd fmla="*/ 115 w 231" name="T68"/>
                  <a:gd fmla="*/ 0 h 221" name="T69"/>
                  <a:gd fmla="*/ 116 w 231" name="T70"/>
                  <a:gd fmla="*/ 153 h 221" name="T71"/>
                  <a:gd fmla="*/ 98 w 231" name="T72"/>
                  <a:gd fmla="*/ 148 h 221" name="T73"/>
                  <a:gd fmla="*/ 84 w 231" name="T74"/>
                  <a:gd fmla="*/ 139 h 221" name="T75"/>
                  <a:gd fmla="*/ 74 w 231" name="T76"/>
                  <a:gd fmla="*/ 125 h 221" name="T77"/>
                  <a:gd fmla="*/ 71 w 231" name="T78"/>
                  <a:gd fmla="*/ 108 h 221" name="T79"/>
                  <a:gd fmla="*/ 71 w 231" name="T80"/>
                  <a:gd fmla="*/ 98 h 221" name="T81"/>
                  <a:gd fmla="*/ 78 w 231" name="T82"/>
                  <a:gd fmla="*/ 83 h 221" name="T83"/>
                  <a:gd fmla="*/ 91 w 231" name="T84"/>
                  <a:gd fmla="*/ 70 h 221" name="T85"/>
                  <a:gd fmla="*/ 107 w 231" name="T86"/>
                  <a:gd fmla="*/ 63 h 221" name="T87"/>
                  <a:gd fmla="*/ 116 w 231" name="T88"/>
                  <a:gd fmla="*/ 62 h 221" name="T89"/>
                  <a:gd fmla="*/ 133 w 231" name="T90"/>
                  <a:gd fmla="*/ 66 h 221" name="T91"/>
                  <a:gd fmla="*/ 147 w 231" name="T92"/>
                  <a:gd fmla="*/ 76 h 221" name="T93"/>
                  <a:gd fmla="*/ 157 w 231" name="T94"/>
                  <a:gd fmla="*/ 90 h 221" name="T95"/>
                  <a:gd fmla="*/ 161 w 231" name="T96"/>
                  <a:gd fmla="*/ 108 h 221" name="T97"/>
                  <a:gd fmla="*/ 160 w 231" name="T98"/>
                  <a:gd fmla="*/ 116 h 221" name="T99"/>
                  <a:gd fmla="*/ 153 w 231" name="T100"/>
                  <a:gd fmla="*/ 132 h 221" name="T101"/>
                  <a:gd fmla="*/ 142 w 231" name="T102"/>
                  <a:gd fmla="*/ 144 h 221" name="T103"/>
                  <a:gd fmla="*/ 125 w 231" name="T104"/>
                  <a:gd fmla="*/ 151 h 221" name="T105"/>
                  <a:gd fmla="*/ 116 w 231" name="T106"/>
                  <a:gd fmla="*/ 153 h 22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1" w="231">
                    <a:moveTo>
                      <a:pt x="115" y="0"/>
                    </a:moveTo>
                    <a:lnTo>
                      <a:pt x="115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4" y="32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4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20" y="172"/>
                    </a:lnTo>
                    <a:lnTo>
                      <a:pt x="27" y="181"/>
                    </a:lnTo>
                    <a:lnTo>
                      <a:pt x="34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4" y="220"/>
                    </a:lnTo>
                    <a:lnTo>
                      <a:pt x="115" y="221"/>
                    </a:lnTo>
                    <a:lnTo>
                      <a:pt x="115" y="221"/>
                    </a:lnTo>
                    <a:lnTo>
                      <a:pt x="128" y="220"/>
                    </a:lnTo>
                    <a:lnTo>
                      <a:pt x="139" y="218"/>
                    </a:lnTo>
                    <a:lnTo>
                      <a:pt x="150" y="216"/>
                    </a:lnTo>
                    <a:lnTo>
                      <a:pt x="161" y="211"/>
                    </a:lnTo>
                    <a:lnTo>
                      <a:pt x="171" y="207"/>
                    </a:lnTo>
                    <a:lnTo>
                      <a:pt x="181" y="202"/>
                    </a:lnTo>
                    <a:lnTo>
                      <a:pt x="189" y="195"/>
                    </a:lnTo>
                    <a:lnTo>
                      <a:pt x="198" y="188"/>
                    </a:lnTo>
                    <a:lnTo>
                      <a:pt x="205" y="181"/>
                    </a:lnTo>
                    <a:lnTo>
                      <a:pt x="212" y="172"/>
                    </a:lnTo>
                    <a:lnTo>
                      <a:pt x="217" y="162"/>
                    </a:lnTo>
                    <a:lnTo>
                      <a:pt x="223" y="153"/>
                    </a:lnTo>
                    <a:lnTo>
                      <a:pt x="226" y="143"/>
                    </a:lnTo>
                    <a:lnTo>
                      <a:pt x="228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8" y="88"/>
                    </a:lnTo>
                    <a:lnTo>
                      <a:pt x="226" y="77"/>
                    </a:lnTo>
                    <a:lnTo>
                      <a:pt x="223" y="67"/>
                    </a:lnTo>
                    <a:lnTo>
                      <a:pt x="217" y="57"/>
                    </a:lnTo>
                    <a:lnTo>
                      <a:pt x="212" y="48"/>
                    </a:lnTo>
                    <a:lnTo>
                      <a:pt x="205" y="39"/>
                    </a:lnTo>
                    <a:lnTo>
                      <a:pt x="198" y="32"/>
                    </a:lnTo>
                    <a:lnTo>
                      <a:pt x="189" y="25"/>
                    </a:lnTo>
                    <a:lnTo>
                      <a:pt x="181" y="18"/>
                    </a:lnTo>
                    <a:lnTo>
                      <a:pt x="171" y="13"/>
                    </a:lnTo>
                    <a:lnTo>
                      <a:pt x="161" y="8"/>
                    </a:lnTo>
                    <a:lnTo>
                      <a:pt x="150" y="4"/>
                    </a:lnTo>
                    <a:lnTo>
                      <a:pt x="139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  <a:moveTo>
                      <a:pt x="116" y="153"/>
                    </a:moveTo>
                    <a:lnTo>
                      <a:pt x="116" y="153"/>
                    </a:lnTo>
                    <a:lnTo>
                      <a:pt x="107" y="151"/>
                    </a:lnTo>
                    <a:lnTo>
                      <a:pt x="98" y="148"/>
                    </a:lnTo>
                    <a:lnTo>
                      <a:pt x="91" y="144"/>
                    </a:lnTo>
                    <a:lnTo>
                      <a:pt x="84" y="139"/>
                    </a:lnTo>
                    <a:lnTo>
                      <a:pt x="78" y="132"/>
                    </a:lnTo>
                    <a:lnTo>
                      <a:pt x="74" y="125"/>
                    </a:lnTo>
                    <a:lnTo>
                      <a:pt x="71" y="116"/>
                    </a:lnTo>
                    <a:lnTo>
                      <a:pt x="71" y="108"/>
                    </a:lnTo>
                    <a:lnTo>
                      <a:pt x="71" y="108"/>
                    </a:lnTo>
                    <a:lnTo>
                      <a:pt x="71" y="98"/>
                    </a:lnTo>
                    <a:lnTo>
                      <a:pt x="74" y="90"/>
                    </a:lnTo>
                    <a:lnTo>
                      <a:pt x="78" y="83"/>
                    </a:lnTo>
                    <a:lnTo>
                      <a:pt x="84" y="76"/>
                    </a:lnTo>
                    <a:lnTo>
                      <a:pt x="91" y="70"/>
                    </a:lnTo>
                    <a:lnTo>
                      <a:pt x="98" y="66"/>
                    </a:lnTo>
                    <a:lnTo>
                      <a:pt x="107" y="63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5" y="63"/>
                    </a:lnTo>
                    <a:lnTo>
                      <a:pt x="133" y="66"/>
                    </a:lnTo>
                    <a:lnTo>
                      <a:pt x="142" y="70"/>
                    </a:lnTo>
                    <a:lnTo>
                      <a:pt x="147" y="76"/>
                    </a:lnTo>
                    <a:lnTo>
                      <a:pt x="153" y="83"/>
                    </a:lnTo>
                    <a:lnTo>
                      <a:pt x="157" y="90"/>
                    </a:lnTo>
                    <a:lnTo>
                      <a:pt x="160" y="98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0" y="116"/>
                    </a:lnTo>
                    <a:lnTo>
                      <a:pt x="157" y="125"/>
                    </a:lnTo>
                    <a:lnTo>
                      <a:pt x="153" y="132"/>
                    </a:lnTo>
                    <a:lnTo>
                      <a:pt x="147" y="139"/>
                    </a:lnTo>
                    <a:lnTo>
                      <a:pt x="142" y="144"/>
                    </a:lnTo>
                    <a:lnTo>
                      <a:pt x="133" y="148"/>
                    </a:lnTo>
                    <a:lnTo>
                      <a:pt x="125" y="151"/>
                    </a:lnTo>
                    <a:lnTo>
                      <a:pt x="116" y="153"/>
                    </a:lnTo>
                    <a:lnTo>
                      <a:pt x="116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30"/>
              <p:cNvSpPr>
                <a:spLocks noEditPoints="1"/>
              </p:cNvSpPr>
              <p:nvPr/>
            </p:nvSpPr>
            <p:spPr bwMode="auto">
              <a:xfrm>
                <a:off x="4333876" y="312738"/>
                <a:ext cx="122238" cy="115888"/>
              </a:xfrm>
              <a:custGeom>
                <a:gdLst>
                  <a:gd fmla="*/ 114 w 231" name="T0"/>
                  <a:gd fmla="*/ 0 h 221" name="T1"/>
                  <a:gd fmla="*/ 92 w 231" name="T2"/>
                  <a:gd fmla="*/ 1 h 221" name="T3"/>
                  <a:gd fmla="*/ 70 w 231" name="T4"/>
                  <a:gd fmla="*/ 8 h 221" name="T5"/>
                  <a:gd fmla="*/ 50 w 231" name="T6"/>
                  <a:gd fmla="*/ 18 h 221" name="T7"/>
                  <a:gd fmla="*/ 33 w 231" name="T8"/>
                  <a:gd fmla="*/ 32 h 221" name="T9"/>
                  <a:gd fmla="*/ 19 w 231" name="T10"/>
                  <a:gd fmla="*/ 48 h 221" name="T11"/>
                  <a:gd fmla="*/ 8 w 231" name="T12"/>
                  <a:gd fmla="*/ 67 h 221" name="T13"/>
                  <a:gd fmla="*/ 1 w 231" name="T14"/>
                  <a:gd fmla="*/ 88 h 221" name="T15"/>
                  <a:gd fmla="*/ 0 w 231" name="T16"/>
                  <a:gd fmla="*/ 111 h 221" name="T17"/>
                  <a:gd fmla="*/ 0 w 231" name="T18"/>
                  <a:gd fmla="*/ 122 h 221" name="T19"/>
                  <a:gd fmla="*/ 5 w 231" name="T20"/>
                  <a:gd fmla="*/ 143 h 221" name="T21"/>
                  <a:gd fmla="*/ 14 w 231" name="T22"/>
                  <a:gd fmla="*/ 162 h 221" name="T23"/>
                  <a:gd fmla="*/ 26 w 231" name="T24"/>
                  <a:gd fmla="*/ 181 h 221" name="T25"/>
                  <a:gd fmla="*/ 42 w 231" name="T26"/>
                  <a:gd fmla="*/ 195 h 221" name="T27"/>
                  <a:gd fmla="*/ 60 w 231" name="T28"/>
                  <a:gd fmla="*/ 207 h 221" name="T29"/>
                  <a:gd fmla="*/ 81 w 231" name="T30"/>
                  <a:gd fmla="*/ 216 h 221" name="T31"/>
                  <a:gd fmla="*/ 103 w 231" name="T32"/>
                  <a:gd fmla="*/ 220 h 221" name="T33"/>
                  <a:gd fmla="*/ 114 w 231" name="T34"/>
                  <a:gd fmla="*/ 221 h 221" name="T35"/>
                  <a:gd fmla="*/ 138 w 231" name="T36"/>
                  <a:gd fmla="*/ 218 h 221" name="T37"/>
                  <a:gd fmla="*/ 161 w 231" name="T38"/>
                  <a:gd fmla="*/ 211 h 221" name="T39"/>
                  <a:gd fmla="*/ 180 w 231" name="T40"/>
                  <a:gd fmla="*/ 202 h 221" name="T41"/>
                  <a:gd fmla="*/ 197 w 231" name="T42"/>
                  <a:gd fmla="*/ 188 h 221" name="T43"/>
                  <a:gd fmla="*/ 211 w 231" name="T44"/>
                  <a:gd fmla="*/ 172 h 221" name="T45"/>
                  <a:gd fmla="*/ 222 w 231" name="T46"/>
                  <a:gd fmla="*/ 153 h 221" name="T47"/>
                  <a:gd fmla="*/ 229 w 231" name="T48"/>
                  <a:gd fmla="*/ 132 h 221" name="T49"/>
                  <a:gd fmla="*/ 231 w 231" name="T50"/>
                  <a:gd fmla="*/ 111 h 221" name="T51"/>
                  <a:gd fmla="*/ 231 w 231" name="T52"/>
                  <a:gd fmla="*/ 98 h 221" name="T53"/>
                  <a:gd fmla="*/ 225 w 231" name="T54"/>
                  <a:gd fmla="*/ 77 h 221" name="T55"/>
                  <a:gd fmla="*/ 217 w 231" name="T56"/>
                  <a:gd fmla="*/ 57 h 221" name="T57"/>
                  <a:gd fmla="*/ 204 w 231" name="T58"/>
                  <a:gd fmla="*/ 39 h 221" name="T59"/>
                  <a:gd fmla="*/ 189 w 231" name="T60"/>
                  <a:gd fmla="*/ 25 h 221" name="T61"/>
                  <a:gd fmla="*/ 170 w 231" name="T62"/>
                  <a:gd fmla="*/ 13 h 221" name="T63"/>
                  <a:gd fmla="*/ 149 w 231" name="T64"/>
                  <a:gd fmla="*/ 4 h 221" name="T65"/>
                  <a:gd fmla="*/ 127 w 231" name="T66"/>
                  <a:gd fmla="*/ 0 h 221" name="T67"/>
                  <a:gd fmla="*/ 114 w 231" name="T68"/>
                  <a:gd fmla="*/ 0 h 221" name="T69"/>
                  <a:gd fmla="*/ 110 w 231" name="T70"/>
                  <a:gd fmla="*/ 153 h 221" name="T71"/>
                  <a:gd fmla="*/ 92 w 231" name="T72"/>
                  <a:gd fmla="*/ 148 h 221" name="T73"/>
                  <a:gd fmla="*/ 78 w 231" name="T74"/>
                  <a:gd fmla="*/ 139 h 221" name="T75"/>
                  <a:gd fmla="*/ 68 w 231" name="T76"/>
                  <a:gd fmla="*/ 125 h 221" name="T77"/>
                  <a:gd fmla="*/ 65 w 231" name="T78"/>
                  <a:gd fmla="*/ 108 h 221" name="T79"/>
                  <a:gd fmla="*/ 65 w 231" name="T80"/>
                  <a:gd fmla="*/ 98 h 221" name="T81"/>
                  <a:gd fmla="*/ 72 w 231" name="T82"/>
                  <a:gd fmla="*/ 83 h 221" name="T83"/>
                  <a:gd fmla="*/ 85 w 231" name="T84"/>
                  <a:gd fmla="*/ 70 h 221" name="T85"/>
                  <a:gd fmla="*/ 100 w 231" name="T86"/>
                  <a:gd fmla="*/ 63 h 221" name="T87"/>
                  <a:gd fmla="*/ 110 w 231" name="T88"/>
                  <a:gd fmla="*/ 62 h 221" name="T89"/>
                  <a:gd fmla="*/ 127 w 231" name="T90"/>
                  <a:gd fmla="*/ 66 h 221" name="T91"/>
                  <a:gd fmla="*/ 142 w 231" name="T92"/>
                  <a:gd fmla="*/ 76 h 221" name="T93"/>
                  <a:gd fmla="*/ 152 w 231" name="T94"/>
                  <a:gd fmla="*/ 90 h 221" name="T95"/>
                  <a:gd fmla="*/ 155 w 231" name="T96"/>
                  <a:gd fmla="*/ 108 h 221" name="T97"/>
                  <a:gd fmla="*/ 154 w 231" name="T98"/>
                  <a:gd fmla="*/ 116 h 221" name="T99"/>
                  <a:gd fmla="*/ 148 w 231" name="T100"/>
                  <a:gd fmla="*/ 132 h 221" name="T101"/>
                  <a:gd fmla="*/ 135 w 231" name="T102"/>
                  <a:gd fmla="*/ 144 h 221" name="T103"/>
                  <a:gd fmla="*/ 119 w 231" name="T104"/>
                  <a:gd fmla="*/ 151 h 221" name="T105"/>
                  <a:gd fmla="*/ 110 w 231" name="T106"/>
                  <a:gd fmla="*/ 153 h 22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1" w="231">
                    <a:moveTo>
                      <a:pt x="114" y="0"/>
                    </a:moveTo>
                    <a:lnTo>
                      <a:pt x="114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3" y="32"/>
                    </a:lnTo>
                    <a:lnTo>
                      <a:pt x="26" y="39"/>
                    </a:lnTo>
                    <a:lnTo>
                      <a:pt x="19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5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5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19" y="172"/>
                    </a:lnTo>
                    <a:lnTo>
                      <a:pt x="26" y="181"/>
                    </a:lnTo>
                    <a:lnTo>
                      <a:pt x="33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3" y="220"/>
                    </a:lnTo>
                    <a:lnTo>
                      <a:pt x="114" y="221"/>
                    </a:lnTo>
                    <a:lnTo>
                      <a:pt x="114" y="221"/>
                    </a:lnTo>
                    <a:lnTo>
                      <a:pt x="127" y="220"/>
                    </a:lnTo>
                    <a:lnTo>
                      <a:pt x="138" y="218"/>
                    </a:lnTo>
                    <a:lnTo>
                      <a:pt x="149" y="216"/>
                    </a:lnTo>
                    <a:lnTo>
                      <a:pt x="161" y="211"/>
                    </a:lnTo>
                    <a:lnTo>
                      <a:pt x="170" y="207"/>
                    </a:lnTo>
                    <a:lnTo>
                      <a:pt x="180" y="202"/>
                    </a:lnTo>
                    <a:lnTo>
                      <a:pt x="189" y="195"/>
                    </a:lnTo>
                    <a:lnTo>
                      <a:pt x="197" y="188"/>
                    </a:lnTo>
                    <a:lnTo>
                      <a:pt x="204" y="181"/>
                    </a:lnTo>
                    <a:lnTo>
                      <a:pt x="211" y="172"/>
                    </a:lnTo>
                    <a:lnTo>
                      <a:pt x="217" y="162"/>
                    </a:lnTo>
                    <a:lnTo>
                      <a:pt x="222" y="153"/>
                    </a:lnTo>
                    <a:lnTo>
                      <a:pt x="225" y="143"/>
                    </a:lnTo>
                    <a:lnTo>
                      <a:pt x="229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9" y="88"/>
                    </a:lnTo>
                    <a:lnTo>
                      <a:pt x="225" y="77"/>
                    </a:lnTo>
                    <a:lnTo>
                      <a:pt x="222" y="67"/>
                    </a:lnTo>
                    <a:lnTo>
                      <a:pt x="217" y="57"/>
                    </a:lnTo>
                    <a:lnTo>
                      <a:pt x="211" y="48"/>
                    </a:lnTo>
                    <a:lnTo>
                      <a:pt x="204" y="39"/>
                    </a:lnTo>
                    <a:lnTo>
                      <a:pt x="197" y="32"/>
                    </a:lnTo>
                    <a:lnTo>
                      <a:pt x="189" y="25"/>
                    </a:lnTo>
                    <a:lnTo>
                      <a:pt x="180" y="18"/>
                    </a:lnTo>
                    <a:lnTo>
                      <a:pt x="170" y="13"/>
                    </a:lnTo>
                    <a:lnTo>
                      <a:pt x="161" y="8"/>
                    </a:lnTo>
                    <a:lnTo>
                      <a:pt x="149" y="4"/>
                    </a:lnTo>
                    <a:lnTo>
                      <a:pt x="138" y="1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  <a:moveTo>
                      <a:pt x="110" y="153"/>
                    </a:moveTo>
                    <a:lnTo>
                      <a:pt x="110" y="153"/>
                    </a:lnTo>
                    <a:lnTo>
                      <a:pt x="100" y="151"/>
                    </a:lnTo>
                    <a:lnTo>
                      <a:pt x="92" y="148"/>
                    </a:lnTo>
                    <a:lnTo>
                      <a:pt x="85" y="144"/>
                    </a:lnTo>
                    <a:lnTo>
                      <a:pt x="78" y="139"/>
                    </a:lnTo>
                    <a:lnTo>
                      <a:pt x="72" y="132"/>
                    </a:lnTo>
                    <a:lnTo>
                      <a:pt x="68" y="125"/>
                    </a:lnTo>
                    <a:lnTo>
                      <a:pt x="65" y="116"/>
                    </a:lnTo>
                    <a:lnTo>
                      <a:pt x="65" y="108"/>
                    </a:lnTo>
                    <a:lnTo>
                      <a:pt x="65" y="108"/>
                    </a:lnTo>
                    <a:lnTo>
                      <a:pt x="65" y="98"/>
                    </a:lnTo>
                    <a:lnTo>
                      <a:pt x="68" y="90"/>
                    </a:lnTo>
                    <a:lnTo>
                      <a:pt x="72" y="83"/>
                    </a:lnTo>
                    <a:lnTo>
                      <a:pt x="78" y="76"/>
                    </a:lnTo>
                    <a:lnTo>
                      <a:pt x="85" y="70"/>
                    </a:lnTo>
                    <a:lnTo>
                      <a:pt x="92" y="66"/>
                    </a:lnTo>
                    <a:lnTo>
                      <a:pt x="100" y="63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19" y="63"/>
                    </a:lnTo>
                    <a:lnTo>
                      <a:pt x="127" y="66"/>
                    </a:lnTo>
                    <a:lnTo>
                      <a:pt x="135" y="70"/>
                    </a:lnTo>
                    <a:lnTo>
                      <a:pt x="142" y="76"/>
                    </a:lnTo>
                    <a:lnTo>
                      <a:pt x="148" y="83"/>
                    </a:lnTo>
                    <a:lnTo>
                      <a:pt x="152" y="90"/>
                    </a:lnTo>
                    <a:lnTo>
                      <a:pt x="154" y="98"/>
                    </a:lnTo>
                    <a:lnTo>
                      <a:pt x="155" y="108"/>
                    </a:lnTo>
                    <a:lnTo>
                      <a:pt x="155" y="108"/>
                    </a:lnTo>
                    <a:lnTo>
                      <a:pt x="154" y="116"/>
                    </a:lnTo>
                    <a:lnTo>
                      <a:pt x="152" y="125"/>
                    </a:lnTo>
                    <a:lnTo>
                      <a:pt x="148" y="132"/>
                    </a:lnTo>
                    <a:lnTo>
                      <a:pt x="142" y="139"/>
                    </a:lnTo>
                    <a:lnTo>
                      <a:pt x="135" y="144"/>
                    </a:lnTo>
                    <a:lnTo>
                      <a:pt x="127" y="148"/>
                    </a:lnTo>
                    <a:lnTo>
                      <a:pt x="119" y="151"/>
                    </a:lnTo>
                    <a:lnTo>
                      <a:pt x="110" y="153"/>
                    </a:lnTo>
                    <a:lnTo>
                      <a:pt x="1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 rot="19800000">
            <a:off x="7714296" y="2271955"/>
            <a:ext cx="284321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-122" panose="02010600010101010101" pitchFamily="2" typeface="方正字迹-吕建德行楷简体"/>
                <a:ea charset="-122" panose="02010600010101010101" pitchFamily="2" typeface="方正字迹-吕建德行楷简体"/>
              </a:rPr>
              <a:t>By 演界大咖</a:t>
            </a:r>
          </a:p>
        </p:txBody>
      </p:sp>
    </p:spTree>
    <p:extLst>
      <p:ext uri="{BB962C8B-B14F-4D97-AF65-F5344CB8AC3E}">
        <p14:creationId val="25566250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1024" y="-26063"/>
            <a:ext cx="2501154" cy="1015663"/>
            <a:chOff x="121024" y="-26063"/>
            <a:chExt cx="2501154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8943" y="-26063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1638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Nepal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014" l="39349" r="841" t="297"/>
          <a:stretch>
            <a:fillRect/>
          </a:stretch>
        </p:blipFill>
        <p:spPr>
          <a:xfrm>
            <a:off x="5373858" y="-26064"/>
            <a:ext cx="6822832" cy="68840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 flipV="1">
            <a:off x="5352858" y="2072"/>
            <a:ext cx="6827244" cy="6858621"/>
            <a:chOff x="5364756" y="-621"/>
            <a:chExt cx="6827244" cy="6858621"/>
          </a:xfrm>
        </p:grpSpPr>
        <p:sp>
          <p:nvSpPr>
            <p:cNvPr id="10" name="直角三角形 9"/>
            <p:cNvSpPr/>
            <p:nvPr/>
          </p:nvSpPr>
          <p:spPr>
            <a:xfrm flipV="1">
              <a:off x="5364756" y="-62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10672483" y="552674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934291" y="1721202"/>
            <a:ext cx="539227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Nepal </a:t>
            </a:r>
          </a:p>
        </p:txBody>
      </p:sp>
    </p:spTree>
    <p:extLst>
      <p:ext uri="{BB962C8B-B14F-4D97-AF65-F5344CB8AC3E}">
        <p14:creationId val="100129070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1024" y="-26063"/>
            <a:ext cx="2501154" cy="1015663"/>
            <a:chOff x="121024" y="-26063"/>
            <a:chExt cx="2501154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8943" y="-26063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1638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Nepal 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528" r="20884"/>
          <a:stretch>
            <a:fillRect/>
          </a:stretch>
        </p:blipFill>
        <p:spPr>
          <a:xfrm>
            <a:off x="898879" y="1415062"/>
            <a:ext cx="3216978" cy="3010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27042"/>
          <a:stretch>
            <a:fillRect/>
          </a:stretch>
        </p:blipFill>
        <p:spPr>
          <a:xfrm>
            <a:off x="4598682" y="1415062"/>
            <a:ext cx="3222949" cy="3006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729" l="30552" r="332"/>
          <a:stretch>
            <a:fillRect/>
          </a:stretch>
        </p:blipFill>
        <p:spPr>
          <a:xfrm>
            <a:off x="8304456" y="1419455"/>
            <a:ext cx="3236697" cy="3002197"/>
          </a:xfrm>
          <a:prstGeom prst="rect">
            <a:avLst/>
          </a:prstGeom>
        </p:spPr>
      </p:pic>
      <p:sp>
        <p:nvSpPr>
          <p:cNvPr id="14" name="直角三角形 13"/>
          <p:cNvSpPr/>
          <p:nvPr/>
        </p:nvSpPr>
        <p:spPr>
          <a:xfrm flipV="1">
            <a:off x="804920" y="1415062"/>
            <a:ext cx="894784" cy="783926"/>
          </a:xfrm>
          <a:prstGeom prst="rtTriangle">
            <a:avLst/>
          </a:pr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直角三角形 17"/>
          <p:cNvSpPr/>
          <p:nvPr/>
        </p:nvSpPr>
        <p:spPr>
          <a:xfrm flipV="1">
            <a:off x="4517568" y="1415062"/>
            <a:ext cx="894784" cy="783926"/>
          </a:xfrm>
          <a:prstGeom prst="rtTriangle">
            <a:avLst/>
          </a:pr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直角三角形 18"/>
          <p:cNvSpPr/>
          <p:nvPr/>
        </p:nvSpPr>
        <p:spPr>
          <a:xfrm flipV="1">
            <a:off x="8282003" y="1415062"/>
            <a:ext cx="894784" cy="783926"/>
          </a:xfrm>
          <a:prstGeom prst="rtTriangle">
            <a:avLst/>
          </a:pr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898879" y="4421652"/>
            <a:ext cx="3216978" cy="1064748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4604653" y="4421652"/>
            <a:ext cx="3216978" cy="1064748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8314315" y="4421652"/>
            <a:ext cx="3216978" cy="1064748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889019" y="4439591"/>
            <a:ext cx="237204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Kathmandu</a:t>
            </a:r>
          </a:p>
        </p:txBody>
      </p:sp>
      <p:sp>
        <p:nvSpPr>
          <p:cNvPr id="25" name="矩形 24"/>
          <p:cNvSpPr/>
          <p:nvPr/>
        </p:nvSpPr>
        <p:spPr>
          <a:xfrm>
            <a:off x="889019" y="4843422"/>
            <a:ext cx="29911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4604653" y="4439591"/>
            <a:ext cx="176879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Pokhara</a:t>
            </a:r>
          </a:p>
        </p:txBody>
      </p:sp>
      <p:sp>
        <p:nvSpPr>
          <p:cNvPr id="27" name="矩形 26"/>
          <p:cNvSpPr/>
          <p:nvPr/>
        </p:nvSpPr>
        <p:spPr>
          <a:xfrm>
            <a:off x="4604653" y="4843422"/>
            <a:ext cx="29911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8282002" y="4439591"/>
            <a:ext cx="170846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</a:rPr>
              <a:t>Chitwan</a:t>
            </a:r>
          </a:p>
        </p:txBody>
      </p:sp>
      <p:sp>
        <p:nvSpPr>
          <p:cNvPr id="29" name="矩形 28"/>
          <p:cNvSpPr/>
          <p:nvPr/>
        </p:nvSpPr>
        <p:spPr>
          <a:xfrm>
            <a:off x="8282003" y="4843422"/>
            <a:ext cx="29911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</a:rPr>
              <a:t>About the attraction</a:t>
            </a:r>
          </a:p>
        </p:txBody>
      </p:sp>
    </p:spTree>
    <p:extLst>
      <p:ext uri="{BB962C8B-B14F-4D97-AF65-F5344CB8AC3E}">
        <p14:creationId val="382144490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9655195" y="14068"/>
            <a:ext cx="2420472" cy="1015663"/>
            <a:chOff x="121024" y="-40131"/>
            <a:chExt cx="2420472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65555" y="-40131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6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9939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Tibet  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8801" r="42435" t="10317"/>
          <a:stretch>
            <a:fillRect/>
          </a:stretch>
        </p:blipFill>
        <p:spPr>
          <a:xfrm>
            <a:off x="0" y="0"/>
            <a:ext cx="6821044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-6200" y="-621"/>
            <a:ext cx="6827244" cy="6858621"/>
            <a:chOff x="5364756" y="-621"/>
            <a:chExt cx="6827244" cy="6858621"/>
          </a:xfrm>
        </p:grpSpPr>
        <p:sp>
          <p:nvSpPr>
            <p:cNvPr id="10" name="直角三角形 9"/>
            <p:cNvSpPr/>
            <p:nvPr/>
          </p:nvSpPr>
          <p:spPr>
            <a:xfrm flipV="1">
              <a:off x="5364756" y="-62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10672483" y="552674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矩形 11"/>
          <p:cNvSpPr/>
          <p:nvPr/>
        </p:nvSpPr>
        <p:spPr>
          <a:xfrm>
            <a:off x="610538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863124" y="1814772"/>
            <a:ext cx="5392271" cy="411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</a:t>
            </a:r>
          </a:p>
          <a:p>
            <a:pPr algn="r"/>
            <a:endParaRPr altLang="zh-CN" lang="en-US" smtClean="0" sz="2400">
              <a:solidFill>
                <a:schemeClr val="bg1"/>
              </a:solidFill>
            </a:endParaRP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val="42666279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flipH="1">
            <a:off x="9669263" y="-84408"/>
            <a:ext cx="2420472" cy="1015663"/>
            <a:chOff x="121024" y="-40131"/>
            <a:chExt cx="2420472" cy="1015663"/>
          </a:xfrm>
        </p:grpSpPr>
        <p:grpSp>
          <p:nvGrpSpPr>
            <p:cNvPr id="4" name="组合 3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65554" y="-40131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6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9937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Tibet   </a:t>
              </a: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903" l="36340" r="15983" t="1305"/>
          <a:stretch>
            <a:fillRect/>
          </a:stretch>
        </p:blipFill>
        <p:spPr>
          <a:xfrm>
            <a:off x="3313323" y="521899"/>
            <a:ext cx="5812789" cy="5812790"/>
          </a:xfrm>
          <a:custGeom>
            <a:gdLst>
              <a:gd fmla="*/ 2906395 w 5812789" name="connsiteX0"/>
              <a:gd fmla="*/ 0 h 5812790" name="connsiteY0"/>
              <a:gd fmla="*/ 5812789 w 5812789" name="connsiteX1"/>
              <a:gd fmla="*/ 2906395 h 5812790" name="connsiteY1"/>
              <a:gd fmla="*/ 2906395 w 5812789" name="connsiteX2"/>
              <a:gd fmla="*/ 5812790 h 5812790" name="connsiteY2"/>
              <a:gd fmla="*/ 0 w 5812789" name="connsiteX3"/>
              <a:gd fmla="*/ 2906395 h 58127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12790" w="5812789">
                <a:moveTo>
                  <a:pt x="2906395" y="0"/>
                </a:moveTo>
                <a:lnTo>
                  <a:pt x="5812789" y="2906395"/>
                </a:lnTo>
                <a:lnTo>
                  <a:pt x="2906395" y="5812790"/>
                </a:lnTo>
                <a:lnTo>
                  <a:pt x="0" y="2906395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9371" y="857574"/>
            <a:ext cx="3102311" cy="206497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291" r="42435" t="10317"/>
          <a:stretch>
            <a:fillRect/>
          </a:stretch>
        </p:blipFill>
        <p:spPr>
          <a:xfrm>
            <a:off x="2968283" y="3890851"/>
            <a:ext cx="2887096" cy="207322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10657"/>
          <a:stretch>
            <a:fillRect/>
          </a:stretch>
        </p:blipFill>
        <p:spPr>
          <a:xfrm>
            <a:off x="2846762" y="857573"/>
            <a:ext cx="3008617" cy="20825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9371" y="3890852"/>
            <a:ext cx="3124043" cy="2073228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47737" y="857573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8532358" y="857573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>
            <a:off x="947737" y="3890851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8532358" y="3873254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文本框 58"/>
          <p:cNvSpPr txBox="1"/>
          <p:nvPr/>
        </p:nvSpPr>
        <p:spPr>
          <a:xfrm>
            <a:off x="913198" y="857572"/>
            <a:ext cx="2755988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The Potala Palace</a:t>
            </a:r>
          </a:p>
          <a:p>
            <a:pPr algn="ctr"/>
            <a:endParaRPr altLang="zh-CN" lang="en-US" smtClean="0" sz="2400">
              <a:solidFill>
                <a:schemeClr val="bg1"/>
              </a:solidFill>
            </a:endParaRP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239362" y="829436"/>
            <a:ext cx="350054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Barkhor Street </a:t>
            </a:r>
          </a:p>
          <a:p>
            <a:pPr algn="ctr"/>
            <a:r>
              <a:rPr altLang="zh-CN" lang="en-US" sz="2400">
                <a:solidFill>
                  <a:schemeClr val="bg1"/>
                </a:solidFill>
              </a:rPr>
              <a:t>Market</a:t>
            </a:r>
          </a:p>
          <a:p>
            <a:pPr algn="ctr"/>
            <a:r>
              <a:rPr altLang="zh-CN" lang="en-US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z="240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13885" y="3901391"/>
            <a:ext cx="304361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The Jokhang Temple</a:t>
            </a:r>
          </a:p>
          <a:p>
            <a:pPr algn="ctr"/>
            <a:endParaRPr altLang="zh-CN" lang="en-US" smtClean="0" sz="2400">
              <a:solidFill>
                <a:schemeClr val="bg1"/>
              </a:solidFill>
            </a:endParaRP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448083" y="3901391"/>
            <a:ext cx="304361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Namsto </a:t>
            </a:r>
          </a:p>
          <a:p>
            <a:pPr algn="ctr"/>
            <a:endParaRPr altLang="zh-CN" lang="en-US" smtClean="0" sz="2400">
              <a:solidFill>
                <a:schemeClr val="bg1"/>
              </a:solidFill>
            </a:endParaRP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</a:rPr>
              <a:t>About the attraction</a:t>
            </a:r>
          </a:p>
        </p:txBody>
      </p:sp>
    </p:spTree>
    <p:extLst>
      <p:ext uri="{BB962C8B-B14F-4D97-AF65-F5344CB8AC3E}">
        <p14:creationId val="67869072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2182135" cy="75543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19800000">
            <a:off x="-2373388" y="-2188282"/>
            <a:ext cx="13979038" cy="6091067"/>
          </a:xfrm>
          <a:custGeom>
            <a:rect b="b" l="l" r="r" t="t"/>
            <a:pathLst>
              <a:path h="6091067" w="13979038">
                <a:moveTo>
                  <a:pt x="5804597" y="4870982"/>
                </a:moveTo>
                <a:cubicBezTo>
                  <a:pt x="5855274" y="4888321"/>
                  <a:pt x="5880611" y="4931667"/>
                  <a:pt x="5880611" y="5001021"/>
                </a:cubicBezTo>
                <a:cubicBezTo>
                  <a:pt x="5880611" y="5087937"/>
                  <a:pt x="5837550" y="5131394"/>
                  <a:pt x="5751429" y="5131394"/>
                </a:cubicBezTo>
                <a:cubicBezTo>
                  <a:pt x="5679991" y="5131394"/>
                  <a:pt x="5644272" y="5127426"/>
                  <a:pt x="5644272" y="5119488"/>
                </a:cubicBezTo>
                <a:cubicBezTo>
                  <a:pt x="5644272" y="5107185"/>
                  <a:pt x="5643776" y="5089028"/>
                  <a:pt x="5642784" y="5065017"/>
                </a:cubicBezTo>
                <a:cubicBezTo>
                  <a:pt x="5641792" y="5041006"/>
                  <a:pt x="5641296" y="5022849"/>
                  <a:pt x="5641295" y="5010546"/>
                </a:cubicBezTo>
                <a:cubicBezTo>
                  <a:pt x="5641296" y="4924027"/>
                  <a:pt x="5642685" y="4878188"/>
                  <a:pt x="5645463" y="4873029"/>
                </a:cubicBezTo>
                <a:cubicBezTo>
                  <a:pt x="5648638" y="4865885"/>
                  <a:pt x="5681975" y="4862313"/>
                  <a:pt x="5745475" y="4862313"/>
                </a:cubicBezTo>
                <a:cubicBezTo>
                  <a:pt x="5767998" y="4862313"/>
                  <a:pt x="5787706" y="4865203"/>
                  <a:pt x="5804597" y="4870982"/>
                </a:cubicBezTo>
                <a:close/>
                <a:moveTo>
                  <a:pt x="6529428" y="5105721"/>
                </a:moveTo>
                <a:cubicBezTo>
                  <a:pt x="6543269" y="5111228"/>
                  <a:pt x="6555498" y="5119488"/>
                  <a:pt x="6566114" y="5130501"/>
                </a:cubicBezTo>
                <a:cubicBezTo>
                  <a:pt x="6587346" y="5152527"/>
                  <a:pt x="6597963" y="5180408"/>
                  <a:pt x="6597963" y="5214143"/>
                </a:cubicBezTo>
                <a:cubicBezTo>
                  <a:pt x="6597963" y="5248274"/>
                  <a:pt x="6587247" y="5276353"/>
                  <a:pt x="6565816" y="5298379"/>
                </a:cubicBezTo>
                <a:cubicBezTo>
                  <a:pt x="6544385" y="5320406"/>
                  <a:pt x="6516803" y="5331420"/>
                  <a:pt x="6483068" y="5331419"/>
                </a:cubicBezTo>
                <a:cubicBezTo>
                  <a:pt x="6451318" y="5331419"/>
                  <a:pt x="6424330" y="5319910"/>
                  <a:pt x="6402105" y="5296891"/>
                </a:cubicBezTo>
                <a:cubicBezTo>
                  <a:pt x="6379880" y="5273872"/>
                  <a:pt x="6368767" y="5246289"/>
                  <a:pt x="6368768" y="5214143"/>
                </a:cubicBezTo>
                <a:cubicBezTo>
                  <a:pt x="6368767" y="5180011"/>
                  <a:pt x="6379285" y="5152032"/>
                  <a:pt x="6400319" y="5130204"/>
                </a:cubicBezTo>
                <a:cubicBezTo>
                  <a:pt x="6421354" y="5108375"/>
                  <a:pt x="6448936" y="5097461"/>
                  <a:pt x="6483068" y="5097461"/>
                </a:cubicBezTo>
                <a:cubicBezTo>
                  <a:pt x="6500134" y="5097462"/>
                  <a:pt x="6515587" y="5100215"/>
                  <a:pt x="6529428" y="5105721"/>
                </a:cubicBezTo>
                <a:close/>
                <a:moveTo>
                  <a:pt x="5983452" y="4726842"/>
                </a:moveTo>
                <a:cubicBezTo>
                  <a:pt x="5933445" y="4694621"/>
                  <a:pt x="5873170" y="4677468"/>
                  <a:pt x="5802626" y="4675385"/>
                </a:cubicBezTo>
                <a:cubicBezTo>
                  <a:pt x="5745476" y="4673798"/>
                  <a:pt x="5685746" y="4673004"/>
                  <a:pt x="5623436" y="4673004"/>
                </a:cubicBezTo>
                <a:cubicBezTo>
                  <a:pt x="5517868" y="4673004"/>
                  <a:pt x="5449605" y="4674988"/>
                  <a:pt x="5418649" y="4678957"/>
                </a:cubicBezTo>
                <a:cubicBezTo>
                  <a:pt x="5405949" y="4680544"/>
                  <a:pt x="5399996" y="4685108"/>
                  <a:pt x="5400790" y="4692649"/>
                </a:cubicBezTo>
                <a:lnTo>
                  <a:pt x="5401385" y="4700983"/>
                </a:lnTo>
                <a:cubicBezTo>
                  <a:pt x="5412101" y="4838302"/>
                  <a:pt x="5417458" y="4969271"/>
                  <a:pt x="5417458" y="5093889"/>
                </a:cubicBezTo>
                <a:cubicBezTo>
                  <a:pt x="5417459" y="5137943"/>
                  <a:pt x="5416764" y="5204122"/>
                  <a:pt x="5415375" y="5292426"/>
                </a:cubicBezTo>
                <a:cubicBezTo>
                  <a:pt x="5413986" y="5380731"/>
                  <a:pt x="5413291" y="5446910"/>
                  <a:pt x="5413292" y="5490963"/>
                </a:cubicBezTo>
                <a:cubicBezTo>
                  <a:pt x="5413291" y="5502472"/>
                  <a:pt x="5419046" y="5508227"/>
                  <a:pt x="5430555" y="5508227"/>
                </a:cubicBezTo>
                <a:cubicBezTo>
                  <a:pt x="5454764" y="5508227"/>
                  <a:pt x="5491078" y="5508921"/>
                  <a:pt x="5539497" y="5510310"/>
                </a:cubicBezTo>
                <a:cubicBezTo>
                  <a:pt x="5587917" y="5511700"/>
                  <a:pt x="5624230" y="5512394"/>
                  <a:pt x="5648440" y="5512394"/>
                </a:cubicBezTo>
                <a:cubicBezTo>
                  <a:pt x="5656774" y="5512394"/>
                  <a:pt x="5660941" y="5507830"/>
                  <a:pt x="5660941" y="5498702"/>
                </a:cubicBezTo>
                <a:cubicBezTo>
                  <a:pt x="5660941" y="5480843"/>
                  <a:pt x="5659155" y="5453855"/>
                  <a:pt x="5655583" y="5417739"/>
                </a:cubicBezTo>
                <a:cubicBezTo>
                  <a:pt x="5652012" y="5381624"/>
                  <a:pt x="5650226" y="5354438"/>
                  <a:pt x="5650225" y="5336181"/>
                </a:cubicBezTo>
                <a:cubicBezTo>
                  <a:pt x="5650226" y="5321497"/>
                  <a:pt x="5658758" y="5314155"/>
                  <a:pt x="5675824" y="5314155"/>
                </a:cubicBezTo>
                <a:cubicBezTo>
                  <a:pt x="5691699" y="5314155"/>
                  <a:pt x="5715611" y="5315048"/>
                  <a:pt x="5747559" y="5316834"/>
                </a:cubicBezTo>
                <a:cubicBezTo>
                  <a:pt x="5779507" y="5318620"/>
                  <a:pt x="5803419" y="5319513"/>
                  <a:pt x="5819294" y="5319513"/>
                </a:cubicBezTo>
                <a:cubicBezTo>
                  <a:pt x="5914148" y="5319513"/>
                  <a:pt x="5988561" y="5287961"/>
                  <a:pt x="6042536" y="5224858"/>
                </a:cubicBezTo>
                <a:cubicBezTo>
                  <a:pt x="6092940" y="5165327"/>
                  <a:pt x="6118141" y="5087539"/>
                  <a:pt x="6118141" y="4991496"/>
                </a:cubicBezTo>
                <a:cubicBezTo>
                  <a:pt x="6118141" y="4897833"/>
                  <a:pt x="6088772" y="4822030"/>
                  <a:pt x="6030035" y="4764086"/>
                </a:cubicBezTo>
                <a:cubicBezTo>
                  <a:pt x="6015648" y="4749998"/>
                  <a:pt x="6000120" y="4737583"/>
                  <a:pt x="5983452" y="4726842"/>
                </a:cubicBezTo>
                <a:close/>
                <a:moveTo>
                  <a:pt x="6801560" y="4960539"/>
                </a:moveTo>
                <a:cubicBezTo>
                  <a:pt x="6784494" y="4954983"/>
                  <a:pt x="6756316" y="4948237"/>
                  <a:pt x="6717026" y="4940299"/>
                </a:cubicBezTo>
                <a:cubicBezTo>
                  <a:pt x="6675751" y="4931965"/>
                  <a:pt x="6647771" y="4927797"/>
                  <a:pt x="6633086" y="4927798"/>
                </a:cubicBezTo>
                <a:cubicBezTo>
                  <a:pt x="6626736" y="4927797"/>
                  <a:pt x="6621279" y="4937422"/>
                  <a:pt x="6616715" y="4956670"/>
                </a:cubicBezTo>
                <a:cubicBezTo>
                  <a:pt x="6612152" y="4975918"/>
                  <a:pt x="6608083" y="4985542"/>
                  <a:pt x="6604511" y="4985543"/>
                </a:cubicBezTo>
                <a:cubicBezTo>
                  <a:pt x="6603321" y="4985543"/>
                  <a:pt x="6601932" y="4984551"/>
                  <a:pt x="6600344" y="4982566"/>
                </a:cubicBezTo>
                <a:cubicBezTo>
                  <a:pt x="6564228" y="4938910"/>
                  <a:pt x="6515016" y="4917081"/>
                  <a:pt x="6452706" y="4917082"/>
                </a:cubicBezTo>
                <a:cubicBezTo>
                  <a:pt x="6363013" y="4917081"/>
                  <a:pt x="6292369" y="4946054"/>
                  <a:pt x="6240775" y="5003997"/>
                </a:cubicBezTo>
                <a:cubicBezTo>
                  <a:pt x="6191166" y="5059957"/>
                  <a:pt x="6166361" y="5133775"/>
                  <a:pt x="6166361" y="5225453"/>
                </a:cubicBezTo>
                <a:cubicBezTo>
                  <a:pt x="6166362" y="5304828"/>
                  <a:pt x="6190372" y="5373091"/>
                  <a:pt x="6238395" y="5430241"/>
                </a:cubicBezTo>
                <a:cubicBezTo>
                  <a:pt x="6289194" y="5491360"/>
                  <a:pt x="6353290" y="5521919"/>
                  <a:pt x="6430680" y="5521919"/>
                </a:cubicBezTo>
                <a:cubicBezTo>
                  <a:pt x="6481480" y="5521919"/>
                  <a:pt x="6529105" y="5499496"/>
                  <a:pt x="6573555" y="5454649"/>
                </a:cubicBezTo>
                <a:cubicBezTo>
                  <a:pt x="6578714" y="5449489"/>
                  <a:pt x="6582882" y="5446116"/>
                  <a:pt x="6586057" y="5444529"/>
                </a:cubicBezTo>
                <a:cubicBezTo>
                  <a:pt x="6589629" y="5444925"/>
                  <a:pt x="6592704" y="5456534"/>
                  <a:pt x="6595284" y="5479354"/>
                </a:cubicBezTo>
                <a:cubicBezTo>
                  <a:pt x="6597864" y="5502174"/>
                  <a:pt x="6602924" y="5513585"/>
                  <a:pt x="6610465" y="5513585"/>
                </a:cubicBezTo>
                <a:cubicBezTo>
                  <a:pt x="6673964" y="5513585"/>
                  <a:pt x="6730321" y="5511799"/>
                  <a:pt x="6779533" y="5508227"/>
                </a:cubicBezTo>
                <a:cubicBezTo>
                  <a:pt x="6793424" y="5507036"/>
                  <a:pt x="6800369" y="5498503"/>
                  <a:pt x="6800369" y="5482629"/>
                </a:cubicBezTo>
                <a:cubicBezTo>
                  <a:pt x="6800370" y="5452466"/>
                  <a:pt x="6798583" y="5407222"/>
                  <a:pt x="6795011" y="5346897"/>
                </a:cubicBezTo>
                <a:cubicBezTo>
                  <a:pt x="6791439" y="5286572"/>
                  <a:pt x="6789654" y="5241130"/>
                  <a:pt x="6789654" y="5210571"/>
                </a:cubicBezTo>
                <a:cubicBezTo>
                  <a:pt x="6789654" y="5130402"/>
                  <a:pt x="6796004" y="5054400"/>
                  <a:pt x="6808703" y="4982566"/>
                </a:cubicBezTo>
                <a:cubicBezTo>
                  <a:pt x="6809895" y="4975820"/>
                  <a:pt x="6810490" y="4971652"/>
                  <a:pt x="6810489" y="4970064"/>
                </a:cubicBezTo>
                <a:cubicBezTo>
                  <a:pt x="6810490" y="4966096"/>
                  <a:pt x="6807513" y="4962921"/>
                  <a:pt x="6801560" y="4960539"/>
                </a:cubicBezTo>
                <a:close/>
                <a:moveTo>
                  <a:pt x="7298050" y="4936727"/>
                </a:moveTo>
                <a:cubicBezTo>
                  <a:pt x="7292494" y="4934346"/>
                  <a:pt x="7284160" y="4933155"/>
                  <a:pt x="7273047" y="4933155"/>
                </a:cubicBezTo>
                <a:cubicBezTo>
                  <a:pt x="7237725" y="4933155"/>
                  <a:pt x="7201015" y="4943573"/>
                  <a:pt x="7162915" y="4964409"/>
                </a:cubicBezTo>
                <a:cubicBezTo>
                  <a:pt x="7124815" y="4985245"/>
                  <a:pt x="7108543" y="4995663"/>
                  <a:pt x="7114099" y="4995663"/>
                </a:cubicBezTo>
                <a:cubicBezTo>
                  <a:pt x="7108939" y="4995663"/>
                  <a:pt x="7105368" y="4983161"/>
                  <a:pt x="7103383" y="4958158"/>
                </a:cubicBezTo>
                <a:cubicBezTo>
                  <a:pt x="7101399" y="4933155"/>
                  <a:pt x="7096835" y="4920653"/>
                  <a:pt x="7089691" y="4920654"/>
                </a:cubicBezTo>
                <a:cubicBezTo>
                  <a:pt x="7087707" y="4920653"/>
                  <a:pt x="7055362" y="4926805"/>
                  <a:pt x="6992655" y="4939108"/>
                </a:cubicBezTo>
                <a:cubicBezTo>
                  <a:pt x="6950586" y="4945458"/>
                  <a:pt x="6918638" y="4949824"/>
                  <a:pt x="6896810" y="4952205"/>
                </a:cubicBezTo>
                <a:cubicBezTo>
                  <a:pt x="6890857" y="4954189"/>
                  <a:pt x="6887880" y="4958158"/>
                  <a:pt x="6887880" y="4964112"/>
                </a:cubicBezTo>
                <a:cubicBezTo>
                  <a:pt x="6887880" y="4966493"/>
                  <a:pt x="6888277" y="4969469"/>
                  <a:pt x="6889071" y="4973041"/>
                </a:cubicBezTo>
                <a:cubicBezTo>
                  <a:pt x="6906136" y="5033366"/>
                  <a:pt x="6914669" y="5110162"/>
                  <a:pt x="6914669" y="5203427"/>
                </a:cubicBezTo>
                <a:cubicBezTo>
                  <a:pt x="6914670" y="5235177"/>
                  <a:pt x="6914471" y="5282703"/>
                  <a:pt x="6914074" y="5346004"/>
                </a:cubicBezTo>
                <a:cubicBezTo>
                  <a:pt x="6913677" y="5409306"/>
                  <a:pt x="6913479" y="5456832"/>
                  <a:pt x="6913479" y="5488582"/>
                </a:cubicBezTo>
                <a:cubicBezTo>
                  <a:pt x="6913479" y="5500091"/>
                  <a:pt x="6920027" y="5506640"/>
                  <a:pt x="6933124" y="5508227"/>
                </a:cubicBezTo>
                <a:cubicBezTo>
                  <a:pt x="6955746" y="5510608"/>
                  <a:pt x="6985908" y="5511799"/>
                  <a:pt x="7023611" y="5511799"/>
                </a:cubicBezTo>
                <a:cubicBezTo>
                  <a:pt x="7062903" y="5511799"/>
                  <a:pt x="7092072" y="5511005"/>
                  <a:pt x="7111122" y="5509417"/>
                </a:cubicBezTo>
                <a:cubicBezTo>
                  <a:pt x="7124219" y="5508227"/>
                  <a:pt x="7130768" y="5502869"/>
                  <a:pt x="7130768" y="5493344"/>
                </a:cubicBezTo>
                <a:cubicBezTo>
                  <a:pt x="7130768" y="5482232"/>
                  <a:pt x="7129974" y="5465265"/>
                  <a:pt x="7128386" y="5442445"/>
                </a:cubicBezTo>
                <a:cubicBezTo>
                  <a:pt x="7126799" y="5419625"/>
                  <a:pt x="7126005" y="5402459"/>
                  <a:pt x="7126005" y="5390951"/>
                </a:cubicBezTo>
                <a:cubicBezTo>
                  <a:pt x="7126005" y="5373885"/>
                  <a:pt x="7125708" y="5347989"/>
                  <a:pt x="7125112" y="5313262"/>
                </a:cubicBezTo>
                <a:cubicBezTo>
                  <a:pt x="7124516" y="5278536"/>
                  <a:pt x="7124219" y="5252639"/>
                  <a:pt x="7124219" y="5235574"/>
                </a:cubicBezTo>
                <a:cubicBezTo>
                  <a:pt x="7124220" y="5204221"/>
                  <a:pt x="7130173" y="5183385"/>
                  <a:pt x="7142078" y="5173066"/>
                </a:cubicBezTo>
                <a:cubicBezTo>
                  <a:pt x="7153984" y="5162747"/>
                  <a:pt x="7176409" y="5157588"/>
                  <a:pt x="7209349" y="5157588"/>
                </a:cubicBezTo>
                <a:cubicBezTo>
                  <a:pt x="7216493" y="5157588"/>
                  <a:pt x="7227308" y="5158084"/>
                  <a:pt x="7241793" y="5159076"/>
                </a:cubicBezTo>
                <a:cubicBezTo>
                  <a:pt x="7256279" y="5160068"/>
                  <a:pt x="7267293" y="5160564"/>
                  <a:pt x="7274834" y="5160565"/>
                </a:cubicBezTo>
                <a:cubicBezTo>
                  <a:pt x="7291899" y="5160565"/>
                  <a:pt x="7300432" y="5152825"/>
                  <a:pt x="7300432" y="5137348"/>
                </a:cubicBezTo>
                <a:cubicBezTo>
                  <a:pt x="7300432" y="5129807"/>
                  <a:pt x="7300035" y="5114329"/>
                  <a:pt x="7299241" y="5090913"/>
                </a:cubicBezTo>
                <a:cubicBezTo>
                  <a:pt x="7298844" y="5071863"/>
                  <a:pt x="7298646" y="5056583"/>
                  <a:pt x="7298646" y="5045074"/>
                </a:cubicBezTo>
                <a:cubicBezTo>
                  <a:pt x="7299042" y="5035152"/>
                  <a:pt x="7300431" y="5018880"/>
                  <a:pt x="7302813" y="4996258"/>
                </a:cubicBezTo>
                <a:cubicBezTo>
                  <a:pt x="7305194" y="4975224"/>
                  <a:pt x="7306385" y="4958952"/>
                  <a:pt x="7306385" y="4947442"/>
                </a:cubicBezTo>
                <a:cubicBezTo>
                  <a:pt x="7306385" y="4942680"/>
                  <a:pt x="7303607" y="4939108"/>
                  <a:pt x="7298050" y="4936727"/>
                </a:cubicBezTo>
                <a:close/>
                <a:moveTo>
                  <a:pt x="7592730" y="4763491"/>
                </a:moveTo>
                <a:cubicBezTo>
                  <a:pt x="7551852" y="4758729"/>
                  <a:pt x="7521293" y="4754958"/>
                  <a:pt x="7501052" y="4752180"/>
                </a:cubicBezTo>
                <a:cubicBezTo>
                  <a:pt x="7492320" y="4751386"/>
                  <a:pt x="7476644" y="4748410"/>
                  <a:pt x="7454022" y="4743250"/>
                </a:cubicBezTo>
                <a:cubicBezTo>
                  <a:pt x="7434179" y="4738488"/>
                  <a:pt x="7418899" y="4736106"/>
                  <a:pt x="7408183" y="4736106"/>
                </a:cubicBezTo>
                <a:cubicBezTo>
                  <a:pt x="7399452" y="4736107"/>
                  <a:pt x="7395086" y="4759125"/>
                  <a:pt x="7395086" y="4805163"/>
                </a:cubicBezTo>
                <a:cubicBezTo>
                  <a:pt x="7395086" y="4802782"/>
                  <a:pt x="7395880" y="4827189"/>
                  <a:pt x="7397467" y="4878387"/>
                </a:cubicBezTo>
                <a:cubicBezTo>
                  <a:pt x="7398261" y="4910930"/>
                  <a:pt x="7397468" y="4934742"/>
                  <a:pt x="7395086" y="4949824"/>
                </a:cubicBezTo>
                <a:cubicBezTo>
                  <a:pt x="7393896" y="4957365"/>
                  <a:pt x="7386157" y="4961333"/>
                  <a:pt x="7371869" y="4961730"/>
                </a:cubicBezTo>
                <a:cubicBezTo>
                  <a:pt x="7346469" y="4962524"/>
                  <a:pt x="7333769" y="4966889"/>
                  <a:pt x="7333769" y="4974827"/>
                </a:cubicBezTo>
                <a:cubicBezTo>
                  <a:pt x="7333769" y="4983161"/>
                  <a:pt x="7334265" y="4995861"/>
                  <a:pt x="7335258" y="5012927"/>
                </a:cubicBezTo>
                <a:cubicBezTo>
                  <a:pt x="7336250" y="5029993"/>
                  <a:pt x="7336746" y="5042693"/>
                  <a:pt x="7336746" y="5051027"/>
                </a:cubicBezTo>
                <a:cubicBezTo>
                  <a:pt x="7336746" y="5057377"/>
                  <a:pt x="7336250" y="5067100"/>
                  <a:pt x="7335257" y="5080198"/>
                </a:cubicBezTo>
                <a:cubicBezTo>
                  <a:pt x="7334265" y="5093294"/>
                  <a:pt x="7333769" y="5103018"/>
                  <a:pt x="7333769" y="5109368"/>
                </a:cubicBezTo>
                <a:cubicBezTo>
                  <a:pt x="7333769" y="5120083"/>
                  <a:pt x="7341309" y="5125441"/>
                  <a:pt x="7356391" y="5125441"/>
                </a:cubicBezTo>
                <a:cubicBezTo>
                  <a:pt x="7357979" y="5125441"/>
                  <a:pt x="7360559" y="5125243"/>
                  <a:pt x="7364130" y="5124846"/>
                </a:cubicBezTo>
                <a:cubicBezTo>
                  <a:pt x="7367702" y="5124846"/>
                  <a:pt x="7370282" y="5124846"/>
                  <a:pt x="7371870" y="5124846"/>
                </a:cubicBezTo>
                <a:cubicBezTo>
                  <a:pt x="7392110" y="5124846"/>
                  <a:pt x="7402230" y="5133577"/>
                  <a:pt x="7402230" y="5151039"/>
                </a:cubicBezTo>
                <a:cubicBezTo>
                  <a:pt x="7402230" y="5177233"/>
                  <a:pt x="7401238" y="5216623"/>
                  <a:pt x="7399253" y="5269209"/>
                </a:cubicBezTo>
                <a:cubicBezTo>
                  <a:pt x="7397269" y="5321795"/>
                  <a:pt x="7396277" y="5361185"/>
                  <a:pt x="7396277" y="5387379"/>
                </a:cubicBezTo>
                <a:cubicBezTo>
                  <a:pt x="7396277" y="5475088"/>
                  <a:pt x="7453625" y="5518942"/>
                  <a:pt x="7568322" y="5518942"/>
                </a:cubicBezTo>
                <a:cubicBezTo>
                  <a:pt x="7630632" y="5518943"/>
                  <a:pt x="7687385" y="5504853"/>
                  <a:pt x="7738582" y="5476676"/>
                </a:cubicBezTo>
                <a:cubicBezTo>
                  <a:pt x="7749297" y="5470722"/>
                  <a:pt x="7755845" y="5466158"/>
                  <a:pt x="7758227" y="5462983"/>
                </a:cubicBezTo>
                <a:cubicBezTo>
                  <a:pt x="7760608" y="5459808"/>
                  <a:pt x="7761799" y="5452565"/>
                  <a:pt x="7761799" y="5441254"/>
                </a:cubicBezTo>
                <a:cubicBezTo>
                  <a:pt x="7761799" y="5429943"/>
                  <a:pt x="7763287" y="5412183"/>
                  <a:pt x="7766264" y="5387974"/>
                </a:cubicBezTo>
                <a:cubicBezTo>
                  <a:pt x="7769240" y="5363764"/>
                  <a:pt x="7770729" y="5345707"/>
                  <a:pt x="7770728" y="5333801"/>
                </a:cubicBezTo>
                <a:cubicBezTo>
                  <a:pt x="7770729" y="5325069"/>
                  <a:pt x="7766561" y="5320703"/>
                  <a:pt x="7758227" y="5320704"/>
                </a:cubicBezTo>
                <a:cubicBezTo>
                  <a:pt x="7750686" y="5320704"/>
                  <a:pt x="7737689" y="5322986"/>
                  <a:pt x="7719234" y="5327549"/>
                </a:cubicBezTo>
                <a:cubicBezTo>
                  <a:pt x="7700779" y="5332113"/>
                  <a:pt x="7686591" y="5334396"/>
                  <a:pt x="7676669" y="5334395"/>
                </a:cubicBezTo>
                <a:cubicBezTo>
                  <a:pt x="7645316" y="5334396"/>
                  <a:pt x="7624282" y="5325863"/>
                  <a:pt x="7613566" y="5308797"/>
                </a:cubicBezTo>
                <a:cubicBezTo>
                  <a:pt x="7606026" y="5296097"/>
                  <a:pt x="7602255" y="5273078"/>
                  <a:pt x="7602255" y="5239741"/>
                </a:cubicBezTo>
                <a:cubicBezTo>
                  <a:pt x="7602255" y="5230613"/>
                  <a:pt x="7602057" y="5216524"/>
                  <a:pt x="7601659" y="5197474"/>
                </a:cubicBezTo>
                <a:cubicBezTo>
                  <a:pt x="7601660" y="5178821"/>
                  <a:pt x="7601660" y="5164731"/>
                  <a:pt x="7601660" y="5155207"/>
                </a:cubicBezTo>
                <a:cubicBezTo>
                  <a:pt x="7601660" y="5137744"/>
                  <a:pt x="7604637" y="5129013"/>
                  <a:pt x="7610589" y="5129013"/>
                </a:cubicBezTo>
                <a:lnTo>
                  <a:pt x="7655238" y="5129013"/>
                </a:lnTo>
                <a:cubicBezTo>
                  <a:pt x="7663175" y="5129013"/>
                  <a:pt x="7676471" y="5129310"/>
                  <a:pt x="7695124" y="5129906"/>
                </a:cubicBezTo>
                <a:cubicBezTo>
                  <a:pt x="7713777" y="5130501"/>
                  <a:pt x="7727072" y="5130799"/>
                  <a:pt x="7735010" y="5130799"/>
                </a:cubicBezTo>
                <a:cubicBezTo>
                  <a:pt x="7746519" y="5130799"/>
                  <a:pt x="7752274" y="5126632"/>
                  <a:pt x="7752274" y="5118297"/>
                </a:cubicBezTo>
                <a:cubicBezTo>
                  <a:pt x="7752274" y="5108772"/>
                  <a:pt x="7752075" y="5094882"/>
                  <a:pt x="7751678" y="5076625"/>
                </a:cubicBezTo>
                <a:cubicBezTo>
                  <a:pt x="7751281" y="5058369"/>
                  <a:pt x="7751083" y="5044478"/>
                  <a:pt x="7751083" y="5034954"/>
                </a:cubicBezTo>
                <a:cubicBezTo>
                  <a:pt x="7751083" y="5025826"/>
                  <a:pt x="7752076" y="5012133"/>
                  <a:pt x="7754059" y="4993877"/>
                </a:cubicBezTo>
                <a:cubicBezTo>
                  <a:pt x="7756044" y="4975620"/>
                  <a:pt x="7757037" y="4961929"/>
                  <a:pt x="7757037" y="4952801"/>
                </a:cubicBezTo>
                <a:cubicBezTo>
                  <a:pt x="7757036" y="4946847"/>
                  <a:pt x="7752670" y="4943871"/>
                  <a:pt x="7743940" y="4943871"/>
                </a:cubicBezTo>
                <a:cubicBezTo>
                  <a:pt x="7729652" y="4943871"/>
                  <a:pt x="7708419" y="4944466"/>
                  <a:pt x="7680241" y="4945656"/>
                </a:cubicBezTo>
                <a:cubicBezTo>
                  <a:pt x="7652063" y="4946847"/>
                  <a:pt x="7631029" y="4947443"/>
                  <a:pt x="7617138" y="4947442"/>
                </a:cubicBezTo>
                <a:cubicBezTo>
                  <a:pt x="7605629" y="4947443"/>
                  <a:pt x="7599874" y="4937719"/>
                  <a:pt x="7599874" y="4918272"/>
                </a:cubicBezTo>
                <a:cubicBezTo>
                  <a:pt x="7599874" y="4902001"/>
                  <a:pt x="7601164" y="4877791"/>
                  <a:pt x="7603743" y="4845644"/>
                </a:cubicBezTo>
                <a:cubicBezTo>
                  <a:pt x="7606323" y="4813497"/>
                  <a:pt x="7607613" y="4789486"/>
                  <a:pt x="7607613" y="4773612"/>
                </a:cubicBezTo>
                <a:cubicBezTo>
                  <a:pt x="7607613" y="4767658"/>
                  <a:pt x="7602652" y="4764285"/>
                  <a:pt x="7592730" y="4763491"/>
                </a:cubicBezTo>
                <a:close/>
                <a:moveTo>
                  <a:pt x="8547612" y="4817665"/>
                </a:moveTo>
                <a:cubicBezTo>
                  <a:pt x="8496811" y="4787899"/>
                  <a:pt x="8437677" y="4773016"/>
                  <a:pt x="8370208" y="4773016"/>
                </a:cubicBezTo>
                <a:cubicBezTo>
                  <a:pt x="8328139" y="4773016"/>
                  <a:pt x="8284682" y="4776985"/>
                  <a:pt x="8239835" y="4784922"/>
                </a:cubicBezTo>
                <a:cubicBezTo>
                  <a:pt x="8174747" y="4796432"/>
                  <a:pt x="8142204" y="4812704"/>
                  <a:pt x="8142204" y="4833738"/>
                </a:cubicBezTo>
                <a:cubicBezTo>
                  <a:pt x="8142204" y="4840882"/>
                  <a:pt x="8142997" y="4850208"/>
                  <a:pt x="8144585" y="4861718"/>
                </a:cubicBezTo>
                <a:cubicBezTo>
                  <a:pt x="8146569" y="4876005"/>
                  <a:pt x="8147760" y="4885530"/>
                  <a:pt x="8148157" y="4890293"/>
                </a:cubicBezTo>
                <a:cubicBezTo>
                  <a:pt x="8149744" y="4911724"/>
                  <a:pt x="8150935" y="4930774"/>
                  <a:pt x="8151728" y="4947443"/>
                </a:cubicBezTo>
                <a:cubicBezTo>
                  <a:pt x="8155300" y="4958555"/>
                  <a:pt x="8159666" y="4964111"/>
                  <a:pt x="8164825" y="4964111"/>
                </a:cubicBezTo>
                <a:cubicBezTo>
                  <a:pt x="8166413" y="4964111"/>
                  <a:pt x="8168199" y="4963913"/>
                  <a:pt x="8170183" y="4963516"/>
                </a:cubicBezTo>
                <a:cubicBezTo>
                  <a:pt x="8218999" y="4948038"/>
                  <a:pt x="8257694" y="4940299"/>
                  <a:pt x="8286269" y="4940299"/>
                </a:cubicBezTo>
                <a:cubicBezTo>
                  <a:pt x="8354532" y="4940299"/>
                  <a:pt x="8388663" y="4963714"/>
                  <a:pt x="8388663" y="5010546"/>
                </a:cubicBezTo>
                <a:cubicBezTo>
                  <a:pt x="8388663" y="5028008"/>
                  <a:pt x="8383007" y="5042395"/>
                  <a:pt x="8371697" y="5053706"/>
                </a:cubicBezTo>
                <a:cubicBezTo>
                  <a:pt x="8360386" y="5065017"/>
                  <a:pt x="8346197" y="5070672"/>
                  <a:pt x="8329132" y="5070673"/>
                </a:cubicBezTo>
                <a:cubicBezTo>
                  <a:pt x="8316035" y="5070672"/>
                  <a:pt x="8296290" y="5068986"/>
                  <a:pt x="8269898" y="5065612"/>
                </a:cubicBezTo>
                <a:cubicBezTo>
                  <a:pt x="8243506" y="5062238"/>
                  <a:pt x="8223563" y="5060552"/>
                  <a:pt x="8210069" y="5060552"/>
                </a:cubicBezTo>
                <a:cubicBezTo>
                  <a:pt x="8200544" y="5060552"/>
                  <a:pt x="8194195" y="5065513"/>
                  <a:pt x="8191019" y="5075435"/>
                </a:cubicBezTo>
                <a:cubicBezTo>
                  <a:pt x="8186257" y="5090913"/>
                  <a:pt x="8183875" y="5129013"/>
                  <a:pt x="8183876" y="5189735"/>
                </a:cubicBezTo>
                <a:cubicBezTo>
                  <a:pt x="8183875" y="5201244"/>
                  <a:pt x="8192607" y="5207991"/>
                  <a:pt x="8210069" y="5209975"/>
                </a:cubicBezTo>
                <a:cubicBezTo>
                  <a:pt x="8212451" y="5210372"/>
                  <a:pt x="8225746" y="5210571"/>
                  <a:pt x="8249955" y="5210571"/>
                </a:cubicBezTo>
                <a:cubicBezTo>
                  <a:pt x="8255114" y="5210571"/>
                  <a:pt x="8265830" y="5210174"/>
                  <a:pt x="8282102" y="5209380"/>
                </a:cubicBezTo>
                <a:cubicBezTo>
                  <a:pt x="8298374" y="5208586"/>
                  <a:pt x="8311471" y="5208189"/>
                  <a:pt x="8321393" y="5208189"/>
                </a:cubicBezTo>
                <a:cubicBezTo>
                  <a:pt x="8395211" y="5208189"/>
                  <a:pt x="8432121" y="5229025"/>
                  <a:pt x="8432121" y="5270697"/>
                </a:cubicBezTo>
                <a:cubicBezTo>
                  <a:pt x="8432121" y="5322688"/>
                  <a:pt x="8393227" y="5348683"/>
                  <a:pt x="8315439" y="5348683"/>
                </a:cubicBezTo>
                <a:cubicBezTo>
                  <a:pt x="8292024" y="5348683"/>
                  <a:pt x="8261960" y="5342135"/>
                  <a:pt x="8225250" y="5329038"/>
                </a:cubicBezTo>
                <a:cubicBezTo>
                  <a:pt x="8188539" y="5315941"/>
                  <a:pt x="8170779" y="5309392"/>
                  <a:pt x="8171969" y="5309392"/>
                </a:cubicBezTo>
                <a:cubicBezTo>
                  <a:pt x="8163634" y="5309392"/>
                  <a:pt x="8157681" y="5314353"/>
                  <a:pt x="8154110" y="5324275"/>
                </a:cubicBezTo>
                <a:cubicBezTo>
                  <a:pt x="8146172" y="5353248"/>
                  <a:pt x="8140616" y="5375075"/>
                  <a:pt x="8137441" y="5389760"/>
                </a:cubicBezTo>
                <a:cubicBezTo>
                  <a:pt x="8126726" y="5419128"/>
                  <a:pt x="8118589" y="5441155"/>
                  <a:pt x="8113033" y="5455839"/>
                </a:cubicBezTo>
                <a:cubicBezTo>
                  <a:pt x="8111446" y="5460602"/>
                  <a:pt x="8110652" y="5464174"/>
                  <a:pt x="8110652" y="5466555"/>
                </a:cubicBezTo>
                <a:cubicBezTo>
                  <a:pt x="8110652" y="5480049"/>
                  <a:pt x="8152522" y="5495527"/>
                  <a:pt x="8236263" y="5512990"/>
                </a:cubicBezTo>
                <a:cubicBezTo>
                  <a:pt x="8274760" y="5521324"/>
                  <a:pt x="8323774" y="5525491"/>
                  <a:pt x="8383305" y="5525491"/>
                </a:cubicBezTo>
                <a:cubicBezTo>
                  <a:pt x="8460696" y="5525491"/>
                  <a:pt x="8525188" y="5508425"/>
                  <a:pt x="8576782" y="5474294"/>
                </a:cubicBezTo>
                <a:cubicBezTo>
                  <a:pt x="8637503" y="5434606"/>
                  <a:pt x="8667865" y="5378052"/>
                  <a:pt x="8667865" y="5304630"/>
                </a:cubicBezTo>
                <a:cubicBezTo>
                  <a:pt x="8667864" y="5264149"/>
                  <a:pt x="8656454" y="5228430"/>
                  <a:pt x="8633634" y="5197474"/>
                </a:cubicBezTo>
                <a:cubicBezTo>
                  <a:pt x="8610813" y="5166518"/>
                  <a:pt x="8579957" y="5144491"/>
                  <a:pt x="8541062" y="5131394"/>
                </a:cubicBezTo>
                <a:cubicBezTo>
                  <a:pt x="8606944" y="5093691"/>
                  <a:pt x="8639884" y="5038525"/>
                  <a:pt x="8639885" y="4965897"/>
                </a:cubicBezTo>
                <a:cubicBezTo>
                  <a:pt x="8639885" y="4902794"/>
                  <a:pt x="8609127" y="4853383"/>
                  <a:pt x="8547612" y="4817665"/>
                </a:cubicBezTo>
                <a:close/>
                <a:moveTo>
                  <a:pt x="3429000" y="0"/>
                </a:moveTo>
                <a:lnTo>
                  <a:pt x="13979038" y="6091067"/>
                </a:lnTo>
                <a:lnTo>
                  <a:pt x="0" y="5939202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778B3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rot="19800000">
            <a:off x="3243383" y="3277279"/>
            <a:ext cx="999789" cy="999789"/>
            <a:chOff x="7027593" y="667756"/>
            <a:chExt cx="999789" cy="999789"/>
          </a:xfrm>
        </p:grpSpPr>
        <p:sp>
          <p:nvSpPr>
            <p:cNvPr id="4" name="椭圆 3"/>
            <p:cNvSpPr/>
            <p:nvPr/>
          </p:nvSpPr>
          <p:spPr>
            <a:xfrm rot="19800000">
              <a:off x="7027593" y="667756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15"/>
            <p:cNvSpPr>
              <a:spLocks noEditPoints="1"/>
            </p:cNvSpPr>
            <p:nvPr/>
          </p:nvSpPr>
          <p:spPr bwMode="auto">
            <a:xfrm>
              <a:off x="7195580" y="865730"/>
              <a:ext cx="668981" cy="524402"/>
            </a:xfrm>
            <a:custGeom>
              <a:gdLst>
                <a:gd fmla="*/ 125 w 125" name="T0"/>
                <a:gd fmla="*/ 54 h 98" name="T1"/>
                <a:gd fmla="*/ 125 w 125" name="T2"/>
                <a:gd fmla="*/ 91 h 98" name="T3"/>
                <a:gd fmla="*/ 118 w 125" name="T4"/>
                <a:gd fmla="*/ 98 h 98" name="T5"/>
                <a:gd fmla="*/ 6 w 125" name="T6"/>
                <a:gd fmla="*/ 98 h 98" name="T7"/>
                <a:gd fmla="*/ 0 w 125" name="T8"/>
                <a:gd fmla="*/ 91 h 98" name="T9"/>
                <a:gd fmla="*/ 0 w 125" name="T10"/>
                <a:gd fmla="*/ 54 h 98" name="T11"/>
                <a:gd fmla="*/ 55 w 125" name="T12"/>
                <a:gd fmla="*/ 54 h 98" name="T13"/>
                <a:gd fmla="*/ 55 w 125" name="T14"/>
                <a:gd fmla="*/ 62 h 98" name="T15"/>
                <a:gd fmla="*/ 59 w 125" name="T16"/>
                <a:gd fmla="*/ 66 h 98" name="T17"/>
                <a:gd fmla="*/ 66 w 125" name="T18"/>
                <a:gd fmla="*/ 66 h 98" name="T19"/>
                <a:gd fmla="*/ 69 w 125" name="T20"/>
                <a:gd fmla="*/ 62 h 98" name="T21"/>
                <a:gd fmla="*/ 69 w 125" name="T22"/>
                <a:gd fmla="*/ 54 h 98" name="T23"/>
                <a:gd fmla="*/ 125 w 125" name="T24"/>
                <a:gd fmla="*/ 54 h 98" name="T25"/>
                <a:gd fmla="*/ 50 w 125" name="T26"/>
                <a:gd fmla="*/ 19 h 98" name="T27"/>
                <a:gd fmla="*/ 75 w 125" name="T28"/>
                <a:gd fmla="*/ 19 h 98" name="T29"/>
                <a:gd fmla="*/ 75 w 125" name="T30"/>
                <a:gd fmla="*/ 11 h 98" name="T31"/>
                <a:gd fmla="*/ 72 w 125" name="T32"/>
                <a:gd fmla="*/ 8 h 98" name="T33"/>
                <a:gd fmla="*/ 53 w 125" name="T34"/>
                <a:gd fmla="*/ 8 h 98" name="T35"/>
                <a:gd fmla="*/ 50 w 125" name="T36"/>
                <a:gd fmla="*/ 11 h 98" name="T37"/>
                <a:gd fmla="*/ 50 w 125" name="T38"/>
                <a:gd fmla="*/ 19 h 98" name="T39"/>
                <a:gd fmla="*/ 6 w 125" name="T40"/>
                <a:gd fmla="*/ 19 h 98" name="T41"/>
                <a:gd fmla="*/ 43 w 125" name="T42"/>
                <a:gd fmla="*/ 19 h 98" name="T43"/>
                <a:gd fmla="*/ 43 w 125" name="T44"/>
                <a:gd fmla="*/ 11 h 98" name="T45"/>
                <a:gd fmla="*/ 53 w 125" name="T46"/>
                <a:gd fmla="*/ 0 h 98" name="T47"/>
                <a:gd fmla="*/ 72 w 125" name="T48"/>
                <a:gd fmla="*/ 0 h 98" name="T49"/>
                <a:gd fmla="*/ 82 w 125" name="T50"/>
                <a:gd fmla="*/ 11 h 98" name="T51"/>
                <a:gd fmla="*/ 82 w 125" name="T52"/>
                <a:gd fmla="*/ 19 h 98" name="T53"/>
                <a:gd fmla="*/ 118 w 125" name="T54"/>
                <a:gd fmla="*/ 19 h 98" name="T55"/>
                <a:gd fmla="*/ 125 w 125" name="T56"/>
                <a:gd fmla="*/ 26 h 98" name="T57"/>
                <a:gd fmla="*/ 125 w 125" name="T58"/>
                <a:gd fmla="*/ 47 h 98" name="T59"/>
                <a:gd fmla="*/ 0 w 125" name="T60"/>
                <a:gd fmla="*/ 47 h 98" name="T61"/>
                <a:gd fmla="*/ 0 w 125" name="T62"/>
                <a:gd fmla="*/ 26 h 98" name="T63"/>
                <a:gd fmla="*/ 6 w 125" name="T64"/>
                <a:gd fmla="*/ 19 h 98" name="T65"/>
                <a:gd fmla="*/ 6 w 125" name="T66"/>
                <a:gd fmla="*/ 19 h 9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8" w="125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文本框 9"/>
          <p:cNvSpPr txBox="1"/>
          <p:nvPr/>
        </p:nvSpPr>
        <p:spPr>
          <a:xfrm rot="19800000">
            <a:off x="3405420" y="2282353"/>
            <a:ext cx="898219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9600">
                <a:solidFill>
                  <a:srgbClr val="C8D549"/>
                </a:solidFill>
              </a:rPr>
              <a:t>Things To Bring</a:t>
            </a:r>
          </a:p>
        </p:txBody>
      </p:sp>
    </p:spTree>
    <p:extLst>
      <p:ext uri="{BB962C8B-B14F-4D97-AF65-F5344CB8AC3E}">
        <p14:creationId val="400982122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701" l="17426" r="35431" t="16198"/>
          <a:stretch>
            <a:fillRect/>
          </a:stretch>
        </p:blipFill>
        <p:spPr>
          <a:xfrm>
            <a:off x="4395004" y="1798339"/>
            <a:ext cx="3401988" cy="1704964"/>
          </a:xfrm>
          <a:custGeom>
            <a:gdLst>
              <a:gd fmla="*/ 1704964 w 3401988" name="connsiteX0"/>
              <a:gd fmla="*/ 0 h 1704964" name="connsiteY0"/>
              <a:gd fmla="*/ 3401988 w 3401988" name="connsiteX1"/>
              <a:gd fmla="*/ 1704964 h 1704964" name="connsiteY1"/>
              <a:gd fmla="*/ 0 w 3401988" name="connsiteX2"/>
              <a:gd fmla="*/ 1697024 h 170496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04964" w="3401988">
                <a:moveTo>
                  <a:pt x="1704964" y="0"/>
                </a:moveTo>
                <a:lnTo>
                  <a:pt x="3401988" y="1704964"/>
                </a:lnTo>
                <a:lnTo>
                  <a:pt x="0" y="1697024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Freeform 15"/>
          <p:cNvSpPr>
            <a:spLocks noEditPoints="1"/>
          </p:cNvSpPr>
          <p:nvPr/>
        </p:nvSpPr>
        <p:spPr bwMode="auto">
          <a:xfrm>
            <a:off x="5633641" y="2482562"/>
            <a:ext cx="924715" cy="724867"/>
          </a:xfrm>
          <a:custGeom>
            <a:gdLst>
              <a:gd fmla="*/ 125 w 125" name="T0"/>
              <a:gd fmla="*/ 54 h 98" name="T1"/>
              <a:gd fmla="*/ 125 w 125" name="T2"/>
              <a:gd fmla="*/ 91 h 98" name="T3"/>
              <a:gd fmla="*/ 118 w 125" name="T4"/>
              <a:gd fmla="*/ 98 h 98" name="T5"/>
              <a:gd fmla="*/ 6 w 125" name="T6"/>
              <a:gd fmla="*/ 98 h 98" name="T7"/>
              <a:gd fmla="*/ 0 w 125" name="T8"/>
              <a:gd fmla="*/ 91 h 98" name="T9"/>
              <a:gd fmla="*/ 0 w 125" name="T10"/>
              <a:gd fmla="*/ 54 h 98" name="T11"/>
              <a:gd fmla="*/ 55 w 125" name="T12"/>
              <a:gd fmla="*/ 54 h 98" name="T13"/>
              <a:gd fmla="*/ 55 w 125" name="T14"/>
              <a:gd fmla="*/ 62 h 98" name="T15"/>
              <a:gd fmla="*/ 59 w 125" name="T16"/>
              <a:gd fmla="*/ 66 h 98" name="T17"/>
              <a:gd fmla="*/ 66 w 125" name="T18"/>
              <a:gd fmla="*/ 66 h 98" name="T19"/>
              <a:gd fmla="*/ 69 w 125" name="T20"/>
              <a:gd fmla="*/ 62 h 98" name="T21"/>
              <a:gd fmla="*/ 69 w 125" name="T22"/>
              <a:gd fmla="*/ 54 h 98" name="T23"/>
              <a:gd fmla="*/ 125 w 125" name="T24"/>
              <a:gd fmla="*/ 54 h 98" name="T25"/>
              <a:gd fmla="*/ 50 w 125" name="T26"/>
              <a:gd fmla="*/ 19 h 98" name="T27"/>
              <a:gd fmla="*/ 75 w 125" name="T28"/>
              <a:gd fmla="*/ 19 h 98" name="T29"/>
              <a:gd fmla="*/ 75 w 125" name="T30"/>
              <a:gd fmla="*/ 11 h 98" name="T31"/>
              <a:gd fmla="*/ 72 w 125" name="T32"/>
              <a:gd fmla="*/ 8 h 98" name="T33"/>
              <a:gd fmla="*/ 53 w 125" name="T34"/>
              <a:gd fmla="*/ 8 h 98" name="T35"/>
              <a:gd fmla="*/ 50 w 125" name="T36"/>
              <a:gd fmla="*/ 11 h 98" name="T37"/>
              <a:gd fmla="*/ 50 w 125" name="T38"/>
              <a:gd fmla="*/ 19 h 98" name="T39"/>
              <a:gd fmla="*/ 6 w 125" name="T40"/>
              <a:gd fmla="*/ 19 h 98" name="T41"/>
              <a:gd fmla="*/ 43 w 125" name="T42"/>
              <a:gd fmla="*/ 19 h 98" name="T43"/>
              <a:gd fmla="*/ 43 w 125" name="T44"/>
              <a:gd fmla="*/ 11 h 98" name="T45"/>
              <a:gd fmla="*/ 53 w 125" name="T46"/>
              <a:gd fmla="*/ 0 h 98" name="T47"/>
              <a:gd fmla="*/ 72 w 125" name="T48"/>
              <a:gd fmla="*/ 0 h 98" name="T49"/>
              <a:gd fmla="*/ 82 w 125" name="T50"/>
              <a:gd fmla="*/ 11 h 98" name="T51"/>
              <a:gd fmla="*/ 82 w 125" name="T52"/>
              <a:gd fmla="*/ 19 h 98" name="T53"/>
              <a:gd fmla="*/ 118 w 125" name="T54"/>
              <a:gd fmla="*/ 19 h 98" name="T55"/>
              <a:gd fmla="*/ 125 w 125" name="T56"/>
              <a:gd fmla="*/ 26 h 98" name="T57"/>
              <a:gd fmla="*/ 125 w 125" name="T58"/>
              <a:gd fmla="*/ 47 h 98" name="T59"/>
              <a:gd fmla="*/ 0 w 125" name="T60"/>
              <a:gd fmla="*/ 47 h 98" name="T61"/>
              <a:gd fmla="*/ 0 w 125" name="T62"/>
              <a:gd fmla="*/ 26 h 98" name="T63"/>
              <a:gd fmla="*/ 6 w 125" name="T64"/>
              <a:gd fmla="*/ 19 h 98" name="T65"/>
              <a:gd fmla="*/ 6 w 125" name="T66"/>
              <a:gd fmla="*/ 19 h 9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98" w="125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flipV="1" rot="13491977">
            <a:off x="3062067" y="595552"/>
            <a:ext cx="2405575" cy="2405575"/>
          </a:xfrm>
          <a:prstGeom prst="rt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Freeform 63"/>
          <p:cNvSpPr>
            <a:spLocks noChangeAspect="1" noEditPoints="1"/>
          </p:cNvSpPr>
          <p:nvPr/>
        </p:nvSpPr>
        <p:spPr bwMode="auto">
          <a:xfrm>
            <a:off x="3852746" y="1908836"/>
            <a:ext cx="824215" cy="936159"/>
          </a:xfrm>
          <a:custGeom>
            <a:gdLst>
              <a:gd fmla="*/ 319 w 352" name="T0"/>
              <a:gd fmla="*/ 209 h 400" name="T1"/>
              <a:gd fmla="*/ 238 w 352" name="T2"/>
              <a:gd fmla="*/ 134 h 400" name="T3"/>
              <a:gd fmla="*/ 251 w 352" name="T4"/>
              <a:gd fmla="*/ 134 h 400" name="T5"/>
              <a:gd fmla="*/ 313 w 352" name="T6"/>
              <a:gd fmla="*/ 114 h 400" name="T7"/>
              <a:gd fmla="*/ 283 w 352" name="T8"/>
              <a:gd fmla="*/ 96 h 400" name="T9"/>
              <a:gd fmla="*/ 292 w 352" name="T10"/>
              <a:gd fmla="*/ 82 h 400" name="T11"/>
              <a:gd fmla="*/ 289 w 352" name="T12"/>
              <a:gd fmla="*/ 75 h 400" name="T13"/>
              <a:gd fmla="*/ 237 w 352" name="T14"/>
              <a:gd fmla="*/ 97 h 400" name="T15"/>
              <a:gd fmla="*/ 231 w 352" name="T16"/>
              <a:gd fmla="*/ 16 h 400" name="T17"/>
              <a:gd fmla="*/ 142 w 352" name="T18"/>
              <a:gd fmla="*/ 17 h 400" name="T19"/>
              <a:gd fmla="*/ 136 w 352" name="T20"/>
              <a:gd fmla="*/ 108 h 400" name="T21"/>
              <a:gd fmla="*/ 121 w 352" name="T22"/>
              <a:gd fmla="*/ 112 h 400" name="T23"/>
              <a:gd fmla="*/ 111 w 352" name="T24"/>
              <a:gd fmla="*/ 119 h 400" name="T25"/>
              <a:gd fmla="*/ 127 w 352" name="T26"/>
              <a:gd fmla="*/ 130 h 400" name="T27"/>
              <a:gd fmla="*/ 34 w 352" name="T28"/>
              <a:gd fmla="*/ 214 h 400" name="T29"/>
              <a:gd fmla="*/ 149 w 352" name="T30"/>
              <a:gd fmla="*/ 391 h 400" name="T31"/>
              <a:gd fmla="*/ 343 w 352" name="T32"/>
              <a:gd fmla="*/ 268 h 400" name="T33"/>
              <a:gd fmla="*/ 303 w 352" name="T34"/>
              <a:gd fmla="*/ 109 h 400" name="T35"/>
              <a:gd fmla="*/ 251 w 352" name="T36"/>
              <a:gd fmla="*/ 123 h 400" name="T37"/>
              <a:gd fmla="*/ 243 w 352" name="T38"/>
              <a:gd fmla="*/ 122 h 400" name="T39"/>
              <a:gd fmla="*/ 280 w 352" name="T40"/>
              <a:gd fmla="*/ 85 h 400" name="T41"/>
              <a:gd fmla="*/ 239 w 352" name="T42"/>
              <a:gd fmla="*/ 111 h 400" name="T43"/>
              <a:gd fmla="*/ 280 w 352" name="T44"/>
              <a:gd fmla="*/ 85 h 400" name="T45"/>
              <a:gd fmla="*/ 218 w 352" name="T46"/>
              <a:gd fmla="*/ 315 h 400" name="T47"/>
              <a:gd fmla="*/ 183 w 352" name="T48"/>
              <a:gd fmla="*/ 326 h 400" name="T49"/>
              <a:gd fmla="*/ 169 w 352" name="T50"/>
              <a:gd fmla="*/ 344 h 400" name="T51"/>
              <a:gd fmla="*/ 147 w 352" name="T52"/>
              <a:gd fmla="*/ 322 h 400" name="T53"/>
              <a:gd fmla="*/ 122 w 352" name="T54"/>
              <a:gd fmla="*/ 300 h 400" name="T55"/>
              <a:gd fmla="*/ 155 w 352" name="T56"/>
              <a:gd fmla="*/ 280 h 400" name="T57"/>
              <a:gd fmla="*/ 169 w 352" name="T58"/>
              <a:gd fmla="*/ 301 h 400" name="T59"/>
              <a:gd fmla="*/ 142 w 352" name="T60"/>
              <a:gd fmla="*/ 258 h 400" name="T61"/>
              <a:gd fmla="*/ 122 w 352" name="T62"/>
              <a:gd fmla="*/ 225 h 400" name="T63"/>
              <a:gd fmla="*/ 169 w 352" name="T64"/>
              <a:gd fmla="*/ 184 h 400" name="T65"/>
              <a:gd fmla="*/ 183 w 352" name="T66"/>
              <a:gd fmla="*/ 175 h 400" name="T67"/>
              <a:gd fmla="*/ 215 w 352" name="T68"/>
              <a:gd fmla="*/ 194 h 400" name="T69"/>
              <a:gd fmla="*/ 195 w 352" name="T70"/>
              <a:gd fmla="*/ 223 h 400" name="T71"/>
              <a:gd fmla="*/ 183 w 352" name="T72"/>
              <a:gd fmla="*/ 209 h 400" name="T73"/>
              <a:gd fmla="*/ 221 w 352" name="T74"/>
              <a:gd fmla="*/ 252 h 400" name="T75"/>
              <a:gd fmla="*/ 230 w 352" name="T76"/>
              <a:gd fmla="*/ 301 h 40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400" w="352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 flipV="1" rot="13491977">
            <a:off x="6730922" y="595552"/>
            <a:ext cx="2405575" cy="2405575"/>
          </a:xfrm>
          <a:prstGeom prst="rt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 rot="13491977">
            <a:off x="4893213" y="2407044"/>
            <a:ext cx="2405575" cy="2405575"/>
          </a:xfrm>
          <a:prstGeom prst="rt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45"/>
          <p:cNvSpPr>
            <a:spLocks noChangeAspect="1" noEditPoints="1"/>
          </p:cNvSpPr>
          <p:nvPr/>
        </p:nvSpPr>
        <p:spPr bwMode="auto">
          <a:xfrm>
            <a:off x="7657857" y="1908836"/>
            <a:ext cx="560955" cy="936159"/>
          </a:xfrm>
          <a:custGeom>
            <a:gdLst>
              <a:gd fmla="*/ 427 w 463" name="T0"/>
              <a:gd fmla="*/ 0 h 773" name="T1"/>
              <a:gd fmla="*/ 42 w 463" name="T2"/>
              <a:gd fmla="*/ 0 h 773" name="T3"/>
              <a:gd fmla="*/ 0 w 463" name="T4"/>
              <a:gd fmla="*/ 35 h 773" name="T5"/>
              <a:gd fmla="*/ 0 w 463" name="T6"/>
              <a:gd fmla="*/ 733 h 773" name="T7"/>
              <a:gd fmla="*/ 42 w 463" name="T8"/>
              <a:gd fmla="*/ 773 h 773" name="T9"/>
              <a:gd fmla="*/ 427 w 463" name="T10"/>
              <a:gd fmla="*/ 773 h 773" name="T11"/>
              <a:gd fmla="*/ 463 w 463" name="T12"/>
              <a:gd fmla="*/ 733 h 773" name="T13"/>
              <a:gd fmla="*/ 463 w 463" name="T14"/>
              <a:gd fmla="*/ 35 h 773" name="T15"/>
              <a:gd fmla="*/ 427 w 463" name="T16"/>
              <a:gd fmla="*/ 0 h 773" name="T17"/>
              <a:gd fmla="*/ 152 w 463" name="T18"/>
              <a:gd fmla="*/ 730 h 773" name="T19"/>
              <a:gd fmla="*/ 139 w 463" name="T20"/>
              <a:gd fmla="*/ 743 h 773" name="T21"/>
              <a:gd fmla="*/ 112 w 463" name="T22"/>
              <a:gd fmla="*/ 743 h 773" name="T23"/>
              <a:gd fmla="*/ 99 w 463" name="T24"/>
              <a:gd fmla="*/ 730 h 773" name="T25"/>
              <a:gd fmla="*/ 99 w 463" name="T26"/>
              <a:gd fmla="*/ 722 h 773" name="T27"/>
              <a:gd fmla="*/ 112 w 463" name="T28"/>
              <a:gd fmla="*/ 709 h 773" name="T29"/>
              <a:gd fmla="*/ 139 w 463" name="T30"/>
              <a:gd fmla="*/ 709 h 773" name="T31"/>
              <a:gd fmla="*/ 152 w 463" name="T32"/>
              <a:gd fmla="*/ 722 h 773" name="T33"/>
              <a:gd fmla="*/ 152 w 463" name="T34"/>
              <a:gd fmla="*/ 730 h 773" name="T35"/>
              <a:gd fmla="*/ 263 w 463" name="T36"/>
              <a:gd fmla="*/ 724 h 773" name="T37"/>
              <a:gd fmla="*/ 247 w 463" name="T38"/>
              <a:gd fmla="*/ 743 h 773" name="T39"/>
              <a:gd fmla="*/ 219 w 463" name="T40"/>
              <a:gd fmla="*/ 743 h 773" name="T41"/>
              <a:gd fmla="*/ 202 w 463" name="T42"/>
              <a:gd fmla="*/ 724 h 773" name="T43"/>
              <a:gd fmla="*/ 202 w 463" name="T44"/>
              <a:gd fmla="*/ 716 h 773" name="T45"/>
              <a:gd fmla="*/ 219 w 463" name="T46"/>
              <a:gd fmla="*/ 699 h 773" name="T47"/>
              <a:gd fmla="*/ 247 w 463" name="T48"/>
              <a:gd fmla="*/ 699 h 773" name="T49"/>
              <a:gd fmla="*/ 263 w 463" name="T50"/>
              <a:gd fmla="*/ 716 h 773" name="T51"/>
              <a:gd fmla="*/ 263 w 463" name="T52"/>
              <a:gd fmla="*/ 724 h 773" name="T53"/>
              <a:gd fmla="*/ 366 w 463" name="T54"/>
              <a:gd fmla="*/ 730 h 773" name="T55"/>
              <a:gd fmla="*/ 354 w 463" name="T56"/>
              <a:gd fmla="*/ 743 h 773" name="T57"/>
              <a:gd fmla="*/ 326 w 463" name="T58"/>
              <a:gd fmla="*/ 743 h 773" name="T59"/>
              <a:gd fmla="*/ 314 w 463" name="T60"/>
              <a:gd fmla="*/ 730 h 773" name="T61"/>
              <a:gd fmla="*/ 314 w 463" name="T62"/>
              <a:gd fmla="*/ 722 h 773" name="T63"/>
              <a:gd fmla="*/ 326 w 463" name="T64"/>
              <a:gd fmla="*/ 709 h 773" name="T65"/>
              <a:gd fmla="*/ 354 w 463" name="T66"/>
              <a:gd fmla="*/ 709 h 773" name="T67"/>
              <a:gd fmla="*/ 366 w 463" name="T68"/>
              <a:gd fmla="*/ 722 h 773" name="T69"/>
              <a:gd fmla="*/ 366 w 463" name="T70"/>
              <a:gd fmla="*/ 730 h 773" name="T71"/>
              <a:gd fmla="*/ 417 w 463" name="T72"/>
              <a:gd fmla="*/ 644 h 773" name="T73"/>
              <a:gd fmla="*/ 394 w 463" name="T74"/>
              <a:gd fmla="*/ 671 h 773" name="T75"/>
              <a:gd fmla="*/ 74 w 463" name="T76"/>
              <a:gd fmla="*/ 671 h 773" name="T77"/>
              <a:gd fmla="*/ 49 w 463" name="T78"/>
              <a:gd fmla="*/ 644 h 773" name="T79"/>
              <a:gd fmla="*/ 49 w 463" name="T80"/>
              <a:gd fmla="*/ 67 h 773" name="T81"/>
              <a:gd fmla="*/ 74 w 463" name="T82"/>
              <a:gd fmla="*/ 46 h 773" name="T83"/>
              <a:gd fmla="*/ 394 w 463" name="T84"/>
              <a:gd fmla="*/ 46 h 773" name="T85"/>
              <a:gd fmla="*/ 417 w 463" name="T86"/>
              <a:gd fmla="*/ 67 h 773" name="T87"/>
              <a:gd fmla="*/ 417 w 463" name="T88"/>
              <a:gd fmla="*/ 644 h 773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773" w="462">
                <a:moveTo>
                  <a:pt x="427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7"/>
                  <a:pt x="0" y="35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56"/>
                  <a:pt x="17" y="773"/>
                  <a:pt x="42" y="773"/>
                </a:cubicBezTo>
                <a:cubicBezTo>
                  <a:pt x="427" y="773"/>
                  <a:pt x="427" y="773"/>
                  <a:pt x="427" y="773"/>
                </a:cubicBezTo>
                <a:cubicBezTo>
                  <a:pt x="448" y="773"/>
                  <a:pt x="463" y="756"/>
                  <a:pt x="463" y="733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3" y="19"/>
                  <a:pt x="451" y="0"/>
                  <a:pt x="427" y="0"/>
                </a:cubicBezTo>
                <a:close/>
                <a:moveTo>
                  <a:pt x="152" y="730"/>
                </a:moveTo>
                <a:cubicBezTo>
                  <a:pt x="152" y="737"/>
                  <a:pt x="146" y="743"/>
                  <a:pt x="139" y="743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6" y="743"/>
                  <a:pt x="99" y="737"/>
                  <a:pt x="99" y="730"/>
                </a:cubicBezTo>
                <a:cubicBezTo>
                  <a:pt x="99" y="722"/>
                  <a:pt x="99" y="722"/>
                  <a:pt x="99" y="722"/>
                </a:cubicBezTo>
                <a:cubicBezTo>
                  <a:pt x="99" y="714"/>
                  <a:pt x="106" y="709"/>
                  <a:pt x="112" y="709"/>
                </a:cubicBezTo>
                <a:cubicBezTo>
                  <a:pt x="139" y="709"/>
                  <a:pt x="139" y="709"/>
                  <a:pt x="139" y="709"/>
                </a:cubicBezTo>
                <a:cubicBezTo>
                  <a:pt x="146" y="709"/>
                  <a:pt x="152" y="714"/>
                  <a:pt x="152" y="722"/>
                </a:cubicBezTo>
                <a:cubicBezTo>
                  <a:pt x="152" y="730"/>
                  <a:pt x="152" y="730"/>
                  <a:pt x="152" y="730"/>
                </a:cubicBezTo>
                <a:close/>
                <a:moveTo>
                  <a:pt x="263" y="724"/>
                </a:moveTo>
                <a:cubicBezTo>
                  <a:pt x="263" y="735"/>
                  <a:pt x="255" y="743"/>
                  <a:pt x="247" y="743"/>
                </a:cubicBezTo>
                <a:cubicBezTo>
                  <a:pt x="219" y="743"/>
                  <a:pt x="219" y="743"/>
                  <a:pt x="219" y="743"/>
                </a:cubicBezTo>
                <a:cubicBezTo>
                  <a:pt x="211" y="743"/>
                  <a:pt x="202" y="735"/>
                  <a:pt x="202" y="724"/>
                </a:cubicBezTo>
                <a:cubicBezTo>
                  <a:pt x="202" y="716"/>
                  <a:pt x="202" y="716"/>
                  <a:pt x="202" y="716"/>
                </a:cubicBezTo>
                <a:cubicBezTo>
                  <a:pt x="202" y="705"/>
                  <a:pt x="209" y="699"/>
                  <a:pt x="219" y="699"/>
                </a:cubicBezTo>
                <a:cubicBezTo>
                  <a:pt x="247" y="699"/>
                  <a:pt x="247" y="699"/>
                  <a:pt x="247" y="699"/>
                </a:cubicBezTo>
                <a:cubicBezTo>
                  <a:pt x="255" y="699"/>
                  <a:pt x="263" y="705"/>
                  <a:pt x="263" y="716"/>
                </a:cubicBezTo>
                <a:cubicBezTo>
                  <a:pt x="263" y="724"/>
                  <a:pt x="263" y="724"/>
                  <a:pt x="263" y="724"/>
                </a:cubicBezTo>
                <a:close/>
                <a:moveTo>
                  <a:pt x="366" y="730"/>
                </a:moveTo>
                <a:cubicBezTo>
                  <a:pt x="366" y="737"/>
                  <a:pt x="360" y="743"/>
                  <a:pt x="354" y="743"/>
                </a:cubicBezTo>
                <a:cubicBezTo>
                  <a:pt x="326" y="743"/>
                  <a:pt x="326" y="743"/>
                  <a:pt x="326" y="743"/>
                </a:cubicBezTo>
                <a:cubicBezTo>
                  <a:pt x="320" y="743"/>
                  <a:pt x="314" y="737"/>
                  <a:pt x="314" y="730"/>
                </a:cubicBezTo>
                <a:cubicBezTo>
                  <a:pt x="314" y="722"/>
                  <a:pt x="314" y="722"/>
                  <a:pt x="314" y="722"/>
                </a:cubicBezTo>
                <a:cubicBezTo>
                  <a:pt x="314" y="714"/>
                  <a:pt x="320" y="709"/>
                  <a:pt x="326" y="709"/>
                </a:cubicBezTo>
                <a:cubicBezTo>
                  <a:pt x="354" y="709"/>
                  <a:pt x="354" y="709"/>
                  <a:pt x="354" y="709"/>
                </a:cubicBezTo>
                <a:cubicBezTo>
                  <a:pt x="360" y="709"/>
                  <a:pt x="366" y="714"/>
                  <a:pt x="366" y="722"/>
                </a:cubicBezTo>
                <a:cubicBezTo>
                  <a:pt x="366" y="730"/>
                  <a:pt x="366" y="730"/>
                  <a:pt x="366" y="730"/>
                </a:cubicBezTo>
                <a:close/>
                <a:moveTo>
                  <a:pt x="417" y="644"/>
                </a:moveTo>
                <a:cubicBezTo>
                  <a:pt x="417" y="657"/>
                  <a:pt x="409" y="671"/>
                  <a:pt x="394" y="671"/>
                </a:cubicBezTo>
                <a:cubicBezTo>
                  <a:pt x="74" y="671"/>
                  <a:pt x="74" y="671"/>
                  <a:pt x="74" y="671"/>
                </a:cubicBezTo>
                <a:cubicBezTo>
                  <a:pt x="59" y="671"/>
                  <a:pt x="49" y="659"/>
                  <a:pt x="49" y="644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50"/>
                  <a:pt x="61" y="46"/>
                  <a:pt x="7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404" y="46"/>
                  <a:pt x="417" y="48"/>
                  <a:pt x="417" y="67"/>
                </a:cubicBezTo>
                <a:cubicBezTo>
                  <a:pt x="417" y="644"/>
                  <a:pt x="417" y="644"/>
                  <a:pt x="417" y="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6627" compatLnSpc="1" lIns="93256" numCol="1" rIns="93256" tIns="46627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02247" y="3881913"/>
            <a:ext cx="787505" cy="760422"/>
            <a:chOff x="8812213" y="2009775"/>
            <a:chExt cx="600075" cy="579438"/>
          </a:xfrm>
          <a:solidFill>
            <a:schemeClr val="bg1"/>
          </a:solidFill>
        </p:grpSpPr>
        <p:sp>
          <p:nvSpPr>
            <p:cNvPr id="10" name="Freeform 23"/>
            <p:cNvSpPr/>
            <p:nvPr/>
          </p:nvSpPr>
          <p:spPr bwMode="auto">
            <a:xfrm>
              <a:off x="8812213" y="2009775"/>
              <a:ext cx="563563" cy="557213"/>
            </a:xfrm>
            <a:custGeom>
              <a:gdLst>
                <a:gd fmla="*/ 345 w 355" name="T0"/>
                <a:gd fmla="*/ 48 h 351" name="T1"/>
                <a:gd fmla="*/ 345 w 355" name="T2"/>
                <a:gd fmla="*/ 48 h 351" name="T3"/>
                <a:gd fmla="*/ 355 w 355" name="T4"/>
                <a:gd fmla="*/ 76 h 351" name="T5"/>
                <a:gd fmla="*/ 312 w 355" name="T6"/>
                <a:gd fmla="*/ 123 h 351" name="T7"/>
                <a:gd fmla="*/ 279 w 355" name="T8"/>
                <a:gd fmla="*/ 114 h 351" name="T9"/>
                <a:gd fmla="*/ 279 w 355" name="T10"/>
                <a:gd fmla="*/ 114 h 351" name="T11"/>
                <a:gd fmla="*/ 114 w 355" name="T12"/>
                <a:gd fmla="*/ 275 h 351" name="T13"/>
                <a:gd fmla="*/ 114 w 355" name="T14"/>
                <a:gd fmla="*/ 280 h 351" name="T15"/>
                <a:gd fmla="*/ 123 w 355" name="T16"/>
                <a:gd fmla="*/ 313 h 351" name="T17"/>
                <a:gd fmla="*/ 76 w 355" name="T18"/>
                <a:gd fmla="*/ 351 h 351" name="T19"/>
                <a:gd fmla="*/ 47 w 355" name="T20"/>
                <a:gd fmla="*/ 346 h 351" name="T21"/>
                <a:gd fmla="*/ 47 w 355" name="T22"/>
                <a:gd fmla="*/ 346 h 351" name="T23"/>
                <a:gd fmla="*/ 47 w 355" name="T24"/>
                <a:gd fmla="*/ 341 h 351" name="T25"/>
                <a:gd fmla="*/ 80 w 355" name="T26"/>
                <a:gd fmla="*/ 313 h 351" name="T27"/>
                <a:gd fmla="*/ 66 w 355" name="T28"/>
                <a:gd fmla="*/ 289 h 351" name="T29"/>
                <a:gd fmla="*/ 43 w 355" name="T30"/>
                <a:gd fmla="*/ 275 h 351" name="T31"/>
                <a:gd fmla="*/ 14 w 355" name="T32"/>
                <a:gd fmla="*/ 308 h 351" name="T33"/>
                <a:gd fmla="*/ 9 w 355" name="T34"/>
                <a:gd fmla="*/ 308 h 351" name="T35"/>
                <a:gd fmla="*/ 9 w 355" name="T36"/>
                <a:gd fmla="*/ 308 h 351" name="T37"/>
                <a:gd fmla="*/ 0 w 355" name="T38"/>
                <a:gd fmla="*/ 275 h 351" name="T39"/>
                <a:gd fmla="*/ 43 w 355" name="T40"/>
                <a:gd fmla="*/ 232 h 351" name="T41"/>
                <a:gd fmla="*/ 76 w 355" name="T42"/>
                <a:gd fmla="*/ 242 h 351" name="T43"/>
                <a:gd fmla="*/ 80 w 355" name="T44"/>
                <a:gd fmla="*/ 242 h 351" name="T45"/>
                <a:gd fmla="*/ 241 w 355" name="T46"/>
                <a:gd fmla="*/ 81 h 351" name="T47"/>
                <a:gd fmla="*/ 241 w 355" name="T48"/>
                <a:gd fmla="*/ 76 h 351" name="T49"/>
                <a:gd fmla="*/ 232 w 355" name="T50"/>
                <a:gd fmla="*/ 43 h 351" name="T51"/>
                <a:gd fmla="*/ 279 w 355" name="T52"/>
                <a:gd fmla="*/ 0 h 351" name="T53"/>
                <a:gd fmla="*/ 308 w 355" name="T54"/>
                <a:gd fmla="*/ 10 h 351" name="T55"/>
                <a:gd fmla="*/ 308 w 355" name="T56"/>
                <a:gd fmla="*/ 10 h 351" name="T57"/>
                <a:gd fmla="*/ 308 w 355" name="T58"/>
                <a:gd fmla="*/ 10 h 351" name="T59"/>
                <a:gd fmla="*/ 274 w 355" name="T60"/>
                <a:gd fmla="*/ 43 h 351" name="T61"/>
                <a:gd fmla="*/ 289 w 355" name="T62"/>
                <a:gd fmla="*/ 67 h 351" name="T63"/>
                <a:gd fmla="*/ 312 w 355" name="T64"/>
                <a:gd fmla="*/ 81 h 351" name="T65"/>
                <a:gd fmla="*/ 345 w 355" name="T66"/>
                <a:gd fmla="*/ 48 h 351" name="T67"/>
                <a:gd fmla="*/ 345 w 355" name="T68"/>
                <a:gd fmla="*/ 48 h 351" name="T69"/>
                <a:gd fmla="*/ 345 w 355" name="T70"/>
                <a:gd fmla="*/ 48 h 35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51" w="355">
                  <a:moveTo>
                    <a:pt x="345" y="48"/>
                  </a:moveTo>
                  <a:lnTo>
                    <a:pt x="345" y="48"/>
                  </a:lnTo>
                  <a:lnTo>
                    <a:pt x="355" y="76"/>
                  </a:lnTo>
                  <a:lnTo>
                    <a:pt x="312" y="123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114" y="275"/>
                  </a:lnTo>
                  <a:lnTo>
                    <a:pt x="114" y="280"/>
                  </a:lnTo>
                  <a:lnTo>
                    <a:pt x="123" y="313"/>
                  </a:lnTo>
                  <a:lnTo>
                    <a:pt x="76" y="351"/>
                  </a:lnTo>
                  <a:lnTo>
                    <a:pt x="47" y="346"/>
                  </a:lnTo>
                  <a:lnTo>
                    <a:pt x="47" y="346"/>
                  </a:lnTo>
                  <a:lnTo>
                    <a:pt x="47" y="341"/>
                  </a:lnTo>
                  <a:lnTo>
                    <a:pt x="80" y="313"/>
                  </a:lnTo>
                  <a:lnTo>
                    <a:pt x="66" y="289"/>
                  </a:lnTo>
                  <a:lnTo>
                    <a:pt x="43" y="275"/>
                  </a:lnTo>
                  <a:lnTo>
                    <a:pt x="14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0" y="275"/>
                  </a:lnTo>
                  <a:lnTo>
                    <a:pt x="43" y="232"/>
                  </a:lnTo>
                  <a:lnTo>
                    <a:pt x="76" y="242"/>
                  </a:lnTo>
                  <a:lnTo>
                    <a:pt x="80" y="242"/>
                  </a:lnTo>
                  <a:lnTo>
                    <a:pt x="241" y="81"/>
                  </a:lnTo>
                  <a:lnTo>
                    <a:pt x="241" y="76"/>
                  </a:lnTo>
                  <a:lnTo>
                    <a:pt x="232" y="43"/>
                  </a:lnTo>
                  <a:lnTo>
                    <a:pt x="279" y="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274" y="43"/>
                  </a:lnTo>
                  <a:lnTo>
                    <a:pt x="289" y="67"/>
                  </a:lnTo>
                  <a:lnTo>
                    <a:pt x="312" y="81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8842375" y="2017713"/>
              <a:ext cx="569913" cy="571500"/>
            </a:xfrm>
            <a:custGeom>
              <a:gdLst>
                <a:gd fmla="*/ 21 w 76" name="T0"/>
                <a:gd fmla="*/ 18 h 76" name="T1"/>
                <a:gd fmla="*/ 46 w 76" name="T2"/>
                <a:gd fmla="*/ 43 h 76" name="T3"/>
                <a:gd fmla="*/ 52 w 76" name="T4"/>
                <a:gd fmla="*/ 37 h 76" name="T5"/>
                <a:gd fmla="*/ 55 w 76" name="T6"/>
                <a:gd fmla="*/ 40 h 76" name="T7"/>
                <a:gd fmla="*/ 53 w 76" name="T8"/>
                <a:gd fmla="*/ 42 h 76" name="T9"/>
                <a:gd fmla="*/ 74 w 76" name="T10"/>
                <a:gd fmla="*/ 63 h 76" name="T11"/>
                <a:gd fmla="*/ 73 w 76" name="T12"/>
                <a:gd fmla="*/ 73 h 76" name="T13"/>
                <a:gd fmla="*/ 73 w 76" name="T14"/>
                <a:gd fmla="*/ 73 h 76" name="T15"/>
                <a:gd fmla="*/ 63 w 76" name="T16"/>
                <a:gd fmla="*/ 74 h 76" name="T17"/>
                <a:gd fmla="*/ 42 w 76" name="T18"/>
                <a:gd fmla="*/ 53 h 76" name="T19"/>
                <a:gd fmla="*/ 40 w 76" name="T20"/>
                <a:gd fmla="*/ 55 h 76" name="T21"/>
                <a:gd fmla="*/ 37 w 76" name="T22"/>
                <a:gd fmla="*/ 52 h 76" name="T23"/>
                <a:gd fmla="*/ 43 w 76" name="T24"/>
                <a:gd fmla="*/ 46 h 76" name="T25"/>
                <a:gd fmla="*/ 18 w 76" name="T26"/>
                <a:gd fmla="*/ 21 h 76" name="T27"/>
                <a:gd fmla="*/ 11 w 76" name="T28"/>
                <a:gd fmla="*/ 20 h 76" name="T29"/>
                <a:gd fmla="*/ 0 w 76" name="T30"/>
                <a:gd fmla="*/ 9 h 76" name="T31"/>
                <a:gd fmla="*/ 9 w 76" name="T32"/>
                <a:gd fmla="*/ 0 h 76" name="T33"/>
                <a:gd fmla="*/ 21 w 76" name="T34"/>
                <a:gd fmla="*/ 11 h 76" name="T35"/>
                <a:gd fmla="*/ 21 w 76" name="T36"/>
                <a:gd fmla="*/ 18 h 7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6" w="76">
                  <a:moveTo>
                    <a:pt x="21" y="18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5"/>
                    <a:pt x="76" y="70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0" y="76"/>
                    <a:pt x="65" y="76"/>
                    <a:pt x="63" y="74"/>
                  </a:cubicBezTo>
                  <a:cubicBezTo>
                    <a:pt x="56" y="67"/>
                    <a:pt x="49" y="60"/>
                    <a:pt x="42" y="5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8"/>
                    <a:pt x="21" y="18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06216" y="2376915"/>
            <a:ext cx="20369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</a:rPr>
              <a:t>Money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35401" y="2376915"/>
            <a:ext cx="238451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</a:rPr>
              <a:t>Cellphone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8084" y="5380656"/>
            <a:ext cx="238451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</a:rPr>
              <a:t>Others </a:t>
            </a:r>
          </a:p>
        </p:txBody>
      </p:sp>
    </p:spTree>
    <p:extLst>
      <p:ext uri="{BB962C8B-B14F-4D97-AF65-F5344CB8AC3E}">
        <p14:creationId val="401107089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594"/>
          <a:stretch>
            <a:fillRect/>
          </a:stretch>
        </p:blipFill>
        <p:spPr>
          <a:xfrm>
            <a:off x="0" y="-1"/>
            <a:ext cx="12199502" cy="68931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9800000">
            <a:off x="470028" y="2516166"/>
            <a:ext cx="13987580" cy="6563929"/>
          </a:xfrm>
          <a:custGeom>
            <a:rect b="b" l="l" r="r" t="t"/>
            <a:pathLst>
              <a:path h="6563929" w="13987580">
                <a:moveTo>
                  <a:pt x="2893473" y="500364"/>
                </a:moveTo>
                <a:lnTo>
                  <a:pt x="2893427" y="519113"/>
                </a:lnTo>
                <a:cubicBezTo>
                  <a:pt x="2893229" y="568921"/>
                  <a:pt x="2892931" y="597496"/>
                  <a:pt x="2892534" y="604839"/>
                </a:cubicBezTo>
                <a:cubicBezTo>
                  <a:pt x="2891741" y="621507"/>
                  <a:pt x="2881124" y="637581"/>
                  <a:pt x="2860685" y="653059"/>
                </a:cubicBezTo>
                <a:cubicBezTo>
                  <a:pt x="2840246" y="668537"/>
                  <a:pt x="2821295" y="676276"/>
                  <a:pt x="2803833" y="676276"/>
                </a:cubicBezTo>
                <a:cubicBezTo>
                  <a:pt x="2758986" y="676276"/>
                  <a:pt x="2732991" y="654448"/>
                  <a:pt x="2725847" y="610791"/>
                </a:cubicBezTo>
                <a:cubicBezTo>
                  <a:pt x="2723664" y="598091"/>
                  <a:pt x="2722027" y="579934"/>
                  <a:pt x="2720935" y="556320"/>
                </a:cubicBezTo>
                <a:lnTo>
                  <a:pt x="2719848" y="498418"/>
                </a:lnTo>
                <a:close/>
                <a:moveTo>
                  <a:pt x="2728377" y="280691"/>
                </a:moveTo>
                <a:cubicBezTo>
                  <a:pt x="2731453" y="283270"/>
                  <a:pt x="2732990" y="287140"/>
                  <a:pt x="2732991" y="292299"/>
                </a:cubicBezTo>
                <a:cubicBezTo>
                  <a:pt x="2732990" y="295078"/>
                  <a:pt x="2732594" y="299245"/>
                  <a:pt x="2731800" y="304801"/>
                </a:cubicBezTo>
                <a:cubicBezTo>
                  <a:pt x="2723466" y="358776"/>
                  <a:pt x="2719298" y="413545"/>
                  <a:pt x="2719298" y="469107"/>
                </a:cubicBezTo>
                <a:lnTo>
                  <a:pt x="2719848" y="498418"/>
                </a:lnTo>
                <a:lnTo>
                  <a:pt x="2502247" y="495979"/>
                </a:lnTo>
                <a:lnTo>
                  <a:pt x="2506921" y="392907"/>
                </a:lnTo>
                <a:cubicBezTo>
                  <a:pt x="2510592" y="357188"/>
                  <a:pt x="2516099" y="326232"/>
                  <a:pt x="2523441" y="300038"/>
                </a:cubicBezTo>
                <a:cubicBezTo>
                  <a:pt x="2527806" y="283767"/>
                  <a:pt x="2535942" y="275631"/>
                  <a:pt x="2547848" y="275631"/>
                </a:cubicBezTo>
                <a:cubicBezTo>
                  <a:pt x="2566104" y="275631"/>
                  <a:pt x="2593886" y="275829"/>
                  <a:pt x="2631192" y="276226"/>
                </a:cubicBezTo>
                <a:cubicBezTo>
                  <a:pt x="2668498" y="276623"/>
                  <a:pt x="2696280" y="276821"/>
                  <a:pt x="2714536" y="276821"/>
                </a:cubicBezTo>
                <a:cubicBezTo>
                  <a:pt x="2720687" y="276821"/>
                  <a:pt x="2725301" y="278111"/>
                  <a:pt x="2728377" y="280691"/>
                </a:cubicBezTo>
                <a:close/>
                <a:moveTo>
                  <a:pt x="2387560" y="12205"/>
                </a:moveTo>
                <a:cubicBezTo>
                  <a:pt x="2390438" y="14785"/>
                  <a:pt x="2391876" y="18654"/>
                  <a:pt x="2391876" y="23814"/>
                </a:cubicBezTo>
                <a:cubicBezTo>
                  <a:pt x="2391876" y="78582"/>
                  <a:pt x="2391479" y="161033"/>
                  <a:pt x="2390686" y="271166"/>
                </a:cubicBezTo>
                <a:cubicBezTo>
                  <a:pt x="2390091" y="353765"/>
                  <a:pt x="2389719" y="420905"/>
                  <a:pt x="2389570" y="472586"/>
                </a:cubicBezTo>
                <a:lnTo>
                  <a:pt x="2389534" y="494715"/>
                </a:lnTo>
                <a:lnTo>
                  <a:pt x="2159609" y="492138"/>
                </a:lnTo>
                <a:lnTo>
                  <a:pt x="2158365" y="358044"/>
                </a:lnTo>
                <a:cubicBezTo>
                  <a:pt x="2155686" y="222238"/>
                  <a:pt x="2148989" y="112217"/>
                  <a:pt x="2138273" y="27981"/>
                </a:cubicBezTo>
                <a:cubicBezTo>
                  <a:pt x="2137480" y="24012"/>
                  <a:pt x="2137083" y="21035"/>
                  <a:pt x="2137083" y="19051"/>
                </a:cubicBezTo>
                <a:cubicBezTo>
                  <a:pt x="2137083" y="11907"/>
                  <a:pt x="2143433" y="8335"/>
                  <a:pt x="2156133" y="8335"/>
                </a:cubicBezTo>
                <a:cubicBezTo>
                  <a:pt x="2168833" y="8335"/>
                  <a:pt x="2187585" y="8931"/>
                  <a:pt x="2212390" y="10121"/>
                </a:cubicBezTo>
                <a:cubicBezTo>
                  <a:pt x="2237195" y="11312"/>
                  <a:pt x="2255947" y="11907"/>
                  <a:pt x="2268647" y="11907"/>
                </a:cubicBezTo>
                <a:cubicBezTo>
                  <a:pt x="2280553" y="11907"/>
                  <a:pt x="2298214" y="11312"/>
                  <a:pt x="2321630" y="10121"/>
                </a:cubicBezTo>
                <a:cubicBezTo>
                  <a:pt x="2345045" y="8931"/>
                  <a:pt x="2362706" y="8335"/>
                  <a:pt x="2374612" y="8335"/>
                </a:cubicBezTo>
                <a:cubicBezTo>
                  <a:pt x="2380367" y="8335"/>
                  <a:pt x="2384683" y="9625"/>
                  <a:pt x="2387560" y="12205"/>
                </a:cubicBezTo>
                <a:close/>
                <a:moveTo>
                  <a:pt x="3107888" y="280244"/>
                </a:moveTo>
                <a:cubicBezTo>
                  <a:pt x="3111361" y="281733"/>
                  <a:pt x="3113594" y="283965"/>
                  <a:pt x="3114586" y="286941"/>
                </a:cubicBezTo>
                <a:cubicBezTo>
                  <a:pt x="3115380" y="290117"/>
                  <a:pt x="3115776" y="294879"/>
                  <a:pt x="3115777" y="301229"/>
                </a:cubicBezTo>
                <a:cubicBezTo>
                  <a:pt x="3115777" y="330597"/>
                  <a:pt x="3114387" y="374651"/>
                  <a:pt x="3111610" y="433388"/>
                </a:cubicBezTo>
                <a:lnTo>
                  <a:pt x="3108796" y="502778"/>
                </a:lnTo>
                <a:lnTo>
                  <a:pt x="2893473" y="500364"/>
                </a:lnTo>
                <a:lnTo>
                  <a:pt x="2893650" y="428477"/>
                </a:lnTo>
                <a:cubicBezTo>
                  <a:pt x="2893700" y="392957"/>
                  <a:pt x="2893725" y="352128"/>
                  <a:pt x="2893725" y="305992"/>
                </a:cubicBezTo>
                <a:cubicBezTo>
                  <a:pt x="2893725" y="292894"/>
                  <a:pt x="2894717" y="285156"/>
                  <a:pt x="2896701" y="282774"/>
                </a:cubicBezTo>
                <a:cubicBezTo>
                  <a:pt x="2899082" y="278806"/>
                  <a:pt x="2906226" y="276821"/>
                  <a:pt x="2918133" y="276821"/>
                </a:cubicBezTo>
                <a:cubicBezTo>
                  <a:pt x="2937580" y="276821"/>
                  <a:pt x="2966849" y="277020"/>
                  <a:pt x="3005942" y="277417"/>
                </a:cubicBezTo>
                <a:cubicBezTo>
                  <a:pt x="3045034" y="277813"/>
                  <a:pt x="3074303" y="278012"/>
                  <a:pt x="3093750" y="278012"/>
                </a:cubicBezTo>
                <a:cubicBezTo>
                  <a:pt x="3099703" y="278012"/>
                  <a:pt x="3104416" y="278756"/>
                  <a:pt x="3107888" y="280244"/>
                </a:cubicBezTo>
                <a:close/>
                <a:moveTo>
                  <a:pt x="3481298" y="222053"/>
                </a:moveTo>
                <a:cubicBezTo>
                  <a:pt x="3487648" y="222053"/>
                  <a:pt x="3503325" y="243384"/>
                  <a:pt x="3528328" y="286049"/>
                </a:cubicBezTo>
                <a:cubicBezTo>
                  <a:pt x="3553331" y="328713"/>
                  <a:pt x="3565833" y="353616"/>
                  <a:pt x="3565833" y="360760"/>
                </a:cubicBezTo>
                <a:cubicBezTo>
                  <a:pt x="3565833" y="364729"/>
                  <a:pt x="3562856" y="370087"/>
                  <a:pt x="3556903" y="376834"/>
                </a:cubicBezTo>
                <a:cubicBezTo>
                  <a:pt x="3545791" y="374056"/>
                  <a:pt x="3534678" y="372666"/>
                  <a:pt x="3523565" y="372667"/>
                </a:cubicBezTo>
                <a:cubicBezTo>
                  <a:pt x="3500150" y="372666"/>
                  <a:pt x="3480505" y="377826"/>
                  <a:pt x="3464630" y="388144"/>
                </a:cubicBezTo>
                <a:cubicBezTo>
                  <a:pt x="3445580" y="400051"/>
                  <a:pt x="3436054" y="416918"/>
                  <a:pt x="3436055" y="438746"/>
                </a:cubicBezTo>
                <a:cubicBezTo>
                  <a:pt x="3436055" y="452637"/>
                  <a:pt x="3446175" y="470298"/>
                  <a:pt x="3466416" y="491729"/>
                </a:cubicBezTo>
                <a:lnTo>
                  <a:pt x="3480395" y="506944"/>
                </a:lnTo>
                <a:lnTo>
                  <a:pt x="3239944" y="504248"/>
                </a:lnTo>
                <a:lnTo>
                  <a:pt x="3225165" y="475656"/>
                </a:lnTo>
                <a:cubicBezTo>
                  <a:pt x="3220105" y="460574"/>
                  <a:pt x="3217575" y="445097"/>
                  <a:pt x="3217575" y="429221"/>
                </a:cubicBezTo>
                <a:cubicBezTo>
                  <a:pt x="3217575" y="369690"/>
                  <a:pt x="3247737" y="319088"/>
                  <a:pt x="3308063" y="277417"/>
                </a:cubicBezTo>
                <a:cubicBezTo>
                  <a:pt x="3362038" y="240507"/>
                  <a:pt x="3419783" y="222052"/>
                  <a:pt x="3481298" y="222053"/>
                </a:cubicBezTo>
                <a:close/>
                <a:moveTo>
                  <a:pt x="3875991" y="97632"/>
                </a:moveTo>
                <a:cubicBezTo>
                  <a:pt x="3885913" y="98426"/>
                  <a:pt x="3890873" y="101799"/>
                  <a:pt x="3890874" y="107752"/>
                </a:cubicBezTo>
                <a:cubicBezTo>
                  <a:pt x="3890874" y="123627"/>
                  <a:pt x="3889583" y="147638"/>
                  <a:pt x="3887004" y="179785"/>
                </a:cubicBezTo>
                <a:cubicBezTo>
                  <a:pt x="3884424" y="211932"/>
                  <a:pt x="3883134" y="236142"/>
                  <a:pt x="3883134" y="252414"/>
                </a:cubicBezTo>
                <a:cubicBezTo>
                  <a:pt x="3883134" y="271860"/>
                  <a:pt x="3888889" y="281584"/>
                  <a:pt x="3900398" y="281584"/>
                </a:cubicBezTo>
                <a:cubicBezTo>
                  <a:pt x="3914289" y="281584"/>
                  <a:pt x="3935324" y="280989"/>
                  <a:pt x="3963502" y="279798"/>
                </a:cubicBezTo>
                <a:cubicBezTo>
                  <a:pt x="3991680" y="278607"/>
                  <a:pt x="4012912" y="278012"/>
                  <a:pt x="4027200" y="278012"/>
                </a:cubicBezTo>
                <a:cubicBezTo>
                  <a:pt x="4035931" y="278012"/>
                  <a:pt x="4040297" y="280988"/>
                  <a:pt x="4040297" y="286941"/>
                </a:cubicBezTo>
                <a:cubicBezTo>
                  <a:pt x="4040297" y="296070"/>
                  <a:pt x="4039304" y="309762"/>
                  <a:pt x="4037320" y="328018"/>
                </a:cubicBezTo>
                <a:cubicBezTo>
                  <a:pt x="4035336" y="346274"/>
                  <a:pt x="4034343" y="359967"/>
                  <a:pt x="4034344" y="369095"/>
                </a:cubicBezTo>
                <a:cubicBezTo>
                  <a:pt x="4034344" y="378620"/>
                  <a:pt x="4034542" y="392510"/>
                  <a:pt x="4034939" y="410766"/>
                </a:cubicBezTo>
                <a:cubicBezTo>
                  <a:pt x="4035336" y="429023"/>
                  <a:pt x="4035534" y="442913"/>
                  <a:pt x="4035534" y="452438"/>
                </a:cubicBezTo>
                <a:cubicBezTo>
                  <a:pt x="4035534" y="460772"/>
                  <a:pt x="4029780" y="464940"/>
                  <a:pt x="4018270" y="464940"/>
                </a:cubicBezTo>
                <a:cubicBezTo>
                  <a:pt x="4010333" y="464940"/>
                  <a:pt x="3997037" y="464643"/>
                  <a:pt x="3978384" y="464047"/>
                </a:cubicBezTo>
                <a:cubicBezTo>
                  <a:pt x="3959731" y="463452"/>
                  <a:pt x="3946436" y="463154"/>
                  <a:pt x="3938498" y="463154"/>
                </a:cubicBezTo>
                <a:lnTo>
                  <a:pt x="3893850" y="463154"/>
                </a:lnTo>
                <a:cubicBezTo>
                  <a:pt x="3887897" y="463154"/>
                  <a:pt x="3884920" y="471885"/>
                  <a:pt x="3884920" y="489348"/>
                </a:cubicBezTo>
                <a:lnTo>
                  <a:pt x="3884920" y="511478"/>
                </a:lnTo>
                <a:lnTo>
                  <a:pt x="3685126" y="509239"/>
                </a:lnTo>
                <a:lnTo>
                  <a:pt x="3685491" y="485181"/>
                </a:lnTo>
                <a:cubicBezTo>
                  <a:pt x="3685491" y="467718"/>
                  <a:pt x="3675370" y="458987"/>
                  <a:pt x="3655130" y="458987"/>
                </a:cubicBezTo>
                <a:cubicBezTo>
                  <a:pt x="3653542" y="458987"/>
                  <a:pt x="3650962" y="458987"/>
                  <a:pt x="3647391" y="458987"/>
                </a:cubicBezTo>
                <a:cubicBezTo>
                  <a:pt x="3643819" y="459384"/>
                  <a:pt x="3641239" y="459582"/>
                  <a:pt x="3639652" y="459582"/>
                </a:cubicBezTo>
                <a:cubicBezTo>
                  <a:pt x="3624570" y="459582"/>
                  <a:pt x="3617030" y="454224"/>
                  <a:pt x="3617030" y="443509"/>
                </a:cubicBezTo>
                <a:cubicBezTo>
                  <a:pt x="3617030" y="437159"/>
                  <a:pt x="3617526" y="427435"/>
                  <a:pt x="3618518" y="414338"/>
                </a:cubicBezTo>
                <a:cubicBezTo>
                  <a:pt x="3619510" y="401242"/>
                  <a:pt x="3620006" y="391518"/>
                  <a:pt x="3620006" y="385168"/>
                </a:cubicBezTo>
                <a:cubicBezTo>
                  <a:pt x="3620006" y="376834"/>
                  <a:pt x="3619510" y="364134"/>
                  <a:pt x="3618518" y="347068"/>
                </a:cubicBezTo>
                <a:cubicBezTo>
                  <a:pt x="3617526" y="330002"/>
                  <a:pt x="3617030" y="317302"/>
                  <a:pt x="3617030" y="308968"/>
                </a:cubicBezTo>
                <a:cubicBezTo>
                  <a:pt x="3617030" y="301031"/>
                  <a:pt x="3629730" y="296665"/>
                  <a:pt x="3655130" y="295871"/>
                </a:cubicBezTo>
                <a:cubicBezTo>
                  <a:pt x="3669417" y="295474"/>
                  <a:pt x="3677156" y="291505"/>
                  <a:pt x="3678347" y="283965"/>
                </a:cubicBezTo>
                <a:cubicBezTo>
                  <a:pt x="3680728" y="268884"/>
                  <a:pt x="3681522" y="245071"/>
                  <a:pt x="3680728" y="212527"/>
                </a:cubicBezTo>
                <a:cubicBezTo>
                  <a:pt x="3679141" y="161330"/>
                  <a:pt x="3678347" y="136923"/>
                  <a:pt x="3678347" y="139304"/>
                </a:cubicBezTo>
                <a:cubicBezTo>
                  <a:pt x="3678347" y="93266"/>
                  <a:pt x="3682713" y="70248"/>
                  <a:pt x="3691444" y="70248"/>
                </a:cubicBezTo>
                <a:cubicBezTo>
                  <a:pt x="3702160" y="70248"/>
                  <a:pt x="3717439" y="72629"/>
                  <a:pt x="3737283" y="77391"/>
                </a:cubicBezTo>
                <a:cubicBezTo>
                  <a:pt x="3759905" y="82551"/>
                  <a:pt x="3775581" y="85528"/>
                  <a:pt x="3784312" y="86321"/>
                </a:cubicBezTo>
                <a:cubicBezTo>
                  <a:pt x="3804553" y="89099"/>
                  <a:pt x="3835112" y="92869"/>
                  <a:pt x="3875991" y="97632"/>
                </a:cubicBezTo>
                <a:close/>
                <a:moveTo>
                  <a:pt x="4995605" y="323134"/>
                </a:moveTo>
                <a:cubicBezTo>
                  <a:pt x="4995717" y="322967"/>
                  <a:pt x="4995773" y="323404"/>
                  <a:pt x="4995773" y="324446"/>
                </a:cubicBezTo>
                <a:lnTo>
                  <a:pt x="4995495" y="323646"/>
                </a:lnTo>
                <a:close/>
                <a:moveTo>
                  <a:pt x="4986248" y="12949"/>
                </a:moveTo>
                <a:cubicBezTo>
                  <a:pt x="4992201" y="16818"/>
                  <a:pt x="4995972" y="22623"/>
                  <a:pt x="4997559" y="30362"/>
                </a:cubicBezTo>
                <a:cubicBezTo>
                  <a:pt x="4999544" y="39490"/>
                  <a:pt x="5002619" y="67172"/>
                  <a:pt x="5006787" y="113408"/>
                </a:cubicBezTo>
                <a:cubicBezTo>
                  <a:pt x="5010954" y="159644"/>
                  <a:pt x="5013038" y="187723"/>
                  <a:pt x="5013038" y="197645"/>
                </a:cubicBezTo>
                <a:cubicBezTo>
                  <a:pt x="5013037" y="205979"/>
                  <a:pt x="5009068" y="210146"/>
                  <a:pt x="5001131" y="210146"/>
                </a:cubicBezTo>
                <a:cubicBezTo>
                  <a:pt x="4998750" y="210146"/>
                  <a:pt x="4994583" y="209947"/>
                  <a:pt x="4988630" y="209551"/>
                </a:cubicBezTo>
                <a:cubicBezTo>
                  <a:pt x="4883061" y="200820"/>
                  <a:pt x="4788208" y="196454"/>
                  <a:pt x="4704070" y="196454"/>
                </a:cubicBezTo>
                <a:cubicBezTo>
                  <a:pt x="4683036" y="196454"/>
                  <a:pt x="4670138" y="201415"/>
                  <a:pt x="4665375" y="211337"/>
                </a:cubicBezTo>
                <a:cubicBezTo>
                  <a:pt x="4663391" y="216099"/>
                  <a:pt x="4662398" y="231379"/>
                  <a:pt x="4662399" y="257176"/>
                </a:cubicBezTo>
                <a:cubicBezTo>
                  <a:pt x="4662399" y="284163"/>
                  <a:pt x="4666367" y="302022"/>
                  <a:pt x="4674305" y="310754"/>
                </a:cubicBezTo>
                <a:cubicBezTo>
                  <a:pt x="4681052" y="318295"/>
                  <a:pt x="4693950" y="322065"/>
                  <a:pt x="4713000" y="322065"/>
                </a:cubicBezTo>
                <a:cubicBezTo>
                  <a:pt x="4716969" y="322065"/>
                  <a:pt x="4724708" y="321767"/>
                  <a:pt x="4736217" y="321172"/>
                </a:cubicBezTo>
                <a:cubicBezTo>
                  <a:pt x="4747727" y="320576"/>
                  <a:pt x="4757252" y="320279"/>
                  <a:pt x="4764792" y="320279"/>
                </a:cubicBezTo>
                <a:cubicBezTo>
                  <a:pt x="4814798" y="320279"/>
                  <a:pt x="4865400" y="318890"/>
                  <a:pt x="4916597" y="316112"/>
                </a:cubicBezTo>
                <a:cubicBezTo>
                  <a:pt x="4920962" y="315715"/>
                  <a:pt x="4931876" y="314722"/>
                  <a:pt x="4949339" y="313135"/>
                </a:cubicBezTo>
                <a:cubicBezTo>
                  <a:pt x="4962833" y="311547"/>
                  <a:pt x="4973548" y="310754"/>
                  <a:pt x="4981486" y="310754"/>
                </a:cubicBezTo>
                <a:cubicBezTo>
                  <a:pt x="4986249" y="310754"/>
                  <a:pt x="4989820" y="311895"/>
                  <a:pt x="4992201" y="314177"/>
                </a:cubicBezTo>
                <a:lnTo>
                  <a:pt x="4995495" y="323646"/>
                </a:lnTo>
                <a:lnTo>
                  <a:pt x="4995103" y="325451"/>
                </a:lnTo>
                <a:cubicBezTo>
                  <a:pt x="4993763" y="333710"/>
                  <a:pt x="4990415" y="363736"/>
                  <a:pt x="4985058" y="415529"/>
                </a:cubicBezTo>
                <a:cubicBezTo>
                  <a:pt x="4981883" y="447279"/>
                  <a:pt x="4980295" y="479029"/>
                  <a:pt x="4980295" y="510779"/>
                </a:cubicBezTo>
                <a:cubicBezTo>
                  <a:pt x="4980295" y="518716"/>
                  <a:pt x="4974541" y="522685"/>
                  <a:pt x="4963031" y="522685"/>
                </a:cubicBezTo>
                <a:cubicBezTo>
                  <a:pt x="4963031" y="522685"/>
                  <a:pt x="4945171" y="520701"/>
                  <a:pt x="4909453" y="516732"/>
                </a:cubicBezTo>
                <a:cubicBezTo>
                  <a:pt x="4886831" y="514351"/>
                  <a:pt x="4835238" y="513160"/>
                  <a:pt x="4754672" y="513160"/>
                </a:cubicBezTo>
                <a:lnTo>
                  <a:pt x="4691569" y="513160"/>
                </a:lnTo>
                <a:lnTo>
                  <a:pt x="4674367" y="520328"/>
                </a:lnTo>
                <a:lnTo>
                  <a:pt x="4432116" y="517612"/>
                </a:lnTo>
                <a:lnTo>
                  <a:pt x="4432533" y="507877"/>
                </a:lnTo>
                <a:cubicBezTo>
                  <a:pt x="4433773" y="474490"/>
                  <a:pt x="4434394" y="446684"/>
                  <a:pt x="4434393" y="424459"/>
                </a:cubicBezTo>
                <a:cubicBezTo>
                  <a:pt x="4434394" y="379215"/>
                  <a:pt x="4432012" y="294879"/>
                  <a:pt x="4427250" y="171451"/>
                </a:cubicBezTo>
                <a:cubicBezTo>
                  <a:pt x="4426059" y="139701"/>
                  <a:pt x="4423877" y="92274"/>
                  <a:pt x="4420701" y="29171"/>
                </a:cubicBezTo>
                <a:lnTo>
                  <a:pt x="4420106" y="20837"/>
                </a:lnTo>
                <a:cubicBezTo>
                  <a:pt x="4419313" y="11708"/>
                  <a:pt x="4424273" y="7145"/>
                  <a:pt x="4434989" y="7145"/>
                </a:cubicBezTo>
                <a:cubicBezTo>
                  <a:pt x="4464358" y="7144"/>
                  <a:pt x="4508510" y="7939"/>
                  <a:pt x="4567446" y="9526"/>
                </a:cubicBezTo>
                <a:cubicBezTo>
                  <a:pt x="4626382" y="11113"/>
                  <a:pt x="4670534" y="11907"/>
                  <a:pt x="4699903" y="11907"/>
                </a:cubicBezTo>
                <a:cubicBezTo>
                  <a:pt x="4728875" y="11907"/>
                  <a:pt x="4772531" y="11113"/>
                  <a:pt x="4830871" y="9526"/>
                </a:cubicBezTo>
                <a:cubicBezTo>
                  <a:pt x="4889212" y="7938"/>
                  <a:pt x="4932869" y="7144"/>
                  <a:pt x="4961841" y="7145"/>
                </a:cubicBezTo>
                <a:cubicBezTo>
                  <a:pt x="4972159" y="7145"/>
                  <a:pt x="4980295" y="9080"/>
                  <a:pt x="4986248" y="12949"/>
                </a:cubicBezTo>
                <a:close/>
                <a:moveTo>
                  <a:pt x="5637520" y="289323"/>
                </a:moveTo>
                <a:cubicBezTo>
                  <a:pt x="5675224" y="316707"/>
                  <a:pt x="5694075" y="354807"/>
                  <a:pt x="5694075" y="403623"/>
                </a:cubicBezTo>
                <a:lnTo>
                  <a:pt x="5694075" y="531758"/>
                </a:lnTo>
                <a:lnTo>
                  <a:pt x="5482281" y="529384"/>
                </a:lnTo>
                <a:lnTo>
                  <a:pt x="5482143" y="516732"/>
                </a:lnTo>
                <a:cubicBezTo>
                  <a:pt x="5482143" y="462360"/>
                  <a:pt x="5458530" y="435174"/>
                  <a:pt x="5411301" y="435174"/>
                </a:cubicBezTo>
                <a:cubicBezTo>
                  <a:pt x="5395823" y="435174"/>
                  <a:pt x="5377766" y="441921"/>
                  <a:pt x="5357128" y="455415"/>
                </a:cubicBezTo>
                <a:cubicBezTo>
                  <a:pt x="5334903" y="470496"/>
                  <a:pt x="5323791" y="485379"/>
                  <a:pt x="5323790" y="500063"/>
                </a:cubicBezTo>
                <a:lnTo>
                  <a:pt x="5323790" y="527608"/>
                </a:lnTo>
                <a:lnTo>
                  <a:pt x="5112101" y="525235"/>
                </a:lnTo>
                <a:lnTo>
                  <a:pt x="5111004" y="472196"/>
                </a:lnTo>
                <a:cubicBezTo>
                  <a:pt x="5108101" y="406041"/>
                  <a:pt x="5100846" y="351831"/>
                  <a:pt x="5089237" y="309563"/>
                </a:cubicBezTo>
                <a:cubicBezTo>
                  <a:pt x="5088444" y="305991"/>
                  <a:pt x="5088047" y="303015"/>
                  <a:pt x="5088046" y="300633"/>
                </a:cubicBezTo>
                <a:cubicBezTo>
                  <a:pt x="5088046" y="294283"/>
                  <a:pt x="5091023" y="289918"/>
                  <a:pt x="5096976" y="287537"/>
                </a:cubicBezTo>
                <a:cubicBezTo>
                  <a:pt x="5121979" y="284758"/>
                  <a:pt x="5155317" y="280393"/>
                  <a:pt x="5196989" y="274440"/>
                </a:cubicBezTo>
                <a:cubicBezTo>
                  <a:pt x="5260092" y="262136"/>
                  <a:pt x="5295612" y="255985"/>
                  <a:pt x="5303550" y="255985"/>
                </a:cubicBezTo>
                <a:cubicBezTo>
                  <a:pt x="5307915" y="255985"/>
                  <a:pt x="5311289" y="269380"/>
                  <a:pt x="5313670" y="296169"/>
                </a:cubicBezTo>
                <a:cubicBezTo>
                  <a:pt x="5316051" y="322958"/>
                  <a:pt x="5319425" y="336353"/>
                  <a:pt x="5323791" y="336353"/>
                </a:cubicBezTo>
                <a:cubicBezTo>
                  <a:pt x="5319425" y="336353"/>
                  <a:pt x="5340757" y="322561"/>
                  <a:pt x="5387786" y="294978"/>
                </a:cubicBezTo>
                <a:cubicBezTo>
                  <a:pt x="5434816" y="267395"/>
                  <a:pt x="5475992" y="253604"/>
                  <a:pt x="5511313" y="253604"/>
                </a:cubicBezTo>
                <a:cubicBezTo>
                  <a:pt x="5561717" y="253604"/>
                  <a:pt x="5603786" y="265510"/>
                  <a:pt x="5637520" y="289323"/>
                </a:cubicBezTo>
                <a:close/>
                <a:moveTo>
                  <a:pt x="6025366" y="265213"/>
                </a:moveTo>
                <a:cubicBezTo>
                  <a:pt x="6027748" y="267792"/>
                  <a:pt x="6029236" y="271662"/>
                  <a:pt x="6029831" y="276821"/>
                </a:cubicBezTo>
                <a:cubicBezTo>
                  <a:pt x="6032212" y="295871"/>
                  <a:pt x="6033403" y="373460"/>
                  <a:pt x="6033403" y="509588"/>
                </a:cubicBezTo>
                <a:lnTo>
                  <a:pt x="6033403" y="535562"/>
                </a:lnTo>
                <a:lnTo>
                  <a:pt x="5822632" y="533199"/>
                </a:lnTo>
                <a:lnTo>
                  <a:pt x="5819090" y="434132"/>
                </a:lnTo>
                <a:cubicBezTo>
                  <a:pt x="5815519" y="386607"/>
                  <a:pt x="5810160" y="341512"/>
                  <a:pt x="5803017" y="298848"/>
                </a:cubicBezTo>
                <a:cubicBezTo>
                  <a:pt x="5802620" y="295276"/>
                  <a:pt x="5802422" y="292498"/>
                  <a:pt x="5802422" y="290513"/>
                </a:cubicBezTo>
                <a:cubicBezTo>
                  <a:pt x="5802422" y="280591"/>
                  <a:pt x="5807978" y="275631"/>
                  <a:pt x="5819091" y="275631"/>
                </a:cubicBezTo>
                <a:cubicBezTo>
                  <a:pt x="5858778" y="275630"/>
                  <a:pt x="5889536" y="274440"/>
                  <a:pt x="5911364" y="272058"/>
                </a:cubicBezTo>
                <a:cubicBezTo>
                  <a:pt x="5974864" y="264915"/>
                  <a:pt x="6009590" y="261343"/>
                  <a:pt x="6015544" y="261343"/>
                </a:cubicBezTo>
                <a:cubicBezTo>
                  <a:pt x="6019711" y="261343"/>
                  <a:pt x="6022985" y="262633"/>
                  <a:pt x="6025366" y="265213"/>
                </a:cubicBezTo>
                <a:close/>
                <a:moveTo>
                  <a:pt x="6517780" y="540992"/>
                </a:moveTo>
                <a:lnTo>
                  <a:pt x="6519177" y="549474"/>
                </a:lnTo>
                <a:cubicBezTo>
                  <a:pt x="6519178" y="581621"/>
                  <a:pt x="6509851" y="609204"/>
                  <a:pt x="6491198" y="632223"/>
                </a:cubicBezTo>
                <a:cubicBezTo>
                  <a:pt x="6470958" y="656829"/>
                  <a:pt x="6445359" y="669132"/>
                  <a:pt x="6414402" y="669132"/>
                </a:cubicBezTo>
                <a:cubicBezTo>
                  <a:pt x="6383050" y="669132"/>
                  <a:pt x="6357252" y="656829"/>
                  <a:pt x="6337013" y="632223"/>
                </a:cubicBezTo>
                <a:cubicBezTo>
                  <a:pt x="6317962" y="609203"/>
                  <a:pt x="6308437" y="581621"/>
                  <a:pt x="6308437" y="549474"/>
                </a:cubicBezTo>
                <a:lnTo>
                  <a:pt x="6310179" y="538665"/>
                </a:lnTo>
                <a:close/>
                <a:moveTo>
                  <a:pt x="6001256" y="45840"/>
                </a:moveTo>
                <a:cubicBezTo>
                  <a:pt x="6025863" y="64890"/>
                  <a:pt x="6038166" y="89893"/>
                  <a:pt x="6038165" y="120849"/>
                </a:cubicBezTo>
                <a:cubicBezTo>
                  <a:pt x="6038166" y="187524"/>
                  <a:pt x="5998874" y="220861"/>
                  <a:pt x="5920293" y="220862"/>
                </a:cubicBezTo>
                <a:cubicBezTo>
                  <a:pt x="5886559" y="220862"/>
                  <a:pt x="5859175" y="212726"/>
                  <a:pt x="5838141" y="196454"/>
                </a:cubicBezTo>
                <a:cubicBezTo>
                  <a:pt x="5814724" y="178594"/>
                  <a:pt x="5803017" y="153393"/>
                  <a:pt x="5803017" y="120849"/>
                </a:cubicBezTo>
                <a:cubicBezTo>
                  <a:pt x="5803017" y="90290"/>
                  <a:pt x="5815122" y="65287"/>
                  <a:pt x="5839331" y="45840"/>
                </a:cubicBezTo>
                <a:cubicBezTo>
                  <a:pt x="5861953" y="28377"/>
                  <a:pt x="5888941" y="19646"/>
                  <a:pt x="5920293" y="19646"/>
                </a:cubicBezTo>
                <a:cubicBezTo>
                  <a:pt x="5951647" y="19646"/>
                  <a:pt x="5978634" y="28377"/>
                  <a:pt x="6001256" y="45840"/>
                </a:cubicBezTo>
                <a:close/>
                <a:moveTo>
                  <a:pt x="6586225" y="293843"/>
                </a:moveTo>
                <a:cubicBezTo>
                  <a:pt x="6602249" y="304373"/>
                  <a:pt x="6617206" y="316658"/>
                  <a:pt x="6631097" y="330697"/>
                </a:cubicBezTo>
                <a:cubicBezTo>
                  <a:pt x="6672769" y="372815"/>
                  <a:pt x="6698814" y="424366"/>
                  <a:pt x="6709232" y="485348"/>
                </a:cubicBezTo>
                <a:lnTo>
                  <a:pt x="6713930" y="543191"/>
                </a:lnTo>
                <a:lnTo>
                  <a:pt x="6517780" y="540992"/>
                </a:lnTo>
                <a:lnTo>
                  <a:pt x="6511885" y="505198"/>
                </a:lnTo>
                <a:cubicBezTo>
                  <a:pt x="6507024" y="491357"/>
                  <a:pt x="6499731" y="478434"/>
                  <a:pt x="6490008" y="466428"/>
                </a:cubicBezTo>
                <a:cubicBezTo>
                  <a:pt x="6470560" y="442417"/>
                  <a:pt x="6445359" y="430412"/>
                  <a:pt x="6414403" y="430412"/>
                </a:cubicBezTo>
                <a:cubicBezTo>
                  <a:pt x="6383050" y="430412"/>
                  <a:pt x="6357252" y="442715"/>
                  <a:pt x="6337012" y="467321"/>
                </a:cubicBezTo>
                <a:cubicBezTo>
                  <a:pt x="6327487" y="478830"/>
                  <a:pt x="6320344" y="491431"/>
                  <a:pt x="6315581" y="505123"/>
                </a:cubicBezTo>
                <a:lnTo>
                  <a:pt x="6310179" y="538665"/>
                </a:lnTo>
                <a:lnTo>
                  <a:pt x="6116432" y="536493"/>
                </a:lnTo>
                <a:lnTo>
                  <a:pt x="6133416" y="431528"/>
                </a:lnTo>
                <a:cubicBezTo>
                  <a:pt x="6146909" y="394172"/>
                  <a:pt x="6167150" y="361157"/>
                  <a:pt x="6194137" y="332483"/>
                </a:cubicBezTo>
                <a:cubicBezTo>
                  <a:pt x="6248112" y="275134"/>
                  <a:pt x="6321138" y="246460"/>
                  <a:pt x="6413212" y="246460"/>
                </a:cubicBezTo>
                <a:cubicBezTo>
                  <a:pt x="6480483" y="246460"/>
                  <a:pt x="6538154" y="262255"/>
                  <a:pt x="6586225" y="293843"/>
                </a:cubicBezTo>
                <a:close/>
                <a:moveTo>
                  <a:pt x="7133286" y="547892"/>
                </a:moveTo>
                <a:lnTo>
                  <a:pt x="7118061" y="578049"/>
                </a:lnTo>
                <a:cubicBezTo>
                  <a:pt x="7096234" y="616943"/>
                  <a:pt x="7080756" y="636390"/>
                  <a:pt x="7071628" y="636390"/>
                </a:cubicBezTo>
                <a:cubicBezTo>
                  <a:pt x="7060912" y="636390"/>
                  <a:pt x="7043648" y="616745"/>
                  <a:pt x="7019835" y="577454"/>
                </a:cubicBezTo>
                <a:lnTo>
                  <a:pt x="7002966" y="546431"/>
                </a:lnTo>
                <a:close/>
                <a:moveTo>
                  <a:pt x="6982182" y="283816"/>
                </a:moveTo>
                <a:cubicBezTo>
                  <a:pt x="6984265" y="286892"/>
                  <a:pt x="6985307" y="291506"/>
                  <a:pt x="6985307" y="297657"/>
                </a:cubicBezTo>
                <a:cubicBezTo>
                  <a:pt x="6985307" y="308770"/>
                  <a:pt x="6984712" y="325537"/>
                  <a:pt x="6983521" y="347961"/>
                </a:cubicBezTo>
                <a:cubicBezTo>
                  <a:pt x="6982330" y="370384"/>
                  <a:pt x="6981735" y="387152"/>
                  <a:pt x="6981735" y="398265"/>
                </a:cubicBezTo>
                <a:cubicBezTo>
                  <a:pt x="6981735" y="448271"/>
                  <a:pt x="6982529" y="482204"/>
                  <a:pt x="6984116" y="500063"/>
                </a:cubicBezTo>
                <a:cubicBezTo>
                  <a:pt x="6984711" y="507008"/>
                  <a:pt x="6987986" y="516931"/>
                  <a:pt x="6993939" y="529829"/>
                </a:cubicBezTo>
                <a:lnTo>
                  <a:pt x="7002966" y="546431"/>
                </a:lnTo>
                <a:lnTo>
                  <a:pt x="6771728" y="543839"/>
                </a:lnTo>
                <a:lnTo>
                  <a:pt x="6771590" y="543521"/>
                </a:lnTo>
                <a:cubicBezTo>
                  <a:pt x="6768415" y="532012"/>
                  <a:pt x="6766828" y="490935"/>
                  <a:pt x="6766828" y="420291"/>
                </a:cubicBezTo>
                <a:cubicBezTo>
                  <a:pt x="6766828" y="406004"/>
                  <a:pt x="6767225" y="384473"/>
                  <a:pt x="6768019" y="355700"/>
                </a:cubicBezTo>
                <a:cubicBezTo>
                  <a:pt x="6768812" y="326927"/>
                  <a:pt x="6769209" y="305396"/>
                  <a:pt x="6769209" y="291108"/>
                </a:cubicBezTo>
                <a:cubicBezTo>
                  <a:pt x="6769209" y="280790"/>
                  <a:pt x="6775757" y="275631"/>
                  <a:pt x="6788854" y="275630"/>
                </a:cubicBezTo>
                <a:cubicBezTo>
                  <a:pt x="6809095" y="275631"/>
                  <a:pt x="6839754" y="276226"/>
                  <a:pt x="6880830" y="277416"/>
                </a:cubicBezTo>
                <a:cubicBezTo>
                  <a:pt x="6921906" y="278607"/>
                  <a:pt x="6952564" y="279202"/>
                  <a:pt x="6972805" y="279202"/>
                </a:cubicBezTo>
                <a:cubicBezTo>
                  <a:pt x="6976972" y="279202"/>
                  <a:pt x="6980098" y="280740"/>
                  <a:pt x="6982182" y="283816"/>
                </a:cubicBezTo>
                <a:close/>
                <a:moveTo>
                  <a:pt x="7357824" y="279500"/>
                </a:moveTo>
                <a:cubicBezTo>
                  <a:pt x="7361297" y="282080"/>
                  <a:pt x="7363926" y="285949"/>
                  <a:pt x="7365712" y="291109"/>
                </a:cubicBezTo>
                <a:cubicBezTo>
                  <a:pt x="7371268" y="309365"/>
                  <a:pt x="7374046" y="351632"/>
                  <a:pt x="7374046" y="417910"/>
                </a:cubicBezTo>
                <a:cubicBezTo>
                  <a:pt x="7374046" y="475655"/>
                  <a:pt x="7372706" y="516434"/>
                  <a:pt x="7370027" y="540247"/>
                </a:cubicBezTo>
                <a:lnTo>
                  <a:pt x="7368258" y="550526"/>
                </a:lnTo>
                <a:lnTo>
                  <a:pt x="7133286" y="547892"/>
                </a:lnTo>
                <a:lnTo>
                  <a:pt x="7141428" y="531764"/>
                </a:lnTo>
                <a:cubicBezTo>
                  <a:pt x="7146885" y="519361"/>
                  <a:pt x="7150010" y="509985"/>
                  <a:pt x="7150804" y="503635"/>
                </a:cubicBezTo>
                <a:cubicBezTo>
                  <a:pt x="7154773" y="468710"/>
                  <a:pt x="7156757" y="430809"/>
                  <a:pt x="7156757" y="389930"/>
                </a:cubicBezTo>
                <a:cubicBezTo>
                  <a:pt x="7156757" y="379215"/>
                  <a:pt x="7155764" y="362943"/>
                  <a:pt x="7153781" y="341115"/>
                </a:cubicBezTo>
                <a:cubicBezTo>
                  <a:pt x="7151796" y="319287"/>
                  <a:pt x="7150804" y="302817"/>
                  <a:pt x="7150804" y="291704"/>
                </a:cubicBezTo>
                <a:cubicBezTo>
                  <a:pt x="7150804" y="284163"/>
                  <a:pt x="7154971" y="280393"/>
                  <a:pt x="7163306" y="280393"/>
                </a:cubicBezTo>
                <a:cubicBezTo>
                  <a:pt x="7183546" y="280393"/>
                  <a:pt x="7213808" y="279599"/>
                  <a:pt x="7254090" y="278012"/>
                </a:cubicBezTo>
                <a:cubicBezTo>
                  <a:pt x="7294374" y="276424"/>
                  <a:pt x="7324635" y="275630"/>
                  <a:pt x="7344876" y="275630"/>
                </a:cubicBezTo>
                <a:cubicBezTo>
                  <a:pt x="7350035" y="275630"/>
                  <a:pt x="7354351" y="276920"/>
                  <a:pt x="7357824" y="279500"/>
                </a:cubicBezTo>
                <a:close/>
                <a:moveTo>
                  <a:pt x="8869061" y="567349"/>
                </a:moveTo>
                <a:lnTo>
                  <a:pt x="8864858" y="594272"/>
                </a:lnTo>
                <a:cubicBezTo>
                  <a:pt x="8860194" y="608063"/>
                  <a:pt x="8853199" y="620713"/>
                  <a:pt x="8843873" y="632223"/>
                </a:cubicBezTo>
                <a:cubicBezTo>
                  <a:pt x="8823632" y="656829"/>
                  <a:pt x="8798033" y="669132"/>
                  <a:pt x="8767077" y="669132"/>
                </a:cubicBezTo>
                <a:cubicBezTo>
                  <a:pt x="8735724" y="669132"/>
                  <a:pt x="8709927" y="656829"/>
                  <a:pt x="8689687" y="632223"/>
                </a:cubicBezTo>
                <a:cubicBezTo>
                  <a:pt x="8680162" y="620713"/>
                  <a:pt x="8673018" y="608063"/>
                  <a:pt x="8668256" y="594271"/>
                </a:cubicBezTo>
                <a:lnTo>
                  <a:pt x="8663595" y="565046"/>
                </a:lnTo>
                <a:close/>
                <a:moveTo>
                  <a:pt x="8405128" y="7144"/>
                </a:moveTo>
                <a:cubicBezTo>
                  <a:pt x="8413065" y="7144"/>
                  <a:pt x="8417033" y="15677"/>
                  <a:pt x="8417033" y="32743"/>
                </a:cubicBezTo>
                <a:cubicBezTo>
                  <a:pt x="8417033" y="53777"/>
                  <a:pt x="8417430" y="85428"/>
                  <a:pt x="8418224" y="127695"/>
                </a:cubicBezTo>
                <a:cubicBezTo>
                  <a:pt x="8419018" y="169962"/>
                  <a:pt x="8419415" y="201812"/>
                  <a:pt x="8419415" y="223243"/>
                </a:cubicBezTo>
                <a:cubicBezTo>
                  <a:pt x="8419415" y="240309"/>
                  <a:pt x="8416240" y="255192"/>
                  <a:pt x="8409889" y="267891"/>
                </a:cubicBezTo>
                <a:cubicBezTo>
                  <a:pt x="8383894" y="319286"/>
                  <a:pt x="8353186" y="372021"/>
                  <a:pt x="8317765" y="426096"/>
                </a:cubicBezTo>
                <a:lnTo>
                  <a:pt x="8220725" y="560082"/>
                </a:lnTo>
                <a:lnTo>
                  <a:pt x="7903144" y="556522"/>
                </a:lnTo>
                <a:lnTo>
                  <a:pt x="7887205" y="533475"/>
                </a:lnTo>
                <a:cubicBezTo>
                  <a:pt x="7843450" y="469033"/>
                  <a:pt x="7788086" y="384275"/>
                  <a:pt x="7721113" y="279202"/>
                </a:cubicBezTo>
                <a:cubicBezTo>
                  <a:pt x="7711985" y="263724"/>
                  <a:pt x="7707421" y="251024"/>
                  <a:pt x="7707421" y="241102"/>
                </a:cubicBezTo>
                <a:cubicBezTo>
                  <a:pt x="7707421" y="217290"/>
                  <a:pt x="7706231" y="181572"/>
                  <a:pt x="7703849" y="133946"/>
                </a:cubicBezTo>
                <a:cubicBezTo>
                  <a:pt x="7701468" y="86321"/>
                  <a:pt x="7700277" y="50602"/>
                  <a:pt x="7700277" y="26790"/>
                </a:cubicBezTo>
                <a:cubicBezTo>
                  <a:pt x="7700277" y="13693"/>
                  <a:pt x="7704246" y="7144"/>
                  <a:pt x="7712184" y="7145"/>
                </a:cubicBezTo>
                <a:cubicBezTo>
                  <a:pt x="7736393" y="7144"/>
                  <a:pt x="7773104" y="8136"/>
                  <a:pt x="7822316" y="10121"/>
                </a:cubicBezTo>
                <a:cubicBezTo>
                  <a:pt x="7871529" y="12106"/>
                  <a:pt x="7908438" y="13097"/>
                  <a:pt x="7933045" y="13098"/>
                </a:cubicBezTo>
                <a:cubicBezTo>
                  <a:pt x="7942173" y="13098"/>
                  <a:pt x="7946737" y="16074"/>
                  <a:pt x="7946737" y="22027"/>
                </a:cubicBezTo>
                <a:cubicBezTo>
                  <a:pt x="7946737" y="42268"/>
                  <a:pt x="7945843" y="72728"/>
                  <a:pt x="7944058" y="113408"/>
                </a:cubicBezTo>
                <a:cubicBezTo>
                  <a:pt x="7942272" y="154088"/>
                  <a:pt x="7941379" y="184548"/>
                  <a:pt x="7941379" y="204788"/>
                </a:cubicBezTo>
                <a:cubicBezTo>
                  <a:pt x="7941379" y="216695"/>
                  <a:pt x="7958841" y="246460"/>
                  <a:pt x="7993766" y="294085"/>
                </a:cubicBezTo>
                <a:cubicBezTo>
                  <a:pt x="8021547" y="331391"/>
                  <a:pt x="8044368" y="360165"/>
                  <a:pt x="8062227" y="380405"/>
                </a:cubicBezTo>
                <a:cubicBezTo>
                  <a:pt x="8078499" y="361356"/>
                  <a:pt x="8100129" y="332780"/>
                  <a:pt x="8127116" y="294680"/>
                </a:cubicBezTo>
                <a:cubicBezTo>
                  <a:pt x="8161247" y="247055"/>
                  <a:pt x="8178314" y="218282"/>
                  <a:pt x="8178313" y="208360"/>
                </a:cubicBezTo>
                <a:cubicBezTo>
                  <a:pt x="8178313" y="188516"/>
                  <a:pt x="8176825" y="158453"/>
                  <a:pt x="8173848" y="118170"/>
                </a:cubicBezTo>
                <a:cubicBezTo>
                  <a:pt x="8170872" y="77887"/>
                  <a:pt x="8169383" y="47824"/>
                  <a:pt x="8169383" y="27980"/>
                </a:cubicBezTo>
                <a:cubicBezTo>
                  <a:pt x="8169383" y="19646"/>
                  <a:pt x="8171170" y="14884"/>
                  <a:pt x="8174741" y="13693"/>
                </a:cubicBezTo>
                <a:cubicBezTo>
                  <a:pt x="8174741" y="13693"/>
                  <a:pt x="8179702" y="13693"/>
                  <a:pt x="8189624" y="13693"/>
                </a:cubicBezTo>
                <a:cubicBezTo>
                  <a:pt x="8213437" y="13693"/>
                  <a:pt x="8249255" y="12602"/>
                  <a:pt x="8297078" y="10419"/>
                </a:cubicBezTo>
                <a:cubicBezTo>
                  <a:pt x="8344901" y="8236"/>
                  <a:pt x="8380918" y="7144"/>
                  <a:pt x="8405128" y="7144"/>
                </a:cubicBezTo>
                <a:close/>
                <a:moveTo>
                  <a:pt x="8938899" y="293844"/>
                </a:moveTo>
                <a:cubicBezTo>
                  <a:pt x="8954923" y="304373"/>
                  <a:pt x="8969880" y="316657"/>
                  <a:pt x="8983771" y="330697"/>
                </a:cubicBezTo>
                <a:cubicBezTo>
                  <a:pt x="9039333" y="386854"/>
                  <a:pt x="9067114" y="459780"/>
                  <a:pt x="9067114" y="549474"/>
                </a:cubicBezTo>
                <a:lnTo>
                  <a:pt x="9063727" y="569531"/>
                </a:lnTo>
                <a:lnTo>
                  <a:pt x="8869061" y="567349"/>
                </a:lnTo>
                <a:lnTo>
                  <a:pt x="8871852" y="549474"/>
                </a:lnTo>
                <a:cubicBezTo>
                  <a:pt x="8871852" y="518121"/>
                  <a:pt x="8862129" y="490439"/>
                  <a:pt x="8842682" y="466428"/>
                </a:cubicBezTo>
                <a:cubicBezTo>
                  <a:pt x="8823235" y="442417"/>
                  <a:pt x="8798033" y="430412"/>
                  <a:pt x="8767077" y="430412"/>
                </a:cubicBezTo>
                <a:cubicBezTo>
                  <a:pt x="8735724" y="430412"/>
                  <a:pt x="8709927" y="442714"/>
                  <a:pt x="8689687" y="467321"/>
                </a:cubicBezTo>
                <a:cubicBezTo>
                  <a:pt x="8670637" y="490340"/>
                  <a:pt x="8661111" y="517724"/>
                  <a:pt x="8661111" y="549474"/>
                </a:cubicBezTo>
                <a:lnTo>
                  <a:pt x="8663595" y="565046"/>
                </a:lnTo>
                <a:lnTo>
                  <a:pt x="8466375" y="562835"/>
                </a:lnTo>
                <a:lnTo>
                  <a:pt x="8465849" y="556618"/>
                </a:lnTo>
                <a:cubicBezTo>
                  <a:pt x="8465849" y="464543"/>
                  <a:pt x="8492836" y="389831"/>
                  <a:pt x="8546812" y="332483"/>
                </a:cubicBezTo>
                <a:cubicBezTo>
                  <a:pt x="8600787" y="275135"/>
                  <a:pt x="8673811" y="246460"/>
                  <a:pt x="8765886" y="246460"/>
                </a:cubicBezTo>
                <a:cubicBezTo>
                  <a:pt x="8833157" y="246460"/>
                  <a:pt x="8890828" y="262254"/>
                  <a:pt x="8938899" y="293844"/>
                </a:cubicBezTo>
                <a:close/>
                <a:moveTo>
                  <a:pt x="9531999" y="574781"/>
                </a:moveTo>
                <a:lnTo>
                  <a:pt x="9531979" y="577900"/>
                </a:lnTo>
                <a:cubicBezTo>
                  <a:pt x="9531830" y="592188"/>
                  <a:pt x="9531657" y="601167"/>
                  <a:pt x="9531458" y="604838"/>
                </a:cubicBezTo>
                <a:cubicBezTo>
                  <a:pt x="9530665" y="621507"/>
                  <a:pt x="9520048" y="637580"/>
                  <a:pt x="9499609" y="653059"/>
                </a:cubicBezTo>
                <a:cubicBezTo>
                  <a:pt x="9479171" y="668537"/>
                  <a:pt x="9460219" y="676276"/>
                  <a:pt x="9442757" y="676276"/>
                </a:cubicBezTo>
                <a:cubicBezTo>
                  <a:pt x="9397911" y="676276"/>
                  <a:pt x="9371915" y="654448"/>
                  <a:pt x="9364771" y="610791"/>
                </a:cubicBezTo>
                <a:lnTo>
                  <a:pt x="9361352" y="572868"/>
                </a:lnTo>
                <a:close/>
                <a:moveTo>
                  <a:pt x="9367301" y="280691"/>
                </a:moveTo>
                <a:cubicBezTo>
                  <a:pt x="9370377" y="283270"/>
                  <a:pt x="9371914" y="287140"/>
                  <a:pt x="9371914" y="292299"/>
                </a:cubicBezTo>
                <a:cubicBezTo>
                  <a:pt x="9371914" y="295077"/>
                  <a:pt x="9371518" y="299245"/>
                  <a:pt x="9370724" y="304801"/>
                </a:cubicBezTo>
                <a:cubicBezTo>
                  <a:pt x="9362390" y="358776"/>
                  <a:pt x="9358223" y="413545"/>
                  <a:pt x="9358223" y="469107"/>
                </a:cubicBezTo>
                <a:cubicBezTo>
                  <a:pt x="9358223" y="503635"/>
                  <a:pt x="9358768" y="532706"/>
                  <a:pt x="9359860" y="556320"/>
                </a:cubicBezTo>
                <a:lnTo>
                  <a:pt x="9361352" y="572868"/>
                </a:lnTo>
                <a:lnTo>
                  <a:pt x="9141996" y="570409"/>
                </a:lnTo>
                <a:lnTo>
                  <a:pt x="9140338" y="514351"/>
                </a:lnTo>
                <a:cubicBezTo>
                  <a:pt x="9140338" y="423863"/>
                  <a:pt x="9147680" y="352426"/>
                  <a:pt x="9162364" y="300038"/>
                </a:cubicBezTo>
                <a:cubicBezTo>
                  <a:pt x="9166730" y="283766"/>
                  <a:pt x="9174866" y="275630"/>
                  <a:pt x="9186772" y="275630"/>
                </a:cubicBezTo>
                <a:cubicBezTo>
                  <a:pt x="9205029" y="275631"/>
                  <a:pt x="9232810" y="275829"/>
                  <a:pt x="9270116" y="276226"/>
                </a:cubicBezTo>
                <a:cubicBezTo>
                  <a:pt x="9307423" y="276623"/>
                  <a:pt x="9335204" y="276821"/>
                  <a:pt x="9353460" y="276821"/>
                </a:cubicBezTo>
                <a:cubicBezTo>
                  <a:pt x="9359611" y="276821"/>
                  <a:pt x="9364225" y="278111"/>
                  <a:pt x="9367301" y="280691"/>
                </a:cubicBezTo>
                <a:close/>
                <a:moveTo>
                  <a:pt x="9746813" y="280244"/>
                </a:moveTo>
                <a:cubicBezTo>
                  <a:pt x="9750286" y="281733"/>
                  <a:pt x="9752518" y="283965"/>
                  <a:pt x="9753510" y="286941"/>
                </a:cubicBezTo>
                <a:cubicBezTo>
                  <a:pt x="9754303" y="290116"/>
                  <a:pt x="9754701" y="294879"/>
                  <a:pt x="9754701" y="301229"/>
                </a:cubicBezTo>
                <a:cubicBezTo>
                  <a:pt x="9754701" y="330598"/>
                  <a:pt x="9753312" y="374651"/>
                  <a:pt x="9750533" y="433388"/>
                </a:cubicBezTo>
                <a:cubicBezTo>
                  <a:pt x="9747755" y="492126"/>
                  <a:pt x="9746366" y="536179"/>
                  <a:pt x="9746366" y="565548"/>
                </a:cubicBezTo>
                <a:lnTo>
                  <a:pt x="9746528" y="577185"/>
                </a:lnTo>
                <a:lnTo>
                  <a:pt x="9531999" y="574781"/>
                </a:lnTo>
                <a:lnTo>
                  <a:pt x="9532351" y="519113"/>
                </a:lnTo>
                <a:cubicBezTo>
                  <a:pt x="9532550" y="469305"/>
                  <a:pt x="9532649" y="398265"/>
                  <a:pt x="9532649" y="305991"/>
                </a:cubicBezTo>
                <a:cubicBezTo>
                  <a:pt x="9532649" y="292894"/>
                  <a:pt x="9533641" y="285155"/>
                  <a:pt x="9535626" y="282774"/>
                </a:cubicBezTo>
                <a:cubicBezTo>
                  <a:pt x="9538006" y="278805"/>
                  <a:pt x="9545151" y="276821"/>
                  <a:pt x="9557057" y="276821"/>
                </a:cubicBezTo>
                <a:cubicBezTo>
                  <a:pt x="9576504" y="276821"/>
                  <a:pt x="9605773" y="277019"/>
                  <a:pt x="9644865" y="277416"/>
                </a:cubicBezTo>
                <a:cubicBezTo>
                  <a:pt x="9683958" y="277813"/>
                  <a:pt x="9713227" y="278012"/>
                  <a:pt x="9732674" y="278012"/>
                </a:cubicBezTo>
                <a:cubicBezTo>
                  <a:pt x="9738628" y="278012"/>
                  <a:pt x="9743340" y="278756"/>
                  <a:pt x="9746813" y="280244"/>
                </a:cubicBezTo>
                <a:close/>
                <a:moveTo>
                  <a:pt x="10248809" y="270868"/>
                </a:moveTo>
                <a:cubicBezTo>
                  <a:pt x="10254366" y="273249"/>
                  <a:pt x="10257144" y="276821"/>
                  <a:pt x="10257144" y="281584"/>
                </a:cubicBezTo>
                <a:cubicBezTo>
                  <a:pt x="10257144" y="293093"/>
                  <a:pt x="10255954" y="309365"/>
                  <a:pt x="10253572" y="330399"/>
                </a:cubicBezTo>
                <a:cubicBezTo>
                  <a:pt x="10251191" y="353021"/>
                  <a:pt x="10249802" y="369293"/>
                  <a:pt x="10249406" y="379215"/>
                </a:cubicBezTo>
                <a:cubicBezTo>
                  <a:pt x="10249405" y="390724"/>
                  <a:pt x="10249604" y="406004"/>
                  <a:pt x="10250001" y="425054"/>
                </a:cubicBezTo>
                <a:cubicBezTo>
                  <a:pt x="10250794" y="448470"/>
                  <a:pt x="10251192" y="463948"/>
                  <a:pt x="10251191" y="471488"/>
                </a:cubicBezTo>
                <a:cubicBezTo>
                  <a:pt x="10251191" y="486966"/>
                  <a:pt x="10242659" y="494705"/>
                  <a:pt x="10225592" y="494705"/>
                </a:cubicBezTo>
                <a:cubicBezTo>
                  <a:pt x="10218052" y="494705"/>
                  <a:pt x="10207039" y="494209"/>
                  <a:pt x="10192553" y="493217"/>
                </a:cubicBezTo>
                <a:cubicBezTo>
                  <a:pt x="10178067" y="492225"/>
                  <a:pt x="10167252" y="491729"/>
                  <a:pt x="10160108" y="491729"/>
                </a:cubicBezTo>
                <a:cubicBezTo>
                  <a:pt x="10127168" y="491729"/>
                  <a:pt x="10104744" y="496888"/>
                  <a:pt x="10092838" y="507207"/>
                </a:cubicBezTo>
                <a:cubicBezTo>
                  <a:pt x="10080932" y="517526"/>
                  <a:pt x="10074979" y="538362"/>
                  <a:pt x="10074979" y="569715"/>
                </a:cubicBezTo>
                <a:lnTo>
                  <a:pt x="10075056" y="580868"/>
                </a:lnTo>
                <a:lnTo>
                  <a:pt x="9865327" y="578517"/>
                </a:lnTo>
                <a:lnTo>
                  <a:pt x="9865429" y="537568"/>
                </a:lnTo>
                <a:cubicBezTo>
                  <a:pt x="9865429" y="444302"/>
                  <a:pt x="9856896" y="367507"/>
                  <a:pt x="9839830" y="307182"/>
                </a:cubicBezTo>
                <a:cubicBezTo>
                  <a:pt x="9839036" y="303610"/>
                  <a:pt x="9838640" y="300634"/>
                  <a:pt x="9838640" y="298252"/>
                </a:cubicBezTo>
                <a:cubicBezTo>
                  <a:pt x="9838640" y="292299"/>
                  <a:pt x="9841617" y="288331"/>
                  <a:pt x="9847569" y="286346"/>
                </a:cubicBezTo>
                <a:cubicBezTo>
                  <a:pt x="9869397" y="283965"/>
                  <a:pt x="9901346" y="279599"/>
                  <a:pt x="9943415" y="273249"/>
                </a:cubicBezTo>
                <a:cubicBezTo>
                  <a:pt x="10006120" y="260946"/>
                  <a:pt x="10038466" y="254795"/>
                  <a:pt x="10040451" y="254795"/>
                </a:cubicBezTo>
                <a:cubicBezTo>
                  <a:pt x="10047594" y="254795"/>
                  <a:pt x="10052158" y="267296"/>
                  <a:pt x="10054142" y="292299"/>
                </a:cubicBezTo>
                <a:cubicBezTo>
                  <a:pt x="10056127" y="317302"/>
                  <a:pt x="10059698" y="329804"/>
                  <a:pt x="10064859" y="329804"/>
                </a:cubicBezTo>
                <a:cubicBezTo>
                  <a:pt x="10059302" y="329804"/>
                  <a:pt x="10075574" y="319386"/>
                  <a:pt x="10113674" y="298550"/>
                </a:cubicBezTo>
                <a:cubicBezTo>
                  <a:pt x="10151774" y="277714"/>
                  <a:pt x="10188485" y="267296"/>
                  <a:pt x="10223807" y="267296"/>
                </a:cubicBezTo>
                <a:cubicBezTo>
                  <a:pt x="10234919" y="267296"/>
                  <a:pt x="10243254" y="268487"/>
                  <a:pt x="10248809" y="270868"/>
                </a:cubicBezTo>
                <a:close/>
                <a:moveTo>
                  <a:pt x="11658510" y="270867"/>
                </a:moveTo>
                <a:cubicBezTo>
                  <a:pt x="11664065" y="273248"/>
                  <a:pt x="11666844" y="276820"/>
                  <a:pt x="11666844" y="281583"/>
                </a:cubicBezTo>
                <a:cubicBezTo>
                  <a:pt x="11666845" y="293093"/>
                  <a:pt x="11665653" y="309365"/>
                  <a:pt x="11663273" y="330399"/>
                </a:cubicBezTo>
                <a:cubicBezTo>
                  <a:pt x="11660891" y="353021"/>
                  <a:pt x="11659502" y="369292"/>
                  <a:pt x="11659105" y="379214"/>
                </a:cubicBezTo>
                <a:cubicBezTo>
                  <a:pt x="11659105" y="390724"/>
                  <a:pt x="11659303" y="406003"/>
                  <a:pt x="11659700" y="425054"/>
                </a:cubicBezTo>
                <a:cubicBezTo>
                  <a:pt x="11660494" y="448470"/>
                  <a:pt x="11660891" y="463947"/>
                  <a:pt x="11660891" y="471488"/>
                </a:cubicBezTo>
                <a:cubicBezTo>
                  <a:pt x="11660891" y="486966"/>
                  <a:pt x="11652359" y="494705"/>
                  <a:pt x="11635292" y="494705"/>
                </a:cubicBezTo>
                <a:cubicBezTo>
                  <a:pt x="11627752" y="494706"/>
                  <a:pt x="11616739" y="494209"/>
                  <a:pt x="11602253" y="493217"/>
                </a:cubicBezTo>
                <a:cubicBezTo>
                  <a:pt x="11587767" y="492225"/>
                  <a:pt x="11576951" y="491729"/>
                  <a:pt x="11569808" y="491729"/>
                </a:cubicBezTo>
                <a:cubicBezTo>
                  <a:pt x="11536867" y="491729"/>
                  <a:pt x="11514444" y="496888"/>
                  <a:pt x="11502538" y="507207"/>
                </a:cubicBezTo>
                <a:cubicBezTo>
                  <a:pt x="11490631" y="517525"/>
                  <a:pt x="11484679" y="538362"/>
                  <a:pt x="11484678" y="569714"/>
                </a:cubicBezTo>
                <a:lnTo>
                  <a:pt x="11484865" y="596672"/>
                </a:lnTo>
                <a:lnTo>
                  <a:pt x="11274986" y="594319"/>
                </a:lnTo>
                <a:lnTo>
                  <a:pt x="11275128" y="537568"/>
                </a:lnTo>
                <a:cubicBezTo>
                  <a:pt x="11275129" y="444302"/>
                  <a:pt x="11266596" y="367507"/>
                  <a:pt x="11249531" y="307182"/>
                </a:cubicBezTo>
                <a:cubicBezTo>
                  <a:pt x="11248736" y="303610"/>
                  <a:pt x="11248339" y="300633"/>
                  <a:pt x="11248340" y="298252"/>
                </a:cubicBezTo>
                <a:cubicBezTo>
                  <a:pt x="11248340" y="292299"/>
                  <a:pt x="11251316" y="288330"/>
                  <a:pt x="11257269" y="286346"/>
                </a:cubicBezTo>
                <a:cubicBezTo>
                  <a:pt x="11279097" y="283965"/>
                  <a:pt x="11311045" y="279599"/>
                  <a:pt x="11353115" y="273249"/>
                </a:cubicBezTo>
                <a:cubicBezTo>
                  <a:pt x="11415820" y="260946"/>
                  <a:pt x="11448167" y="254794"/>
                  <a:pt x="11450150" y="254794"/>
                </a:cubicBezTo>
                <a:cubicBezTo>
                  <a:pt x="11457295" y="254794"/>
                  <a:pt x="11461858" y="267296"/>
                  <a:pt x="11463842" y="292299"/>
                </a:cubicBezTo>
                <a:cubicBezTo>
                  <a:pt x="11465827" y="317302"/>
                  <a:pt x="11469398" y="329804"/>
                  <a:pt x="11474558" y="329803"/>
                </a:cubicBezTo>
                <a:cubicBezTo>
                  <a:pt x="11469002" y="329804"/>
                  <a:pt x="11485273" y="319386"/>
                  <a:pt x="11523374" y="298550"/>
                </a:cubicBezTo>
                <a:cubicBezTo>
                  <a:pt x="11561474" y="277714"/>
                  <a:pt x="11598185" y="267296"/>
                  <a:pt x="11633507" y="267296"/>
                </a:cubicBezTo>
                <a:cubicBezTo>
                  <a:pt x="11644619" y="267295"/>
                  <a:pt x="11652953" y="268486"/>
                  <a:pt x="11658510" y="270867"/>
                </a:cubicBezTo>
                <a:close/>
                <a:moveTo>
                  <a:pt x="11194762" y="1489"/>
                </a:moveTo>
                <a:cubicBezTo>
                  <a:pt x="11195952" y="2481"/>
                  <a:pt x="11196745" y="6351"/>
                  <a:pt x="11197143" y="13098"/>
                </a:cubicBezTo>
                <a:cubicBezTo>
                  <a:pt x="11197142" y="23813"/>
                  <a:pt x="11196746" y="38696"/>
                  <a:pt x="11195952" y="57746"/>
                </a:cubicBezTo>
                <a:cubicBezTo>
                  <a:pt x="11195159" y="78781"/>
                  <a:pt x="11194761" y="93663"/>
                  <a:pt x="11194762" y="102394"/>
                </a:cubicBezTo>
                <a:cubicBezTo>
                  <a:pt x="11194762" y="112316"/>
                  <a:pt x="11196052" y="126902"/>
                  <a:pt x="11198631" y="146150"/>
                </a:cubicBezTo>
                <a:cubicBezTo>
                  <a:pt x="11201211" y="165398"/>
                  <a:pt x="11202500" y="179785"/>
                  <a:pt x="11202501" y="189310"/>
                </a:cubicBezTo>
                <a:cubicBezTo>
                  <a:pt x="11202501" y="197248"/>
                  <a:pt x="11198135" y="201216"/>
                  <a:pt x="11189404" y="201216"/>
                </a:cubicBezTo>
                <a:cubicBezTo>
                  <a:pt x="11174322" y="201216"/>
                  <a:pt x="11114592" y="198240"/>
                  <a:pt x="11010215" y="192287"/>
                </a:cubicBezTo>
                <a:cubicBezTo>
                  <a:pt x="11007833" y="292696"/>
                  <a:pt x="11006643" y="362744"/>
                  <a:pt x="11006643" y="402432"/>
                </a:cubicBezTo>
                <a:cubicBezTo>
                  <a:pt x="11006642" y="425847"/>
                  <a:pt x="11007114" y="455167"/>
                  <a:pt x="11008057" y="490389"/>
                </a:cubicBezTo>
                <a:lnTo>
                  <a:pt x="11011528" y="591366"/>
                </a:lnTo>
                <a:lnTo>
                  <a:pt x="10773653" y="588700"/>
                </a:lnTo>
                <a:lnTo>
                  <a:pt x="10775289" y="547316"/>
                </a:lnTo>
                <a:cubicBezTo>
                  <a:pt x="10777522" y="485850"/>
                  <a:pt x="10778638" y="437556"/>
                  <a:pt x="10778638" y="402432"/>
                </a:cubicBezTo>
                <a:cubicBezTo>
                  <a:pt x="10778638" y="371476"/>
                  <a:pt x="10777051" y="302419"/>
                  <a:pt x="10773875" y="195263"/>
                </a:cubicBezTo>
                <a:cubicBezTo>
                  <a:pt x="10694501" y="203201"/>
                  <a:pt x="10631199" y="207170"/>
                  <a:pt x="10583971" y="207169"/>
                </a:cubicBezTo>
                <a:cubicBezTo>
                  <a:pt x="10577621" y="207170"/>
                  <a:pt x="10574446" y="205185"/>
                  <a:pt x="10574446" y="201217"/>
                </a:cubicBezTo>
                <a:cubicBezTo>
                  <a:pt x="10574446" y="196057"/>
                  <a:pt x="10577224" y="180777"/>
                  <a:pt x="10582780" y="155377"/>
                </a:cubicBezTo>
                <a:cubicBezTo>
                  <a:pt x="10589131" y="127596"/>
                  <a:pt x="10592703" y="110729"/>
                  <a:pt x="10593496" y="104776"/>
                </a:cubicBezTo>
                <a:cubicBezTo>
                  <a:pt x="10594687" y="86123"/>
                  <a:pt x="10596076" y="67469"/>
                  <a:pt x="10597663" y="48816"/>
                </a:cubicBezTo>
                <a:cubicBezTo>
                  <a:pt x="10600442" y="19051"/>
                  <a:pt x="10605204" y="4168"/>
                  <a:pt x="10611951" y="4168"/>
                </a:cubicBezTo>
                <a:cubicBezTo>
                  <a:pt x="10612744" y="4168"/>
                  <a:pt x="10615523" y="4366"/>
                  <a:pt x="10620285" y="4763"/>
                </a:cubicBezTo>
                <a:cubicBezTo>
                  <a:pt x="10684579" y="13098"/>
                  <a:pt x="10779631" y="17265"/>
                  <a:pt x="10905440" y="17265"/>
                </a:cubicBezTo>
                <a:cubicBezTo>
                  <a:pt x="10941158" y="17264"/>
                  <a:pt x="11007040" y="13494"/>
                  <a:pt x="11103084" y="5954"/>
                </a:cubicBezTo>
                <a:cubicBezTo>
                  <a:pt x="11154677" y="1985"/>
                  <a:pt x="11180672" y="0"/>
                  <a:pt x="11181069" y="0"/>
                </a:cubicBezTo>
                <a:cubicBezTo>
                  <a:pt x="11189007" y="1"/>
                  <a:pt x="11193571" y="497"/>
                  <a:pt x="11194762" y="1489"/>
                </a:cubicBezTo>
                <a:close/>
                <a:moveTo>
                  <a:pt x="12495229" y="607998"/>
                </a:moveTo>
                <a:lnTo>
                  <a:pt x="12475874" y="645022"/>
                </a:lnTo>
                <a:cubicBezTo>
                  <a:pt x="12458412" y="665064"/>
                  <a:pt x="12432218" y="675085"/>
                  <a:pt x="12397293" y="675085"/>
                </a:cubicBezTo>
                <a:cubicBezTo>
                  <a:pt x="12364352" y="675085"/>
                  <a:pt x="12338555" y="662980"/>
                  <a:pt x="12319902" y="638771"/>
                </a:cubicBezTo>
                <a:lnTo>
                  <a:pt x="12302720" y="605840"/>
                </a:lnTo>
                <a:close/>
                <a:moveTo>
                  <a:pt x="11963906" y="279798"/>
                </a:moveTo>
                <a:cubicBezTo>
                  <a:pt x="11966287" y="281782"/>
                  <a:pt x="11967477" y="284758"/>
                  <a:pt x="11967477" y="288727"/>
                </a:cubicBezTo>
                <a:cubicBezTo>
                  <a:pt x="11967477" y="290315"/>
                  <a:pt x="11967081" y="294085"/>
                  <a:pt x="11966286" y="300038"/>
                </a:cubicBezTo>
                <a:cubicBezTo>
                  <a:pt x="11957555" y="377428"/>
                  <a:pt x="11953189" y="467122"/>
                  <a:pt x="11953189" y="569119"/>
                </a:cubicBezTo>
                <a:lnTo>
                  <a:pt x="11953460" y="601925"/>
                </a:lnTo>
                <a:lnTo>
                  <a:pt x="11745163" y="599590"/>
                </a:lnTo>
                <a:lnTo>
                  <a:pt x="11745425" y="569119"/>
                </a:lnTo>
                <a:cubicBezTo>
                  <a:pt x="11745426" y="456407"/>
                  <a:pt x="11741061" y="366713"/>
                  <a:pt x="11732328" y="300038"/>
                </a:cubicBezTo>
                <a:cubicBezTo>
                  <a:pt x="11731535" y="293688"/>
                  <a:pt x="11731138" y="289521"/>
                  <a:pt x="11731137" y="287536"/>
                </a:cubicBezTo>
                <a:cubicBezTo>
                  <a:pt x="11731138" y="279599"/>
                  <a:pt x="11736495" y="275630"/>
                  <a:pt x="11747211" y="275630"/>
                </a:cubicBezTo>
                <a:cubicBezTo>
                  <a:pt x="11758324" y="275630"/>
                  <a:pt x="11775292" y="276821"/>
                  <a:pt x="11798110" y="279202"/>
                </a:cubicBezTo>
                <a:cubicBezTo>
                  <a:pt x="11820931" y="281583"/>
                  <a:pt x="11838095" y="282774"/>
                  <a:pt x="11849605" y="282774"/>
                </a:cubicBezTo>
                <a:cubicBezTo>
                  <a:pt x="11861114" y="282774"/>
                  <a:pt x="11878378" y="281782"/>
                  <a:pt x="11901397" y="279798"/>
                </a:cubicBezTo>
                <a:cubicBezTo>
                  <a:pt x="11924415" y="277813"/>
                  <a:pt x="11941680" y="276821"/>
                  <a:pt x="11953190" y="276821"/>
                </a:cubicBezTo>
                <a:cubicBezTo>
                  <a:pt x="11957953" y="276821"/>
                  <a:pt x="11961524" y="277813"/>
                  <a:pt x="11963906" y="279798"/>
                </a:cubicBezTo>
                <a:close/>
                <a:moveTo>
                  <a:pt x="11932354" y="51198"/>
                </a:moveTo>
                <a:cubicBezTo>
                  <a:pt x="11956562" y="71041"/>
                  <a:pt x="11968667" y="96243"/>
                  <a:pt x="11968668" y="126802"/>
                </a:cubicBezTo>
                <a:cubicBezTo>
                  <a:pt x="11968667" y="195858"/>
                  <a:pt x="11929773" y="230386"/>
                  <a:pt x="11851986" y="230387"/>
                </a:cubicBezTo>
                <a:cubicBezTo>
                  <a:pt x="11818649" y="230387"/>
                  <a:pt x="11791067" y="221656"/>
                  <a:pt x="11769238" y="204193"/>
                </a:cubicBezTo>
                <a:cubicBezTo>
                  <a:pt x="11745425" y="185142"/>
                  <a:pt x="11733519" y="159345"/>
                  <a:pt x="11733519" y="126802"/>
                </a:cubicBezTo>
                <a:cubicBezTo>
                  <a:pt x="11733519" y="95845"/>
                  <a:pt x="11745823" y="70446"/>
                  <a:pt x="11770429" y="50602"/>
                </a:cubicBezTo>
                <a:cubicBezTo>
                  <a:pt x="11793050" y="32346"/>
                  <a:pt x="11820236" y="23218"/>
                  <a:pt x="11851986" y="23218"/>
                </a:cubicBezTo>
                <a:cubicBezTo>
                  <a:pt x="11882943" y="23218"/>
                  <a:pt x="11909731" y="32544"/>
                  <a:pt x="11932354" y="51198"/>
                </a:cubicBezTo>
                <a:close/>
                <a:moveTo>
                  <a:pt x="12605987" y="305061"/>
                </a:moveTo>
                <a:cubicBezTo>
                  <a:pt x="12621043" y="315702"/>
                  <a:pt x="12635021" y="328117"/>
                  <a:pt x="12647919" y="342306"/>
                </a:cubicBezTo>
                <a:cubicBezTo>
                  <a:pt x="12697926" y="397074"/>
                  <a:pt x="12722929" y="468313"/>
                  <a:pt x="12722928" y="556023"/>
                </a:cubicBezTo>
                <a:lnTo>
                  <a:pt x="12714170" y="610452"/>
                </a:lnTo>
                <a:lnTo>
                  <a:pt x="12495229" y="607998"/>
                </a:lnTo>
                <a:lnTo>
                  <a:pt x="12495519" y="607443"/>
                </a:lnTo>
                <a:cubicBezTo>
                  <a:pt x="12499885" y="592411"/>
                  <a:pt x="12502068" y="574874"/>
                  <a:pt x="12502068" y="554832"/>
                </a:cubicBezTo>
                <a:cubicBezTo>
                  <a:pt x="12502068" y="523082"/>
                  <a:pt x="12492344" y="495301"/>
                  <a:pt x="12472897" y="471488"/>
                </a:cubicBezTo>
                <a:cubicBezTo>
                  <a:pt x="12451863" y="446485"/>
                  <a:pt x="12425868" y="433984"/>
                  <a:pt x="12394912" y="433984"/>
                </a:cubicBezTo>
                <a:cubicBezTo>
                  <a:pt x="12363161" y="433984"/>
                  <a:pt x="12337761" y="446485"/>
                  <a:pt x="12318711" y="471488"/>
                </a:cubicBezTo>
                <a:cubicBezTo>
                  <a:pt x="12302042" y="494110"/>
                  <a:pt x="12293708" y="521891"/>
                  <a:pt x="12293708" y="554831"/>
                </a:cubicBezTo>
                <a:cubicBezTo>
                  <a:pt x="12293708" y="571698"/>
                  <a:pt x="12295891" y="587127"/>
                  <a:pt x="12300257" y="601117"/>
                </a:cubicBezTo>
                <a:lnTo>
                  <a:pt x="12302720" y="605840"/>
                </a:lnTo>
                <a:lnTo>
                  <a:pt x="12086390" y="603415"/>
                </a:lnTo>
                <a:lnTo>
                  <a:pt x="12086539" y="545902"/>
                </a:lnTo>
                <a:cubicBezTo>
                  <a:pt x="12086539" y="453430"/>
                  <a:pt x="12079594" y="375444"/>
                  <a:pt x="12065703" y="311944"/>
                </a:cubicBezTo>
                <a:cubicBezTo>
                  <a:pt x="12064910" y="307976"/>
                  <a:pt x="12064512" y="304602"/>
                  <a:pt x="12064512" y="301824"/>
                </a:cubicBezTo>
                <a:cubicBezTo>
                  <a:pt x="12064513" y="295871"/>
                  <a:pt x="12066894" y="291902"/>
                  <a:pt x="12071657" y="289918"/>
                </a:cubicBezTo>
                <a:cubicBezTo>
                  <a:pt x="12087134" y="283965"/>
                  <a:pt x="12116701" y="277614"/>
                  <a:pt x="12160358" y="270868"/>
                </a:cubicBezTo>
                <a:cubicBezTo>
                  <a:pt x="12202824" y="264121"/>
                  <a:pt x="12233582" y="260747"/>
                  <a:pt x="12252632" y="260748"/>
                </a:cubicBezTo>
                <a:cubicBezTo>
                  <a:pt x="12268110" y="260747"/>
                  <a:pt x="12276941" y="270967"/>
                  <a:pt x="12279123" y="291406"/>
                </a:cubicBezTo>
                <a:cubicBezTo>
                  <a:pt x="12281306" y="311845"/>
                  <a:pt x="12283984" y="322064"/>
                  <a:pt x="12287159" y="322065"/>
                </a:cubicBezTo>
                <a:cubicBezTo>
                  <a:pt x="12283191" y="322064"/>
                  <a:pt x="12300158" y="311250"/>
                  <a:pt x="12338059" y="289620"/>
                </a:cubicBezTo>
                <a:cubicBezTo>
                  <a:pt x="12375959" y="267990"/>
                  <a:pt x="12410390" y="257175"/>
                  <a:pt x="12441346" y="257175"/>
                </a:cubicBezTo>
                <a:cubicBezTo>
                  <a:pt x="12505937" y="257175"/>
                  <a:pt x="12560817" y="273137"/>
                  <a:pt x="12605987" y="305061"/>
                </a:cubicBezTo>
                <a:close/>
                <a:moveTo>
                  <a:pt x="13987581" y="624727"/>
                </a:moveTo>
                <a:lnTo>
                  <a:pt x="10558581" y="6563929"/>
                </a:lnTo>
                <a:lnTo>
                  <a:pt x="0" y="467929"/>
                </a:lnTo>
                <a:lnTo>
                  <a:pt x="2159609" y="492138"/>
                </a:lnTo>
                <a:lnTo>
                  <a:pt x="2159705" y="502445"/>
                </a:lnTo>
                <a:cubicBezTo>
                  <a:pt x="2159705" y="590551"/>
                  <a:pt x="2154149" y="653852"/>
                  <a:pt x="2143036" y="692349"/>
                </a:cubicBezTo>
                <a:cubicBezTo>
                  <a:pt x="2134701" y="720528"/>
                  <a:pt x="2122795" y="743943"/>
                  <a:pt x="2107317" y="762596"/>
                </a:cubicBezTo>
                <a:cubicBezTo>
                  <a:pt x="2099380" y="772121"/>
                  <a:pt x="2080727" y="789782"/>
                  <a:pt x="2051358" y="815579"/>
                </a:cubicBezTo>
                <a:cubicBezTo>
                  <a:pt x="2046992" y="819548"/>
                  <a:pt x="2044809" y="823318"/>
                  <a:pt x="2044809" y="826890"/>
                </a:cubicBezTo>
                <a:cubicBezTo>
                  <a:pt x="2044809" y="830065"/>
                  <a:pt x="2046992" y="834034"/>
                  <a:pt x="2051358" y="838796"/>
                </a:cubicBezTo>
                <a:cubicBezTo>
                  <a:pt x="2084695" y="868959"/>
                  <a:pt x="2109897" y="891184"/>
                  <a:pt x="2126962" y="905471"/>
                </a:cubicBezTo>
                <a:cubicBezTo>
                  <a:pt x="2156331" y="938015"/>
                  <a:pt x="2177961" y="962423"/>
                  <a:pt x="2191852" y="978695"/>
                </a:cubicBezTo>
                <a:cubicBezTo>
                  <a:pt x="2196217" y="983854"/>
                  <a:pt x="2200583" y="986434"/>
                  <a:pt x="2204948" y="986434"/>
                </a:cubicBezTo>
                <a:cubicBezTo>
                  <a:pt x="2209711" y="986434"/>
                  <a:pt x="2215862" y="983060"/>
                  <a:pt x="2223403" y="976313"/>
                </a:cubicBezTo>
                <a:cubicBezTo>
                  <a:pt x="2288490" y="921545"/>
                  <a:pt x="2335719" y="845940"/>
                  <a:pt x="2365087" y="749500"/>
                </a:cubicBezTo>
                <a:cubicBezTo>
                  <a:pt x="2381359" y="695128"/>
                  <a:pt x="2389495" y="618332"/>
                  <a:pt x="2389495" y="519114"/>
                </a:cubicBezTo>
                <a:lnTo>
                  <a:pt x="2389534" y="494715"/>
                </a:lnTo>
                <a:lnTo>
                  <a:pt x="2502247" y="495979"/>
                </a:lnTo>
                <a:lnTo>
                  <a:pt x="2501414" y="514351"/>
                </a:lnTo>
                <a:cubicBezTo>
                  <a:pt x="2501414" y="598092"/>
                  <a:pt x="2505780" y="661988"/>
                  <a:pt x="2514511" y="706042"/>
                </a:cubicBezTo>
                <a:cubicBezTo>
                  <a:pt x="2533958" y="800894"/>
                  <a:pt x="2596267" y="848321"/>
                  <a:pt x="2701439" y="848321"/>
                </a:cubicBezTo>
                <a:cubicBezTo>
                  <a:pt x="2738745" y="848321"/>
                  <a:pt x="2780219" y="834828"/>
                  <a:pt x="2825859" y="807840"/>
                </a:cubicBezTo>
                <a:cubicBezTo>
                  <a:pt x="2871500" y="780852"/>
                  <a:pt x="2891542" y="767359"/>
                  <a:pt x="2885986" y="767359"/>
                </a:cubicBezTo>
                <a:cubicBezTo>
                  <a:pt x="2889557" y="767359"/>
                  <a:pt x="2892336" y="776487"/>
                  <a:pt x="2894320" y="794743"/>
                </a:cubicBezTo>
                <a:cubicBezTo>
                  <a:pt x="2895511" y="806649"/>
                  <a:pt x="2896701" y="818556"/>
                  <a:pt x="2897892" y="830462"/>
                </a:cubicBezTo>
                <a:cubicBezTo>
                  <a:pt x="2899876" y="838796"/>
                  <a:pt x="2904639" y="843558"/>
                  <a:pt x="2912180" y="844749"/>
                </a:cubicBezTo>
                <a:cubicBezTo>
                  <a:pt x="2929245" y="847131"/>
                  <a:pt x="2959408" y="848321"/>
                  <a:pt x="3002667" y="848321"/>
                </a:cubicBezTo>
                <a:cubicBezTo>
                  <a:pt x="3051483" y="848321"/>
                  <a:pt x="3083431" y="846337"/>
                  <a:pt x="3098512" y="842368"/>
                </a:cubicBezTo>
                <a:cubicBezTo>
                  <a:pt x="3108434" y="839590"/>
                  <a:pt x="3113395" y="832843"/>
                  <a:pt x="3113395" y="822127"/>
                </a:cubicBezTo>
                <a:cubicBezTo>
                  <a:pt x="3113395" y="793949"/>
                  <a:pt x="3112403" y="751285"/>
                  <a:pt x="3110418" y="694135"/>
                </a:cubicBezTo>
                <a:cubicBezTo>
                  <a:pt x="3108434" y="636985"/>
                  <a:pt x="3107442" y="594123"/>
                  <a:pt x="3107442" y="565548"/>
                </a:cubicBezTo>
                <a:cubicBezTo>
                  <a:pt x="3107442" y="550863"/>
                  <a:pt x="3107790" y="532508"/>
                  <a:pt x="3108484" y="510481"/>
                </a:cubicBezTo>
                <a:lnTo>
                  <a:pt x="3108796" y="502778"/>
                </a:lnTo>
                <a:lnTo>
                  <a:pt x="3239944" y="504248"/>
                </a:lnTo>
                <a:lnTo>
                  <a:pt x="3247936" y="519709"/>
                </a:lnTo>
                <a:cubicBezTo>
                  <a:pt x="3249523" y="522090"/>
                  <a:pt x="3268375" y="543323"/>
                  <a:pt x="3304491" y="583407"/>
                </a:cubicBezTo>
                <a:cubicBezTo>
                  <a:pt x="3324731" y="606426"/>
                  <a:pt x="3334852" y="626667"/>
                  <a:pt x="3334852" y="644129"/>
                </a:cubicBezTo>
                <a:cubicBezTo>
                  <a:pt x="3334852" y="669529"/>
                  <a:pt x="3317389" y="687785"/>
                  <a:pt x="3282464" y="698898"/>
                </a:cubicBezTo>
                <a:cubicBezTo>
                  <a:pt x="3254286" y="704057"/>
                  <a:pt x="3226306" y="709217"/>
                  <a:pt x="3198525" y="714376"/>
                </a:cubicBezTo>
                <a:cubicBezTo>
                  <a:pt x="3194159" y="715170"/>
                  <a:pt x="3191976" y="717353"/>
                  <a:pt x="3191977" y="720924"/>
                </a:cubicBezTo>
                <a:cubicBezTo>
                  <a:pt x="3191977" y="730449"/>
                  <a:pt x="3205768" y="756742"/>
                  <a:pt x="3233351" y="799803"/>
                </a:cubicBezTo>
                <a:cubicBezTo>
                  <a:pt x="3260933" y="842864"/>
                  <a:pt x="3278694" y="864395"/>
                  <a:pt x="3286631" y="864394"/>
                </a:cubicBezTo>
                <a:cubicBezTo>
                  <a:pt x="3322350" y="864394"/>
                  <a:pt x="3361442" y="855267"/>
                  <a:pt x="3403908" y="837010"/>
                </a:cubicBezTo>
                <a:cubicBezTo>
                  <a:pt x="3443198" y="819548"/>
                  <a:pt x="3477528" y="798116"/>
                  <a:pt x="3506897" y="772716"/>
                </a:cubicBezTo>
                <a:cubicBezTo>
                  <a:pt x="3520788" y="761207"/>
                  <a:pt x="3532297" y="742951"/>
                  <a:pt x="3541425" y="717948"/>
                </a:cubicBezTo>
                <a:cubicBezTo>
                  <a:pt x="3549363" y="695326"/>
                  <a:pt x="3553331" y="673895"/>
                  <a:pt x="3553331" y="653654"/>
                </a:cubicBezTo>
                <a:cubicBezTo>
                  <a:pt x="3553331" y="619126"/>
                  <a:pt x="3543211" y="586781"/>
                  <a:pt x="3522970" y="556618"/>
                </a:cubicBezTo>
                <a:cubicBezTo>
                  <a:pt x="3519398" y="551062"/>
                  <a:pt x="3512900" y="542876"/>
                  <a:pt x="3503474" y="532062"/>
                </a:cubicBezTo>
                <a:lnTo>
                  <a:pt x="3480395" y="506944"/>
                </a:lnTo>
                <a:lnTo>
                  <a:pt x="3685126" y="509239"/>
                </a:lnTo>
                <a:lnTo>
                  <a:pt x="3684746" y="534368"/>
                </a:lnTo>
                <a:cubicBezTo>
                  <a:pt x="3684250" y="554063"/>
                  <a:pt x="3683506" y="577057"/>
                  <a:pt x="3682514" y="603350"/>
                </a:cubicBezTo>
                <a:cubicBezTo>
                  <a:pt x="3680530" y="655936"/>
                  <a:pt x="3679538" y="695326"/>
                  <a:pt x="3679538" y="721520"/>
                </a:cubicBezTo>
                <a:cubicBezTo>
                  <a:pt x="3679538" y="809229"/>
                  <a:pt x="3736886" y="853083"/>
                  <a:pt x="3851583" y="853084"/>
                </a:cubicBezTo>
                <a:cubicBezTo>
                  <a:pt x="3913892" y="853084"/>
                  <a:pt x="3970645" y="838995"/>
                  <a:pt x="4021842" y="810816"/>
                </a:cubicBezTo>
                <a:cubicBezTo>
                  <a:pt x="4032558" y="804864"/>
                  <a:pt x="4039106" y="800299"/>
                  <a:pt x="4041487" y="797124"/>
                </a:cubicBezTo>
                <a:cubicBezTo>
                  <a:pt x="4043869" y="793949"/>
                  <a:pt x="4045059" y="786706"/>
                  <a:pt x="4045059" y="775396"/>
                </a:cubicBezTo>
                <a:cubicBezTo>
                  <a:pt x="4045059" y="764084"/>
                  <a:pt x="4046548" y="746324"/>
                  <a:pt x="4049524" y="722115"/>
                </a:cubicBezTo>
                <a:cubicBezTo>
                  <a:pt x="4052501" y="697905"/>
                  <a:pt x="4053989" y="679848"/>
                  <a:pt x="4053989" y="667942"/>
                </a:cubicBezTo>
                <a:cubicBezTo>
                  <a:pt x="4053989" y="659210"/>
                  <a:pt x="4049822" y="654845"/>
                  <a:pt x="4041487" y="654845"/>
                </a:cubicBezTo>
                <a:cubicBezTo>
                  <a:pt x="4033947" y="654844"/>
                  <a:pt x="4020949" y="657126"/>
                  <a:pt x="4002495" y="661691"/>
                </a:cubicBezTo>
                <a:cubicBezTo>
                  <a:pt x="3984040" y="666255"/>
                  <a:pt x="3969852" y="668537"/>
                  <a:pt x="3959930" y="668537"/>
                </a:cubicBezTo>
                <a:cubicBezTo>
                  <a:pt x="3928576" y="668537"/>
                  <a:pt x="3907542" y="660004"/>
                  <a:pt x="3896827" y="642938"/>
                </a:cubicBezTo>
                <a:cubicBezTo>
                  <a:pt x="3889286" y="630238"/>
                  <a:pt x="3885516" y="607220"/>
                  <a:pt x="3885516" y="573882"/>
                </a:cubicBezTo>
                <a:cubicBezTo>
                  <a:pt x="3885516" y="564754"/>
                  <a:pt x="3885317" y="550665"/>
                  <a:pt x="3884920" y="531615"/>
                </a:cubicBezTo>
                <a:lnTo>
                  <a:pt x="3884920" y="511478"/>
                </a:lnTo>
                <a:lnTo>
                  <a:pt x="4432116" y="517612"/>
                </a:lnTo>
                <a:lnTo>
                  <a:pt x="4430208" y="562143"/>
                </a:lnTo>
                <a:cubicBezTo>
                  <a:pt x="4429278" y="581628"/>
                  <a:pt x="4428192" y="602507"/>
                  <a:pt x="4426952" y="624781"/>
                </a:cubicBezTo>
                <a:cubicBezTo>
                  <a:pt x="4421991" y="713880"/>
                  <a:pt x="4419511" y="780654"/>
                  <a:pt x="4419511" y="825104"/>
                </a:cubicBezTo>
                <a:cubicBezTo>
                  <a:pt x="4419511" y="836613"/>
                  <a:pt x="4426059" y="842368"/>
                  <a:pt x="4439156" y="842368"/>
                </a:cubicBezTo>
                <a:cubicBezTo>
                  <a:pt x="4469319" y="842368"/>
                  <a:pt x="4514562" y="842566"/>
                  <a:pt x="4574888" y="842963"/>
                </a:cubicBezTo>
                <a:cubicBezTo>
                  <a:pt x="4635212" y="843360"/>
                  <a:pt x="4680655" y="843559"/>
                  <a:pt x="4711214" y="843558"/>
                </a:cubicBezTo>
                <a:cubicBezTo>
                  <a:pt x="4851311" y="843558"/>
                  <a:pt x="4935845" y="845543"/>
                  <a:pt x="4964817" y="849512"/>
                </a:cubicBezTo>
                <a:cubicBezTo>
                  <a:pt x="4973152" y="850702"/>
                  <a:pt x="4979104" y="851298"/>
                  <a:pt x="4982676" y="851298"/>
                </a:cubicBezTo>
                <a:cubicBezTo>
                  <a:pt x="4991010" y="851297"/>
                  <a:pt x="4997559" y="847527"/>
                  <a:pt x="5002322" y="839987"/>
                </a:cubicBezTo>
                <a:cubicBezTo>
                  <a:pt x="5007878" y="830462"/>
                  <a:pt x="5014229" y="800895"/>
                  <a:pt x="5021372" y="751286"/>
                </a:cubicBezTo>
                <a:cubicBezTo>
                  <a:pt x="5028119" y="705644"/>
                  <a:pt x="5031492" y="674291"/>
                  <a:pt x="5031492" y="657226"/>
                </a:cubicBezTo>
                <a:cubicBezTo>
                  <a:pt x="5031492" y="642938"/>
                  <a:pt x="5027126" y="635794"/>
                  <a:pt x="5018395" y="635794"/>
                </a:cubicBezTo>
                <a:cubicBezTo>
                  <a:pt x="4997758" y="635795"/>
                  <a:pt x="4966702" y="637680"/>
                  <a:pt x="4925229" y="641450"/>
                </a:cubicBezTo>
                <a:cubicBezTo>
                  <a:pt x="4883755" y="645220"/>
                  <a:pt x="4852501" y="647105"/>
                  <a:pt x="4831467" y="647106"/>
                </a:cubicBezTo>
                <a:cubicBezTo>
                  <a:pt x="4772729" y="647105"/>
                  <a:pt x="4743758" y="647105"/>
                  <a:pt x="4744551" y="647105"/>
                </a:cubicBezTo>
                <a:cubicBezTo>
                  <a:pt x="4700498" y="644328"/>
                  <a:pt x="4675098" y="635398"/>
                  <a:pt x="4668352" y="620317"/>
                </a:cubicBezTo>
                <a:cubicBezTo>
                  <a:pt x="4664383" y="611585"/>
                  <a:pt x="4662399" y="592138"/>
                  <a:pt x="4662399" y="561976"/>
                </a:cubicBezTo>
                <a:cubicBezTo>
                  <a:pt x="4662398" y="539354"/>
                  <a:pt x="4662597" y="527051"/>
                  <a:pt x="4662994" y="525067"/>
                </a:cubicBezTo>
                <a:lnTo>
                  <a:pt x="4674367" y="520328"/>
                </a:lnTo>
                <a:lnTo>
                  <a:pt x="5112101" y="525235"/>
                </a:lnTo>
                <a:lnTo>
                  <a:pt x="5112455" y="542331"/>
                </a:lnTo>
                <a:cubicBezTo>
                  <a:pt x="5112454" y="573684"/>
                  <a:pt x="5112256" y="620515"/>
                  <a:pt x="5111859" y="682824"/>
                </a:cubicBezTo>
                <a:cubicBezTo>
                  <a:pt x="5111463" y="745134"/>
                  <a:pt x="5111264" y="791767"/>
                  <a:pt x="5111263" y="822723"/>
                </a:cubicBezTo>
                <a:cubicBezTo>
                  <a:pt x="5111263" y="833835"/>
                  <a:pt x="5117415" y="840383"/>
                  <a:pt x="5129718" y="842368"/>
                </a:cubicBezTo>
                <a:cubicBezTo>
                  <a:pt x="5143610" y="844749"/>
                  <a:pt x="5173772" y="845940"/>
                  <a:pt x="5220206" y="845940"/>
                </a:cubicBezTo>
                <a:cubicBezTo>
                  <a:pt x="5263068" y="845940"/>
                  <a:pt x="5291445" y="845146"/>
                  <a:pt x="5305335" y="843558"/>
                </a:cubicBezTo>
                <a:cubicBezTo>
                  <a:pt x="5317638" y="841971"/>
                  <a:pt x="5323791" y="834629"/>
                  <a:pt x="5323790" y="821532"/>
                </a:cubicBezTo>
                <a:lnTo>
                  <a:pt x="5323790" y="527608"/>
                </a:lnTo>
                <a:lnTo>
                  <a:pt x="5482281" y="529384"/>
                </a:lnTo>
                <a:lnTo>
                  <a:pt x="5482441" y="544191"/>
                </a:lnTo>
                <a:cubicBezTo>
                  <a:pt x="5482640" y="555155"/>
                  <a:pt x="5482937" y="567929"/>
                  <a:pt x="5483334" y="582514"/>
                </a:cubicBezTo>
                <a:cubicBezTo>
                  <a:pt x="5484128" y="611685"/>
                  <a:pt x="5484524" y="633612"/>
                  <a:pt x="5484525" y="648296"/>
                </a:cubicBezTo>
                <a:cubicBezTo>
                  <a:pt x="5484525" y="667346"/>
                  <a:pt x="5483929" y="695722"/>
                  <a:pt x="5482739" y="733426"/>
                </a:cubicBezTo>
                <a:cubicBezTo>
                  <a:pt x="5481548" y="771129"/>
                  <a:pt x="5480953" y="799307"/>
                  <a:pt x="5480953" y="817960"/>
                </a:cubicBezTo>
                <a:cubicBezTo>
                  <a:pt x="5480953" y="831851"/>
                  <a:pt x="5486906" y="839986"/>
                  <a:pt x="5498813" y="842368"/>
                </a:cubicBezTo>
                <a:cubicBezTo>
                  <a:pt x="5510718" y="844749"/>
                  <a:pt x="5541675" y="845940"/>
                  <a:pt x="5591681" y="845940"/>
                </a:cubicBezTo>
                <a:cubicBezTo>
                  <a:pt x="5638512" y="845940"/>
                  <a:pt x="5667484" y="845146"/>
                  <a:pt x="5678597" y="843558"/>
                </a:cubicBezTo>
                <a:cubicBezTo>
                  <a:pt x="5689709" y="841971"/>
                  <a:pt x="5695266" y="835820"/>
                  <a:pt x="5695265" y="825104"/>
                </a:cubicBezTo>
                <a:cubicBezTo>
                  <a:pt x="5695265" y="799307"/>
                  <a:pt x="5695067" y="760711"/>
                  <a:pt x="5694670" y="709315"/>
                </a:cubicBezTo>
                <a:cubicBezTo>
                  <a:pt x="5694273" y="657920"/>
                  <a:pt x="5694075" y="619324"/>
                  <a:pt x="5694075" y="593527"/>
                </a:cubicBezTo>
                <a:lnTo>
                  <a:pt x="5694075" y="531758"/>
                </a:lnTo>
                <a:lnTo>
                  <a:pt x="5822632" y="533199"/>
                </a:lnTo>
                <a:lnTo>
                  <a:pt x="5824448" y="584003"/>
                </a:lnTo>
                <a:cubicBezTo>
                  <a:pt x="5824448" y="672108"/>
                  <a:pt x="5823853" y="726878"/>
                  <a:pt x="5822662" y="748308"/>
                </a:cubicBezTo>
                <a:cubicBezTo>
                  <a:pt x="5821075" y="781249"/>
                  <a:pt x="5815319" y="803276"/>
                  <a:pt x="5805398" y="814388"/>
                </a:cubicBezTo>
                <a:cubicBezTo>
                  <a:pt x="5797064" y="823516"/>
                  <a:pt x="5777220" y="832843"/>
                  <a:pt x="5745867" y="842368"/>
                </a:cubicBezTo>
                <a:cubicBezTo>
                  <a:pt x="5735548" y="845543"/>
                  <a:pt x="5730389" y="864394"/>
                  <a:pt x="5730388" y="898923"/>
                </a:cubicBezTo>
                <a:cubicBezTo>
                  <a:pt x="5730389" y="967582"/>
                  <a:pt x="5738326" y="1001912"/>
                  <a:pt x="5754201" y="1001912"/>
                </a:cubicBezTo>
                <a:cubicBezTo>
                  <a:pt x="5780792" y="1001912"/>
                  <a:pt x="5805596" y="999530"/>
                  <a:pt x="5828616" y="994768"/>
                </a:cubicBezTo>
                <a:cubicBezTo>
                  <a:pt x="5905609" y="978496"/>
                  <a:pt x="5959783" y="947540"/>
                  <a:pt x="5991136" y="901899"/>
                </a:cubicBezTo>
                <a:cubicBezTo>
                  <a:pt x="6019314" y="860624"/>
                  <a:pt x="6033403" y="798910"/>
                  <a:pt x="6033403" y="716757"/>
                </a:cubicBezTo>
                <a:lnTo>
                  <a:pt x="6033403" y="535562"/>
                </a:lnTo>
                <a:lnTo>
                  <a:pt x="6116432" y="536493"/>
                </a:lnTo>
                <a:lnTo>
                  <a:pt x="6113175" y="556618"/>
                </a:lnTo>
                <a:cubicBezTo>
                  <a:pt x="6113175" y="643930"/>
                  <a:pt x="6141353" y="715368"/>
                  <a:pt x="6197709" y="770931"/>
                </a:cubicBezTo>
                <a:cubicBezTo>
                  <a:pt x="6254065" y="826493"/>
                  <a:pt x="6325900" y="854274"/>
                  <a:pt x="6413212" y="854274"/>
                </a:cubicBezTo>
                <a:cubicBezTo>
                  <a:pt x="6503303" y="854274"/>
                  <a:pt x="6576030" y="826096"/>
                  <a:pt x="6631395" y="769740"/>
                </a:cubicBezTo>
                <a:cubicBezTo>
                  <a:pt x="6686758" y="713383"/>
                  <a:pt x="6714440" y="639962"/>
                  <a:pt x="6714441" y="549474"/>
                </a:cubicBezTo>
                <a:lnTo>
                  <a:pt x="6713930" y="543191"/>
                </a:lnTo>
                <a:lnTo>
                  <a:pt x="6771728" y="543839"/>
                </a:lnTo>
                <a:lnTo>
                  <a:pt x="6780483" y="563985"/>
                </a:lnTo>
                <a:cubicBezTo>
                  <a:pt x="6794101" y="589732"/>
                  <a:pt x="6821895" y="631330"/>
                  <a:pt x="6863864" y="688777"/>
                </a:cubicBezTo>
                <a:cubicBezTo>
                  <a:pt x="6917839" y="763390"/>
                  <a:pt x="6944826" y="802879"/>
                  <a:pt x="6944826" y="807245"/>
                </a:cubicBezTo>
                <a:cubicBezTo>
                  <a:pt x="6944826" y="857647"/>
                  <a:pt x="6889660" y="882849"/>
                  <a:pt x="6779330" y="882849"/>
                </a:cubicBezTo>
                <a:cubicBezTo>
                  <a:pt x="6772583" y="882849"/>
                  <a:pt x="6769209" y="886619"/>
                  <a:pt x="6769209" y="894160"/>
                </a:cubicBezTo>
                <a:cubicBezTo>
                  <a:pt x="6769209" y="900907"/>
                  <a:pt x="6773773" y="914599"/>
                  <a:pt x="6782901" y="935237"/>
                </a:cubicBezTo>
                <a:cubicBezTo>
                  <a:pt x="6789251" y="949524"/>
                  <a:pt x="6795602" y="963613"/>
                  <a:pt x="6801951" y="977504"/>
                </a:cubicBezTo>
                <a:cubicBezTo>
                  <a:pt x="6809889" y="999729"/>
                  <a:pt x="6816437" y="1018977"/>
                  <a:pt x="6821597" y="1035249"/>
                </a:cubicBezTo>
                <a:cubicBezTo>
                  <a:pt x="6827550" y="1039218"/>
                  <a:pt x="6839059" y="1041202"/>
                  <a:pt x="6856125" y="1041202"/>
                </a:cubicBezTo>
                <a:cubicBezTo>
                  <a:pt x="6968440" y="1041202"/>
                  <a:pt x="7029360" y="1038225"/>
                  <a:pt x="7038886" y="1032273"/>
                </a:cubicBezTo>
                <a:cubicBezTo>
                  <a:pt x="7046822" y="1027907"/>
                  <a:pt x="7079961" y="986830"/>
                  <a:pt x="7138302" y="909043"/>
                </a:cubicBezTo>
                <a:cubicBezTo>
                  <a:pt x="7191087" y="838399"/>
                  <a:pt x="7223829" y="793354"/>
                  <a:pt x="7236529" y="773907"/>
                </a:cubicBezTo>
                <a:cubicBezTo>
                  <a:pt x="7317491" y="650082"/>
                  <a:pt x="7360950" y="578248"/>
                  <a:pt x="7366902" y="558404"/>
                </a:cubicBezTo>
                <a:lnTo>
                  <a:pt x="7368258" y="550526"/>
                </a:lnTo>
                <a:lnTo>
                  <a:pt x="7903144" y="556522"/>
                </a:lnTo>
                <a:lnTo>
                  <a:pt x="7927091" y="591146"/>
                </a:lnTo>
                <a:cubicBezTo>
                  <a:pt x="7936616" y="605830"/>
                  <a:pt x="7941379" y="619523"/>
                  <a:pt x="7941379" y="632223"/>
                </a:cubicBezTo>
                <a:cubicBezTo>
                  <a:pt x="7941379" y="653654"/>
                  <a:pt x="7939593" y="685900"/>
                  <a:pt x="7936021" y="728961"/>
                </a:cubicBezTo>
                <a:cubicBezTo>
                  <a:pt x="7932449" y="772022"/>
                  <a:pt x="7930664" y="804070"/>
                  <a:pt x="7930664" y="825104"/>
                </a:cubicBezTo>
                <a:cubicBezTo>
                  <a:pt x="7930664" y="835026"/>
                  <a:pt x="7936219" y="840780"/>
                  <a:pt x="7947332" y="842368"/>
                </a:cubicBezTo>
                <a:cubicBezTo>
                  <a:pt x="7963207" y="844749"/>
                  <a:pt x="7999918" y="845940"/>
                  <a:pt x="8057465" y="845940"/>
                </a:cubicBezTo>
                <a:cubicBezTo>
                  <a:pt x="8114615" y="845940"/>
                  <a:pt x="8150333" y="844749"/>
                  <a:pt x="8164621" y="842368"/>
                </a:cubicBezTo>
                <a:cubicBezTo>
                  <a:pt x="8174543" y="840780"/>
                  <a:pt x="8179901" y="839788"/>
                  <a:pt x="8180694" y="839391"/>
                </a:cubicBezTo>
                <a:cubicBezTo>
                  <a:pt x="8183869" y="837803"/>
                  <a:pt x="8185456" y="833438"/>
                  <a:pt x="8185457" y="826295"/>
                </a:cubicBezTo>
                <a:cubicBezTo>
                  <a:pt x="8185457" y="805657"/>
                  <a:pt x="8184266" y="774304"/>
                  <a:pt x="8181885" y="732235"/>
                </a:cubicBezTo>
                <a:cubicBezTo>
                  <a:pt x="8179504" y="690166"/>
                  <a:pt x="8178313" y="658615"/>
                  <a:pt x="8178313" y="637580"/>
                </a:cubicBezTo>
                <a:cubicBezTo>
                  <a:pt x="8178313" y="624087"/>
                  <a:pt x="8184663" y="609005"/>
                  <a:pt x="8197363" y="592337"/>
                </a:cubicBezTo>
                <a:lnTo>
                  <a:pt x="8220725" y="560082"/>
                </a:lnTo>
                <a:lnTo>
                  <a:pt x="8466375" y="562835"/>
                </a:lnTo>
                <a:lnTo>
                  <a:pt x="8471133" y="619126"/>
                </a:lnTo>
                <a:cubicBezTo>
                  <a:pt x="8481699" y="678657"/>
                  <a:pt x="8508116" y="729258"/>
                  <a:pt x="8550383" y="770930"/>
                </a:cubicBezTo>
                <a:cubicBezTo>
                  <a:pt x="8606740" y="826493"/>
                  <a:pt x="8678574" y="854274"/>
                  <a:pt x="8765887" y="854274"/>
                </a:cubicBezTo>
                <a:cubicBezTo>
                  <a:pt x="8855977" y="854274"/>
                  <a:pt x="8928705" y="826096"/>
                  <a:pt x="8984068" y="769739"/>
                </a:cubicBezTo>
                <a:cubicBezTo>
                  <a:pt x="9011751" y="741561"/>
                  <a:pt x="9032512" y="709117"/>
                  <a:pt x="9046353" y="672406"/>
                </a:cubicBezTo>
                <a:lnTo>
                  <a:pt x="9063727" y="569531"/>
                </a:lnTo>
                <a:lnTo>
                  <a:pt x="9141996" y="570409"/>
                </a:lnTo>
                <a:lnTo>
                  <a:pt x="9143612" y="625078"/>
                </a:lnTo>
                <a:cubicBezTo>
                  <a:pt x="9145794" y="657027"/>
                  <a:pt x="9149069" y="684014"/>
                  <a:pt x="9153435" y="706041"/>
                </a:cubicBezTo>
                <a:cubicBezTo>
                  <a:pt x="9172882" y="800894"/>
                  <a:pt x="9235191" y="848321"/>
                  <a:pt x="9340363" y="848321"/>
                </a:cubicBezTo>
                <a:cubicBezTo>
                  <a:pt x="9377669" y="848321"/>
                  <a:pt x="9419143" y="834827"/>
                  <a:pt x="9464784" y="807840"/>
                </a:cubicBezTo>
                <a:cubicBezTo>
                  <a:pt x="9510424" y="780852"/>
                  <a:pt x="9530466" y="767359"/>
                  <a:pt x="9524910" y="767358"/>
                </a:cubicBezTo>
                <a:cubicBezTo>
                  <a:pt x="9528482" y="767359"/>
                  <a:pt x="9531261" y="776487"/>
                  <a:pt x="9533244" y="794743"/>
                </a:cubicBezTo>
                <a:cubicBezTo>
                  <a:pt x="9534435" y="806649"/>
                  <a:pt x="9535625" y="818555"/>
                  <a:pt x="9536817" y="830462"/>
                </a:cubicBezTo>
                <a:cubicBezTo>
                  <a:pt x="9538800" y="838796"/>
                  <a:pt x="9543563" y="843558"/>
                  <a:pt x="9551104" y="844749"/>
                </a:cubicBezTo>
                <a:cubicBezTo>
                  <a:pt x="9568170" y="847131"/>
                  <a:pt x="9598331" y="848321"/>
                  <a:pt x="9641591" y="848321"/>
                </a:cubicBezTo>
                <a:cubicBezTo>
                  <a:pt x="9690407" y="848321"/>
                  <a:pt x="9722356" y="846337"/>
                  <a:pt x="9737437" y="842368"/>
                </a:cubicBezTo>
                <a:cubicBezTo>
                  <a:pt x="9747359" y="839590"/>
                  <a:pt x="9752320" y="832843"/>
                  <a:pt x="9752320" y="822127"/>
                </a:cubicBezTo>
                <a:cubicBezTo>
                  <a:pt x="9752320" y="793950"/>
                  <a:pt x="9751327" y="751285"/>
                  <a:pt x="9749343" y="694135"/>
                </a:cubicBezTo>
                <a:cubicBezTo>
                  <a:pt x="9748351" y="665560"/>
                  <a:pt x="9747606" y="640557"/>
                  <a:pt x="9747111" y="619126"/>
                </a:cubicBezTo>
                <a:lnTo>
                  <a:pt x="9746528" y="577185"/>
                </a:lnTo>
                <a:lnTo>
                  <a:pt x="9865327" y="578517"/>
                </a:lnTo>
                <a:lnTo>
                  <a:pt x="9865281" y="597025"/>
                </a:lnTo>
                <a:cubicBezTo>
                  <a:pt x="9865181" y="620788"/>
                  <a:pt x="9865033" y="648495"/>
                  <a:pt x="9864834" y="680146"/>
                </a:cubicBezTo>
                <a:cubicBezTo>
                  <a:pt x="9864437" y="743447"/>
                  <a:pt x="9864238" y="790973"/>
                  <a:pt x="9864238" y="822723"/>
                </a:cubicBezTo>
                <a:cubicBezTo>
                  <a:pt x="9864239" y="834232"/>
                  <a:pt x="9870787" y="840781"/>
                  <a:pt x="9883884" y="842368"/>
                </a:cubicBezTo>
                <a:cubicBezTo>
                  <a:pt x="9906505" y="844749"/>
                  <a:pt x="9936669" y="845940"/>
                  <a:pt x="9974371" y="845940"/>
                </a:cubicBezTo>
                <a:cubicBezTo>
                  <a:pt x="10013662" y="845940"/>
                  <a:pt x="10042832" y="845146"/>
                  <a:pt x="10061883" y="843559"/>
                </a:cubicBezTo>
                <a:cubicBezTo>
                  <a:pt x="10074979" y="842368"/>
                  <a:pt x="10081527" y="837010"/>
                  <a:pt x="10081527" y="827485"/>
                </a:cubicBezTo>
                <a:cubicBezTo>
                  <a:pt x="10081528" y="816372"/>
                  <a:pt x="10080733" y="799406"/>
                  <a:pt x="10079146" y="776586"/>
                </a:cubicBezTo>
                <a:cubicBezTo>
                  <a:pt x="10077558" y="753766"/>
                  <a:pt x="10076764" y="736601"/>
                  <a:pt x="10076764" y="725091"/>
                </a:cubicBezTo>
                <a:cubicBezTo>
                  <a:pt x="10076765" y="708026"/>
                  <a:pt x="10076467" y="682129"/>
                  <a:pt x="10075872" y="647403"/>
                </a:cubicBezTo>
                <a:cubicBezTo>
                  <a:pt x="10075574" y="630040"/>
                  <a:pt x="10075351" y="614884"/>
                  <a:pt x="10075202" y="601936"/>
                </a:cubicBezTo>
                <a:lnTo>
                  <a:pt x="10075056" y="580868"/>
                </a:lnTo>
                <a:lnTo>
                  <a:pt x="10773653" y="588700"/>
                </a:lnTo>
                <a:lnTo>
                  <a:pt x="10772685" y="613173"/>
                </a:lnTo>
                <a:cubicBezTo>
                  <a:pt x="10768716" y="706835"/>
                  <a:pt x="10766732" y="777082"/>
                  <a:pt x="10766732" y="823914"/>
                </a:cubicBezTo>
                <a:cubicBezTo>
                  <a:pt x="10766732" y="834232"/>
                  <a:pt x="10772288" y="840384"/>
                  <a:pt x="10783401" y="842368"/>
                </a:cubicBezTo>
                <a:cubicBezTo>
                  <a:pt x="10804039" y="845543"/>
                  <a:pt x="10839955" y="847130"/>
                  <a:pt x="10891152" y="847130"/>
                </a:cubicBezTo>
                <a:cubicBezTo>
                  <a:pt x="10937190" y="847130"/>
                  <a:pt x="10972115" y="845543"/>
                  <a:pt x="10995926" y="842368"/>
                </a:cubicBezTo>
                <a:cubicBezTo>
                  <a:pt x="11005849" y="841177"/>
                  <a:pt x="11011405" y="840185"/>
                  <a:pt x="11012596" y="839391"/>
                </a:cubicBezTo>
                <a:cubicBezTo>
                  <a:pt x="11016168" y="837407"/>
                  <a:pt x="11017954" y="832645"/>
                  <a:pt x="11017953" y="825104"/>
                </a:cubicBezTo>
                <a:cubicBezTo>
                  <a:pt x="11017954" y="778273"/>
                  <a:pt x="11016068" y="707827"/>
                  <a:pt x="11012299" y="613768"/>
                </a:cubicBezTo>
                <a:lnTo>
                  <a:pt x="11011528" y="591366"/>
                </a:lnTo>
                <a:lnTo>
                  <a:pt x="11274986" y="594319"/>
                </a:lnTo>
                <a:lnTo>
                  <a:pt x="11274980" y="597025"/>
                </a:lnTo>
                <a:cubicBezTo>
                  <a:pt x="11274880" y="620787"/>
                  <a:pt x="11274732" y="648494"/>
                  <a:pt x="11274534" y="680145"/>
                </a:cubicBezTo>
                <a:cubicBezTo>
                  <a:pt x="11274136" y="743446"/>
                  <a:pt x="11273937" y="790972"/>
                  <a:pt x="11273937" y="822722"/>
                </a:cubicBezTo>
                <a:cubicBezTo>
                  <a:pt x="11273938" y="834232"/>
                  <a:pt x="11280487" y="840780"/>
                  <a:pt x="11293583" y="842367"/>
                </a:cubicBezTo>
                <a:cubicBezTo>
                  <a:pt x="11316205" y="844749"/>
                  <a:pt x="11346367" y="845940"/>
                  <a:pt x="11384071" y="845940"/>
                </a:cubicBezTo>
                <a:cubicBezTo>
                  <a:pt x="11423361" y="845939"/>
                  <a:pt x="11452532" y="845146"/>
                  <a:pt x="11471582" y="843558"/>
                </a:cubicBezTo>
                <a:cubicBezTo>
                  <a:pt x="11484679" y="842368"/>
                  <a:pt x="11491227" y="837010"/>
                  <a:pt x="11491227" y="827485"/>
                </a:cubicBezTo>
                <a:cubicBezTo>
                  <a:pt x="11491226" y="816373"/>
                  <a:pt x="11490433" y="799406"/>
                  <a:pt x="11488846" y="776586"/>
                </a:cubicBezTo>
                <a:cubicBezTo>
                  <a:pt x="11487258" y="753765"/>
                  <a:pt x="11486464" y="736601"/>
                  <a:pt x="11486464" y="725091"/>
                </a:cubicBezTo>
                <a:cubicBezTo>
                  <a:pt x="11486464" y="708025"/>
                  <a:pt x="11486167" y="682130"/>
                  <a:pt x="11485572" y="647403"/>
                </a:cubicBezTo>
                <a:cubicBezTo>
                  <a:pt x="11485274" y="630040"/>
                  <a:pt x="11485050" y="614884"/>
                  <a:pt x="11484901" y="601936"/>
                </a:cubicBezTo>
                <a:lnTo>
                  <a:pt x="11484865" y="596672"/>
                </a:lnTo>
                <a:lnTo>
                  <a:pt x="11745163" y="599590"/>
                </a:lnTo>
                <a:lnTo>
                  <a:pt x="11744979" y="620986"/>
                </a:lnTo>
                <a:cubicBezTo>
                  <a:pt x="11744682" y="641673"/>
                  <a:pt x="11744235" y="665758"/>
                  <a:pt x="11743640" y="693242"/>
                </a:cubicBezTo>
                <a:cubicBezTo>
                  <a:pt x="11742449" y="748210"/>
                  <a:pt x="11741854" y="789385"/>
                  <a:pt x="11741854" y="816769"/>
                </a:cubicBezTo>
                <a:cubicBezTo>
                  <a:pt x="11741853" y="827088"/>
                  <a:pt x="11742251" y="833041"/>
                  <a:pt x="11743045" y="834629"/>
                </a:cubicBezTo>
                <a:cubicBezTo>
                  <a:pt x="11745028" y="838200"/>
                  <a:pt x="11750386" y="840780"/>
                  <a:pt x="11759117" y="842368"/>
                </a:cubicBezTo>
                <a:cubicBezTo>
                  <a:pt x="11772613" y="844749"/>
                  <a:pt x="11803170" y="845940"/>
                  <a:pt x="11850796" y="845940"/>
                </a:cubicBezTo>
                <a:cubicBezTo>
                  <a:pt x="11898024" y="845940"/>
                  <a:pt x="11928385" y="844749"/>
                  <a:pt x="11941879" y="842368"/>
                </a:cubicBezTo>
                <a:cubicBezTo>
                  <a:pt x="11951800" y="840780"/>
                  <a:pt x="11956762" y="835820"/>
                  <a:pt x="11956762" y="827485"/>
                </a:cubicBezTo>
                <a:cubicBezTo>
                  <a:pt x="11956762" y="798910"/>
                  <a:pt x="11956166" y="755948"/>
                  <a:pt x="11954975" y="698600"/>
                </a:cubicBezTo>
                <a:cubicBezTo>
                  <a:pt x="11954381" y="669926"/>
                  <a:pt x="11953934" y="644798"/>
                  <a:pt x="11953636" y="623218"/>
                </a:cubicBezTo>
                <a:lnTo>
                  <a:pt x="11953460" y="601925"/>
                </a:lnTo>
                <a:lnTo>
                  <a:pt x="12086390" y="603415"/>
                </a:lnTo>
                <a:lnTo>
                  <a:pt x="12085349" y="1004293"/>
                </a:lnTo>
                <a:cubicBezTo>
                  <a:pt x="12085349" y="1016200"/>
                  <a:pt x="12091302" y="1023541"/>
                  <a:pt x="12103208" y="1026319"/>
                </a:cubicBezTo>
                <a:cubicBezTo>
                  <a:pt x="12111146" y="1028304"/>
                  <a:pt x="12128806" y="1029296"/>
                  <a:pt x="12156191" y="1029296"/>
                </a:cubicBezTo>
                <a:lnTo>
                  <a:pt x="12277634" y="1028700"/>
                </a:lnTo>
                <a:cubicBezTo>
                  <a:pt x="12290731" y="1028700"/>
                  <a:pt x="12297280" y="1022350"/>
                  <a:pt x="12297280" y="1009650"/>
                </a:cubicBezTo>
                <a:cubicBezTo>
                  <a:pt x="12297280" y="989410"/>
                  <a:pt x="12296289" y="958950"/>
                  <a:pt x="12294303" y="918270"/>
                </a:cubicBezTo>
                <a:cubicBezTo>
                  <a:pt x="12292319" y="877590"/>
                  <a:pt x="12291327" y="847130"/>
                  <a:pt x="12291327" y="826890"/>
                </a:cubicBezTo>
                <a:cubicBezTo>
                  <a:pt x="12291327" y="814984"/>
                  <a:pt x="12293907" y="809030"/>
                  <a:pt x="12299066" y="809030"/>
                </a:cubicBezTo>
                <a:cubicBezTo>
                  <a:pt x="12295890" y="809030"/>
                  <a:pt x="12311767" y="816571"/>
                  <a:pt x="12346691" y="831652"/>
                </a:cubicBezTo>
                <a:cubicBezTo>
                  <a:pt x="12381616" y="846733"/>
                  <a:pt x="12414358" y="854274"/>
                  <a:pt x="12444917" y="854274"/>
                </a:cubicBezTo>
                <a:cubicBezTo>
                  <a:pt x="12528658" y="854274"/>
                  <a:pt x="12596326" y="825302"/>
                  <a:pt x="12647919" y="767358"/>
                </a:cubicBezTo>
                <a:cubicBezTo>
                  <a:pt x="12672923" y="739379"/>
                  <a:pt x="12691675" y="707777"/>
                  <a:pt x="12704177" y="672555"/>
                </a:cubicBezTo>
                <a:lnTo>
                  <a:pt x="12714170" y="610452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778B3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9800000">
            <a:off x="1066360" y="2696539"/>
            <a:ext cx="10585845" cy="607586"/>
          </a:xfrm>
          <a:custGeom>
            <a:rect b="b" l="l" r="r" t="t"/>
            <a:pathLst>
              <a:path h="607586" w="10585845">
                <a:moveTo>
                  <a:pt x="591294" y="280691"/>
                </a:moveTo>
                <a:cubicBezTo>
                  <a:pt x="594370" y="283270"/>
                  <a:pt x="595907" y="287140"/>
                  <a:pt x="595908" y="292299"/>
                </a:cubicBezTo>
                <a:cubicBezTo>
                  <a:pt x="595907" y="295078"/>
                  <a:pt x="595511" y="299245"/>
                  <a:pt x="594717" y="304801"/>
                </a:cubicBezTo>
                <a:cubicBezTo>
                  <a:pt x="586382" y="358776"/>
                  <a:pt x="582216" y="413545"/>
                  <a:pt x="582215" y="469107"/>
                </a:cubicBezTo>
                <a:lnTo>
                  <a:pt x="582712" y="495546"/>
                </a:lnTo>
                <a:lnTo>
                  <a:pt x="365294" y="493110"/>
                </a:lnTo>
                <a:lnTo>
                  <a:pt x="369838" y="392907"/>
                </a:lnTo>
                <a:cubicBezTo>
                  <a:pt x="373509" y="357188"/>
                  <a:pt x="379016" y="326232"/>
                  <a:pt x="386358" y="300038"/>
                </a:cubicBezTo>
                <a:cubicBezTo>
                  <a:pt x="390723" y="283767"/>
                  <a:pt x="398859" y="275631"/>
                  <a:pt x="410765" y="275631"/>
                </a:cubicBezTo>
                <a:cubicBezTo>
                  <a:pt x="429021" y="275631"/>
                  <a:pt x="456803" y="275829"/>
                  <a:pt x="494109" y="276226"/>
                </a:cubicBezTo>
                <a:cubicBezTo>
                  <a:pt x="531415" y="276622"/>
                  <a:pt x="559197" y="276821"/>
                  <a:pt x="577453" y="276821"/>
                </a:cubicBezTo>
                <a:cubicBezTo>
                  <a:pt x="583604" y="276821"/>
                  <a:pt x="588218" y="278111"/>
                  <a:pt x="591294" y="280691"/>
                </a:cubicBezTo>
                <a:close/>
                <a:moveTo>
                  <a:pt x="250478" y="12205"/>
                </a:moveTo>
                <a:cubicBezTo>
                  <a:pt x="253355" y="14785"/>
                  <a:pt x="254793" y="18654"/>
                  <a:pt x="254793" y="23814"/>
                </a:cubicBezTo>
                <a:cubicBezTo>
                  <a:pt x="254794" y="78582"/>
                  <a:pt x="254397" y="161033"/>
                  <a:pt x="253603" y="271166"/>
                </a:cubicBezTo>
                <a:cubicBezTo>
                  <a:pt x="253008" y="353765"/>
                  <a:pt x="252636" y="420905"/>
                  <a:pt x="252487" y="472586"/>
                </a:cubicBezTo>
                <a:lnTo>
                  <a:pt x="252456" y="491845"/>
                </a:lnTo>
                <a:lnTo>
                  <a:pt x="22500" y="489267"/>
                </a:lnTo>
                <a:lnTo>
                  <a:pt x="21282" y="358044"/>
                </a:lnTo>
                <a:cubicBezTo>
                  <a:pt x="18603" y="222238"/>
                  <a:pt x="11906" y="112217"/>
                  <a:pt x="1190" y="27981"/>
                </a:cubicBezTo>
                <a:cubicBezTo>
                  <a:pt x="397" y="24012"/>
                  <a:pt x="0" y="21035"/>
                  <a:pt x="0" y="19051"/>
                </a:cubicBezTo>
                <a:cubicBezTo>
                  <a:pt x="0" y="11907"/>
                  <a:pt x="6350" y="8335"/>
                  <a:pt x="19050" y="8335"/>
                </a:cubicBezTo>
                <a:cubicBezTo>
                  <a:pt x="31750" y="8335"/>
                  <a:pt x="50502" y="8931"/>
                  <a:pt x="75307" y="10121"/>
                </a:cubicBezTo>
                <a:cubicBezTo>
                  <a:pt x="100112" y="11312"/>
                  <a:pt x="118864" y="11907"/>
                  <a:pt x="131564" y="11907"/>
                </a:cubicBezTo>
                <a:cubicBezTo>
                  <a:pt x="143470" y="11907"/>
                  <a:pt x="161131" y="11312"/>
                  <a:pt x="184547" y="10121"/>
                </a:cubicBezTo>
                <a:cubicBezTo>
                  <a:pt x="207962" y="8930"/>
                  <a:pt x="225623" y="8335"/>
                  <a:pt x="237529" y="8335"/>
                </a:cubicBezTo>
                <a:cubicBezTo>
                  <a:pt x="243284" y="8335"/>
                  <a:pt x="247600" y="9625"/>
                  <a:pt x="250478" y="12205"/>
                </a:cubicBezTo>
                <a:close/>
                <a:moveTo>
                  <a:pt x="970806" y="280244"/>
                </a:moveTo>
                <a:cubicBezTo>
                  <a:pt x="974278" y="281733"/>
                  <a:pt x="976511" y="283965"/>
                  <a:pt x="977503" y="286941"/>
                </a:cubicBezTo>
                <a:cubicBezTo>
                  <a:pt x="978297" y="290117"/>
                  <a:pt x="978693" y="294879"/>
                  <a:pt x="978694" y="301229"/>
                </a:cubicBezTo>
                <a:cubicBezTo>
                  <a:pt x="978694" y="330597"/>
                  <a:pt x="977304" y="374651"/>
                  <a:pt x="974526" y="433388"/>
                </a:cubicBezTo>
                <a:lnTo>
                  <a:pt x="971830" y="499908"/>
                </a:lnTo>
                <a:lnTo>
                  <a:pt x="756397" y="497494"/>
                </a:lnTo>
                <a:lnTo>
                  <a:pt x="756567" y="428477"/>
                </a:lnTo>
                <a:cubicBezTo>
                  <a:pt x="756617" y="392957"/>
                  <a:pt x="756642" y="352128"/>
                  <a:pt x="756642" y="305992"/>
                </a:cubicBezTo>
                <a:cubicBezTo>
                  <a:pt x="756642" y="292894"/>
                  <a:pt x="757634" y="285156"/>
                  <a:pt x="759619" y="282774"/>
                </a:cubicBezTo>
                <a:cubicBezTo>
                  <a:pt x="762000" y="278806"/>
                  <a:pt x="769143" y="276821"/>
                  <a:pt x="781050" y="276821"/>
                </a:cubicBezTo>
                <a:cubicBezTo>
                  <a:pt x="800497" y="276821"/>
                  <a:pt x="829766" y="277020"/>
                  <a:pt x="868859" y="277417"/>
                </a:cubicBezTo>
                <a:cubicBezTo>
                  <a:pt x="907951" y="277813"/>
                  <a:pt x="937220" y="278012"/>
                  <a:pt x="956667" y="278012"/>
                </a:cubicBezTo>
                <a:cubicBezTo>
                  <a:pt x="962620" y="278012"/>
                  <a:pt x="967333" y="278756"/>
                  <a:pt x="970806" y="280244"/>
                </a:cubicBezTo>
                <a:close/>
                <a:moveTo>
                  <a:pt x="1344215" y="222053"/>
                </a:moveTo>
                <a:cubicBezTo>
                  <a:pt x="1350565" y="222053"/>
                  <a:pt x="1366242" y="243384"/>
                  <a:pt x="1391245" y="286049"/>
                </a:cubicBezTo>
                <a:cubicBezTo>
                  <a:pt x="1416248" y="328713"/>
                  <a:pt x="1428750" y="353616"/>
                  <a:pt x="1428750" y="360760"/>
                </a:cubicBezTo>
                <a:cubicBezTo>
                  <a:pt x="1428750" y="364729"/>
                  <a:pt x="1425773" y="370087"/>
                  <a:pt x="1419820" y="376834"/>
                </a:cubicBezTo>
                <a:cubicBezTo>
                  <a:pt x="1408707" y="374056"/>
                  <a:pt x="1397595" y="372667"/>
                  <a:pt x="1386482" y="372667"/>
                </a:cubicBezTo>
                <a:cubicBezTo>
                  <a:pt x="1363067" y="372666"/>
                  <a:pt x="1343422" y="377826"/>
                  <a:pt x="1327547" y="388144"/>
                </a:cubicBezTo>
                <a:cubicBezTo>
                  <a:pt x="1308497" y="400051"/>
                  <a:pt x="1298971" y="416918"/>
                  <a:pt x="1298972" y="438746"/>
                </a:cubicBezTo>
                <a:cubicBezTo>
                  <a:pt x="1298972" y="452637"/>
                  <a:pt x="1309092" y="470298"/>
                  <a:pt x="1329333" y="491729"/>
                </a:cubicBezTo>
                <a:lnTo>
                  <a:pt x="1340647" y="504043"/>
                </a:lnTo>
                <a:lnTo>
                  <a:pt x="1101369" y="501361"/>
                </a:lnTo>
                <a:lnTo>
                  <a:pt x="1088082" y="475656"/>
                </a:lnTo>
                <a:cubicBezTo>
                  <a:pt x="1083022" y="460574"/>
                  <a:pt x="1080492" y="445096"/>
                  <a:pt x="1080492" y="429221"/>
                </a:cubicBezTo>
                <a:cubicBezTo>
                  <a:pt x="1080492" y="369690"/>
                  <a:pt x="1110654" y="319088"/>
                  <a:pt x="1170980" y="277417"/>
                </a:cubicBezTo>
                <a:cubicBezTo>
                  <a:pt x="1224954" y="240507"/>
                  <a:pt x="1282700" y="222052"/>
                  <a:pt x="1344215" y="222053"/>
                </a:cubicBezTo>
                <a:close/>
                <a:moveTo>
                  <a:pt x="1738908" y="97632"/>
                </a:moveTo>
                <a:cubicBezTo>
                  <a:pt x="1748829" y="98426"/>
                  <a:pt x="1753791" y="101799"/>
                  <a:pt x="1753790" y="107752"/>
                </a:cubicBezTo>
                <a:cubicBezTo>
                  <a:pt x="1753791" y="123627"/>
                  <a:pt x="1752500" y="147638"/>
                  <a:pt x="1749921" y="179785"/>
                </a:cubicBezTo>
                <a:cubicBezTo>
                  <a:pt x="1747341" y="211932"/>
                  <a:pt x="1746051" y="236142"/>
                  <a:pt x="1746051" y="252414"/>
                </a:cubicBezTo>
                <a:cubicBezTo>
                  <a:pt x="1746051" y="271860"/>
                  <a:pt x="1751806" y="281583"/>
                  <a:pt x="1763315" y="281584"/>
                </a:cubicBezTo>
                <a:cubicBezTo>
                  <a:pt x="1777206" y="281584"/>
                  <a:pt x="1798240" y="280988"/>
                  <a:pt x="1826419" y="279798"/>
                </a:cubicBezTo>
                <a:cubicBezTo>
                  <a:pt x="1854596" y="278607"/>
                  <a:pt x="1875829" y="278012"/>
                  <a:pt x="1890117" y="278012"/>
                </a:cubicBezTo>
                <a:cubicBezTo>
                  <a:pt x="1898848" y="278012"/>
                  <a:pt x="1903214" y="280988"/>
                  <a:pt x="1903214" y="286941"/>
                </a:cubicBezTo>
                <a:cubicBezTo>
                  <a:pt x="1903214" y="296070"/>
                  <a:pt x="1902221" y="309762"/>
                  <a:pt x="1900237" y="328018"/>
                </a:cubicBezTo>
                <a:cubicBezTo>
                  <a:pt x="1898253" y="346274"/>
                  <a:pt x="1897260" y="359967"/>
                  <a:pt x="1897261" y="369095"/>
                </a:cubicBezTo>
                <a:cubicBezTo>
                  <a:pt x="1897261" y="378620"/>
                  <a:pt x="1897459" y="392510"/>
                  <a:pt x="1897856" y="410766"/>
                </a:cubicBezTo>
                <a:cubicBezTo>
                  <a:pt x="1898253" y="429023"/>
                  <a:pt x="1898451" y="442913"/>
                  <a:pt x="1898451" y="452438"/>
                </a:cubicBezTo>
                <a:cubicBezTo>
                  <a:pt x="1898451" y="460772"/>
                  <a:pt x="1892696" y="464940"/>
                  <a:pt x="1881187" y="464940"/>
                </a:cubicBezTo>
                <a:cubicBezTo>
                  <a:pt x="1873250" y="464940"/>
                  <a:pt x="1859954" y="464642"/>
                  <a:pt x="1841301" y="464047"/>
                </a:cubicBezTo>
                <a:cubicBezTo>
                  <a:pt x="1822648" y="463452"/>
                  <a:pt x="1809353" y="463154"/>
                  <a:pt x="1801415" y="463154"/>
                </a:cubicBezTo>
                <a:lnTo>
                  <a:pt x="1756767" y="463154"/>
                </a:lnTo>
                <a:cubicBezTo>
                  <a:pt x="1750814" y="463154"/>
                  <a:pt x="1747837" y="471885"/>
                  <a:pt x="1747837" y="489348"/>
                </a:cubicBezTo>
                <a:lnTo>
                  <a:pt x="1747837" y="508608"/>
                </a:lnTo>
                <a:lnTo>
                  <a:pt x="1548087" y="506368"/>
                </a:lnTo>
                <a:lnTo>
                  <a:pt x="1548407" y="485181"/>
                </a:lnTo>
                <a:cubicBezTo>
                  <a:pt x="1548408" y="467718"/>
                  <a:pt x="1538287" y="458987"/>
                  <a:pt x="1518047" y="458987"/>
                </a:cubicBezTo>
                <a:cubicBezTo>
                  <a:pt x="1516459" y="458987"/>
                  <a:pt x="1513879" y="458987"/>
                  <a:pt x="1510308" y="458987"/>
                </a:cubicBezTo>
                <a:cubicBezTo>
                  <a:pt x="1506736" y="459384"/>
                  <a:pt x="1504156" y="459582"/>
                  <a:pt x="1502569" y="459582"/>
                </a:cubicBezTo>
                <a:cubicBezTo>
                  <a:pt x="1487487" y="459582"/>
                  <a:pt x="1479947" y="454224"/>
                  <a:pt x="1479947" y="443509"/>
                </a:cubicBezTo>
                <a:cubicBezTo>
                  <a:pt x="1479947" y="437159"/>
                  <a:pt x="1480443" y="427435"/>
                  <a:pt x="1481435" y="414338"/>
                </a:cubicBezTo>
                <a:cubicBezTo>
                  <a:pt x="1482427" y="401242"/>
                  <a:pt x="1482923" y="391518"/>
                  <a:pt x="1482923" y="385168"/>
                </a:cubicBezTo>
                <a:cubicBezTo>
                  <a:pt x="1482923" y="376834"/>
                  <a:pt x="1482427" y="364134"/>
                  <a:pt x="1481435" y="347068"/>
                </a:cubicBezTo>
                <a:cubicBezTo>
                  <a:pt x="1480443" y="330002"/>
                  <a:pt x="1479946" y="317302"/>
                  <a:pt x="1479946" y="308968"/>
                </a:cubicBezTo>
                <a:cubicBezTo>
                  <a:pt x="1479946" y="301031"/>
                  <a:pt x="1492647" y="296665"/>
                  <a:pt x="1518047" y="295871"/>
                </a:cubicBezTo>
                <a:cubicBezTo>
                  <a:pt x="1532334" y="295474"/>
                  <a:pt x="1540073" y="291505"/>
                  <a:pt x="1541264" y="283965"/>
                </a:cubicBezTo>
                <a:cubicBezTo>
                  <a:pt x="1543645" y="268884"/>
                  <a:pt x="1544439" y="245071"/>
                  <a:pt x="1543645" y="212527"/>
                </a:cubicBezTo>
                <a:cubicBezTo>
                  <a:pt x="1542058" y="161330"/>
                  <a:pt x="1541264" y="136923"/>
                  <a:pt x="1541264" y="139304"/>
                </a:cubicBezTo>
                <a:cubicBezTo>
                  <a:pt x="1541264" y="93266"/>
                  <a:pt x="1545630" y="70248"/>
                  <a:pt x="1554361" y="70248"/>
                </a:cubicBezTo>
                <a:cubicBezTo>
                  <a:pt x="1565077" y="70248"/>
                  <a:pt x="1580356" y="72629"/>
                  <a:pt x="1600200" y="77391"/>
                </a:cubicBezTo>
                <a:cubicBezTo>
                  <a:pt x="1622822" y="82551"/>
                  <a:pt x="1638498" y="85528"/>
                  <a:pt x="1647230" y="86321"/>
                </a:cubicBezTo>
                <a:cubicBezTo>
                  <a:pt x="1667470" y="89099"/>
                  <a:pt x="1698029" y="92869"/>
                  <a:pt x="1738908" y="97632"/>
                </a:cubicBezTo>
                <a:close/>
                <a:moveTo>
                  <a:pt x="2858522" y="323134"/>
                </a:moveTo>
                <a:cubicBezTo>
                  <a:pt x="2858634" y="322967"/>
                  <a:pt x="2858690" y="323404"/>
                  <a:pt x="2858690" y="324446"/>
                </a:cubicBezTo>
                <a:lnTo>
                  <a:pt x="2858412" y="323646"/>
                </a:lnTo>
                <a:close/>
                <a:moveTo>
                  <a:pt x="2849165" y="12949"/>
                </a:moveTo>
                <a:cubicBezTo>
                  <a:pt x="2855118" y="16818"/>
                  <a:pt x="2858889" y="22623"/>
                  <a:pt x="2860476" y="30362"/>
                </a:cubicBezTo>
                <a:cubicBezTo>
                  <a:pt x="2862460" y="39490"/>
                  <a:pt x="2865536" y="67172"/>
                  <a:pt x="2869704" y="113408"/>
                </a:cubicBezTo>
                <a:cubicBezTo>
                  <a:pt x="2873871" y="159644"/>
                  <a:pt x="2875955" y="187723"/>
                  <a:pt x="2875955" y="197645"/>
                </a:cubicBezTo>
                <a:cubicBezTo>
                  <a:pt x="2875954" y="205979"/>
                  <a:pt x="2871985" y="210146"/>
                  <a:pt x="2864048" y="210146"/>
                </a:cubicBezTo>
                <a:cubicBezTo>
                  <a:pt x="2861667" y="210146"/>
                  <a:pt x="2857500" y="209947"/>
                  <a:pt x="2851547" y="209551"/>
                </a:cubicBezTo>
                <a:cubicBezTo>
                  <a:pt x="2745978" y="200819"/>
                  <a:pt x="2651125" y="196454"/>
                  <a:pt x="2566987" y="196454"/>
                </a:cubicBezTo>
                <a:cubicBezTo>
                  <a:pt x="2545953" y="196454"/>
                  <a:pt x="2533055" y="201415"/>
                  <a:pt x="2528292" y="211337"/>
                </a:cubicBezTo>
                <a:cubicBezTo>
                  <a:pt x="2526308" y="216099"/>
                  <a:pt x="2525315" y="231379"/>
                  <a:pt x="2525316" y="257176"/>
                </a:cubicBezTo>
                <a:cubicBezTo>
                  <a:pt x="2525316" y="284163"/>
                  <a:pt x="2529284" y="302022"/>
                  <a:pt x="2537221" y="310754"/>
                </a:cubicBezTo>
                <a:cubicBezTo>
                  <a:pt x="2543969" y="318295"/>
                  <a:pt x="2556867" y="322065"/>
                  <a:pt x="2575917" y="322065"/>
                </a:cubicBezTo>
                <a:cubicBezTo>
                  <a:pt x="2579886" y="322065"/>
                  <a:pt x="2587625" y="321767"/>
                  <a:pt x="2599134" y="321172"/>
                </a:cubicBezTo>
                <a:cubicBezTo>
                  <a:pt x="2610644" y="320576"/>
                  <a:pt x="2620169" y="320279"/>
                  <a:pt x="2627709" y="320279"/>
                </a:cubicBezTo>
                <a:cubicBezTo>
                  <a:pt x="2677715" y="320279"/>
                  <a:pt x="2728317" y="318890"/>
                  <a:pt x="2779514" y="316112"/>
                </a:cubicBezTo>
                <a:cubicBezTo>
                  <a:pt x="2783879" y="315715"/>
                  <a:pt x="2794793" y="314722"/>
                  <a:pt x="2812256" y="313135"/>
                </a:cubicBezTo>
                <a:cubicBezTo>
                  <a:pt x="2825750" y="311547"/>
                  <a:pt x="2836465" y="310754"/>
                  <a:pt x="2844403" y="310754"/>
                </a:cubicBezTo>
                <a:cubicBezTo>
                  <a:pt x="2849165" y="310754"/>
                  <a:pt x="2852737" y="311895"/>
                  <a:pt x="2855118" y="314177"/>
                </a:cubicBezTo>
                <a:lnTo>
                  <a:pt x="2858412" y="323646"/>
                </a:lnTo>
                <a:lnTo>
                  <a:pt x="2858020" y="325451"/>
                </a:lnTo>
                <a:cubicBezTo>
                  <a:pt x="2856680" y="333710"/>
                  <a:pt x="2853332" y="363736"/>
                  <a:pt x="2847975" y="415529"/>
                </a:cubicBezTo>
                <a:cubicBezTo>
                  <a:pt x="2844800" y="447279"/>
                  <a:pt x="2843212" y="479029"/>
                  <a:pt x="2843212" y="510779"/>
                </a:cubicBezTo>
                <a:lnTo>
                  <a:pt x="2828791" y="520725"/>
                </a:lnTo>
                <a:lnTo>
                  <a:pt x="2806004" y="520469"/>
                </a:lnTo>
                <a:lnTo>
                  <a:pt x="2772370" y="516732"/>
                </a:lnTo>
                <a:cubicBezTo>
                  <a:pt x="2749748" y="514351"/>
                  <a:pt x="2698154" y="513160"/>
                  <a:pt x="2617589" y="513160"/>
                </a:cubicBezTo>
                <a:lnTo>
                  <a:pt x="2554485" y="513160"/>
                </a:lnTo>
                <a:lnTo>
                  <a:pt x="2543993" y="517532"/>
                </a:lnTo>
                <a:lnTo>
                  <a:pt x="2295156" y="514743"/>
                </a:lnTo>
                <a:lnTo>
                  <a:pt x="2295450" y="507877"/>
                </a:lnTo>
                <a:cubicBezTo>
                  <a:pt x="2296690" y="474490"/>
                  <a:pt x="2297311" y="446684"/>
                  <a:pt x="2297310" y="424459"/>
                </a:cubicBezTo>
                <a:cubicBezTo>
                  <a:pt x="2297311" y="379215"/>
                  <a:pt x="2294929" y="294879"/>
                  <a:pt x="2290167" y="171451"/>
                </a:cubicBezTo>
                <a:cubicBezTo>
                  <a:pt x="2288976" y="139701"/>
                  <a:pt x="2286794" y="92274"/>
                  <a:pt x="2283618" y="29171"/>
                </a:cubicBezTo>
                <a:lnTo>
                  <a:pt x="2283023" y="20837"/>
                </a:lnTo>
                <a:cubicBezTo>
                  <a:pt x="2282230" y="11708"/>
                  <a:pt x="2287190" y="7145"/>
                  <a:pt x="2297906" y="7145"/>
                </a:cubicBezTo>
                <a:cubicBezTo>
                  <a:pt x="2327275" y="7145"/>
                  <a:pt x="2371427" y="7939"/>
                  <a:pt x="2430363" y="9526"/>
                </a:cubicBezTo>
                <a:cubicBezTo>
                  <a:pt x="2489299" y="11113"/>
                  <a:pt x="2533451" y="11907"/>
                  <a:pt x="2562820" y="11907"/>
                </a:cubicBezTo>
                <a:cubicBezTo>
                  <a:pt x="2591792" y="11907"/>
                  <a:pt x="2635449" y="11113"/>
                  <a:pt x="2693789" y="9526"/>
                </a:cubicBezTo>
                <a:cubicBezTo>
                  <a:pt x="2752130" y="7938"/>
                  <a:pt x="2795785" y="7144"/>
                  <a:pt x="2824758" y="7144"/>
                </a:cubicBezTo>
                <a:cubicBezTo>
                  <a:pt x="2835076" y="7145"/>
                  <a:pt x="2843212" y="9080"/>
                  <a:pt x="2849165" y="12949"/>
                </a:cubicBezTo>
                <a:close/>
                <a:moveTo>
                  <a:pt x="3500437" y="289323"/>
                </a:moveTo>
                <a:cubicBezTo>
                  <a:pt x="3538141" y="316707"/>
                  <a:pt x="3556992" y="354807"/>
                  <a:pt x="3556992" y="403623"/>
                </a:cubicBezTo>
                <a:lnTo>
                  <a:pt x="3556992" y="528888"/>
                </a:lnTo>
                <a:lnTo>
                  <a:pt x="3345166" y="526513"/>
                </a:lnTo>
                <a:lnTo>
                  <a:pt x="3345060" y="516732"/>
                </a:lnTo>
                <a:cubicBezTo>
                  <a:pt x="3345061" y="462360"/>
                  <a:pt x="3321447" y="435174"/>
                  <a:pt x="3274219" y="435174"/>
                </a:cubicBezTo>
                <a:cubicBezTo>
                  <a:pt x="3258740" y="435174"/>
                  <a:pt x="3240683" y="441921"/>
                  <a:pt x="3220045" y="455415"/>
                </a:cubicBezTo>
                <a:cubicBezTo>
                  <a:pt x="3197820" y="470496"/>
                  <a:pt x="3186708" y="485379"/>
                  <a:pt x="3186707" y="500063"/>
                </a:cubicBezTo>
                <a:lnTo>
                  <a:pt x="3186708" y="524737"/>
                </a:lnTo>
                <a:lnTo>
                  <a:pt x="2974959" y="522363"/>
                </a:lnTo>
                <a:lnTo>
                  <a:pt x="2973920" y="472195"/>
                </a:lnTo>
                <a:cubicBezTo>
                  <a:pt x="2971018" y="406041"/>
                  <a:pt x="2963763" y="351830"/>
                  <a:pt x="2952154" y="309563"/>
                </a:cubicBezTo>
                <a:cubicBezTo>
                  <a:pt x="2951361" y="305991"/>
                  <a:pt x="2950964" y="303015"/>
                  <a:pt x="2950964" y="300634"/>
                </a:cubicBezTo>
                <a:cubicBezTo>
                  <a:pt x="2950963" y="294283"/>
                  <a:pt x="2953941" y="289918"/>
                  <a:pt x="2959893" y="287537"/>
                </a:cubicBezTo>
                <a:cubicBezTo>
                  <a:pt x="2984896" y="284758"/>
                  <a:pt x="3018234" y="280393"/>
                  <a:pt x="3059906" y="274440"/>
                </a:cubicBezTo>
                <a:cubicBezTo>
                  <a:pt x="3123009" y="262136"/>
                  <a:pt x="3158529" y="255985"/>
                  <a:pt x="3166467" y="255985"/>
                </a:cubicBezTo>
                <a:cubicBezTo>
                  <a:pt x="3170832" y="255985"/>
                  <a:pt x="3174207" y="269380"/>
                  <a:pt x="3176587" y="296169"/>
                </a:cubicBezTo>
                <a:cubicBezTo>
                  <a:pt x="3178968" y="322958"/>
                  <a:pt x="3182342" y="336353"/>
                  <a:pt x="3186708" y="336353"/>
                </a:cubicBezTo>
                <a:cubicBezTo>
                  <a:pt x="3182342" y="336353"/>
                  <a:pt x="3203674" y="322561"/>
                  <a:pt x="3250704" y="294978"/>
                </a:cubicBezTo>
                <a:cubicBezTo>
                  <a:pt x="3297733" y="267395"/>
                  <a:pt x="3338909" y="253604"/>
                  <a:pt x="3374230" y="253604"/>
                </a:cubicBezTo>
                <a:cubicBezTo>
                  <a:pt x="3424634" y="253604"/>
                  <a:pt x="3466703" y="265510"/>
                  <a:pt x="3500437" y="289323"/>
                </a:cubicBezTo>
                <a:close/>
                <a:moveTo>
                  <a:pt x="3888283" y="265213"/>
                </a:moveTo>
                <a:cubicBezTo>
                  <a:pt x="3890665" y="267792"/>
                  <a:pt x="3892153" y="271662"/>
                  <a:pt x="3892748" y="276821"/>
                </a:cubicBezTo>
                <a:cubicBezTo>
                  <a:pt x="3895130" y="295871"/>
                  <a:pt x="3896320" y="373460"/>
                  <a:pt x="3896320" y="509588"/>
                </a:cubicBezTo>
                <a:lnTo>
                  <a:pt x="3896320" y="532691"/>
                </a:lnTo>
                <a:lnTo>
                  <a:pt x="3685446" y="530328"/>
                </a:lnTo>
                <a:lnTo>
                  <a:pt x="3682007" y="434132"/>
                </a:lnTo>
                <a:cubicBezTo>
                  <a:pt x="3678436" y="386607"/>
                  <a:pt x="3673077" y="341512"/>
                  <a:pt x="3665933" y="298847"/>
                </a:cubicBezTo>
                <a:cubicBezTo>
                  <a:pt x="3665537" y="295276"/>
                  <a:pt x="3665339" y="292498"/>
                  <a:pt x="3665339" y="290513"/>
                </a:cubicBezTo>
                <a:cubicBezTo>
                  <a:pt x="3665339" y="280592"/>
                  <a:pt x="3670895" y="275630"/>
                  <a:pt x="3682007" y="275631"/>
                </a:cubicBezTo>
                <a:cubicBezTo>
                  <a:pt x="3721695" y="275630"/>
                  <a:pt x="3752453" y="274440"/>
                  <a:pt x="3774281" y="272058"/>
                </a:cubicBezTo>
                <a:cubicBezTo>
                  <a:pt x="3837781" y="264915"/>
                  <a:pt x="3872507" y="261343"/>
                  <a:pt x="3878461" y="261343"/>
                </a:cubicBezTo>
                <a:cubicBezTo>
                  <a:pt x="3882628" y="261343"/>
                  <a:pt x="3885902" y="262633"/>
                  <a:pt x="3888283" y="265213"/>
                </a:cubicBezTo>
                <a:close/>
                <a:moveTo>
                  <a:pt x="3864173" y="45840"/>
                </a:moveTo>
                <a:cubicBezTo>
                  <a:pt x="3888780" y="64890"/>
                  <a:pt x="3901082" y="89893"/>
                  <a:pt x="3901082" y="120849"/>
                </a:cubicBezTo>
                <a:cubicBezTo>
                  <a:pt x="3901083" y="187525"/>
                  <a:pt x="3861791" y="220861"/>
                  <a:pt x="3783210" y="220862"/>
                </a:cubicBezTo>
                <a:cubicBezTo>
                  <a:pt x="3749476" y="220862"/>
                  <a:pt x="3722092" y="212726"/>
                  <a:pt x="3701058" y="196454"/>
                </a:cubicBezTo>
                <a:cubicBezTo>
                  <a:pt x="3677641" y="178594"/>
                  <a:pt x="3665934" y="153393"/>
                  <a:pt x="3665934" y="120849"/>
                </a:cubicBezTo>
                <a:cubicBezTo>
                  <a:pt x="3665934" y="90290"/>
                  <a:pt x="3678039" y="65287"/>
                  <a:pt x="3702248" y="45840"/>
                </a:cubicBezTo>
                <a:cubicBezTo>
                  <a:pt x="3724870" y="28377"/>
                  <a:pt x="3751858" y="19646"/>
                  <a:pt x="3783210" y="19646"/>
                </a:cubicBezTo>
                <a:cubicBezTo>
                  <a:pt x="3814564" y="19646"/>
                  <a:pt x="3841551" y="28377"/>
                  <a:pt x="3864173" y="45840"/>
                </a:cubicBezTo>
                <a:close/>
                <a:moveTo>
                  <a:pt x="4449142" y="293843"/>
                </a:moveTo>
                <a:cubicBezTo>
                  <a:pt x="4465166" y="304373"/>
                  <a:pt x="4480123" y="316658"/>
                  <a:pt x="4494013" y="330697"/>
                </a:cubicBezTo>
                <a:cubicBezTo>
                  <a:pt x="4535686" y="372815"/>
                  <a:pt x="4561731" y="424366"/>
                  <a:pt x="4572149" y="485348"/>
                </a:cubicBezTo>
                <a:lnTo>
                  <a:pt x="4576614" y="540317"/>
                </a:lnTo>
                <a:lnTo>
                  <a:pt x="4380224" y="538116"/>
                </a:lnTo>
                <a:lnTo>
                  <a:pt x="4374802" y="505198"/>
                </a:lnTo>
                <a:cubicBezTo>
                  <a:pt x="4369941" y="491357"/>
                  <a:pt x="4362648" y="478434"/>
                  <a:pt x="4352924" y="466428"/>
                </a:cubicBezTo>
                <a:cubicBezTo>
                  <a:pt x="4333477" y="442417"/>
                  <a:pt x="4308276" y="430412"/>
                  <a:pt x="4277319" y="430412"/>
                </a:cubicBezTo>
                <a:cubicBezTo>
                  <a:pt x="4245967" y="430412"/>
                  <a:pt x="4220169" y="442715"/>
                  <a:pt x="4199929" y="467321"/>
                </a:cubicBezTo>
                <a:cubicBezTo>
                  <a:pt x="4190404" y="478830"/>
                  <a:pt x="4183261" y="491431"/>
                  <a:pt x="4178498" y="505123"/>
                </a:cubicBezTo>
                <a:lnTo>
                  <a:pt x="4173557" y="535799"/>
                </a:lnTo>
                <a:lnTo>
                  <a:pt x="3979812" y="533627"/>
                </a:lnTo>
                <a:lnTo>
                  <a:pt x="3996333" y="431528"/>
                </a:lnTo>
                <a:cubicBezTo>
                  <a:pt x="4009826" y="394172"/>
                  <a:pt x="4030067" y="361157"/>
                  <a:pt x="4057054" y="332483"/>
                </a:cubicBezTo>
                <a:cubicBezTo>
                  <a:pt x="4111029" y="275134"/>
                  <a:pt x="4184054" y="246460"/>
                  <a:pt x="4276129" y="246460"/>
                </a:cubicBezTo>
                <a:cubicBezTo>
                  <a:pt x="4343400" y="246460"/>
                  <a:pt x="4401071" y="262255"/>
                  <a:pt x="4449142" y="293843"/>
                </a:cubicBezTo>
                <a:close/>
                <a:moveTo>
                  <a:pt x="4845099" y="283816"/>
                </a:moveTo>
                <a:cubicBezTo>
                  <a:pt x="4847182" y="286892"/>
                  <a:pt x="4848224" y="291506"/>
                  <a:pt x="4848224" y="297657"/>
                </a:cubicBezTo>
                <a:cubicBezTo>
                  <a:pt x="4848225" y="308770"/>
                  <a:pt x="4847629" y="325537"/>
                  <a:pt x="4846438" y="347961"/>
                </a:cubicBezTo>
                <a:cubicBezTo>
                  <a:pt x="4845247" y="370384"/>
                  <a:pt x="4844652" y="387152"/>
                  <a:pt x="4844652" y="398265"/>
                </a:cubicBezTo>
                <a:cubicBezTo>
                  <a:pt x="4844652" y="448271"/>
                  <a:pt x="4845446" y="482204"/>
                  <a:pt x="4847033" y="500063"/>
                </a:cubicBezTo>
                <a:cubicBezTo>
                  <a:pt x="4847628" y="507008"/>
                  <a:pt x="4850903" y="516931"/>
                  <a:pt x="4856856" y="529829"/>
                </a:cubicBezTo>
                <a:lnTo>
                  <a:pt x="4864313" y="543542"/>
                </a:lnTo>
                <a:lnTo>
                  <a:pt x="4634131" y="540962"/>
                </a:lnTo>
                <a:lnTo>
                  <a:pt x="4632424" y="529345"/>
                </a:lnTo>
                <a:cubicBezTo>
                  <a:pt x="4630638" y="509625"/>
                  <a:pt x="4629745" y="473274"/>
                  <a:pt x="4629745" y="420291"/>
                </a:cubicBezTo>
                <a:cubicBezTo>
                  <a:pt x="4629744" y="406004"/>
                  <a:pt x="4630142" y="384474"/>
                  <a:pt x="4630936" y="355700"/>
                </a:cubicBezTo>
                <a:cubicBezTo>
                  <a:pt x="4631729" y="326927"/>
                  <a:pt x="4632126" y="305396"/>
                  <a:pt x="4632126" y="291108"/>
                </a:cubicBezTo>
                <a:cubicBezTo>
                  <a:pt x="4632126" y="280790"/>
                  <a:pt x="4638674" y="275630"/>
                  <a:pt x="4651771" y="275630"/>
                </a:cubicBezTo>
                <a:cubicBezTo>
                  <a:pt x="4672012" y="275630"/>
                  <a:pt x="4702670" y="276226"/>
                  <a:pt x="4743747" y="277416"/>
                </a:cubicBezTo>
                <a:cubicBezTo>
                  <a:pt x="4784823" y="278607"/>
                  <a:pt x="4815481" y="279202"/>
                  <a:pt x="4835722" y="279202"/>
                </a:cubicBezTo>
                <a:cubicBezTo>
                  <a:pt x="4839889" y="279202"/>
                  <a:pt x="4843015" y="280740"/>
                  <a:pt x="4845099" y="283816"/>
                </a:cubicBezTo>
                <a:close/>
                <a:moveTo>
                  <a:pt x="5220741" y="279500"/>
                </a:moveTo>
                <a:cubicBezTo>
                  <a:pt x="5224214" y="282080"/>
                  <a:pt x="5226843" y="285949"/>
                  <a:pt x="5228629" y="291109"/>
                </a:cubicBezTo>
                <a:cubicBezTo>
                  <a:pt x="5234184" y="309365"/>
                  <a:pt x="5236963" y="351632"/>
                  <a:pt x="5236963" y="417910"/>
                </a:cubicBezTo>
                <a:cubicBezTo>
                  <a:pt x="5236963" y="475655"/>
                  <a:pt x="5235623" y="516434"/>
                  <a:pt x="5232944" y="540247"/>
                </a:cubicBezTo>
                <a:lnTo>
                  <a:pt x="5231668" y="547661"/>
                </a:lnTo>
                <a:lnTo>
                  <a:pt x="4997644" y="545037"/>
                </a:lnTo>
                <a:lnTo>
                  <a:pt x="5004344" y="531763"/>
                </a:lnTo>
                <a:cubicBezTo>
                  <a:pt x="5009802" y="519361"/>
                  <a:pt x="5012927" y="509985"/>
                  <a:pt x="5013721" y="503635"/>
                </a:cubicBezTo>
                <a:cubicBezTo>
                  <a:pt x="5017690" y="468710"/>
                  <a:pt x="5019674" y="430809"/>
                  <a:pt x="5019674" y="389931"/>
                </a:cubicBezTo>
                <a:cubicBezTo>
                  <a:pt x="5019674" y="379215"/>
                  <a:pt x="5018682" y="362943"/>
                  <a:pt x="5016697" y="341115"/>
                </a:cubicBezTo>
                <a:cubicBezTo>
                  <a:pt x="5014713" y="319286"/>
                  <a:pt x="5013721" y="302817"/>
                  <a:pt x="5013721" y="291704"/>
                </a:cubicBezTo>
                <a:cubicBezTo>
                  <a:pt x="5013721" y="284163"/>
                  <a:pt x="5017888" y="280393"/>
                  <a:pt x="5026223" y="280393"/>
                </a:cubicBezTo>
                <a:cubicBezTo>
                  <a:pt x="5046463" y="280393"/>
                  <a:pt x="5076724" y="279599"/>
                  <a:pt x="5117007" y="278012"/>
                </a:cubicBezTo>
                <a:cubicBezTo>
                  <a:pt x="5157291" y="276425"/>
                  <a:pt x="5187552" y="275630"/>
                  <a:pt x="5207793" y="275630"/>
                </a:cubicBezTo>
                <a:cubicBezTo>
                  <a:pt x="5212952" y="275630"/>
                  <a:pt x="5217268" y="276920"/>
                  <a:pt x="5220741" y="279500"/>
                </a:cubicBezTo>
                <a:close/>
                <a:moveTo>
                  <a:pt x="6268045" y="7144"/>
                </a:moveTo>
                <a:cubicBezTo>
                  <a:pt x="6275982" y="7144"/>
                  <a:pt x="6279950" y="15677"/>
                  <a:pt x="6279950" y="32743"/>
                </a:cubicBezTo>
                <a:cubicBezTo>
                  <a:pt x="6279950" y="53777"/>
                  <a:pt x="6280347" y="85428"/>
                  <a:pt x="6281141" y="127695"/>
                </a:cubicBezTo>
                <a:cubicBezTo>
                  <a:pt x="6281935" y="169962"/>
                  <a:pt x="6282332" y="201812"/>
                  <a:pt x="6282332" y="223243"/>
                </a:cubicBezTo>
                <a:cubicBezTo>
                  <a:pt x="6282332" y="240309"/>
                  <a:pt x="6279157" y="255191"/>
                  <a:pt x="6272806" y="267891"/>
                </a:cubicBezTo>
                <a:cubicBezTo>
                  <a:pt x="6246811" y="319286"/>
                  <a:pt x="6216103" y="372021"/>
                  <a:pt x="6180682" y="426096"/>
                </a:cubicBezTo>
                <a:lnTo>
                  <a:pt x="6085704" y="557234"/>
                </a:lnTo>
                <a:lnTo>
                  <a:pt x="5764061" y="553628"/>
                </a:lnTo>
                <a:lnTo>
                  <a:pt x="5750122" y="533475"/>
                </a:lnTo>
                <a:cubicBezTo>
                  <a:pt x="5706367" y="469033"/>
                  <a:pt x="5651003" y="384275"/>
                  <a:pt x="5584030" y="279202"/>
                </a:cubicBezTo>
                <a:cubicBezTo>
                  <a:pt x="5574902" y="263724"/>
                  <a:pt x="5570338" y="251024"/>
                  <a:pt x="5570338" y="241102"/>
                </a:cubicBezTo>
                <a:cubicBezTo>
                  <a:pt x="5570338" y="217290"/>
                  <a:pt x="5569148" y="181571"/>
                  <a:pt x="5566766" y="133946"/>
                </a:cubicBezTo>
                <a:cubicBezTo>
                  <a:pt x="5564385" y="86321"/>
                  <a:pt x="5563194" y="50602"/>
                  <a:pt x="5563194" y="26790"/>
                </a:cubicBezTo>
                <a:cubicBezTo>
                  <a:pt x="5563194" y="13693"/>
                  <a:pt x="5567163" y="7144"/>
                  <a:pt x="5575101" y="7145"/>
                </a:cubicBezTo>
                <a:cubicBezTo>
                  <a:pt x="5599310" y="7144"/>
                  <a:pt x="5636021" y="8136"/>
                  <a:pt x="5685233" y="10121"/>
                </a:cubicBezTo>
                <a:cubicBezTo>
                  <a:pt x="5734446" y="12106"/>
                  <a:pt x="5771355" y="13097"/>
                  <a:pt x="5795962" y="13098"/>
                </a:cubicBezTo>
                <a:cubicBezTo>
                  <a:pt x="5805090" y="13098"/>
                  <a:pt x="5809654" y="16074"/>
                  <a:pt x="5809653" y="22027"/>
                </a:cubicBezTo>
                <a:cubicBezTo>
                  <a:pt x="5809654" y="42268"/>
                  <a:pt x="5808760" y="72728"/>
                  <a:pt x="5806975" y="113408"/>
                </a:cubicBezTo>
                <a:cubicBezTo>
                  <a:pt x="5805189" y="154088"/>
                  <a:pt x="5804296" y="184548"/>
                  <a:pt x="5804296" y="204788"/>
                </a:cubicBezTo>
                <a:cubicBezTo>
                  <a:pt x="5804296" y="216695"/>
                  <a:pt x="5821758" y="246460"/>
                  <a:pt x="5856683" y="294085"/>
                </a:cubicBezTo>
                <a:cubicBezTo>
                  <a:pt x="5884464" y="331391"/>
                  <a:pt x="5907285" y="360165"/>
                  <a:pt x="5925144" y="380405"/>
                </a:cubicBezTo>
                <a:cubicBezTo>
                  <a:pt x="5941416" y="361356"/>
                  <a:pt x="5963046" y="332780"/>
                  <a:pt x="5990033" y="294680"/>
                </a:cubicBezTo>
                <a:cubicBezTo>
                  <a:pt x="6024164" y="247055"/>
                  <a:pt x="6041231" y="218282"/>
                  <a:pt x="6041230" y="208360"/>
                </a:cubicBezTo>
                <a:cubicBezTo>
                  <a:pt x="6041230" y="188516"/>
                  <a:pt x="6039742" y="158453"/>
                  <a:pt x="6036765" y="118170"/>
                </a:cubicBezTo>
                <a:cubicBezTo>
                  <a:pt x="6033789" y="77888"/>
                  <a:pt x="6032300" y="47824"/>
                  <a:pt x="6032300" y="27980"/>
                </a:cubicBezTo>
                <a:cubicBezTo>
                  <a:pt x="6032300" y="19646"/>
                  <a:pt x="6034087" y="14884"/>
                  <a:pt x="6037658" y="13693"/>
                </a:cubicBezTo>
                <a:cubicBezTo>
                  <a:pt x="6037658" y="13693"/>
                  <a:pt x="6042619" y="13693"/>
                  <a:pt x="6052541" y="13693"/>
                </a:cubicBezTo>
                <a:cubicBezTo>
                  <a:pt x="6076354" y="13693"/>
                  <a:pt x="6112172" y="12602"/>
                  <a:pt x="6159995" y="10419"/>
                </a:cubicBezTo>
                <a:cubicBezTo>
                  <a:pt x="6207818" y="8236"/>
                  <a:pt x="6243835" y="7144"/>
                  <a:pt x="6268045" y="7144"/>
                </a:cubicBezTo>
                <a:close/>
                <a:moveTo>
                  <a:pt x="6801817" y="293843"/>
                </a:moveTo>
                <a:cubicBezTo>
                  <a:pt x="6817840" y="304373"/>
                  <a:pt x="6832797" y="316657"/>
                  <a:pt x="6846688" y="330697"/>
                </a:cubicBezTo>
                <a:cubicBezTo>
                  <a:pt x="6902250" y="386855"/>
                  <a:pt x="6930031" y="459780"/>
                  <a:pt x="6930031" y="549474"/>
                </a:cubicBezTo>
                <a:lnTo>
                  <a:pt x="6927128" y="566666"/>
                </a:lnTo>
                <a:lnTo>
                  <a:pt x="6732425" y="564484"/>
                </a:lnTo>
                <a:lnTo>
                  <a:pt x="6734769" y="549474"/>
                </a:lnTo>
                <a:cubicBezTo>
                  <a:pt x="6734770" y="518121"/>
                  <a:pt x="6725046" y="490439"/>
                  <a:pt x="6705599" y="466428"/>
                </a:cubicBezTo>
                <a:cubicBezTo>
                  <a:pt x="6686152" y="442417"/>
                  <a:pt x="6660950" y="430412"/>
                  <a:pt x="6629994" y="430412"/>
                </a:cubicBezTo>
                <a:cubicBezTo>
                  <a:pt x="6598641" y="430412"/>
                  <a:pt x="6572844" y="442715"/>
                  <a:pt x="6552604" y="467321"/>
                </a:cubicBezTo>
                <a:cubicBezTo>
                  <a:pt x="6533554" y="490340"/>
                  <a:pt x="6524028" y="517724"/>
                  <a:pt x="6524028" y="549474"/>
                </a:cubicBezTo>
                <a:lnTo>
                  <a:pt x="6526053" y="562170"/>
                </a:lnTo>
                <a:lnTo>
                  <a:pt x="6329049" y="559962"/>
                </a:lnTo>
                <a:lnTo>
                  <a:pt x="6328766" y="556618"/>
                </a:lnTo>
                <a:cubicBezTo>
                  <a:pt x="6328767" y="464543"/>
                  <a:pt x="6355753" y="389831"/>
                  <a:pt x="6409729" y="332483"/>
                </a:cubicBezTo>
                <a:cubicBezTo>
                  <a:pt x="6463704" y="275135"/>
                  <a:pt x="6536729" y="246460"/>
                  <a:pt x="6628803" y="246460"/>
                </a:cubicBezTo>
                <a:cubicBezTo>
                  <a:pt x="6696074" y="246460"/>
                  <a:pt x="6753745" y="262254"/>
                  <a:pt x="6801817" y="293843"/>
                </a:cubicBezTo>
                <a:close/>
                <a:moveTo>
                  <a:pt x="7230218" y="280690"/>
                </a:moveTo>
                <a:cubicBezTo>
                  <a:pt x="7233294" y="283270"/>
                  <a:pt x="7234831" y="287140"/>
                  <a:pt x="7234831" y="292299"/>
                </a:cubicBezTo>
                <a:cubicBezTo>
                  <a:pt x="7234831" y="295077"/>
                  <a:pt x="7234435" y="299245"/>
                  <a:pt x="7233641" y="304801"/>
                </a:cubicBezTo>
                <a:cubicBezTo>
                  <a:pt x="7225307" y="358776"/>
                  <a:pt x="7221140" y="413545"/>
                  <a:pt x="7221140" y="469107"/>
                </a:cubicBezTo>
                <a:cubicBezTo>
                  <a:pt x="7221140" y="503635"/>
                  <a:pt x="7221685" y="532706"/>
                  <a:pt x="7222777" y="556320"/>
                </a:cubicBezTo>
                <a:lnTo>
                  <a:pt x="7224010" y="569994"/>
                </a:lnTo>
                <a:lnTo>
                  <a:pt x="7004828" y="567537"/>
                </a:lnTo>
                <a:lnTo>
                  <a:pt x="7003255" y="514350"/>
                </a:lnTo>
                <a:cubicBezTo>
                  <a:pt x="7003255" y="423863"/>
                  <a:pt x="7010597" y="352426"/>
                  <a:pt x="7025281" y="300038"/>
                </a:cubicBezTo>
                <a:cubicBezTo>
                  <a:pt x="7029647" y="283766"/>
                  <a:pt x="7037783" y="275630"/>
                  <a:pt x="7049689" y="275630"/>
                </a:cubicBezTo>
                <a:cubicBezTo>
                  <a:pt x="7067946" y="275631"/>
                  <a:pt x="7095727" y="275829"/>
                  <a:pt x="7133033" y="276226"/>
                </a:cubicBezTo>
                <a:cubicBezTo>
                  <a:pt x="7170340" y="276623"/>
                  <a:pt x="7198121" y="276821"/>
                  <a:pt x="7216377" y="276821"/>
                </a:cubicBezTo>
                <a:cubicBezTo>
                  <a:pt x="7222528" y="276821"/>
                  <a:pt x="7227142" y="278111"/>
                  <a:pt x="7230218" y="280690"/>
                </a:cubicBezTo>
                <a:close/>
                <a:moveTo>
                  <a:pt x="7609730" y="280244"/>
                </a:moveTo>
                <a:cubicBezTo>
                  <a:pt x="7613203" y="281732"/>
                  <a:pt x="7615435" y="283965"/>
                  <a:pt x="7616427" y="286941"/>
                </a:cubicBezTo>
                <a:cubicBezTo>
                  <a:pt x="7617220" y="290116"/>
                  <a:pt x="7617618" y="294879"/>
                  <a:pt x="7617618" y="301229"/>
                </a:cubicBezTo>
                <a:cubicBezTo>
                  <a:pt x="7617618" y="330598"/>
                  <a:pt x="7616229" y="374651"/>
                  <a:pt x="7613450" y="433388"/>
                </a:cubicBezTo>
                <a:cubicBezTo>
                  <a:pt x="7610672" y="492126"/>
                  <a:pt x="7609283" y="536179"/>
                  <a:pt x="7609283" y="565548"/>
                </a:cubicBezTo>
                <a:lnTo>
                  <a:pt x="7609405" y="574314"/>
                </a:lnTo>
                <a:lnTo>
                  <a:pt x="7394934" y="571910"/>
                </a:lnTo>
                <a:lnTo>
                  <a:pt x="7395268" y="519113"/>
                </a:lnTo>
                <a:cubicBezTo>
                  <a:pt x="7395467" y="469305"/>
                  <a:pt x="7395566" y="398265"/>
                  <a:pt x="7395566" y="305991"/>
                </a:cubicBezTo>
                <a:cubicBezTo>
                  <a:pt x="7395566" y="292894"/>
                  <a:pt x="7396558" y="285155"/>
                  <a:pt x="7398543" y="282774"/>
                </a:cubicBezTo>
                <a:cubicBezTo>
                  <a:pt x="7400923" y="278805"/>
                  <a:pt x="7408068" y="276821"/>
                  <a:pt x="7419974" y="276821"/>
                </a:cubicBezTo>
                <a:cubicBezTo>
                  <a:pt x="7439421" y="276821"/>
                  <a:pt x="7468690" y="277019"/>
                  <a:pt x="7507782" y="277416"/>
                </a:cubicBezTo>
                <a:cubicBezTo>
                  <a:pt x="7546875" y="277813"/>
                  <a:pt x="7576144" y="278012"/>
                  <a:pt x="7595591" y="278012"/>
                </a:cubicBezTo>
                <a:cubicBezTo>
                  <a:pt x="7601545" y="278012"/>
                  <a:pt x="7606257" y="278756"/>
                  <a:pt x="7609730" y="280244"/>
                </a:cubicBezTo>
                <a:close/>
                <a:moveTo>
                  <a:pt x="8111726" y="270868"/>
                </a:moveTo>
                <a:cubicBezTo>
                  <a:pt x="8117283" y="273249"/>
                  <a:pt x="8120061" y="276821"/>
                  <a:pt x="8120061" y="281584"/>
                </a:cubicBezTo>
                <a:cubicBezTo>
                  <a:pt x="8120061" y="293093"/>
                  <a:pt x="8118871" y="309365"/>
                  <a:pt x="8116489" y="330399"/>
                </a:cubicBezTo>
                <a:cubicBezTo>
                  <a:pt x="8114108" y="353021"/>
                  <a:pt x="8112719" y="369293"/>
                  <a:pt x="8112323" y="379215"/>
                </a:cubicBezTo>
                <a:cubicBezTo>
                  <a:pt x="8112322" y="390724"/>
                  <a:pt x="8112521" y="406004"/>
                  <a:pt x="8112918" y="425054"/>
                </a:cubicBezTo>
                <a:cubicBezTo>
                  <a:pt x="8113711" y="448470"/>
                  <a:pt x="8114109" y="463948"/>
                  <a:pt x="8114108" y="471488"/>
                </a:cubicBezTo>
                <a:cubicBezTo>
                  <a:pt x="8114108" y="486966"/>
                  <a:pt x="8105576" y="494705"/>
                  <a:pt x="8088509" y="494705"/>
                </a:cubicBezTo>
                <a:cubicBezTo>
                  <a:pt x="8080969" y="494705"/>
                  <a:pt x="8069955" y="494209"/>
                  <a:pt x="8055470" y="493217"/>
                </a:cubicBezTo>
                <a:cubicBezTo>
                  <a:pt x="8040984" y="492225"/>
                  <a:pt x="8030169" y="491729"/>
                  <a:pt x="8023025" y="491729"/>
                </a:cubicBezTo>
                <a:cubicBezTo>
                  <a:pt x="7990085" y="491729"/>
                  <a:pt x="7967661" y="496888"/>
                  <a:pt x="7955755" y="507207"/>
                </a:cubicBezTo>
                <a:cubicBezTo>
                  <a:pt x="7943849" y="517526"/>
                  <a:pt x="7937896" y="538362"/>
                  <a:pt x="7937896" y="569715"/>
                </a:cubicBezTo>
                <a:lnTo>
                  <a:pt x="7937954" y="577997"/>
                </a:lnTo>
                <a:lnTo>
                  <a:pt x="7728251" y="575647"/>
                </a:lnTo>
                <a:lnTo>
                  <a:pt x="7728346" y="537568"/>
                </a:lnTo>
                <a:cubicBezTo>
                  <a:pt x="7728346" y="444302"/>
                  <a:pt x="7719813" y="367507"/>
                  <a:pt x="7702748" y="307182"/>
                </a:cubicBezTo>
                <a:cubicBezTo>
                  <a:pt x="7701953" y="303610"/>
                  <a:pt x="7701557" y="300634"/>
                  <a:pt x="7701557" y="298252"/>
                </a:cubicBezTo>
                <a:cubicBezTo>
                  <a:pt x="7701557" y="292299"/>
                  <a:pt x="7704534" y="288331"/>
                  <a:pt x="7710486" y="286346"/>
                </a:cubicBezTo>
                <a:cubicBezTo>
                  <a:pt x="7732314" y="283965"/>
                  <a:pt x="7764263" y="279599"/>
                  <a:pt x="7806332" y="273249"/>
                </a:cubicBezTo>
                <a:cubicBezTo>
                  <a:pt x="7869037" y="260946"/>
                  <a:pt x="7901383" y="254795"/>
                  <a:pt x="7903368" y="254795"/>
                </a:cubicBezTo>
                <a:cubicBezTo>
                  <a:pt x="7910511" y="254795"/>
                  <a:pt x="7915075" y="267296"/>
                  <a:pt x="7917059" y="292299"/>
                </a:cubicBezTo>
                <a:cubicBezTo>
                  <a:pt x="7919044" y="317302"/>
                  <a:pt x="7922615" y="329804"/>
                  <a:pt x="7927776" y="329804"/>
                </a:cubicBezTo>
                <a:cubicBezTo>
                  <a:pt x="7922219" y="329804"/>
                  <a:pt x="7938491" y="319386"/>
                  <a:pt x="7976591" y="298550"/>
                </a:cubicBezTo>
                <a:cubicBezTo>
                  <a:pt x="8014691" y="277714"/>
                  <a:pt x="8051402" y="267296"/>
                  <a:pt x="8086724" y="267296"/>
                </a:cubicBezTo>
                <a:cubicBezTo>
                  <a:pt x="8097835" y="267296"/>
                  <a:pt x="8106171" y="268487"/>
                  <a:pt x="8111726" y="270868"/>
                </a:cubicBezTo>
                <a:close/>
                <a:moveTo>
                  <a:pt x="9521427" y="270867"/>
                </a:moveTo>
                <a:cubicBezTo>
                  <a:pt x="9526982" y="273248"/>
                  <a:pt x="9529761" y="276820"/>
                  <a:pt x="9529761" y="281583"/>
                </a:cubicBezTo>
                <a:cubicBezTo>
                  <a:pt x="9529762" y="293093"/>
                  <a:pt x="9528570" y="309365"/>
                  <a:pt x="9526190" y="330399"/>
                </a:cubicBezTo>
                <a:cubicBezTo>
                  <a:pt x="9523808" y="353021"/>
                  <a:pt x="9522419" y="369292"/>
                  <a:pt x="9522022" y="379214"/>
                </a:cubicBezTo>
                <a:cubicBezTo>
                  <a:pt x="9522022" y="390724"/>
                  <a:pt x="9522220" y="406003"/>
                  <a:pt x="9522617" y="425053"/>
                </a:cubicBezTo>
                <a:cubicBezTo>
                  <a:pt x="9523411" y="448470"/>
                  <a:pt x="9523808" y="463947"/>
                  <a:pt x="9523808" y="471488"/>
                </a:cubicBezTo>
                <a:cubicBezTo>
                  <a:pt x="9523808" y="486966"/>
                  <a:pt x="9515276" y="494705"/>
                  <a:pt x="9498209" y="494705"/>
                </a:cubicBezTo>
                <a:cubicBezTo>
                  <a:pt x="9490669" y="494706"/>
                  <a:pt x="9479655" y="494209"/>
                  <a:pt x="9465170" y="493217"/>
                </a:cubicBezTo>
                <a:cubicBezTo>
                  <a:pt x="9450684" y="492225"/>
                  <a:pt x="9439868" y="491729"/>
                  <a:pt x="9432725" y="491729"/>
                </a:cubicBezTo>
                <a:cubicBezTo>
                  <a:pt x="9399784" y="491728"/>
                  <a:pt x="9377361" y="496888"/>
                  <a:pt x="9365455" y="507207"/>
                </a:cubicBezTo>
                <a:cubicBezTo>
                  <a:pt x="9353548" y="517525"/>
                  <a:pt x="9347596" y="538362"/>
                  <a:pt x="9347595" y="569714"/>
                </a:cubicBezTo>
                <a:lnTo>
                  <a:pt x="9347762" y="593801"/>
                </a:lnTo>
                <a:lnTo>
                  <a:pt x="9137911" y="591449"/>
                </a:lnTo>
                <a:lnTo>
                  <a:pt x="9138045" y="537568"/>
                </a:lnTo>
                <a:cubicBezTo>
                  <a:pt x="9138046" y="444302"/>
                  <a:pt x="9129513" y="367507"/>
                  <a:pt x="9112448" y="307182"/>
                </a:cubicBezTo>
                <a:cubicBezTo>
                  <a:pt x="9111653" y="303610"/>
                  <a:pt x="9111256" y="300633"/>
                  <a:pt x="9111257" y="298252"/>
                </a:cubicBezTo>
                <a:cubicBezTo>
                  <a:pt x="9111257" y="292299"/>
                  <a:pt x="9114233" y="288330"/>
                  <a:pt x="9120186" y="286346"/>
                </a:cubicBezTo>
                <a:cubicBezTo>
                  <a:pt x="9142014" y="283965"/>
                  <a:pt x="9173963" y="279599"/>
                  <a:pt x="9216032" y="273249"/>
                </a:cubicBezTo>
                <a:cubicBezTo>
                  <a:pt x="9278737" y="260946"/>
                  <a:pt x="9311084" y="254794"/>
                  <a:pt x="9313067" y="254794"/>
                </a:cubicBezTo>
                <a:cubicBezTo>
                  <a:pt x="9320211" y="254794"/>
                  <a:pt x="9324775" y="267296"/>
                  <a:pt x="9326759" y="292299"/>
                </a:cubicBezTo>
                <a:cubicBezTo>
                  <a:pt x="9328744" y="317302"/>
                  <a:pt x="9332315" y="329804"/>
                  <a:pt x="9337475" y="329803"/>
                </a:cubicBezTo>
                <a:cubicBezTo>
                  <a:pt x="9331919" y="329804"/>
                  <a:pt x="9348190" y="319386"/>
                  <a:pt x="9386291" y="298550"/>
                </a:cubicBezTo>
                <a:cubicBezTo>
                  <a:pt x="9424391" y="277714"/>
                  <a:pt x="9461102" y="267296"/>
                  <a:pt x="9496424" y="267296"/>
                </a:cubicBezTo>
                <a:cubicBezTo>
                  <a:pt x="9507536" y="267296"/>
                  <a:pt x="9515871" y="268486"/>
                  <a:pt x="9521427" y="270867"/>
                </a:cubicBezTo>
                <a:close/>
                <a:moveTo>
                  <a:pt x="9057678" y="1489"/>
                </a:moveTo>
                <a:cubicBezTo>
                  <a:pt x="9058869" y="2481"/>
                  <a:pt x="9059662" y="6351"/>
                  <a:pt x="9060060" y="13098"/>
                </a:cubicBezTo>
                <a:cubicBezTo>
                  <a:pt x="9060059" y="23813"/>
                  <a:pt x="9059663" y="38696"/>
                  <a:pt x="9058869" y="57746"/>
                </a:cubicBezTo>
                <a:cubicBezTo>
                  <a:pt x="9058076" y="78781"/>
                  <a:pt x="9057678" y="93663"/>
                  <a:pt x="9057679" y="102394"/>
                </a:cubicBezTo>
                <a:cubicBezTo>
                  <a:pt x="9057679" y="112316"/>
                  <a:pt x="9058969" y="126902"/>
                  <a:pt x="9061548" y="146150"/>
                </a:cubicBezTo>
                <a:cubicBezTo>
                  <a:pt x="9064128" y="165398"/>
                  <a:pt x="9065417" y="179785"/>
                  <a:pt x="9065418" y="189310"/>
                </a:cubicBezTo>
                <a:cubicBezTo>
                  <a:pt x="9065418" y="197248"/>
                  <a:pt x="9061052" y="201216"/>
                  <a:pt x="9052321" y="201216"/>
                </a:cubicBezTo>
                <a:cubicBezTo>
                  <a:pt x="9037240" y="201216"/>
                  <a:pt x="8977509" y="198240"/>
                  <a:pt x="8873132" y="192287"/>
                </a:cubicBezTo>
                <a:cubicBezTo>
                  <a:pt x="8870750" y="292696"/>
                  <a:pt x="8869560" y="362744"/>
                  <a:pt x="8869560" y="402432"/>
                </a:cubicBezTo>
                <a:cubicBezTo>
                  <a:pt x="8869560" y="425848"/>
                  <a:pt x="8870031" y="455167"/>
                  <a:pt x="8870974" y="490389"/>
                </a:cubicBezTo>
                <a:lnTo>
                  <a:pt x="8874347" y="588494"/>
                </a:lnTo>
                <a:lnTo>
                  <a:pt x="8636683" y="585830"/>
                </a:lnTo>
                <a:lnTo>
                  <a:pt x="8638207" y="547317"/>
                </a:lnTo>
                <a:cubicBezTo>
                  <a:pt x="8640439" y="485850"/>
                  <a:pt x="8641555" y="437556"/>
                  <a:pt x="8641555" y="402432"/>
                </a:cubicBezTo>
                <a:cubicBezTo>
                  <a:pt x="8641555" y="371476"/>
                  <a:pt x="8639968" y="302419"/>
                  <a:pt x="8636792" y="195263"/>
                </a:cubicBezTo>
                <a:cubicBezTo>
                  <a:pt x="8557418" y="203201"/>
                  <a:pt x="8494116" y="207170"/>
                  <a:pt x="8446888" y="207169"/>
                </a:cubicBezTo>
                <a:cubicBezTo>
                  <a:pt x="8440538" y="207170"/>
                  <a:pt x="8437363" y="205185"/>
                  <a:pt x="8437363" y="201217"/>
                </a:cubicBezTo>
                <a:cubicBezTo>
                  <a:pt x="8437363" y="196057"/>
                  <a:pt x="8440141" y="180777"/>
                  <a:pt x="8445697" y="155377"/>
                </a:cubicBezTo>
                <a:cubicBezTo>
                  <a:pt x="8452048" y="127596"/>
                  <a:pt x="8455620" y="110729"/>
                  <a:pt x="8456413" y="104776"/>
                </a:cubicBezTo>
                <a:cubicBezTo>
                  <a:pt x="8457604" y="86123"/>
                  <a:pt x="8458993" y="67469"/>
                  <a:pt x="8460580" y="48816"/>
                </a:cubicBezTo>
                <a:cubicBezTo>
                  <a:pt x="8463359" y="19051"/>
                  <a:pt x="8468121" y="4168"/>
                  <a:pt x="8474868" y="4168"/>
                </a:cubicBezTo>
                <a:cubicBezTo>
                  <a:pt x="8475661" y="4168"/>
                  <a:pt x="8478439" y="4366"/>
                  <a:pt x="8483202" y="4763"/>
                </a:cubicBezTo>
                <a:cubicBezTo>
                  <a:pt x="8547496" y="13098"/>
                  <a:pt x="8642548" y="17265"/>
                  <a:pt x="8768357" y="17265"/>
                </a:cubicBezTo>
                <a:cubicBezTo>
                  <a:pt x="8804075" y="17264"/>
                  <a:pt x="8869957" y="13494"/>
                  <a:pt x="8966001" y="5953"/>
                </a:cubicBezTo>
                <a:cubicBezTo>
                  <a:pt x="9017594" y="1985"/>
                  <a:pt x="9043589" y="0"/>
                  <a:pt x="9043986" y="0"/>
                </a:cubicBezTo>
                <a:cubicBezTo>
                  <a:pt x="9051924" y="1"/>
                  <a:pt x="9056488" y="497"/>
                  <a:pt x="9057678" y="1489"/>
                </a:cubicBezTo>
                <a:close/>
                <a:moveTo>
                  <a:pt x="9826822" y="279797"/>
                </a:moveTo>
                <a:cubicBezTo>
                  <a:pt x="9829204" y="281782"/>
                  <a:pt x="9830395" y="284759"/>
                  <a:pt x="9830395" y="288727"/>
                </a:cubicBezTo>
                <a:cubicBezTo>
                  <a:pt x="9830394" y="290315"/>
                  <a:pt x="9829998" y="294085"/>
                  <a:pt x="9829204" y="300038"/>
                </a:cubicBezTo>
                <a:cubicBezTo>
                  <a:pt x="9820472" y="377428"/>
                  <a:pt x="9816106" y="467122"/>
                  <a:pt x="9816106" y="569119"/>
                </a:cubicBezTo>
                <a:lnTo>
                  <a:pt x="9816353" y="599054"/>
                </a:lnTo>
                <a:lnTo>
                  <a:pt x="9608104" y="596719"/>
                </a:lnTo>
                <a:lnTo>
                  <a:pt x="9608342" y="569119"/>
                </a:lnTo>
                <a:cubicBezTo>
                  <a:pt x="9608343" y="456407"/>
                  <a:pt x="9603978" y="366713"/>
                  <a:pt x="9595245" y="300038"/>
                </a:cubicBezTo>
                <a:cubicBezTo>
                  <a:pt x="9594452" y="293688"/>
                  <a:pt x="9594055" y="289521"/>
                  <a:pt x="9594054" y="287536"/>
                </a:cubicBezTo>
                <a:cubicBezTo>
                  <a:pt x="9594055" y="279599"/>
                  <a:pt x="9599412" y="275630"/>
                  <a:pt x="9610128" y="275630"/>
                </a:cubicBezTo>
                <a:cubicBezTo>
                  <a:pt x="9621241" y="275630"/>
                  <a:pt x="9638209" y="276821"/>
                  <a:pt x="9661027" y="279202"/>
                </a:cubicBezTo>
                <a:cubicBezTo>
                  <a:pt x="9683848" y="281583"/>
                  <a:pt x="9701012" y="282774"/>
                  <a:pt x="9712522" y="282774"/>
                </a:cubicBezTo>
                <a:cubicBezTo>
                  <a:pt x="9724031" y="282774"/>
                  <a:pt x="9741295" y="281782"/>
                  <a:pt x="9764314" y="279798"/>
                </a:cubicBezTo>
                <a:cubicBezTo>
                  <a:pt x="9787332" y="277813"/>
                  <a:pt x="9804597" y="276821"/>
                  <a:pt x="9816107" y="276821"/>
                </a:cubicBezTo>
                <a:cubicBezTo>
                  <a:pt x="9820869" y="276821"/>
                  <a:pt x="9824441" y="277813"/>
                  <a:pt x="9826822" y="279797"/>
                </a:cubicBezTo>
                <a:close/>
                <a:moveTo>
                  <a:pt x="9795271" y="51198"/>
                </a:moveTo>
                <a:cubicBezTo>
                  <a:pt x="9819479" y="71041"/>
                  <a:pt x="9831584" y="96243"/>
                  <a:pt x="9831585" y="126802"/>
                </a:cubicBezTo>
                <a:cubicBezTo>
                  <a:pt x="9831584" y="195858"/>
                  <a:pt x="9792690" y="230386"/>
                  <a:pt x="9714903" y="230387"/>
                </a:cubicBezTo>
                <a:cubicBezTo>
                  <a:pt x="9681565" y="230387"/>
                  <a:pt x="9653984" y="221656"/>
                  <a:pt x="9632155" y="204193"/>
                </a:cubicBezTo>
                <a:cubicBezTo>
                  <a:pt x="9608342" y="185142"/>
                  <a:pt x="9596436" y="159345"/>
                  <a:pt x="9596436" y="126802"/>
                </a:cubicBezTo>
                <a:cubicBezTo>
                  <a:pt x="9596436" y="95845"/>
                  <a:pt x="9608740" y="70446"/>
                  <a:pt x="9633346" y="50602"/>
                </a:cubicBezTo>
                <a:cubicBezTo>
                  <a:pt x="9655967" y="32346"/>
                  <a:pt x="9683153" y="23218"/>
                  <a:pt x="9714903" y="23218"/>
                </a:cubicBezTo>
                <a:cubicBezTo>
                  <a:pt x="9745860" y="23218"/>
                  <a:pt x="9772648" y="32544"/>
                  <a:pt x="9795271" y="51198"/>
                </a:cubicBezTo>
                <a:close/>
                <a:moveTo>
                  <a:pt x="10468904" y="305061"/>
                </a:moveTo>
                <a:cubicBezTo>
                  <a:pt x="10483960" y="315702"/>
                  <a:pt x="10497938" y="328117"/>
                  <a:pt x="10510836" y="342306"/>
                </a:cubicBezTo>
                <a:cubicBezTo>
                  <a:pt x="10560843" y="397074"/>
                  <a:pt x="10585846" y="468313"/>
                  <a:pt x="10585845" y="556023"/>
                </a:cubicBezTo>
                <a:lnTo>
                  <a:pt x="10577548" y="607586"/>
                </a:lnTo>
                <a:lnTo>
                  <a:pt x="10358724" y="605134"/>
                </a:lnTo>
                <a:lnTo>
                  <a:pt x="10364985" y="554832"/>
                </a:lnTo>
                <a:cubicBezTo>
                  <a:pt x="10364985" y="523082"/>
                  <a:pt x="10355261" y="495301"/>
                  <a:pt x="10335814" y="471488"/>
                </a:cubicBezTo>
                <a:cubicBezTo>
                  <a:pt x="10314780" y="446485"/>
                  <a:pt x="10288785" y="433984"/>
                  <a:pt x="10257829" y="433984"/>
                </a:cubicBezTo>
                <a:cubicBezTo>
                  <a:pt x="10226078" y="433984"/>
                  <a:pt x="10200678" y="446485"/>
                  <a:pt x="10181629" y="471488"/>
                </a:cubicBezTo>
                <a:cubicBezTo>
                  <a:pt x="10164959" y="494110"/>
                  <a:pt x="10156625" y="521891"/>
                  <a:pt x="10156625" y="554831"/>
                </a:cubicBezTo>
                <a:cubicBezTo>
                  <a:pt x="10156625" y="571698"/>
                  <a:pt x="10158808" y="587127"/>
                  <a:pt x="10163174" y="601117"/>
                </a:cubicBezTo>
                <a:lnTo>
                  <a:pt x="10164131" y="602952"/>
                </a:lnTo>
                <a:lnTo>
                  <a:pt x="9949314" y="600544"/>
                </a:lnTo>
                <a:lnTo>
                  <a:pt x="9949456" y="545902"/>
                </a:lnTo>
                <a:cubicBezTo>
                  <a:pt x="9949456" y="453430"/>
                  <a:pt x="9942511" y="375444"/>
                  <a:pt x="9928620" y="311944"/>
                </a:cubicBezTo>
                <a:cubicBezTo>
                  <a:pt x="9927827" y="307976"/>
                  <a:pt x="9927429" y="304602"/>
                  <a:pt x="9927429" y="301824"/>
                </a:cubicBezTo>
                <a:cubicBezTo>
                  <a:pt x="9927430" y="295871"/>
                  <a:pt x="9929811" y="291902"/>
                  <a:pt x="9934574" y="289918"/>
                </a:cubicBezTo>
                <a:cubicBezTo>
                  <a:pt x="9950051" y="283965"/>
                  <a:pt x="9979618" y="277614"/>
                  <a:pt x="10023275" y="270868"/>
                </a:cubicBezTo>
                <a:cubicBezTo>
                  <a:pt x="10065741" y="264121"/>
                  <a:pt x="10096499" y="260747"/>
                  <a:pt x="10115549" y="260748"/>
                </a:cubicBezTo>
                <a:cubicBezTo>
                  <a:pt x="10131027" y="260747"/>
                  <a:pt x="10139858" y="270967"/>
                  <a:pt x="10142040" y="291406"/>
                </a:cubicBezTo>
                <a:cubicBezTo>
                  <a:pt x="10144223" y="311845"/>
                  <a:pt x="10146901" y="322064"/>
                  <a:pt x="10150076" y="322065"/>
                </a:cubicBezTo>
                <a:cubicBezTo>
                  <a:pt x="10146108" y="322064"/>
                  <a:pt x="10163075" y="311250"/>
                  <a:pt x="10200976" y="289620"/>
                </a:cubicBezTo>
                <a:cubicBezTo>
                  <a:pt x="10238876" y="267990"/>
                  <a:pt x="10273307" y="257175"/>
                  <a:pt x="10304263" y="257176"/>
                </a:cubicBezTo>
                <a:cubicBezTo>
                  <a:pt x="10368854" y="257175"/>
                  <a:pt x="10423734" y="273137"/>
                  <a:pt x="10468904" y="305061"/>
                </a:cubicBezTo>
                <a:close/>
              </a:path>
            </a:pathLst>
          </a:custGeom>
          <a:solidFill>
            <a:srgbClr val="C8D549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C8D549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 rot="19800000">
            <a:off x="6018242" y="4464792"/>
            <a:ext cx="999789" cy="999789"/>
            <a:chOff x="7234796" y="3858123"/>
            <a:chExt cx="999789" cy="999789"/>
          </a:xfrm>
        </p:grpSpPr>
        <p:sp>
          <p:nvSpPr>
            <p:cNvPr id="15" name="椭圆 14"/>
            <p:cNvSpPr/>
            <p:nvPr/>
          </p:nvSpPr>
          <p:spPr>
            <a:xfrm rot="19800000">
              <a:off x="7234796" y="3858123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Freeform 126"/>
            <p:cNvSpPr>
              <a:spLocks noEditPoints="1"/>
            </p:cNvSpPr>
            <p:nvPr/>
          </p:nvSpPr>
          <p:spPr bwMode="auto">
            <a:xfrm>
              <a:off x="7416344" y="4015508"/>
              <a:ext cx="630373" cy="618994"/>
            </a:xfrm>
            <a:custGeom>
              <a:gdLst>
                <a:gd fmla="*/ 0 w 205" name="T0"/>
                <a:gd fmla="*/ 202 h 202" name="T1"/>
                <a:gd fmla="*/ 205 w 205" name="T2"/>
                <a:gd fmla="*/ 202 h 202" name="T3"/>
                <a:gd fmla="*/ 106 w 205" name="T4"/>
                <a:gd fmla="*/ 176 h 202" name="T5"/>
                <a:gd fmla="*/ 106 w 205" name="T6"/>
                <a:gd fmla="*/ 81 h 202" name="T7"/>
                <a:gd fmla="*/ 122 w 205" name="T8"/>
                <a:gd fmla="*/ 74 h 202" name="T9"/>
                <a:gd fmla="*/ 141 w 205" name="T10"/>
                <a:gd fmla="*/ 86 h 202" name="T11"/>
                <a:gd fmla="*/ 161 w 205" name="T12"/>
                <a:gd fmla="*/ 74 h 202" name="T13"/>
                <a:gd fmla="*/ 180 w 205" name="T14"/>
                <a:gd fmla="*/ 86 h 202" name="T15"/>
                <a:gd fmla="*/ 106 w 205" name="T16"/>
                <a:gd fmla="*/ 10 h 202" name="T17"/>
                <a:gd fmla="*/ 106 w 205" name="T18"/>
                <a:gd fmla="*/ 3 h 202" name="T19"/>
                <a:gd fmla="*/ 103 w 205" name="T20"/>
                <a:gd fmla="*/ 0 h 202" name="T21"/>
                <a:gd fmla="*/ 100 w 205" name="T22"/>
                <a:gd fmla="*/ 3 h 202" name="T23"/>
                <a:gd fmla="*/ 100 w 205" name="T24"/>
                <a:gd fmla="*/ 10 h 202" name="T25"/>
                <a:gd fmla="*/ 26 w 205" name="T26"/>
                <a:gd fmla="*/ 86 h 202" name="T27"/>
                <a:gd fmla="*/ 45 w 205" name="T28"/>
                <a:gd fmla="*/ 74 h 202" name="T29"/>
                <a:gd fmla="*/ 64 w 205" name="T30"/>
                <a:gd fmla="*/ 86 h 202" name="T31"/>
                <a:gd fmla="*/ 84 w 205" name="T32"/>
                <a:gd fmla="*/ 74 h 202" name="T33"/>
                <a:gd fmla="*/ 100 w 205" name="T34"/>
                <a:gd fmla="*/ 81 h 202" name="T35"/>
                <a:gd fmla="*/ 100 w 205" name="T36"/>
                <a:gd fmla="*/ 176 h 202" name="T37"/>
                <a:gd fmla="*/ 0 w 205" name="T38"/>
                <a:gd fmla="*/ 202 h 202" name="T39"/>
                <a:gd fmla="*/ 106 w 205" name="T40"/>
                <a:gd fmla="*/ 16 h 202" name="T41"/>
                <a:gd fmla="*/ 141 w 205" name="T42"/>
                <a:gd fmla="*/ 75 h 202" name="T43"/>
                <a:gd fmla="*/ 122 w 205" name="T44"/>
                <a:gd fmla="*/ 67 h 202" name="T45"/>
                <a:gd fmla="*/ 106 w 205" name="T46"/>
                <a:gd fmla="*/ 73 h 202" name="T47"/>
                <a:gd fmla="*/ 106 w 205" name="T48"/>
                <a:gd fmla="*/ 16 h 202" name="T49"/>
                <a:gd fmla="*/ 64 w 205" name="T50"/>
                <a:gd fmla="*/ 75 h 202" name="T51"/>
                <a:gd fmla="*/ 45 w 205" name="T52"/>
                <a:gd fmla="*/ 67 h 202" name="T53"/>
                <a:gd fmla="*/ 34 w 205" name="T54"/>
                <a:gd fmla="*/ 69 h 202" name="T55"/>
                <a:gd fmla="*/ 100 w 205" name="T56"/>
                <a:gd fmla="*/ 16 h 202" name="T57"/>
                <a:gd fmla="*/ 64 w 205" name="T58"/>
                <a:gd fmla="*/ 75 h 20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01" w="205">
                  <a:moveTo>
                    <a:pt x="0" y="202"/>
                  </a:moveTo>
                  <a:cubicBezTo>
                    <a:pt x="205" y="202"/>
                    <a:pt x="205" y="202"/>
                    <a:pt x="205" y="202"/>
                  </a:cubicBezTo>
                  <a:cubicBezTo>
                    <a:pt x="174" y="185"/>
                    <a:pt x="140" y="177"/>
                    <a:pt x="106" y="176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10" y="76"/>
                    <a:pt x="116" y="74"/>
                    <a:pt x="122" y="74"/>
                  </a:cubicBezTo>
                  <a:cubicBezTo>
                    <a:pt x="130" y="74"/>
                    <a:pt x="138" y="79"/>
                    <a:pt x="141" y="86"/>
                  </a:cubicBezTo>
                  <a:cubicBezTo>
                    <a:pt x="145" y="79"/>
                    <a:pt x="152" y="74"/>
                    <a:pt x="161" y="74"/>
                  </a:cubicBezTo>
                  <a:cubicBezTo>
                    <a:pt x="169" y="74"/>
                    <a:pt x="177" y="79"/>
                    <a:pt x="180" y="86"/>
                  </a:cubicBezTo>
                  <a:cubicBezTo>
                    <a:pt x="180" y="45"/>
                    <a:pt x="147" y="11"/>
                    <a:pt x="106" y="1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1"/>
                    <a:pt x="105" y="0"/>
                    <a:pt x="103" y="0"/>
                  </a:cubicBezTo>
                  <a:cubicBezTo>
                    <a:pt x="101" y="0"/>
                    <a:pt x="100" y="1"/>
                    <a:pt x="100" y="3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59" y="11"/>
                    <a:pt x="26" y="45"/>
                    <a:pt x="26" y="86"/>
                  </a:cubicBezTo>
                  <a:cubicBezTo>
                    <a:pt x="29" y="79"/>
                    <a:pt x="37" y="74"/>
                    <a:pt x="45" y="74"/>
                  </a:cubicBezTo>
                  <a:cubicBezTo>
                    <a:pt x="53" y="74"/>
                    <a:pt x="61" y="79"/>
                    <a:pt x="64" y="86"/>
                  </a:cubicBezTo>
                  <a:cubicBezTo>
                    <a:pt x="67" y="79"/>
                    <a:pt x="75" y="74"/>
                    <a:pt x="84" y="74"/>
                  </a:cubicBezTo>
                  <a:cubicBezTo>
                    <a:pt x="90" y="74"/>
                    <a:pt x="96" y="76"/>
                    <a:pt x="100" y="81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65" y="177"/>
                    <a:pt x="31" y="185"/>
                    <a:pt x="0" y="202"/>
                  </a:cubicBezTo>
                  <a:moveTo>
                    <a:pt x="106" y="16"/>
                  </a:moveTo>
                  <a:cubicBezTo>
                    <a:pt x="106" y="16"/>
                    <a:pt x="130" y="25"/>
                    <a:pt x="141" y="75"/>
                  </a:cubicBezTo>
                  <a:cubicBezTo>
                    <a:pt x="136" y="70"/>
                    <a:pt x="129" y="67"/>
                    <a:pt x="122" y="67"/>
                  </a:cubicBezTo>
                  <a:cubicBezTo>
                    <a:pt x="116" y="67"/>
                    <a:pt x="111" y="69"/>
                    <a:pt x="106" y="73"/>
                  </a:cubicBezTo>
                  <a:lnTo>
                    <a:pt x="106" y="16"/>
                  </a:lnTo>
                  <a:close/>
                  <a:moveTo>
                    <a:pt x="64" y="75"/>
                  </a:moveTo>
                  <a:cubicBezTo>
                    <a:pt x="59" y="70"/>
                    <a:pt x="52" y="67"/>
                    <a:pt x="45" y="67"/>
                  </a:cubicBezTo>
                  <a:cubicBezTo>
                    <a:pt x="41" y="67"/>
                    <a:pt x="38" y="68"/>
                    <a:pt x="34" y="69"/>
                  </a:cubicBezTo>
                  <a:cubicBezTo>
                    <a:pt x="42" y="40"/>
                    <a:pt x="68" y="18"/>
                    <a:pt x="100" y="16"/>
                  </a:cubicBezTo>
                  <a:cubicBezTo>
                    <a:pt x="72" y="27"/>
                    <a:pt x="64" y="75"/>
                    <a:pt x="64" y="7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 rot="19541420">
            <a:off x="7490871" y="3444428"/>
            <a:ext cx="999789" cy="999789"/>
            <a:chOff x="7481618" y="3858122"/>
            <a:chExt cx="999789" cy="999789"/>
          </a:xfrm>
        </p:grpSpPr>
        <p:sp>
          <p:nvSpPr>
            <p:cNvPr id="14" name="椭圆 13"/>
            <p:cNvSpPr/>
            <p:nvPr/>
          </p:nvSpPr>
          <p:spPr>
            <a:xfrm rot="19800000">
              <a:off x="7481618" y="3858122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Freeform 119"/>
            <p:cNvSpPr>
              <a:spLocks noEditPoints="1"/>
            </p:cNvSpPr>
            <p:nvPr/>
          </p:nvSpPr>
          <p:spPr bwMode="auto">
            <a:xfrm>
              <a:off x="7843199" y="3974097"/>
              <a:ext cx="292959" cy="699847"/>
            </a:xfrm>
            <a:custGeom>
              <a:gdLst>
                <a:gd fmla="*/ 76 w 93" name="T0"/>
                <a:gd fmla="*/ 116 h 223" name="T1"/>
                <a:gd fmla="*/ 76 w 93" name="T2"/>
                <a:gd fmla="*/ 52 h 223" name="T3"/>
                <a:gd fmla="*/ 75 w 93" name="T4"/>
                <a:gd fmla="*/ 51 h 223" name="T5"/>
                <a:gd fmla="*/ 59 w 93" name="T6"/>
                <a:gd fmla="*/ 51 h 223" name="T7"/>
                <a:gd fmla="*/ 67 w 93" name="T8"/>
                <a:gd fmla="*/ 30 h 223" name="T9"/>
                <a:gd fmla="*/ 93 w 93" name="T10"/>
                <a:gd fmla="*/ 42 h 223" name="T11"/>
                <a:gd fmla="*/ 77 w 93" name="T12"/>
                <a:gd fmla="*/ 0 h 223" name="T13"/>
                <a:gd fmla="*/ 35 w 93" name="T14"/>
                <a:gd fmla="*/ 16 h 223" name="T15"/>
                <a:gd fmla="*/ 61 w 93" name="T16"/>
                <a:gd fmla="*/ 28 h 223" name="T17"/>
                <a:gd fmla="*/ 52 w 93" name="T18"/>
                <a:gd fmla="*/ 51 h 223" name="T19"/>
                <a:gd fmla="*/ 1 w 93" name="T20"/>
                <a:gd fmla="*/ 51 h 223" name="T21"/>
                <a:gd fmla="*/ 1 w 93" name="T22"/>
                <a:gd fmla="*/ 52 h 223" name="T23"/>
                <a:gd fmla="*/ 0 w 93" name="T24"/>
                <a:gd fmla="*/ 116 h 223" name="T25"/>
                <a:gd fmla="*/ 33 w 93" name="T26"/>
                <a:gd fmla="*/ 160 h 223" name="T27"/>
                <a:gd fmla="*/ 33 w 93" name="T28"/>
                <a:gd fmla="*/ 215 h 223" name="T29"/>
                <a:gd fmla="*/ 14 w 93" name="T30"/>
                <a:gd fmla="*/ 219 h 223" name="T31"/>
                <a:gd fmla="*/ 38 w 93" name="T32"/>
                <a:gd fmla="*/ 223 h 223" name="T33"/>
                <a:gd fmla="*/ 63 w 93" name="T34"/>
                <a:gd fmla="*/ 219 h 223" name="T35"/>
                <a:gd fmla="*/ 44 w 93" name="T36"/>
                <a:gd fmla="*/ 215 h 223" name="T37"/>
                <a:gd fmla="*/ 44 w 93" name="T38"/>
                <a:gd fmla="*/ 160 h 223" name="T39"/>
                <a:gd fmla="*/ 76 w 93" name="T40"/>
                <a:gd fmla="*/ 116 h 223" name="T41"/>
                <a:gd fmla="*/ 71 w 93" name="T42"/>
                <a:gd fmla="*/ 56 h 223" name="T43"/>
                <a:gd fmla="*/ 68 w 93" name="T44"/>
                <a:gd fmla="*/ 83 h 223" name="T45"/>
                <a:gd fmla="*/ 49 w 93" name="T46"/>
                <a:gd fmla="*/ 77 h 223" name="T47"/>
                <a:gd fmla="*/ 57 w 93" name="T48"/>
                <a:gd fmla="*/ 56 h 223" name="T49"/>
                <a:gd fmla="*/ 71 w 93" name="T50"/>
                <a:gd fmla="*/ 56 h 223" name="T51"/>
                <a:gd fmla="*/ 8 w 93" name="T52"/>
                <a:gd fmla="*/ 82 h 223" name="T53"/>
                <a:gd fmla="*/ 5 w 93" name="T54"/>
                <a:gd fmla="*/ 56 h 223" name="T55"/>
                <a:gd fmla="*/ 51 w 93" name="T56"/>
                <a:gd fmla="*/ 56 h 223" name="T57"/>
                <a:gd fmla="*/ 41 w 93" name="T58"/>
                <a:gd fmla="*/ 80 h 223" name="T59"/>
                <a:gd fmla="*/ 39 w 93" name="T60"/>
                <a:gd fmla="*/ 82 h 223" name="T61"/>
                <a:gd fmla="*/ 8 w 93" name="T62"/>
                <a:gd fmla="*/ 82 h 2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3" w="93">
                  <a:moveTo>
                    <a:pt x="76" y="116"/>
                  </a:moveTo>
                  <a:cubicBezTo>
                    <a:pt x="76" y="107"/>
                    <a:pt x="67" y="77"/>
                    <a:pt x="76" y="5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8" y="93"/>
                    <a:pt x="0" y="107"/>
                    <a:pt x="0" y="116"/>
                  </a:cubicBezTo>
                  <a:cubicBezTo>
                    <a:pt x="0" y="138"/>
                    <a:pt x="14" y="157"/>
                    <a:pt x="33" y="160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22" y="215"/>
                    <a:pt x="14" y="217"/>
                    <a:pt x="14" y="219"/>
                  </a:cubicBezTo>
                  <a:cubicBezTo>
                    <a:pt x="14" y="221"/>
                    <a:pt x="25" y="223"/>
                    <a:pt x="38" y="223"/>
                  </a:cubicBezTo>
                  <a:cubicBezTo>
                    <a:pt x="52" y="223"/>
                    <a:pt x="63" y="221"/>
                    <a:pt x="63" y="219"/>
                  </a:cubicBezTo>
                  <a:cubicBezTo>
                    <a:pt x="63" y="217"/>
                    <a:pt x="55" y="215"/>
                    <a:pt x="44" y="215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62" y="157"/>
                    <a:pt x="76" y="138"/>
                    <a:pt x="76" y="116"/>
                  </a:cubicBezTo>
                  <a:moveTo>
                    <a:pt x="71" y="56"/>
                  </a:moveTo>
                  <a:cubicBezTo>
                    <a:pt x="68" y="61"/>
                    <a:pt x="67" y="71"/>
                    <a:pt x="68" y="83"/>
                  </a:cubicBezTo>
                  <a:cubicBezTo>
                    <a:pt x="68" y="83"/>
                    <a:pt x="59" y="76"/>
                    <a:pt x="49" y="7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8" y="82"/>
                  </a:moveTo>
                  <a:cubicBezTo>
                    <a:pt x="9" y="71"/>
                    <a:pt x="8" y="61"/>
                    <a:pt x="5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40" y="81"/>
                    <a:pt x="39" y="82"/>
                  </a:cubicBezTo>
                  <a:cubicBezTo>
                    <a:pt x="29" y="90"/>
                    <a:pt x="14" y="84"/>
                    <a:pt x="8" y="82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 rot="19800000">
            <a:off x="8963500" y="2554220"/>
            <a:ext cx="999789" cy="999789"/>
            <a:chOff x="5226309" y="5278828"/>
            <a:chExt cx="999789" cy="999789"/>
          </a:xfrm>
        </p:grpSpPr>
        <p:sp>
          <p:nvSpPr>
            <p:cNvPr id="13" name="椭圆 12"/>
            <p:cNvSpPr/>
            <p:nvPr/>
          </p:nvSpPr>
          <p:spPr>
            <a:xfrm rot="19800000">
              <a:off x="5226309" y="5278828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Freeform 125"/>
            <p:cNvSpPr>
              <a:spLocks noEditPoints="1"/>
            </p:cNvSpPr>
            <p:nvPr/>
          </p:nvSpPr>
          <p:spPr bwMode="auto">
            <a:xfrm>
              <a:off x="5384910" y="5526905"/>
              <a:ext cx="654535" cy="473759"/>
            </a:xfrm>
            <a:custGeom>
              <a:gdLst>
                <a:gd fmla="*/ 135 w 156" name="T0"/>
                <a:gd fmla="*/ 11 h 113" name="T1"/>
                <a:gd fmla="*/ 125 w 156" name="T2"/>
                <a:gd fmla="*/ 11 h 113" name="T3"/>
                <a:gd fmla="*/ 113 w 156" name="T4"/>
                <a:gd fmla="*/ 0 h 113" name="T5"/>
                <a:gd fmla="*/ 78 w 156" name="T6"/>
                <a:gd fmla="*/ 0 h 113" name="T7"/>
                <a:gd fmla="*/ 68 w 156" name="T8"/>
                <a:gd fmla="*/ 11 h 113" name="T9"/>
                <a:gd fmla="*/ 47 w 156" name="T10"/>
                <a:gd fmla="*/ 11 h 113" name="T11"/>
                <a:gd fmla="*/ 40 w 156" name="T12"/>
                <a:gd fmla="*/ 5 h 113" name="T13"/>
                <a:gd fmla="*/ 26 w 156" name="T14"/>
                <a:gd fmla="*/ 5 h 113" name="T15"/>
                <a:gd fmla="*/ 19 w 156" name="T16"/>
                <a:gd fmla="*/ 11 h 113" name="T17"/>
                <a:gd fmla="*/ 0 w 156" name="T18"/>
                <a:gd fmla="*/ 32 h 113" name="T19"/>
                <a:gd fmla="*/ 0 w 156" name="T20"/>
                <a:gd fmla="*/ 92 h 113" name="T21"/>
                <a:gd fmla="*/ 21 w 156" name="T22"/>
                <a:gd fmla="*/ 113 h 113" name="T23"/>
                <a:gd fmla="*/ 135 w 156" name="T24"/>
                <a:gd fmla="*/ 113 h 113" name="T25"/>
                <a:gd fmla="*/ 156 w 156" name="T26"/>
                <a:gd fmla="*/ 92 h 113" name="T27"/>
                <a:gd fmla="*/ 156 w 156" name="T28"/>
                <a:gd fmla="*/ 32 h 113" name="T29"/>
                <a:gd fmla="*/ 135 w 156" name="T30"/>
                <a:gd fmla="*/ 11 h 113" name="T31"/>
                <a:gd fmla="*/ 19 w 156" name="T32"/>
                <a:gd fmla="*/ 87 h 113" name="T33"/>
                <a:gd fmla="*/ 15 w 156" name="T34"/>
                <a:gd fmla="*/ 91 h 113" name="T35"/>
                <a:gd fmla="*/ 11 w 156" name="T36"/>
                <a:gd fmla="*/ 87 h 113" name="T37"/>
                <a:gd fmla="*/ 11 w 156" name="T38"/>
                <a:gd fmla="*/ 46 h 113" name="T39"/>
                <a:gd fmla="*/ 15 w 156" name="T40"/>
                <a:gd fmla="*/ 42 h 113" name="T41"/>
                <a:gd fmla="*/ 19 w 156" name="T42"/>
                <a:gd fmla="*/ 46 h 113" name="T43"/>
                <a:gd fmla="*/ 19 w 156" name="T44"/>
                <a:gd fmla="*/ 87 h 113" name="T45"/>
                <a:gd fmla="*/ 42 w 156" name="T46"/>
                <a:gd fmla="*/ 27 h 113" name="T47"/>
                <a:gd fmla="*/ 38 w 156" name="T48"/>
                <a:gd fmla="*/ 31 h 113" name="T49"/>
                <a:gd fmla="*/ 28 w 156" name="T50"/>
                <a:gd fmla="*/ 31 h 113" name="T51"/>
                <a:gd fmla="*/ 24 w 156" name="T52"/>
                <a:gd fmla="*/ 27 h 113" name="T53"/>
                <a:gd fmla="*/ 24 w 156" name="T54"/>
                <a:gd fmla="*/ 24 h 113" name="T55"/>
                <a:gd fmla="*/ 28 w 156" name="T56"/>
                <a:gd fmla="*/ 20 h 113" name="T57"/>
                <a:gd fmla="*/ 38 w 156" name="T58"/>
                <a:gd fmla="*/ 20 h 113" name="T59"/>
                <a:gd fmla="*/ 42 w 156" name="T60"/>
                <a:gd fmla="*/ 24 h 113" name="T61"/>
                <a:gd fmla="*/ 42 w 156" name="T62"/>
                <a:gd fmla="*/ 27 h 113" name="T63"/>
                <a:gd fmla="*/ 97 w 156" name="T64"/>
                <a:gd fmla="*/ 95 h 113" name="T65"/>
                <a:gd fmla="*/ 65 w 156" name="T66"/>
                <a:gd fmla="*/ 63 h 113" name="T67"/>
                <a:gd fmla="*/ 97 w 156" name="T68"/>
                <a:gd fmla="*/ 30 h 113" name="T69"/>
                <a:gd fmla="*/ 130 w 156" name="T70"/>
                <a:gd fmla="*/ 63 h 113" name="T71"/>
                <a:gd fmla="*/ 97 w 156" name="T72"/>
                <a:gd fmla="*/ 95 h 11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13" w="156">
                  <a:moveTo>
                    <a:pt x="135" y="11"/>
                  </a:moveTo>
                  <a:cubicBezTo>
                    <a:pt x="125" y="11"/>
                    <a:pt x="125" y="11"/>
                    <a:pt x="125" y="1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8"/>
                    <a:pt x="44" y="5"/>
                    <a:pt x="4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5"/>
                    <a:pt x="20" y="8"/>
                    <a:pt x="19" y="11"/>
                  </a:cubicBezTo>
                  <a:cubicBezTo>
                    <a:pt x="9" y="12"/>
                    <a:pt x="0" y="21"/>
                    <a:pt x="0" y="3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10" y="113"/>
                    <a:pt x="21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47" y="113"/>
                    <a:pt x="156" y="103"/>
                    <a:pt x="156" y="9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21"/>
                    <a:pt x="147" y="11"/>
                    <a:pt x="135" y="11"/>
                  </a:cubicBezTo>
                  <a:moveTo>
                    <a:pt x="19" y="87"/>
                  </a:moveTo>
                  <a:cubicBezTo>
                    <a:pt x="19" y="89"/>
                    <a:pt x="17" y="91"/>
                    <a:pt x="15" y="91"/>
                  </a:cubicBezTo>
                  <a:cubicBezTo>
                    <a:pt x="13" y="91"/>
                    <a:pt x="11" y="89"/>
                    <a:pt x="11" y="8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3" y="42"/>
                    <a:pt x="15" y="42"/>
                  </a:cubicBezTo>
                  <a:cubicBezTo>
                    <a:pt x="17" y="42"/>
                    <a:pt x="19" y="44"/>
                    <a:pt x="19" y="46"/>
                  </a:cubicBezTo>
                  <a:lnTo>
                    <a:pt x="19" y="87"/>
                  </a:lnTo>
                  <a:close/>
                  <a:moveTo>
                    <a:pt x="42" y="27"/>
                  </a:moveTo>
                  <a:cubicBezTo>
                    <a:pt x="42" y="29"/>
                    <a:pt x="41" y="31"/>
                    <a:pt x="3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1"/>
                    <a:pt x="24" y="29"/>
                    <a:pt x="24" y="2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2"/>
                    <a:pt x="25" y="20"/>
                    <a:pt x="2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20"/>
                    <a:pt x="42" y="22"/>
                    <a:pt x="42" y="24"/>
                  </a:cubicBezTo>
                  <a:lnTo>
                    <a:pt x="42" y="27"/>
                  </a:lnTo>
                  <a:close/>
                  <a:moveTo>
                    <a:pt x="97" y="95"/>
                  </a:moveTo>
                  <a:cubicBezTo>
                    <a:pt x="79" y="95"/>
                    <a:pt x="65" y="81"/>
                    <a:pt x="65" y="63"/>
                  </a:cubicBezTo>
                  <a:cubicBezTo>
                    <a:pt x="65" y="44"/>
                    <a:pt x="79" y="30"/>
                    <a:pt x="97" y="30"/>
                  </a:cubicBezTo>
                  <a:cubicBezTo>
                    <a:pt x="116" y="30"/>
                    <a:pt x="130" y="44"/>
                    <a:pt x="130" y="63"/>
                  </a:cubicBezTo>
                  <a:cubicBezTo>
                    <a:pt x="130" y="81"/>
                    <a:pt x="116" y="95"/>
                    <a:pt x="97" y="9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99365632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940" t="5311"/>
          <a:stretch>
            <a:fillRect/>
          </a:stretch>
        </p:blipFill>
        <p:spPr>
          <a:xfrm>
            <a:off x="0" y="10669"/>
            <a:ext cx="12192000" cy="678052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 flipV="1">
            <a:off x="0" y="0"/>
            <a:ext cx="12344400" cy="6858000"/>
          </a:xfrm>
          <a:custGeom>
            <a:rect b="b" l="l" r="r" t="t"/>
            <a:pathLst>
              <a:path h="6858000" w="12344400">
                <a:moveTo>
                  <a:pt x="4679069" y="2531382"/>
                </a:moveTo>
                <a:cubicBezTo>
                  <a:pt x="4688140" y="2528371"/>
                  <a:pt x="4715493" y="2515521"/>
                  <a:pt x="4761129" y="2492834"/>
                </a:cubicBezTo>
                <a:cubicBezTo>
                  <a:pt x="4808246" y="2469169"/>
                  <a:pt x="4832896" y="2455446"/>
                  <a:pt x="4835079" y="2451665"/>
                </a:cubicBezTo>
                <a:cubicBezTo>
                  <a:pt x="4838254" y="2446166"/>
                  <a:pt x="4838813" y="2436864"/>
                  <a:pt x="4836754" y="2423761"/>
                </a:cubicBezTo>
                <a:cubicBezTo>
                  <a:pt x="4816970" y="2311977"/>
                  <a:pt x="4754664" y="2225824"/>
                  <a:pt x="4649834" y="2165300"/>
                </a:cubicBezTo>
                <a:cubicBezTo>
                  <a:pt x="4542598" y="2103388"/>
                  <a:pt x="4434507" y="2089787"/>
                  <a:pt x="4325562" y="2124500"/>
                </a:cubicBezTo>
                <a:cubicBezTo>
                  <a:pt x="4246183" y="2149473"/>
                  <a:pt x="4179047" y="2195435"/>
                  <a:pt x="4124153" y="2262385"/>
                </a:cubicBezTo>
                <a:lnTo>
                  <a:pt x="4109825" y="2283236"/>
                </a:lnTo>
                <a:lnTo>
                  <a:pt x="4318076" y="2398931"/>
                </a:lnTo>
                <a:lnTo>
                  <a:pt x="4324877" y="2390303"/>
                </a:lnTo>
                <a:cubicBezTo>
                  <a:pt x="4344487" y="2372410"/>
                  <a:pt x="4366362" y="2358631"/>
                  <a:pt x="4390501" y="2348967"/>
                </a:cubicBezTo>
                <a:cubicBezTo>
                  <a:pt x="4442972" y="2327935"/>
                  <a:pt x="4494470" y="2332004"/>
                  <a:pt x="4544995" y="2361174"/>
                </a:cubicBezTo>
                <a:cubicBezTo>
                  <a:pt x="4574897" y="2378438"/>
                  <a:pt x="4599482" y="2401340"/>
                  <a:pt x="4618751" y="2429879"/>
                </a:cubicBezTo>
                <a:cubicBezTo>
                  <a:pt x="4631318" y="2448592"/>
                  <a:pt x="4642245" y="2470940"/>
                  <a:pt x="4651532" y="2496924"/>
                </a:cubicBezTo>
                <a:cubicBezTo>
                  <a:pt x="4659114" y="2518716"/>
                  <a:pt x="4663765" y="2530108"/>
                  <a:pt x="4665483" y="2531100"/>
                </a:cubicBezTo>
                <a:cubicBezTo>
                  <a:pt x="4668920" y="2533085"/>
                  <a:pt x="4673449" y="2533179"/>
                  <a:pt x="4679069" y="2531382"/>
                </a:cubicBezTo>
                <a:close/>
                <a:moveTo>
                  <a:pt x="5027607" y="2872756"/>
                </a:moveTo>
                <a:cubicBezTo>
                  <a:pt x="5041521" y="2873857"/>
                  <a:pt x="5055689" y="2871641"/>
                  <a:pt x="5070113" y="2866105"/>
                </a:cubicBezTo>
                <a:cubicBezTo>
                  <a:pt x="5084536" y="2860570"/>
                  <a:pt x="5097314" y="2853025"/>
                  <a:pt x="5108444" y="2843469"/>
                </a:cubicBezTo>
                <a:lnTo>
                  <a:pt x="5111512" y="2839729"/>
                </a:lnTo>
                <a:lnTo>
                  <a:pt x="4938976" y="2743876"/>
                </a:lnTo>
                <a:lnTo>
                  <a:pt x="4938403" y="2745381"/>
                </a:lnTo>
                <a:cubicBezTo>
                  <a:pt x="4935681" y="2759620"/>
                  <a:pt x="4935567" y="2774105"/>
                  <a:pt x="4938061" y="2788835"/>
                </a:cubicBezTo>
                <a:cubicBezTo>
                  <a:pt x="4943287" y="2820264"/>
                  <a:pt x="4959476" y="2843818"/>
                  <a:pt x="4986629" y="2859494"/>
                </a:cubicBezTo>
                <a:cubicBezTo>
                  <a:pt x="5000033" y="2867233"/>
                  <a:pt x="5013693" y="2871654"/>
                  <a:pt x="5027607" y="2872756"/>
                </a:cubicBezTo>
                <a:close/>
                <a:moveTo>
                  <a:pt x="5285341" y="2936300"/>
                </a:moveTo>
                <a:lnTo>
                  <a:pt x="5306001" y="2906402"/>
                </a:lnTo>
                <a:cubicBezTo>
                  <a:pt x="5351244" y="2828037"/>
                  <a:pt x="5363982" y="2750611"/>
                  <a:pt x="5344213" y="2674123"/>
                </a:cubicBezTo>
                <a:cubicBezTo>
                  <a:pt x="5324444" y="2597635"/>
                  <a:pt x="5275550" y="2536869"/>
                  <a:pt x="5197529" y="2491823"/>
                </a:cubicBezTo>
                <a:cubicBezTo>
                  <a:pt x="5121914" y="2448167"/>
                  <a:pt x="5045813" y="2436309"/>
                  <a:pt x="4969226" y="2456250"/>
                </a:cubicBezTo>
                <a:cubicBezTo>
                  <a:pt x="4892639" y="2476190"/>
                  <a:pt x="4832518" y="2523968"/>
                  <a:pt x="4788861" y="2599582"/>
                </a:cubicBezTo>
                <a:lnTo>
                  <a:pt x="4769752" y="2649862"/>
                </a:lnTo>
                <a:lnTo>
                  <a:pt x="4938976" y="2743876"/>
                </a:lnTo>
                <a:lnTo>
                  <a:pt x="4954391" y="2703400"/>
                </a:lnTo>
                <a:cubicBezTo>
                  <a:pt x="4970465" y="2675560"/>
                  <a:pt x="4992505" y="2656436"/>
                  <a:pt x="5020512" y="2646026"/>
                </a:cubicBezTo>
                <a:cubicBezTo>
                  <a:pt x="5050344" y="2634836"/>
                  <a:pt x="5078837" y="2637080"/>
                  <a:pt x="5105990" y="2652757"/>
                </a:cubicBezTo>
                <a:cubicBezTo>
                  <a:pt x="5132799" y="2668235"/>
                  <a:pt x="5148815" y="2691689"/>
                  <a:pt x="5154042" y="2723119"/>
                </a:cubicBezTo>
                <a:cubicBezTo>
                  <a:pt x="5158686" y="2752380"/>
                  <a:pt x="5152972" y="2780931"/>
                  <a:pt x="5136898" y="2808771"/>
                </a:cubicBezTo>
                <a:lnTo>
                  <a:pt x="5111512" y="2839729"/>
                </a:lnTo>
                <a:close/>
                <a:moveTo>
                  <a:pt x="5546065" y="3081147"/>
                </a:moveTo>
                <a:lnTo>
                  <a:pt x="5697745" y="2818430"/>
                </a:lnTo>
                <a:cubicBezTo>
                  <a:pt x="5704293" y="2807088"/>
                  <a:pt x="5702638" y="2797654"/>
                  <a:pt x="5692776" y="2790128"/>
                </a:cubicBezTo>
                <a:cubicBezTo>
                  <a:pt x="5681540" y="2781808"/>
                  <a:pt x="5657362" y="2766932"/>
                  <a:pt x="5620242" y="2745500"/>
                </a:cubicBezTo>
                <a:cubicBezTo>
                  <a:pt x="5580028" y="2722283"/>
                  <a:pt x="5553312" y="2708233"/>
                  <a:pt x="5540092" y="2703350"/>
                </a:cubicBezTo>
                <a:cubicBezTo>
                  <a:pt x="5528445" y="2698917"/>
                  <a:pt x="5519843" y="2701512"/>
                  <a:pt x="5514287" y="2711136"/>
                </a:cubicBezTo>
                <a:cubicBezTo>
                  <a:pt x="5498809" y="2737945"/>
                  <a:pt x="5475664" y="2778429"/>
                  <a:pt x="5444853" y="2832589"/>
                </a:cubicBezTo>
                <a:cubicBezTo>
                  <a:pt x="5414042" y="2886749"/>
                  <a:pt x="5390798" y="2927406"/>
                  <a:pt x="5375122" y="2954558"/>
                </a:cubicBezTo>
                <a:lnTo>
                  <a:pt x="5360799" y="2978222"/>
                </a:lnTo>
                <a:close/>
                <a:moveTo>
                  <a:pt x="5609742" y="3207864"/>
                </a:moveTo>
                <a:cubicBezTo>
                  <a:pt x="5637846" y="3212318"/>
                  <a:pt x="5662093" y="3196887"/>
                  <a:pt x="5682482" y="3161572"/>
                </a:cubicBezTo>
                <a:lnTo>
                  <a:pt x="5684548" y="3158082"/>
                </a:lnTo>
                <a:lnTo>
                  <a:pt x="5546065" y="3081147"/>
                </a:lnTo>
                <a:lnTo>
                  <a:pt x="5537010" y="3096831"/>
                </a:lnTo>
                <a:cubicBezTo>
                  <a:pt x="5529668" y="3109548"/>
                  <a:pt x="5531851" y="3127993"/>
                  <a:pt x="5543557" y="3152166"/>
                </a:cubicBezTo>
                <a:cubicBezTo>
                  <a:pt x="5554683" y="3174171"/>
                  <a:pt x="5566948" y="3189042"/>
                  <a:pt x="5580353" y="3196782"/>
                </a:cubicBezTo>
                <a:cubicBezTo>
                  <a:pt x="5590578" y="3202685"/>
                  <a:pt x="5600375" y="3206379"/>
                  <a:pt x="5609742" y="3207864"/>
                </a:cubicBezTo>
                <a:close/>
                <a:moveTo>
                  <a:pt x="5869796" y="3260998"/>
                </a:moveTo>
                <a:lnTo>
                  <a:pt x="5904418" y="3201031"/>
                </a:lnTo>
                <a:cubicBezTo>
                  <a:pt x="5917316" y="3178690"/>
                  <a:pt x="5936786" y="3145364"/>
                  <a:pt x="5962828" y="3101053"/>
                </a:cubicBezTo>
                <a:cubicBezTo>
                  <a:pt x="5988869" y="3056741"/>
                  <a:pt x="6008339" y="3023415"/>
                  <a:pt x="6021238" y="3001075"/>
                </a:cubicBezTo>
                <a:cubicBezTo>
                  <a:pt x="6026595" y="2991795"/>
                  <a:pt x="6024859" y="2983689"/>
                  <a:pt x="6016029" y="2976758"/>
                </a:cubicBezTo>
                <a:cubicBezTo>
                  <a:pt x="6007199" y="2969827"/>
                  <a:pt x="5982506" y="2954654"/>
                  <a:pt x="5941949" y="2931238"/>
                </a:cubicBezTo>
                <a:cubicBezTo>
                  <a:pt x="5898642" y="2906235"/>
                  <a:pt x="5871238" y="2891788"/>
                  <a:pt x="5859737" y="2887897"/>
                </a:cubicBezTo>
                <a:cubicBezTo>
                  <a:pt x="5848234" y="2884006"/>
                  <a:pt x="5839011" y="2888075"/>
                  <a:pt x="5832065" y="2900105"/>
                </a:cubicBezTo>
                <a:cubicBezTo>
                  <a:pt x="5822739" y="2916259"/>
                  <a:pt x="5809165" y="2940960"/>
                  <a:pt x="5791345" y="2974207"/>
                </a:cubicBezTo>
                <a:cubicBezTo>
                  <a:pt x="5773525" y="3007454"/>
                  <a:pt x="5759852" y="3032327"/>
                  <a:pt x="5750328" y="3048824"/>
                </a:cubicBezTo>
                <a:cubicBezTo>
                  <a:pt x="5742985" y="3061541"/>
                  <a:pt x="5731677" y="3080333"/>
                  <a:pt x="5716405" y="3105198"/>
                </a:cubicBezTo>
                <a:cubicBezTo>
                  <a:pt x="5708769" y="3117631"/>
                  <a:pt x="5702124" y="3128545"/>
                  <a:pt x="5696470" y="3137940"/>
                </a:cubicBezTo>
                <a:lnTo>
                  <a:pt x="5684548" y="3158082"/>
                </a:lnTo>
                <a:close/>
                <a:moveTo>
                  <a:pt x="6161779" y="3423210"/>
                </a:moveTo>
                <a:lnTo>
                  <a:pt x="6162689" y="3421633"/>
                </a:lnTo>
                <a:cubicBezTo>
                  <a:pt x="6172557" y="3405334"/>
                  <a:pt x="6179774" y="3393232"/>
                  <a:pt x="6184338" y="3385327"/>
                </a:cubicBezTo>
                <a:cubicBezTo>
                  <a:pt x="6201006" y="3356455"/>
                  <a:pt x="6215781" y="3338406"/>
                  <a:pt x="6228661" y="3331178"/>
                </a:cubicBezTo>
                <a:cubicBezTo>
                  <a:pt x="6246474" y="3321756"/>
                  <a:pt x="6268957" y="3324884"/>
                  <a:pt x="6296109" y="3340560"/>
                </a:cubicBezTo>
                <a:cubicBezTo>
                  <a:pt x="6304702" y="3345521"/>
                  <a:pt x="6315848" y="3354592"/>
                  <a:pt x="6329549" y="3367772"/>
                </a:cubicBezTo>
                <a:cubicBezTo>
                  <a:pt x="6343249" y="3380952"/>
                  <a:pt x="6353364" y="3389427"/>
                  <a:pt x="6359894" y="3393197"/>
                </a:cubicBezTo>
                <a:cubicBezTo>
                  <a:pt x="6367112" y="3397364"/>
                  <a:pt x="6372904" y="3395667"/>
                  <a:pt x="6377270" y="3388106"/>
                </a:cubicBezTo>
                <a:cubicBezTo>
                  <a:pt x="6383223" y="3377794"/>
                  <a:pt x="6390963" y="3361412"/>
                  <a:pt x="6400490" y="3338957"/>
                </a:cubicBezTo>
                <a:cubicBezTo>
                  <a:pt x="6410016" y="3316503"/>
                  <a:pt x="6417608" y="3300378"/>
                  <a:pt x="6423263" y="3290583"/>
                </a:cubicBezTo>
                <a:cubicBezTo>
                  <a:pt x="6428919" y="3280787"/>
                  <a:pt x="6431509" y="3273919"/>
                  <a:pt x="6431034" y="3269979"/>
                </a:cubicBezTo>
                <a:cubicBezTo>
                  <a:pt x="6430559" y="3266039"/>
                  <a:pt x="6427171" y="3258812"/>
                  <a:pt x="6420867" y="3248299"/>
                </a:cubicBezTo>
                <a:cubicBezTo>
                  <a:pt x="6390618" y="3198297"/>
                  <a:pt x="6348513" y="3157719"/>
                  <a:pt x="6294552" y="3126565"/>
                </a:cubicBezTo>
                <a:cubicBezTo>
                  <a:pt x="6195221" y="3069216"/>
                  <a:pt x="6123630" y="3078521"/>
                  <a:pt x="6079774" y="3154480"/>
                </a:cubicBezTo>
                <a:cubicBezTo>
                  <a:pt x="6066677" y="3177164"/>
                  <a:pt x="6047842" y="3211773"/>
                  <a:pt x="6023267" y="3258306"/>
                </a:cubicBezTo>
                <a:cubicBezTo>
                  <a:pt x="6010980" y="3281572"/>
                  <a:pt x="6000128" y="3301858"/>
                  <a:pt x="5990710" y="3319162"/>
                </a:cubicBezTo>
                <a:lnTo>
                  <a:pt x="5986875" y="3326042"/>
                </a:lnTo>
                <a:close/>
                <a:moveTo>
                  <a:pt x="6537046" y="3793295"/>
                </a:moveTo>
                <a:cubicBezTo>
                  <a:pt x="6548400" y="3794465"/>
                  <a:pt x="6560189" y="3793195"/>
                  <a:pt x="6572414" y="3789483"/>
                </a:cubicBezTo>
                <a:cubicBezTo>
                  <a:pt x="6596864" y="3782061"/>
                  <a:pt x="6615240" y="3767694"/>
                  <a:pt x="6627543" y="3746385"/>
                </a:cubicBezTo>
                <a:cubicBezTo>
                  <a:pt x="6629726" y="3742604"/>
                  <a:pt x="6625642" y="3736580"/>
                  <a:pt x="6615292" y="3728313"/>
                </a:cubicBezTo>
                <a:cubicBezTo>
                  <a:pt x="6566239" y="3689452"/>
                  <a:pt x="6528995" y="3662679"/>
                  <a:pt x="6503560" y="3647994"/>
                </a:cubicBezTo>
                <a:cubicBezTo>
                  <a:pt x="6493937" y="3642438"/>
                  <a:pt x="6486446" y="3644300"/>
                  <a:pt x="6481088" y="3653580"/>
                </a:cubicBezTo>
                <a:cubicBezTo>
                  <a:pt x="6467991" y="3676264"/>
                  <a:pt x="6463111" y="3699798"/>
                  <a:pt x="6466449" y="3724180"/>
                </a:cubicBezTo>
                <a:cubicBezTo>
                  <a:pt x="6470023" y="3750532"/>
                  <a:pt x="6482638" y="3769959"/>
                  <a:pt x="6504291" y="3782461"/>
                </a:cubicBezTo>
                <a:cubicBezTo>
                  <a:pt x="6514774" y="3788513"/>
                  <a:pt x="6525692" y="3792124"/>
                  <a:pt x="6537046" y="3793295"/>
                </a:cubicBezTo>
                <a:close/>
                <a:moveTo>
                  <a:pt x="6833677" y="3796487"/>
                </a:moveTo>
                <a:lnTo>
                  <a:pt x="6841356" y="3773421"/>
                </a:lnTo>
                <a:cubicBezTo>
                  <a:pt x="6841476" y="3760315"/>
                  <a:pt x="6836645" y="3749334"/>
                  <a:pt x="6826864" y="3740479"/>
                </a:cubicBezTo>
                <a:cubicBezTo>
                  <a:pt x="6823480" y="3737609"/>
                  <a:pt x="6790089" y="3713290"/>
                  <a:pt x="6726692" y="3667522"/>
                </a:cubicBezTo>
                <a:cubicBezTo>
                  <a:pt x="6688715" y="3639638"/>
                  <a:pt x="6631299" y="3599386"/>
                  <a:pt x="6554444" y="3546765"/>
                </a:cubicBezTo>
                <a:cubicBezTo>
                  <a:pt x="6572154" y="3527202"/>
                  <a:pt x="6596584" y="3518622"/>
                  <a:pt x="6627734" y="3521025"/>
                </a:cubicBezTo>
                <a:cubicBezTo>
                  <a:pt x="6653225" y="3522911"/>
                  <a:pt x="6678688" y="3531196"/>
                  <a:pt x="6704122" y="3545881"/>
                </a:cubicBezTo>
                <a:cubicBezTo>
                  <a:pt x="6734712" y="3563542"/>
                  <a:pt x="6760711" y="3589550"/>
                  <a:pt x="6782119" y="3623908"/>
                </a:cubicBezTo>
                <a:cubicBezTo>
                  <a:pt x="6790417" y="3639697"/>
                  <a:pt x="6798715" y="3655487"/>
                  <a:pt x="6807014" y="3671276"/>
                </a:cubicBezTo>
                <a:cubicBezTo>
                  <a:pt x="6816216" y="3672006"/>
                  <a:pt x="6838452" y="3661472"/>
                  <a:pt x="6873721" y="3639674"/>
                </a:cubicBezTo>
                <a:cubicBezTo>
                  <a:pt x="6908991" y="3617876"/>
                  <a:pt x="6929106" y="3602681"/>
                  <a:pt x="6934067" y="3594088"/>
                </a:cubicBezTo>
                <a:cubicBezTo>
                  <a:pt x="6935456" y="3591682"/>
                  <a:pt x="6935160" y="3586241"/>
                  <a:pt x="6933180" y="3577766"/>
                </a:cubicBezTo>
                <a:cubicBezTo>
                  <a:pt x="6917243" y="3508531"/>
                  <a:pt x="6865109" y="3448414"/>
                  <a:pt x="6776777" y="3397416"/>
                </a:cubicBezTo>
                <a:cubicBezTo>
                  <a:pt x="6694976" y="3350188"/>
                  <a:pt x="6615193" y="3335976"/>
                  <a:pt x="6537430" y="3354778"/>
                </a:cubicBezTo>
                <a:cubicBezTo>
                  <a:pt x="6457894" y="3373475"/>
                  <a:pt x="6394711" y="3423380"/>
                  <a:pt x="6347880" y="3504494"/>
                </a:cubicBezTo>
                <a:lnTo>
                  <a:pt x="6340915" y="3522730"/>
                </a:lnTo>
                <a:close/>
                <a:moveTo>
                  <a:pt x="7086649" y="3937027"/>
                </a:moveTo>
                <a:lnTo>
                  <a:pt x="7223790" y="3699493"/>
                </a:lnTo>
                <a:cubicBezTo>
                  <a:pt x="7230338" y="3688151"/>
                  <a:pt x="7228682" y="3678716"/>
                  <a:pt x="7218821" y="3671190"/>
                </a:cubicBezTo>
                <a:cubicBezTo>
                  <a:pt x="7207585" y="3662870"/>
                  <a:pt x="7183407" y="3647994"/>
                  <a:pt x="7146287" y="3626563"/>
                </a:cubicBezTo>
                <a:cubicBezTo>
                  <a:pt x="7106074" y="3603345"/>
                  <a:pt x="7079357" y="3589295"/>
                  <a:pt x="7066136" y="3584413"/>
                </a:cubicBezTo>
                <a:cubicBezTo>
                  <a:pt x="7054489" y="3579980"/>
                  <a:pt x="7045888" y="3582575"/>
                  <a:pt x="7040331" y="3592199"/>
                </a:cubicBezTo>
                <a:cubicBezTo>
                  <a:pt x="7024853" y="3619007"/>
                  <a:pt x="7001709" y="3659492"/>
                  <a:pt x="6970898" y="3713651"/>
                </a:cubicBezTo>
                <a:cubicBezTo>
                  <a:pt x="6955493" y="3740731"/>
                  <a:pt x="6941979" y="3764436"/>
                  <a:pt x="6930357" y="3784764"/>
                </a:cubicBezTo>
                <a:lnTo>
                  <a:pt x="6901880" y="3834378"/>
                </a:lnTo>
                <a:close/>
                <a:moveTo>
                  <a:pt x="7135787" y="4088926"/>
                </a:moveTo>
                <a:cubicBezTo>
                  <a:pt x="7163891" y="4093380"/>
                  <a:pt x="7188138" y="4077949"/>
                  <a:pt x="7208527" y="4042634"/>
                </a:cubicBezTo>
                <a:cubicBezTo>
                  <a:pt x="7212199" y="4036275"/>
                  <a:pt x="7216861" y="4028398"/>
                  <a:pt x="7222515" y="4019003"/>
                </a:cubicBezTo>
                <a:lnTo>
                  <a:pt x="7225469" y="4014150"/>
                </a:lnTo>
                <a:lnTo>
                  <a:pt x="7086649" y="3937027"/>
                </a:lnTo>
                <a:lnTo>
                  <a:pt x="7063055" y="3977893"/>
                </a:lnTo>
                <a:cubicBezTo>
                  <a:pt x="7055713" y="3990610"/>
                  <a:pt x="7057895" y="4009055"/>
                  <a:pt x="7069602" y="4033228"/>
                </a:cubicBezTo>
                <a:cubicBezTo>
                  <a:pt x="7080728" y="4055233"/>
                  <a:pt x="7092993" y="4070105"/>
                  <a:pt x="7106397" y="4077844"/>
                </a:cubicBezTo>
                <a:cubicBezTo>
                  <a:pt x="7116622" y="4083748"/>
                  <a:pt x="7126419" y="4087442"/>
                  <a:pt x="7135787" y="4088926"/>
                </a:cubicBezTo>
                <a:close/>
                <a:moveTo>
                  <a:pt x="7410380" y="4116878"/>
                </a:moveTo>
                <a:lnTo>
                  <a:pt x="7430463" y="4082093"/>
                </a:lnTo>
                <a:cubicBezTo>
                  <a:pt x="7443361" y="4059752"/>
                  <a:pt x="7462831" y="4026426"/>
                  <a:pt x="7488873" y="3982115"/>
                </a:cubicBezTo>
                <a:cubicBezTo>
                  <a:pt x="7514914" y="3937804"/>
                  <a:pt x="7534384" y="3904478"/>
                  <a:pt x="7547282" y="3882137"/>
                </a:cubicBezTo>
                <a:cubicBezTo>
                  <a:pt x="7552640" y="3872857"/>
                  <a:pt x="7550904" y="3864751"/>
                  <a:pt x="7542074" y="3857821"/>
                </a:cubicBezTo>
                <a:cubicBezTo>
                  <a:pt x="7533244" y="3850890"/>
                  <a:pt x="7508551" y="3835716"/>
                  <a:pt x="7467994" y="3812300"/>
                </a:cubicBezTo>
                <a:cubicBezTo>
                  <a:pt x="7424687" y="3787297"/>
                  <a:pt x="7397283" y="3772850"/>
                  <a:pt x="7385781" y="3768959"/>
                </a:cubicBezTo>
                <a:cubicBezTo>
                  <a:pt x="7374279" y="3765068"/>
                  <a:pt x="7365056" y="3769138"/>
                  <a:pt x="7358110" y="3781168"/>
                </a:cubicBezTo>
                <a:cubicBezTo>
                  <a:pt x="7348784" y="3797322"/>
                  <a:pt x="7335210" y="3822022"/>
                  <a:pt x="7317390" y="3855269"/>
                </a:cubicBezTo>
                <a:cubicBezTo>
                  <a:pt x="7299569" y="3888516"/>
                  <a:pt x="7285897" y="3913389"/>
                  <a:pt x="7276372" y="3929887"/>
                </a:cubicBezTo>
                <a:cubicBezTo>
                  <a:pt x="7269029" y="3942604"/>
                  <a:pt x="7257722" y="3961395"/>
                  <a:pt x="7242449" y="3986260"/>
                </a:cubicBezTo>
                <a:lnTo>
                  <a:pt x="7225469" y="4014150"/>
                </a:lnTo>
                <a:close/>
                <a:moveTo>
                  <a:pt x="7702698" y="4279276"/>
                </a:moveTo>
                <a:lnTo>
                  <a:pt x="7710383" y="4266389"/>
                </a:lnTo>
                <a:cubicBezTo>
                  <a:pt x="7727051" y="4237518"/>
                  <a:pt x="7741826" y="4219468"/>
                  <a:pt x="7754706" y="4212240"/>
                </a:cubicBezTo>
                <a:cubicBezTo>
                  <a:pt x="7772519" y="4202819"/>
                  <a:pt x="7795002" y="4205946"/>
                  <a:pt x="7822154" y="4221623"/>
                </a:cubicBezTo>
                <a:cubicBezTo>
                  <a:pt x="7830747" y="4226583"/>
                  <a:pt x="7841893" y="4235654"/>
                  <a:pt x="7855593" y="4248834"/>
                </a:cubicBezTo>
                <a:cubicBezTo>
                  <a:pt x="7869294" y="4262014"/>
                  <a:pt x="7879409" y="4270489"/>
                  <a:pt x="7885939" y="4274259"/>
                </a:cubicBezTo>
                <a:cubicBezTo>
                  <a:pt x="7893157" y="4278426"/>
                  <a:pt x="7898949" y="4276729"/>
                  <a:pt x="7903314" y="4269168"/>
                </a:cubicBezTo>
                <a:cubicBezTo>
                  <a:pt x="7909268" y="4258857"/>
                  <a:pt x="7917007" y="4242474"/>
                  <a:pt x="7926534" y="4220020"/>
                </a:cubicBezTo>
                <a:cubicBezTo>
                  <a:pt x="7936061" y="4197566"/>
                  <a:pt x="7943652" y="4181441"/>
                  <a:pt x="7949308" y="4171645"/>
                </a:cubicBezTo>
                <a:cubicBezTo>
                  <a:pt x="7954963" y="4161850"/>
                  <a:pt x="7957554" y="4154982"/>
                  <a:pt x="7957079" y="4151042"/>
                </a:cubicBezTo>
                <a:cubicBezTo>
                  <a:pt x="7956604" y="4147101"/>
                  <a:pt x="7953215" y="4139875"/>
                  <a:pt x="7946912" y="4129361"/>
                </a:cubicBezTo>
                <a:cubicBezTo>
                  <a:pt x="7916663" y="4079360"/>
                  <a:pt x="7874558" y="4038781"/>
                  <a:pt x="7820597" y="4007627"/>
                </a:cubicBezTo>
                <a:cubicBezTo>
                  <a:pt x="7721266" y="3950279"/>
                  <a:pt x="7649674" y="3959583"/>
                  <a:pt x="7605819" y="4035542"/>
                </a:cubicBezTo>
                <a:cubicBezTo>
                  <a:pt x="7592722" y="4058227"/>
                  <a:pt x="7573886" y="4092835"/>
                  <a:pt x="7549312" y="4139368"/>
                </a:cubicBezTo>
                <a:lnTo>
                  <a:pt x="7526756" y="4181531"/>
                </a:lnTo>
                <a:close/>
                <a:moveTo>
                  <a:pt x="8173434" y="4540797"/>
                </a:moveTo>
                <a:lnTo>
                  <a:pt x="8206334" y="4518528"/>
                </a:lnTo>
                <a:cubicBezTo>
                  <a:pt x="8218802" y="4507052"/>
                  <a:pt x="8229352" y="4493839"/>
                  <a:pt x="8237984" y="4478888"/>
                </a:cubicBezTo>
                <a:cubicBezTo>
                  <a:pt x="8248104" y="4461359"/>
                  <a:pt x="8255383" y="4440814"/>
                  <a:pt x="8259820" y="4417254"/>
                </a:cubicBezTo>
                <a:cubicBezTo>
                  <a:pt x="8264416" y="4391037"/>
                  <a:pt x="8263577" y="4369472"/>
                  <a:pt x="8257302" y="4352559"/>
                </a:cubicBezTo>
                <a:cubicBezTo>
                  <a:pt x="8244568" y="4315877"/>
                  <a:pt x="8225553" y="4280153"/>
                  <a:pt x="8200258" y="4245385"/>
                </a:cubicBezTo>
                <a:cubicBezTo>
                  <a:pt x="8172609" y="4208341"/>
                  <a:pt x="8143319" y="4180890"/>
                  <a:pt x="8112386" y="4163030"/>
                </a:cubicBezTo>
                <a:cubicBezTo>
                  <a:pt x="8105511" y="4159062"/>
                  <a:pt x="8079366" y="4168828"/>
                  <a:pt x="8033948" y="4192328"/>
                </a:cubicBezTo>
                <a:cubicBezTo>
                  <a:pt x="7988530" y="4215828"/>
                  <a:pt x="7963439" y="4231703"/>
                  <a:pt x="7958677" y="4239952"/>
                </a:cubicBezTo>
                <a:cubicBezTo>
                  <a:pt x="7956891" y="4243046"/>
                  <a:pt x="7957690" y="4246027"/>
                  <a:pt x="7961074" y="4248898"/>
                </a:cubicBezTo>
                <a:cubicBezTo>
                  <a:pt x="7982553" y="4267256"/>
                  <a:pt x="8004205" y="4285714"/>
                  <a:pt x="8026028" y="4304272"/>
                </a:cubicBezTo>
                <a:cubicBezTo>
                  <a:pt x="8050718" y="4331358"/>
                  <a:pt x="8056713" y="4355899"/>
                  <a:pt x="8044013" y="4377896"/>
                </a:cubicBezTo>
                <a:cubicBezTo>
                  <a:pt x="8035281" y="4393019"/>
                  <a:pt x="8016397" y="4405488"/>
                  <a:pt x="7987358" y="4415302"/>
                </a:cubicBezTo>
                <a:lnTo>
                  <a:pt x="7962306" y="4423503"/>
                </a:lnTo>
                <a:close/>
                <a:moveTo>
                  <a:pt x="0" y="6858000"/>
                </a:moveTo>
                <a:lnTo>
                  <a:pt x="12344400" y="6858000"/>
                </a:lnTo>
                <a:lnTo>
                  <a:pt x="8173434" y="4540797"/>
                </a:lnTo>
                <a:lnTo>
                  <a:pt x="8163173" y="4547742"/>
                </a:lnTo>
                <a:cubicBezTo>
                  <a:pt x="8151430" y="4553794"/>
                  <a:pt x="8124289" y="4563100"/>
                  <a:pt x="8081750" y="4575660"/>
                </a:cubicBezTo>
                <a:cubicBezTo>
                  <a:pt x="8053506" y="4584100"/>
                  <a:pt x="8035911" y="4594335"/>
                  <a:pt x="8028966" y="4606365"/>
                </a:cubicBezTo>
                <a:cubicBezTo>
                  <a:pt x="8018052" y="4625269"/>
                  <a:pt x="8017867" y="4644639"/>
                  <a:pt x="8028412" y="4664475"/>
                </a:cubicBezTo>
                <a:cubicBezTo>
                  <a:pt x="8037000" y="4681348"/>
                  <a:pt x="8051434" y="4695639"/>
                  <a:pt x="8071712" y="4707347"/>
                </a:cubicBezTo>
                <a:cubicBezTo>
                  <a:pt x="8081336" y="4712903"/>
                  <a:pt x="8091654" y="4717257"/>
                  <a:pt x="8102667" y="4720406"/>
                </a:cubicBezTo>
                <a:cubicBezTo>
                  <a:pt x="8104449" y="4729226"/>
                  <a:pt x="8104348" y="4735355"/>
                  <a:pt x="8102364" y="4738792"/>
                </a:cubicBezTo>
                <a:cubicBezTo>
                  <a:pt x="8098792" y="4744978"/>
                  <a:pt x="8075513" y="4760295"/>
                  <a:pt x="8032528" y="4784741"/>
                </a:cubicBezTo>
                <a:cubicBezTo>
                  <a:pt x="7989543" y="4809188"/>
                  <a:pt x="7965300" y="4819824"/>
                  <a:pt x="7959801" y="4816649"/>
                </a:cubicBezTo>
                <a:cubicBezTo>
                  <a:pt x="7906527" y="4785891"/>
                  <a:pt x="7865745" y="4741036"/>
                  <a:pt x="7837456" y="4682084"/>
                </a:cubicBezTo>
                <a:cubicBezTo>
                  <a:pt x="7806049" y="4615833"/>
                  <a:pt x="7805229" y="4556929"/>
                  <a:pt x="7834994" y="4505374"/>
                </a:cubicBezTo>
                <a:cubicBezTo>
                  <a:pt x="7850869" y="4477877"/>
                  <a:pt x="7874715" y="4456816"/>
                  <a:pt x="7906531" y="4442190"/>
                </a:cubicBezTo>
                <a:cubicBezTo>
                  <a:pt x="7907814" y="4441555"/>
                  <a:pt x="7915191" y="4438998"/>
                  <a:pt x="7928662" y="4434517"/>
                </a:cubicBezTo>
                <a:lnTo>
                  <a:pt x="7962306" y="4423503"/>
                </a:lnTo>
                <a:lnTo>
                  <a:pt x="7702698" y="4279276"/>
                </a:lnTo>
                <a:lnTo>
                  <a:pt x="7688733" y="4302696"/>
                </a:lnTo>
                <a:cubicBezTo>
                  <a:pt x="7679407" y="4318850"/>
                  <a:pt x="7672362" y="4331051"/>
                  <a:pt x="7667600" y="4339300"/>
                </a:cubicBezTo>
                <a:cubicBezTo>
                  <a:pt x="7658868" y="4354423"/>
                  <a:pt x="7657081" y="4363473"/>
                  <a:pt x="7662236" y="4366450"/>
                </a:cubicBezTo>
                <a:lnTo>
                  <a:pt x="7700903" y="4388774"/>
                </a:lnTo>
                <a:cubicBezTo>
                  <a:pt x="7707777" y="4392743"/>
                  <a:pt x="7719440" y="4399133"/>
                  <a:pt x="7735892" y="4407944"/>
                </a:cubicBezTo>
                <a:cubicBezTo>
                  <a:pt x="7752343" y="4416754"/>
                  <a:pt x="7764006" y="4423144"/>
                  <a:pt x="7770880" y="4427113"/>
                </a:cubicBezTo>
                <a:cubicBezTo>
                  <a:pt x="7780848" y="4432868"/>
                  <a:pt x="7783748" y="4439354"/>
                  <a:pt x="7779581" y="4446572"/>
                </a:cubicBezTo>
                <a:cubicBezTo>
                  <a:pt x="7774818" y="4454820"/>
                  <a:pt x="7767701" y="4466751"/>
                  <a:pt x="7758229" y="4482363"/>
                </a:cubicBezTo>
                <a:cubicBezTo>
                  <a:pt x="7748757" y="4497975"/>
                  <a:pt x="7741640" y="4509906"/>
                  <a:pt x="7736878" y="4518154"/>
                </a:cubicBezTo>
                <a:cubicBezTo>
                  <a:pt x="7732314" y="4526060"/>
                  <a:pt x="7726327" y="4538413"/>
                  <a:pt x="7718917" y="4555216"/>
                </a:cubicBezTo>
                <a:cubicBezTo>
                  <a:pt x="7711508" y="4572019"/>
                  <a:pt x="7705521" y="4584372"/>
                  <a:pt x="7700957" y="4592278"/>
                </a:cubicBezTo>
                <a:cubicBezTo>
                  <a:pt x="7697980" y="4597433"/>
                  <a:pt x="7692711" y="4597828"/>
                  <a:pt x="7685150" y="4593462"/>
                </a:cubicBezTo>
                <a:cubicBezTo>
                  <a:pt x="7672776" y="4586319"/>
                  <a:pt x="7654686" y="4575187"/>
                  <a:pt x="7630878" y="4560067"/>
                </a:cubicBezTo>
                <a:cubicBezTo>
                  <a:pt x="7607071" y="4544946"/>
                  <a:pt x="7589152" y="4533914"/>
                  <a:pt x="7577122" y="4526968"/>
                </a:cubicBezTo>
                <a:cubicBezTo>
                  <a:pt x="7567155" y="4521214"/>
                  <a:pt x="7557309" y="4526757"/>
                  <a:pt x="7547586" y="4543599"/>
                </a:cubicBezTo>
                <a:cubicBezTo>
                  <a:pt x="7539450" y="4557690"/>
                  <a:pt x="7528462" y="4579301"/>
                  <a:pt x="7514623" y="4608431"/>
                </a:cubicBezTo>
                <a:cubicBezTo>
                  <a:pt x="7500784" y="4637561"/>
                  <a:pt x="7489895" y="4659000"/>
                  <a:pt x="7481958" y="4672748"/>
                </a:cubicBezTo>
                <a:cubicBezTo>
                  <a:pt x="7478981" y="4677904"/>
                  <a:pt x="7472998" y="4678344"/>
                  <a:pt x="7464009" y="4674071"/>
                </a:cubicBezTo>
                <a:cubicBezTo>
                  <a:pt x="7426226" y="4657757"/>
                  <a:pt x="7397875" y="4645742"/>
                  <a:pt x="7378958" y="4638028"/>
                </a:cubicBezTo>
                <a:cubicBezTo>
                  <a:pt x="7370999" y="4634350"/>
                  <a:pt x="7355935" y="4629089"/>
                  <a:pt x="7333764" y="4622246"/>
                </a:cubicBezTo>
                <a:cubicBezTo>
                  <a:pt x="7314197" y="4616449"/>
                  <a:pt x="7299774" y="4610871"/>
                  <a:pt x="7290494" y="4605513"/>
                </a:cubicBezTo>
                <a:cubicBezTo>
                  <a:pt x="7282933" y="4601148"/>
                  <a:pt x="7290661" y="4579030"/>
                  <a:pt x="7313680" y="4539160"/>
                </a:cubicBezTo>
                <a:cubicBezTo>
                  <a:pt x="7312489" y="4541223"/>
                  <a:pt x="7325381" y="4520482"/>
                  <a:pt x="7352354" y="4476938"/>
                </a:cubicBezTo>
                <a:cubicBezTo>
                  <a:pt x="7369313" y="4449151"/>
                  <a:pt x="7380532" y="4428131"/>
                  <a:pt x="7386011" y="4413880"/>
                </a:cubicBezTo>
                <a:cubicBezTo>
                  <a:pt x="7388750" y="4406755"/>
                  <a:pt x="7384032" y="4399448"/>
                  <a:pt x="7371857" y="4391961"/>
                </a:cubicBezTo>
                <a:cubicBezTo>
                  <a:pt x="7350257" y="4378573"/>
                  <a:pt x="7341441" y="4368443"/>
                  <a:pt x="7345410" y="4361568"/>
                </a:cubicBezTo>
                <a:cubicBezTo>
                  <a:pt x="7349577" y="4354350"/>
                  <a:pt x="7356357" y="4343600"/>
                  <a:pt x="7365749" y="4329317"/>
                </a:cubicBezTo>
                <a:cubicBezTo>
                  <a:pt x="7375141" y="4315034"/>
                  <a:pt x="7381920" y="4304283"/>
                  <a:pt x="7386088" y="4297066"/>
                </a:cubicBezTo>
                <a:cubicBezTo>
                  <a:pt x="7389263" y="4291566"/>
                  <a:pt x="7393695" y="4282898"/>
                  <a:pt x="7399384" y="4271059"/>
                </a:cubicBezTo>
                <a:cubicBezTo>
                  <a:pt x="7405073" y="4259221"/>
                  <a:pt x="7409505" y="4250552"/>
                  <a:pt x="7412680" y="4245053"/>
                </a:cubicBezTo>
                <a:cubicBezTo>
                  <a:pt x="7418038" y="4235773"/>
                  <a:pt x="7427247" y="4234903"/>
                  <a:pt x="7440308" y="4242444"/>
                </a:cubicBezTo>
                <a:cubicBezTo>
                  <a:pt x="7441683" y="4243237"/>
                  <a:pt x="7443818" y="4244699"/>
                  <a:pt x="7446712" y="4246829"/>
                </a:cubicBezTo>
                <a:cubicBezTo>
                  <a:pt x="7449806" y="4248614"/>
                  <a:pt x="7452040" y="4249905"/>
                  <a:pt x="7453415" y="4250698"/>
                </a:cubicBezTo>
                <a:cubicBezTo>
                  <a:pt x="7470944" y="4260818"/>
                  <a:pt x="7484074" y="4258317"/>
                  <a:pt x="7492805" y="4243194"/>
                </a:cubicBezTo>
                <a:cubicBezTo>
                  <a:pt x="7499354" y="4231852"/>
                  <a:pt x="7507337" y="4217529"/>
                  <a:pt x="7516755" y="4200224"/>
                </a:cubicBezTo>
                <a:lnTo>
                  <a:pt x="7526756" y="4181531"/>
                </a:lnTo>
                <a:lnTo>
                  <a:pt x="7410380" y="4116878"/>
                </a:lnTo>
                <a:lnTo>
                  <a:pt x="7335510" y="4246555"/>
                </a:lnTo>
                <a:cubicBezTo>
                  <a:pt x="7311103" y="4288830"/>
                  <a:pt x="7275727" y="4312400"/>
                  <a:pt x="7229383" y="4317265"/>
                </a:cubicBezTo>
                <a:cubicBezTo>
                  <a:pt x="7188262" y="4321019"/>
                  <a:pt x="7145876" y="4310296"/>
                  <a:pt x="7102226" y="4285095"/>
                </a:cubicBezTo>
                <a:cubicBezTo>
                  <a:pt x="7071636" y="4267434"/>
                  <a:pt x="7042872" y="4234902"/>
                  <a:pt x="7015935" y="4187500"/>
                </a:cubicBezTo>
                <a:cubicBezTo>
                  <a:pt x="6988997" y="4140098"/>
                  <a:pt x="6977419" y="4117488"/>
                  <a:pt x="6981200" y="4119671"/>
                </a:cubicBezTo>
                <a:cubicBezTo>
                  <a:pt x="6977419" y="4117488"/>
                  <a:pt x="6967800" y="4127401"/>
                  <a:pt x="6952344" y="4149411"/>
                </a:cubicBezTo>
                <a:cubicBezTo>
                  <a:pt x="6936887" y="4171420"/>
                  <a:pt x="6927268" y="4181333"/>
                  <a:pt x="6923487" y="4179150"/>
                </a:cubicBezTo>
                <a:cubicBezTo>
                  <a:pt x="6916613" y="4175182"/>
                  <a:pt x="6888927" y="4152094"/>
                  <a:pt x="6840430" y="4109888"/>
                </a:cubicBezTo>
                <a:cubicBezTo>
                  <a:pt x="6807318" y="4083896"/>
                  <a:pt x="6780629" y="4063447"/>
                  <a:pt x="6760365" y="4048539"/>
                </a:cubicBezTo>
                <a:cubicBezTo>
                  <a:pt x="6756400" y="4043501"/>
                  <a:pt x="6756005" y="4038231"/>
                  <a:pt x="6759180" y="4032732"/>
                </a:cubicBezTo>
                <a:cubicBezTo>
                  <a:pt x="6760371" y="4030670"/>
                  <a:pt x="6762203" y="4028291"/>
                  <a:pt x="6764676" y="4025594"/>
                </a:cubicBezTo>
                <a:cubicBezTo>
                  <a:pt x="6806259" y="3984527"/>
                  <a:pt x="6851756" y="3921203"/>
                  <a:pt x="6901167" y="3835620"/>
                </a:cubicBezTo>
                <a:lnTo>
                  <a:pt x="6901880" y="3834378"/>
                </a:lnTo>
                <a:lnTo>
                  <a:pt x="6833677" y="3796487"/>
                </a:lnTo>
                <a:lnTo>
                  <a:pt x="6826145" y="3819115"/>
                </a:lnTo>
                <a:cubicBezTo>
                  <a:pt x="6787846" y="3885450"/>
                  <a:pt x="6731778" y="3929381"/>
                  <a:pt x="6657940" y="3950910"/>
                </a:cubicBezTo>
                <a:cubicBezTo>
                  <a:pt x="6584103" y="3972438"/>
                  <a:pt x="6514189" y="3964151"/>
                  <a:pt x="6448198" y="3926051"/>
                </a:cubicBezTo>
                <a:cubicBezTo>
                  <a:pt x="6369833" y="3880808"/>
                  <a:pt x="6322017" y="3818372"/>
                  <a:pt x="6304748" y="3738745"/>
                </a:cubicBezTo>
                <a:cubicBezTo>
                  <a:pt x="6296305" y="3700187"/>
                  <a:pt x="6295678" y="3661387"/>
                  <a:pt x="6302866" y="3622346"/>
                </a:cubicBezTo>
                <a:lnTo>
                  <a:pt x="6340915" y="3522730"/>
                </a:lnTo>
                <a:lnTo>
                  <a:pt x="6161779" y="3423210"/>
                </a:lnTo>
                <a:lnTo>
                  <a:pt x="6141555" y="3458238"/>
                </a:lnTo>
                <a:cubicBezTo>
                  <a:pt x="6132824" y="3473361"/>
                  <a:pt x="6131036" y="3482411"/>
                  <a:pt x="6136191" y="3485387"/>
                </a:cubicBezTo>
                <a:lnTo>
                  <a:pt x="6174858" y="3507711"/>
                </a:lnTo>
                <a:cubicBezTo>
                  <a:pt x="6181732" y="3511680"/>
                  <a:pt x="6193395" y="3518070"/>
                  <a:pt x="6209847" y="3526881"/>
                </a:cubicBezTo>
                <a:cubicBezTo>
                  <a:pt x="6226298" y="3535692"/>
                  <a:pt x="6237961" y="3542082"/>
                  <a:pt x="6244836" y="3546051"/>
                </a:cubicBezTo>
                <a:cubicBezTo>
                  <a:pt x="6254803" y="3551805"/>
                  <a:pt x="6257703" y="3558292"/>
                  <a:pt x="6253536" y="3565509"/>
                </a:cubicBezTo>
                <a:cubicBezTo>
                  <a:pt x="6248773" y="3573758"/>
                  <a:pt x="6241656" y="3585689"/>
                  <a:pt x="6232184" y="3601301"/>
                </a:cubicBezTo>
                <a:cubicBezTo>
                  <a:pt x="6222712" y="3616913"/>
                  <a:pt x="6215595" y="3628843"/>
                  <a:pt x="6210833" y="3637091"/>
                </a:cubicBezTo>
                <a:cubicBezTo>
                  <a:pt x="6206269" y="3644997"/>
                  <a:pt x="6200282" y="3657351"/>
                  <a:pt x="6192872" y="3674154"/>
                </a:cubicBezTo>
                <a:cubicBezTo>
                  <a:pt x="6185463" y="3690956"/>
                  <a:pt x="6179476" y="3703310"/>
                  <a:pt x="6174912" y="3711215"/>
                </a:cubicBezTo>
                <a:cubicBezTo>
                  <a:pt x="6171935" y="3716371"/>
                  <a:pt x="6166666" y="3716765"/>
                  <a:pt x="6159106" y="3712400"/>
                </a:cubicBezTo>
                <a:cubicBezTo>
                  <a:pt x="6146731" y="3705256"/>
                  <a:pt x="6128641" y="3694124"/>
                  <a:pt x="6104833" y="3679004"/>
                </a:cubicBezTo>
                <a:cubicBezTo>
                  <a:pt x="6081026" y="3663884"/>
                  <a:pt x="6063107" y="3652851"/>
                  <a:pt x="6051077" y="3645906"/>
                </a:cubicBezTo>
                <a:cubicBezTo>
                  <a:pt x="6041110" y="3640151"/>
                  <a:pt x="6031264" y="3645695"/>
                  <a:pt x="6021541" y="3662536"/>
                </a:cubicBezTo>
                <a:cubicBezTo>
                  <a:pt x="6013405" y="3676628"/>
                  <a:pt x="6002417" y="3698239"/>
                  <a:pt x="5988578" y="3727369"/>
                </a:cubicBezTo>
                <a:cubicBezTo>
                  <a:pt x="5974739" y="3756498"/>
                  <a:pt x="5963850" y="3777938"/>
                  <a:pt x="5955913" y="3791686"/>
                </a:cubicBezTo>
                <a:cubicBezTo>
                  <a:pt x="5952936" y="3796841"/>
                  <a:pt x="5946953" y="3797282"/>
                  <a:pt x="5937964" y="3793009"/>
                </a:cubicBezTo>
                <a:cubicBezTo>
                  <a:pt x="5900181" y="3776694"/>
                  <a:pt x="5871831" y="3764680"/>
                  <a:pt x="5852913" y="3756965"/>
                </a:cubicBezTo>
                <a:cubicBezTo>
                  <a:pt x="5844954" y="3753287"/>
                  <a:pt x="5829890" y="3748026"/>
                  <a:pt x="5807719" y="3741183"/>
                </a:cubicBezTo>
                <a:cubicBezTo>
                  <a:pt x="5788153" y="3735386"/>
                  <a:pt x="5773729" y="3729808"/>
                  <a:pt x="5764449" y="3724451"/>
                </a:cubicBezTo>
                <a:cubicBezTo>
                  <a:pt x="5756888" y="3720085"/>
                  <a:pt x="5764616" y="3697968"/>
                  <a:pt x="5787635" y="3658098"/>
                </a:cubicBezTo>
                <a:cubicBezTo>
                  <a:pt x="5786445" y="3660160"/>
                  <a:pt x="5799336" y="3639419"/>
                  <a:pt x="5826309" y="3595875"/>
                </a:cubicBezTo>
                <a:cubicBezTo>
                  <a:pt x="5843268" y="3568088"/>
                  <a:pt x="5854487" y="3547069"/>
                  <a:pt x="5859966" y="3532818"/>
                </a:cubicBezTo>
                <a:cubicBezTo>
                  <a:pt x="5862705" y="3525692"/>
                  <a:pt x="5857987" y="3518386"/>
                  <a:pt x="5845812" y="3510898"/>
                </a:cubicBezTo>
                <a:cubicBezTo>
                  <a:pt x="5824213" y="3497511"/>
                  <a:pt x="5815396" y="3487380"/>
                  <a:pt x="5819365" y="3480506"/>
                </a:cubicBezTo>
                <a:cubicBezTo>
                  <a:pt x="5823532" y="3473288"/>
                  <a:pt x="5830312" y="3462538"/>
                  <a:pt x="5839704" y="3448255"/>
                </a:cubicBezTo>
                <a:cubicBezTo>
                  <a:pt x="5849096" y="3433971"/>
                  <a:pt x="5855876" y="3423221"/>
                  <a:pt x="5860044" y="3416003"/>
                </a:cubicBezTo>
                <a:cubicBezTo>
                  <a:pt x="5863218" y="3410504"/>
                  <a:pt x="5867650" y="3401835"/>
                  <a:pt x="5873339" y="3389997"/>
                </a:cubicBezTo>
                <a:cubicBezTo>
                  <a:pt x="5879028" y="3378158"/>
                  <a:pt x="5883460" y="3369490"/>
                  <a:pt x="5886635" y="3363990"/>
                </a:cubicBezTo>
                <a:cubicBezTo>
                  <a:pt x="5891993" y="3354710"/>
                  <a:pt x="5901203" y="3353841"/>
                  <a:pt x="5914263" y="3361381"/>
                </a:cubicBezTo>
                <a:cubicBezTo>
                  <a:pt x="5915638" y="3362175"/>
                  <a:pt x="5917773" y="3363637"/>
                  <a:pt x="5920668" y="3365766"/>
                </a:cubicBezTo>
                <a:cubicBezTo>
                  <a:pt x="5923761" y="3367552"/>
                  <a:pt x="5925995" y="3368842"/>
                  <a:pt x="5927370" y="3369636"/>
                </a:cubicBezTo>
                <a:cubicBezTo>
                  <a:pt x="5944899" y="3379756"/>
                  <a:pt x="5958029" y="3377255"/>
                  <a:pt x="5966760" y="3362132"/>
                </a:cubicBezTo>
                <a:lnTo>
                  <a:pt x="5986875" y="3326042"/>
                </a:lnTo>
                <a:lnTo>
                  <a:pt x="5869796" y="3260998"/>
                </a:lnTo>
                <a:lnTo>
                  <a:pt x="5809466" y="3365493"/>
                </a:lnTo>
                <a:cubicBezTo>
                  <a:pt x="5785059" y="3407768"/>
                  <a:pt x="5749682" y="3431338"/>
                  <a:pt x="5703338" y="3436202"/>
                </a:cubicBezTo>
                <a:cubicBezTo>
                  <a:pt x="5662217" y="3439957"/>
                  <a:pt x="5619832" y="3429234"/>
                  <a:pt x="5576181" y="3404032"/>
                </a:cubicBezTo>
                <a:cubicBezTo>
                  <a:pt x="5545592" y="3386371"/>
                  <a:pt x="5516828" y="3353840"/>
                  <a:pt x="5489890" y="3306438"/>
                </a:cubicBezTo>
                <a:cubicBezTo>
                  <a:pt x="5462953" y="3259035"/>
                  <a:pt x="5451374" y="3236426"/>
                  <a:pt x="5455155" y="3238608"/>
                </a:cubicBezTo>
                <a:cubicBezTo>
                  <a:pt x="5451374" y="3236426"/>
                  <a:pt x="5441756" y="3246339"/>
                  <a:pt x="5426299" y="3268348"/>
                </a:cubicBezTo>
                <a:cubicBezTo>
                  <a:pt x="5410842" y="3290358"/>
                  <a:pt x="5401223" y="3300271"/>
                  <a:pt x="5397442" y="3298088"/>
                </a:cubicBezTo>
                <a:cubicBezTo>
                  <a:pt x="5390568" y="3294119"/>
                  <a:pt x="5362883" y="3271032"/>
                  <a:pt x="5314385" y="3228825"/>
                </a:cubicBezTo>
                <a:cubicBezTo>
                  <a:pt x="5281273" y="3202834"/>
                  <a:pt x="5254585" y="3182385"/>
                  <a:pt x="5234320" y="3167477"/>
                </a:cubicBezTo>
                <a:cubicBezTo>
                  <a:pt x="5230356" y="3162438"/>
                  <a:pt x="5229960" y="3157169"/>
                  <a:pt x="5233135" y="3151670"/>
                </a:cubicBezTo>
                <a:cubicBezTo>
                  <a:pt x="5234326" y="3149608"/>
                  <a:pt x="5236158" y="3147228"/>
                  <a:pt x="5238631" y="3144532"/>
                </a:cubicBezTo>
                <a:cubicBezTo>
                  <a:pt x="5269819" y="3113732"/>
                  <a:pt x="5303208" y="3070412"/>
                  <a:pt x="5338798" y="3014571"/>
                </a:cubicBezTo>
                <a:lnTo>
                  <a:pt x="5360799" y="2978222"/>
                </a:lnTo>
                <a:lnTo>
                  <a:pt x="5285341" y="2936300"/>
                </a:lnTo>
                <a:lnTo>
                  <a:pt x="5269426" y="2959333"/>
                </a:lnTo>
                <a:cubicBezTo>
                  <a:pt x="5229913" y="3006936"/>
                  <a:pt x="5181582" y="3038557"/>
                  <a:pt x="5124434" y="3054197"/>
                </a:cubicBezTo>
                <a:cubicBezTo>
                  <a:pt x="5048236" y="3075050"/>
                  <a:pt x="4971299" y="3063053"/>
                  <a:pt x="4893623" y="3018206"/>
                </a:cubicBezTo>
                <a:cubicBezTo>
                  <a:pt x="4813883" y="2972168"/>
                  <a:pt x="4764978" y="2910823"/>
                  <a:pt x="4746909" y="2834170"/>
                </a:cubicBezTo>
                <a:cubicBezTo>
                  <a:pt x="4737874" y="2795844"/>
                  <a:pt x="4736853" y="2757132"/>
                  <a:pt x="4743845" y="2718034"/>
                </a:cubicBezTo>
                <a:lnTo>
                  <a:pt x="4769752" y="2649862"/>
                </a:lnTo>
                <a:lnTo>
                  <a:pt x="4318076" y="2398931"/>
                </a:lnTo>
                <a:lnTo>
                  <a:pt x="4272840" y="2456324"/>
                </a:lnTo>
                <a:cubicBezTo>
                  <a:pt x="4243073" y="2507880"/>
                  <a:pt x="4231990" y="2559223"/>
                  <a:pt x="4239590" y="2610354"/>
                </a:cubicBezTo>
                <a:cubicBezTo>
                  <a:pt x="4248007" y="2665624"/>
                  <a:pt x="4277479" y="2707844"/>
                  <a:pt x="4328003" y="2737014"/>
                </a:cubicBezTo>
                <a:cubicBezTo>
                  <a:pt x="4357218" y="2753882"/>
                  <a:pt x="4389371" y="2763279"/>
                  <a:pt x="4424460" y="2765208"/>
                </a:cubicBezTo>
                <a:cubicBezTo>
                  <a:pt x="4447691" y="2766247"/>
                  <a:pt x="4473349" y="2763875"/>
                  <a:pt x="4501434" y="2758093"/>
                </a:cubicBezTo>
                <a:cubicBezTo>
                  <a:pt x="4524838" y="2753274"/>
                  <a:pt x="4537400" y="2751361"/>
                  <a:pt x="4539118" y="2752353"/>
                </a:cubicBezTo>
                <a:cubicBezTo>
                  <a:pt x="4543242" y="2754734"/>
                  <a:pt x="4545885" y="2758094"/>
                  <a:pt x="4547048" y="2762431"/>
                </a:cubicBezTo>
                <a:cubicBezTo>
                  <a:pt x="4550258" y="2771158"/>
                  <a:pt x="4551702" y="2803384"/>
                  <a:pt x="4551380" y="2859107"/>
                </a:cubicBezTo>
                <a:cubicBezTo>
                  <a:pt x="4551058" y="2914830"/>
                  <a:pt x="4549012" y="2945957"/>
                  <a:pt x="4545241" y="2952487"/>
                </a:cubicBezTo>
                <a:cubicBezTo>
                  <a:pt x="4541868" y="2958330"/>
                  <a:pt x="4534561" y="2963048"/>
                  <a:pt x="4523322" y="2966641"/>
                </a:cubicBezTo>
                <a:cubicBezTo>
                  <a:pt x="4420591" y="2998525"/>
                  <a:pt x="4313546" y="2982321"/>
                  <a:pt x="4202186" y="2918027"/>
                </a:cubicBezTo>
                <a:cubicBezTo>
                  <a:pt x="4099762" y="2858893"/>
                  <a:pt x="4037409" y="2772025"/>
                  <a:pt x="4015128" y="2657425"/>
                </a:cubicBezTo>
                <a:cubicBezTo>
                  <a:pt x="3993611" y="2547848"/>
                  <a:pt x="4013016" y="2440817"/>
                  <a:pt x="4073340" y="2336331"/>
                </a:cubicBezTo>
                <a:lnTo>
                  <a:pt x="4109825" y="2283236"/>
                </a:lnTo>
                <a:lnTo>
                  <a:pt x="0" y="0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 rot="19800000">
            <a:off x="3886528" y="3394746"/>
            <a:ext cx="4673792" cy="384472"/>
          </a:xfrm>
          <a:custGeom>
            <a:rect b="b" l="l" r="r" t="t"/>
            <a:pathLst>
              <a:path h="384472" w="4673792">
                <a:moveTo>
                  <a:pt x="617928" y="80862"/>
                </a:moveTo>
                <a:cubicBezTo>
                  <a:pt x="624278" y="88006"/>
                  <a:pt x="641542" y="112810"/>
                  <a:pt x="669720" y="155276"/>
                </a:cubicBezTo>
                <a:cubicBezTo>
                  <a:pt x="698692" y="199329"/>
                  <a:pt x="713178" y="223539"/>
                  <a:pt x="713178" y="227904"/>
                </a:cubicBezTo>
                <a:cubicBezTo>
                  <a:pt x="713178" y="234254"/>
                  <a:pt x="709011" y="242589"/>
                  <a:pt x="700676" y="252908"/>
                </a:cubicBezTo>
                <a:cubicBezTo>
                  <a:pt x="627652" y="339823"/>
                  <a:pt x="530615" y="383281"/>
                  <a:pt x="409569" y="383281"/>
                </a:cubicBezTo>
                <a:cubicBezTo>
                  <a:pt x="285744" y="383281"/>
                  <a:pt x="185334" y="341014"/>
                  <a:pt x="108341" y="256479"/>
                </a:cubicBezTo>
                <a:cubicBezTo>
                  <a:pt x="52083" y="195162"/>
                  <a:pt x="16923" y="121790"/>
                  <a:pt x="2859" y="36363"/>
                </a:cubicBezTo>
                <a:lnTo>
                  <a:pt x="0" y="0"/>
                </a:lnTo>
                <a:lnTo>
                  <a:pt x="237457" y="3919"/>
                </a:lnTo>
                <a:lnTo>
                  <a:pt x="240649" y="25945"/>
                </a:lnTo>
                <a:cubicBezTo>
                  <a:pt x="248685" y="51246"/>
                  <a:pt x="260741" y="74116"/>
                  <a:pt x="276814" y="94555"/>
                </a:cubicBezTo>
                <a:cubicBezTo>
                  <a:pt x="311739" y="139004"/>
                  <a:pt x="358372" y="161229"/>
                  <a:pt x="416712" y="161230"/>
                </a:cubicBezTo>
                <a:cubicBezTo>
                  <a:pt x="451240" y="161229"/>
                  <a:pt x="483983" y="153689"/>
                  <a:pt x="514939" y="138607"/>
                </a:cubicBezTo>
                <a:cubicBezTo>
                  <a:pt x="535180" y="128686"/>
                  <a:pt x="555817" y="114795"/>
                  <a:pt x="576851" y="96936"/>
                </a:cubicBezTo>
                <a:cubicBezTo>
                  <a:pt x="594313" y="81854"/>
                  <a:pt x="604038" y="74314"/>
                  <a:pt x="606022" y="74314"/>
                </a:cubicBezTo>
                <a:cubicBezTo>
                  <a:pt x="609990" y="74313"/>
                  <a:pt x="613959" y="76497"/>
                  <a:pt x="617928" y="80862"/>
                </a:cubicBezTo>
                <a:close/>
                <a:moveTo>
                  <a:pt x="1344529" y="22187"/>
                </a:moveTo>
                <a:lnTo>
                  <a:pt x="1348376" y="69551"/>
                </a:lnTo>
                <a:cubicBezTo>
                  <a:pt x="1348377" y="160039"/>
                  <a:pt x="1320695" y="233461"/>
                  <a:pt x="1265331" y="289817"/>
                </a:cubicBezTo>
                <a:cubicBezTo>
                  <a:pt x="1209966" y="346173"/>
                  <a:pt x="1137239" y="374351"/>
                  <a:pt x="1047148" y="374351"/>
                </a:cubicBezTo>
                <a:cubicBezTo>
                  <a:pt x="959836" y="374351"/>
                  <a:pt x="888001" y="346570"/>
                  <a:pt x="831645" y="291008"/>
                </a:cubicBezTo>
                <a:cubicBezTo>
                  <a:pt x="775289" y="235445"/>
                  <a:pt x="747111" y="164008"/>
                  <a:pt x="747110" y="76695"/>
                </a:cubicBezTo>
                <a:lnTo>
                  <a:pt x="757498" y="12500"/>
                </a:lnTo>
                <a:lnTo>
                  <a:pt x="954871" y="15757"/>
                </a:lnTo>
                <a:lnTo>
                  <a:pt x="949517" y="25201"/>
                </a:lnTo>
                <a:cubicBezTo>
                  <a:pt x="944755" y="38893"/>
                  <a:pt x="942373" y="53676"/>
                  <a:pt x="942374" y="69551"/>
                </a:cubicBezTo>
                <a:cubicBezTo>
                  <a:pt x="942373" y="101698"/>
                  <a:pt x="951899" y="129281"/>
                  <a:pt x="970949" y="152300"/>
                </a:cubicBezTo>
                <a:cubicBezTo>
                  <a:pt x="991189" y="176906"/>
                  <a:pt x="1016986" y="189209"/>
                  <a:pt x="1048339" y="189209"/>
                </a:cubicBezTo>
                <a:cubicBezTo>
                  <a:pt x="1079295" y="189209"/>
                  <a:pt x="1104894" y="176906"/>
                  <a:pt x="1125134" y="152300"/>
                </a:cubicBezTo>
                <a:cubicBezTo>
                  <a:pt x="1143787" y="129281"/>
                  <a:pt x="1153114" y="101698"/>
                  <a:pt x="1153114" y="69551"/>
                </a:cubicBezTo>
                <a:cubicBezTo>
                  <a:pt x="1153114" y="53875"/>
                  <a:pt x="1150683" y="39116"/>
                  <a:pt x="1145821" y="25275"/>
                </a:cubicBezTo>
                <a:lnTo>
                  <a:pt x="1142195" y="18848"/>
                </a:lnTo>
                <a:close/>
                <a:moveTo>
                  <a:pt x="1643652" y="27123"/>
                </a:moveTo>
                <a:lnTo>
                  <a:pt x="1643652" y="341609"/>
                </a:lnTo>
                <a:cubicBezTo>
                  <a:pt x="1643651" y="354706"/>
                  <a:pt x="1637500" y="362048"/>
                  <a:pt x="1625197" y="363635"/>
                </a:cubicBezTo>
                <a:cubicBezTo>
                  <a:pt x="1611306" y="365223"/>
                  <a:pt x="1582930" y="366017"/>
                  <a:pt x="1540067" y="366017"/>
                </a:cubicBezTo>
                <a:cubicBezTo>
                  <a:pt x="1493632" y="366017"/>
                  <a:pt x="1463470" y="364826"/>
                  <a:pt x="1449579" y="362445"/>
                </a:cubicBezTo>
                <a:cubicBezTo>
                  <a:pt x="1437277" y="360461"/>
                  <a:pt x="1431125" y="353912"/>
                  <a:pt x="1431125" y="342800"/>
                </a:cubicBezTo>
                <a:cubicBezTo>
                  <a:pt x="1431125" y="311843"/>
                  <a:pt x="1431323" y="265211"/>
                  <a:pt x="1431720" y="202901"/>
                </a:cubicBezTo>
                <a:cubicBezTo>
                  <a:pt x="1432117" y="140592"/>
                  <a:pt x="1432315" y="93760"/>
                  <a:pt x="1432315" y="62407"/>
                </a:cubicBezTo>
                <a:lnTo>
                  <a:pt x="1431513" y="23623"/>
                </a:lnTo>
                <a:close/>
                <a:moveTo>
                  <a:pt x="2013936" y="33234"/>
                </a:moveTo>
                <a:lnTo>
                  <a:pt x="2013936" y="113604"/>
                </a:lnTo>
                <a:cubicBezTo>
                  <a:pt x="2013935" y="139401"/>
                  <a:pt x="2014134" y="177997"/>
                  <a:pt x="2014531" y="229392"/>
                </a:cubicBezTo>
                <a:cubicBezTo>
                  <a:pt x="2014928" y="280788"/>
                  <a:pt x="2015126" y="319384"/>
                  <a:pt x="2015126" y="345181"/>
                </a:cubicBezTo>
                <a:cubicBezTo>
                  <a:pt x="2015126" y="355896"/>
                  <a:pt x="2009570" y="362048"/>
                  <a:pt x="1998458" y="363635"/>
                </a:cubicBezTo>
                <a:cubicBezTo>
                  <a:pt x="1987345" y="365223"/>
                  <a:pt x="1958373" y="366017"/>
                  <a:pt x="1911542" y="366017"/>
                </a:cubicBezTo>
                <a:cubicBezTo>
                  <a:pt x="1861536" y="366017"/>
                  <a:pt x="1830580" y="364826"/>
                  <a:pt x="1818673" y="362445"/>
                </a:cubicBezTo>
                <a:cubicBezTo>
                  <a:pt x="1806767" y="360064"/>
                  <a:pt x="1800814" y="351928"/>
                  <a:pt x="1800814" y="338037"/>
                </a:cubicBezTo>
                <a:cubicBezTo>
                  <a:pt x="1800814" y="319384"/>
                  <a:pt x="1801409" y="291206"/>
                  <a:pt x="1802600" y="253503"/>
                </a:cubicBezTo>
                <a:cubicBezTo>
                  <a:pt x="1803791" y="215800"/>
                  <a:pt x="1804386" y="187423"/>
                  <a:pt x="1804386" y="168373"/>
                </a:cubicBezTo>
                <a:cubicBezTo>
                  <a:pt x="1804386" y="153689"/>
                  <a:pt x="1803989" y="131762"/>
                  <a:pt x="1803195" y="102591"/>
                </a:cubicBezTo>
                <a:cubicBezTo>
                  <a:pt x="1802401" y="73421"/>
                  <a:pt x="1802004" y="51493"/>
                  <a:pt x="1802004" y="36809"/>
                </a:cubicBezTo>
                <a:lnTo>
                  <a:pt x="1801125" y="29722"/>
                </a:lnTo>
                <a:close/>
                <a:moveTo>
                  <a:pt x="2347906" y="38745"/>
                </a:moveTo>
                <a:lnTo>
                  <a:pt x="2347906" y="51692"/>
                </a:lnTo>
                <a:cubicBezTo>
                  <a:pt x="2348303" y="70742"/>
                  <a:pt x="2348501" y="84831"/>
                  <a:pt x="2348501" y="93959"/>
                </a:cubicBezTo>
                <a:cubicBezTo>
                  <a:pt x="2348501" y="127296"/>
                  <a:pt x="2352272" y="150316"/>
                  <a:pt x="2359812" y="163015"/>
                </a:cubicBezTo>
                <a:cubicBezTo>
                  <a:pt x="2370528" y="180081"/>
                  <a:pt x="2391562" y="188614"/>
                  <a:pt x="2422915" y="188614"/>
                </a:cubicBezTo>
                <a:cubicBezTo>
                  <a:pt x="2432837" y="188614"/>
                  <a:pt x="2447025" y="186332"/>
                  <a:pt x="2465480" y="181768"/>
                </a:cubicBezTo>
                <a:cubicBezTo>
                  <a:pt x="2483935" y="177204"/>
                  <a:pt x="2496933" y="174922"/>
                  <a:pt x="2504473" y="174921"/>
                </a:cubicBezTo>
                <a:cubicBezTo>
                  <a:pt x="2512807" y="174921"/>
                  <a:pt x="2516975" y="179287"/>
                  <a:pt x="2516975" y="188018"/>
                </a:cubicBezTo>
                <a:cubicBezTo>
                  <a:pt x="2516975" y="199925"/>
                  <a:pt x="2515486" y="217982"/>
                  <a:pt x="2512510" y="242192"/>
                </a:cubicBezTo>
                <a:cubicBezTo>
                  <a:pt x="2509533" y="266401"/>
                  <a:pt x="2508045" y="284162"/>
                  <a:pt x="2508045" y="295472"/>
                </a:cubicBezTo>
                <a:cubicBezTo>
                  <a:pt x="2508045" y="306783"/>
                  <a:pt x="2506854" y="314026"/>
                  <a:pt x="2504473" y="317201"/>
                </a:cubicBezTo>
                <a:cubicBezTo>
                  <a:pt x="2502091" y="320376"/>
                  <a:pt x="2495544" y="324940"/>
                  <a:pt x="2484828" y="330893"/>
                </a:cubicBezTo>
                <a:cubicBezTo>
                  <a:pt x="2433631" y="359071"/>
                  <a:pt x="2376878" y="373161"/>
                  <a:pt x="2314568" y="373160"/>
                </a:cubicBezTo>
                <a:cubicBezTo>
                  <a:pt x="2199871" y="373160"/>
                  <a:pt x="2142523" y="329306"/>
                  <a:pt x="2142524" y="241597"/>
                </a:cubicBezTo>
                <a:cubicBezTo>
                  <a:pt x="2142523" y="215403"/>
                  <a:pt x="2143515" y="176013"/>
                  <a:pt x="2145500" y="123427"/>
                </a:cubicBezTo>
                <a:cubicBezTo>
                  <a:pt x="2146492" y="97134"/>
                  <a:pt x="2147236" y="74140"/>
                  <a:pt x="2147732" y="54445"/>
                </a:cubicBezTo>
                <a:lnTo>
                  <a:pt x="2148020" y="35446"/>
                </a:lnTo>
                <a:close/>
                <a:moveTo>
                  <a:pt x="3118700" y="51464"/>
                </a:moveTo>
                <a:lnTo>
                  <a:pt x="3111543" y="86369"/>
                </a:lnTo>
                <a:cubicBezTo>
                  <a:pt x="3105094" y="97779"/>
                  <a:pt x="3095420" y="104873"/>
                  <a:pt x="3082522" y="107651"/>
                </a:cubicBezTo>
                <a:cubicBezTo>
                  <a:pt x="3078156" y="108445"/>
                  <a:pt x="3037079" y="112810"/>
                  <a:pt x="2959292" y="120748"/>
                </a:cubicBezTo>
                <a:cubicBezTo>
                  <a:pt x="2912461" y="125908"/>
                  <a:pt x="2842611" y="132059"/>
                  <a:pt x="2749742" y="139203"/>
                </a:cubicBezTo>
                <a:cubicBezTo>
                  <a:pt x="2755298" y="164999"/>
                  <a:pt x="2772165" y="184645"/>
                  <a:pt x="2800343" y="198139"/>
                </a:cubicBezTo>
                <a:cubicBezTo>
                  <a:pt x="2823362" y="209251"/>
                  <a:pt x="2849556" y="214808"/>
                  <a:pt x="2878925" y="214808"/>
                </a:cubicBezTo>
                <a:cubicBezTo>
                  <a:pt x="2914247" y="214807"/>
                  <a:pt x="2949767" y="205283"/>
                  <a:pt x="2985486" y="186233"/>
                </a:cubicBezTo>
                <a:cubicBezTo>
                  <a:pt x="3000567" y="176708"/>
                  <a:pt x="3015648" y="167183"/>
                  <a:pt x="3030729" y="157657"/>
                </a:cubicBezTo>
                <a:cubicBezTo>
                  <a:pt x="3039064" y="161626"/>
                  <a:pt x="3053054" y="181867"/>
                  <a:pt x="3072699" y="218379"/>
                </a:cubicBezTo>
                <a:cubicBezTo>
                  <a:pt x="3092344" y="254892"/>
                  <a:pt x="3102167" y="278109"/>
                  <a:pt x="3102167" y="288031"/>
                </a:cubicBezTo>
                <a:cubicBezTo>
                  <a:pt x="3102167" y="290809"/>
                  <a:pt x="3099190" y="295373"/>
                  <a:pt x="3093237" y="301723"/>
                </a:cubicBezTo>
                <a:cubicBezTo>
                  <a:pt x="3044818" y="353714"/>
                  <a:pt x="2969611" y="379709"/>
                  <a:pt x="2867614" y="379709"/>
                </a:cubicBezTo>
                <a:cubicBezTo>
                  <a:pt x="2773157" y="379709"/>
                  <a:pt x="2696958" y="352126"/>
                  <a:pt x="2639014" y="296961"/>
                </a:cubicBezTo>
                <a:cubicBezTo>
                  <a:pt x="2579482" y="241001"/>
                  <a:pt x="2549717" y="166190"/>
                  <a:pt x="2549717" y="72528"/>
                </a:cubicBezTo>
                <a:lnTo>
                  <a:pt x="2554579" y="42155"/>
                </a:lnTo>
                <a:close/>
                <a:moveTo>
                  <a:pt x="3405776" y="56201"/>
                </a:moveTo>
                <a:lnTo>
                  <a:pt x="3405776" y="341609"/>
                </a:lnTo>
                <a:cubicBezTo>
                  <a:pt x="3405776" y="354706"/>
                  <a:pt x="3399625" y="362048"/>
                  <a:pt x="3387322" y="363635"/>
                </a:cubicBezTo>
                <a:cubicBezTo>
                  <a:pt x="3373431" y="365223"/>
                  <a:pt x="3345055" y="366017"/>
                  <a:pt x="3302192" y="366017"/>
                </a:cubicBezTo>
                <a:cubicBezTo>
                  <a:pt x="3255757" y="366017"/>
                  <a:pt x="3225595" y="364826"/>
                  <a:pt x="3211704" y="362445"/>
                </a:cubicBezTo>
                <a:cubicBezTo>
                  <a:pt x="3199401" y="360460"/>
                  <a:pt x="3193249" y="353912"/>
                  <a:pt x="3193249" y="342800"/>
                </a:cubicBezTo>
                <a:cubicBezTo>
                  <a:pt x="3193249" y="311843"/>
                  <a:pt x="3193448" y="265211"/>
                  <a:pt x="3193845" y="202901"/>
                </a:cubicBezTo>
                <a:cubicBezTo>
                  <a:pt x="3194242" y="140592"/>
                  <a:pt x="3194440" y="93761"/>
                  <a:pt x="3194440" y="62407"/>
                </a:cubicBezTo>
                <a:lnTo>
                  <a:pt x="3194240" y="52711"/>
                </a:lnTo>
                <a:close/>
                <a:moveTo>
                  <a:pt x="3776060" y="62312"/>
                </a:moveTo>
                <a:lnTo>
                  <a:pt x="3776061" y="113604"/>
                </a:lnTo>
                <a:cubicBezTo>
                  <a:pt x="3776060" y="139401"/>
                  <a:pt x="3776259" y="177997"/>
                  <a:pt x="3776656" y="229392"/>
                </a:cubicBezTo>
                <a:cubicBezTo>
                  <a:pt x="3777053" y="280788"/>
                  <a:pt x="3777251" y="319384"/>
                  <a:pt x="3777251" y="345181"/>
                </a:cubicBezTo>
                <a:cubicBezTo>
                  <a:pt x="3777251" y="355897"/>
                  <a:pt x="3771695" y="362048"/>
                  <a:pt x="3760583" y="363635"/>
                </a:cubicBezTo>
                <a:cubicBezTo>
                  <a:pt x="3749470" y="365223"/>
                  <a:pt x="3720498" y="366017"/>
                  <a:pt x="3673667" y="366017"/>
                </a:cubicBezTo>
                <a:cubicBezTo>
                  <a:pt x="3623661" y="366017"/>
                  <a:pt x="3592705" y="364827"/>
                  <a:pt x="3580798" y="362445"/>
                </a:cubicBezTo>
                <a:cubicBezTo>
                  <a:pt x="3568892" y="360064"/>
                  <a:pt x="3562939" y="351928"/>
                  <a:pt x="3562939" y="338037"/>
                </a:cubicBezTo>
                <a:cubicBezTo>
                  <a:pt x="3562939" y="319384"/>
                  <a:pt x="3563534" y="291206"/>
                  <a:pt x="3564725" y="253503"/>
                </a:cubicBezTo>
                <a:cubicBezTo>
                  <a:pt x="3565915" y="215799"/>
                  <a:pt x="3566510" y="187423"/>
                  <a:pt x="3566510" y="168373"/>
                </a:cubicBezTo>
                <a:cubicBezTo>
                  <a:pt x="3566510" y="153688"/>
                  <a:pt x="3566114" y="131761"/>
                  <a:pt x="3565320" y="102591"/>
                </a:cubicBezTo>
                <a:cubicBezTo>
                  <a:pt x="3564923" y="88006"/>
                  <a:pt x="3564625" y="75231"/>
                  <a:pt x="3564427" y="64268"/>
                </a:cubicBezTo>
                <a:lnTo>
                  <a:pt x="3564368" y="58819"/>
                </a:lnTo>
                <a:close/>
                <a:moveTo>
                  <a:pt x="4110258" y="67827"/>
                </a:moveTo>
                <a:lnTo>
                  <a:pt x="4110626" y="93959"/>
                </a:lnTo>
                <a:cubicBezTo>
                  <a:pt x="4110626" y="127296"/>
                  <a:pt x="4114397" y="150315"/>
                  <a:pt x="4121937" y="163015"/>
                </a:cubicBezTo>
                <a:cubicBezTo>
                  <a:pt x="4132653" y="180081"/>
                  <a:pt x="4153688" y="188614"/>
                  <a:pt x="4185040" y="188613"/>
                </a:cubicBezTo>
                <a:cubicBezTo>
                  <a:pt x="4194962" y="188614"/>
                  <a:pt x="4209150" y="186332"/>
                  <a:pt x="4227605" y="181767"/>
                </a:cubicBezTo>
                <a:cubicBezTo>
                  <a:pt x="4246060" y="177204"/>
                  <a:pt x="4259057" y="174922"/>
                  <a:pt x="4266598" y="174922"/>
                </a:cubicBezTo>
                <a:cubicBezTo>
                  <a:pt x="4274932" y="174921"/>
                  <a:pt x="4279100" y="179287"/>
                  <a:pt x="4279099" y="188018"/>
                </a:cubicBezTo>
                <a:cubicBezTo>
                  <a:pt x="4279100" y="199925"/>
                  <a:pt x="4277611" y="217982"/>
                  <a:pt x="4274634" y="242191"/>
                </a:cubicBezTo>
                <a:cubicBezTo>
                  <a:pt x="4271658" y="266401"/>
                  <a:pt x="4270169" y="284161"/>
                  <a:pt x="4270170" y="295472"/>
                </a:cubicBezTo>
                <a:cubicBezTo>
                  <a:pt x="4270170" y="306783"/>
                  <a:pt x="4268979" y="314026"/>
                  <a:pt x="4266598" y="317201"/>
                </a:cubicBezTo>
                <a:cubicBezTo>
                  <a:pt x="4264217" y="320376"/>
                  <a:pt x="4257668" y="324940"/>
                  <a:pt x="4246953" y="330893"/>
                </a:cubicBezTo>
                <a:cubicBezTo>
                  <a:pt x="4195756" y="359071"/>
                  <a:pt x="4139003" y="373161"/>
                  <a:pt x="4076694" y="373161"/>
                </a:cubicBezTo>
                <a:cubicBezTo>
                  <a:pt x="3961996" y="373161"/>
                  <a:pt x="3904648" y="329306"/>
                  <a:pt x="3904648" y="241597"/>
                </a:cubicBezTo>
                <a:cubicBezTo>
                  <a:pt x="3904648" y="215403"/>
                  <a:pt x="3905640" y="176013"/>
                  <a:pt x="3907625" y="123427"/>
                </a:cubicBezTo>
                <a:lnTo>
                  <a:pt x="3909531" y="64514"/>
                </a:lnTo>
                <a:close/>
                <a:moveTo>
                  <a:pt x="4643375" y="76624"/>
                </a:moveTo>
                <a:lnTo>
                  <a:pt x="4643431" y="76695"/>
                </a:lnTo>
                <a:cubicBezTo>
                  <a:pt x="4663672" y="106857"/>
                  <a:pt x="4673792" y="139203"/>
                  <a:pt x="4673792" y="173731"/>
                </a:cubicBezTo>
                <a:cubicBezTo>
                  <a:pt x="4673791" y="193971"/>
                  <a:pt x="4669823" y="215403"/>
                  <a:pt x="4661886" y="238025"/>
                </a:cubicBezTo>
                <a:cubicBezTo>
                  <a:pt x="4652757" y="263028"/>
                  <a:pt x="4641248" y="281284"/>
                  <a:pt x="4627357" y="292793"/>
                </a:cubicBezTo>
                <a:cubicBezTo>
                  <a:pt x="4597989" y="318194"/>
                  <a:pt x="4563659" y="339624"/>
                  <a:pt x="4524369" y="357087"/>
                </a:cubicBezTo>
                <a:cubicBezTo>
                  <a:pt x="4481902" y="375343"/>
                  <a:pt x="4442811" y="384472"/>
                  <a:pt x="4407092" y="384472"/>
                </a:cubicBezTo>
                <a:cubicBezTo>
                  <a:pt x="4399154" y="384471"/>
                  <a:pt x="4381395" y="362941"/>
                  <a:pt x="4353812" y="319880"/>
                </a:cubicBezTo>
                <a:cubicBezTo>
                  <a:pt x="4326229" y="276819"/>
                  <a:pt x="4312437" y="250526"/>
                  <a:pt x="4312437" y="241002"/>
                </a:cubicBezTo>
                <a:cubicBezTo>
                  <a:pt x="4312437" y="237429"/>
                  <a:pt x="4314620" y="235247"/>
                  <a:pt x="4318986" y="234453"/>
                </a:cubicBezTo>
                <a:cubicBezTo>
                  <a:pt x="4346767" y="229293"/>
                  <a:pt x="4374747" y="224134"/>
                  <a:pt x="4402925" y="218975"/>
                </a:cubicBezTo>
                <a:cubicBezTo>
                  <a:pt x="4437850" y="207862"/>
                  <a:pt x="4455312" y="189606"/>
                  <a:pt x="4455312" y="164206"/>
                </a:cubicBezTo>
                <a:cubicBezTo>
                  <a:pt x="4455312" y="146743"/>
                  <a:pt x="4445192" y="126503"/>
                  <a:pt x="4424951" y="103484"/>
                </a:cubicBezTo>
                <a:lnTo>
                  <a:pt x="4397231" y="72562"/>
                </a:lnTo>
                <a:close/>
              </a:path>
            </a:pathLst>
          </a:custGeom>
          <a:solidFill>
            <a:srgbClr val="C8D549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C8D549"/>
              </a:solidFill>
              <a:latin charset="0" panose="020e0802020502020306" pitchFamily="34" typeface="Berlin Sans FB Demi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4439" y="3829829"/>
            <a:ext cx="381001" cy="469900"/>
            <a:chOff x="1674813" y="1797050"/>
            <a:chExt cx="381001" cy="469900"/>
          </a:xfrm>
        </p:grpSpPr>
        <p:sp>
          <p:nvSpPr>
            <p:cNvPr id="19" name="Freeform 72"/>
            <p:cNvSpPr>
              <a:spLocks noEditPoints="1"/>
            </p:cNvSpPr>
            <p:nvPr/>
          </p:nvSpPr>
          <p:spPr bwMode="auto">
            <a:xfrm>
              <a:off x="1674813" y="1978025"/>
              <a:ext cx="90488" cy="288925"/>
            </a:xfrm>
            <a:custGeom>
              <a:gdLst>
                <a:gd fmla="*/ 2 w 24" name="T0"/>
                <a:gd fmla="*/ 0 h 76" name="T1"/>
                <a:gd fmla="*/ 0 w 24" name="T2"/>
                <a:gd fmla="*/ 75 h 76" name="T3"/>
                <a:gd fmla="*/ 2 w 24" name="T4"/>
                <a:gd fmla="*/ 76 h 76" name="T5"/>
                <a:gd fmla="*/ 8 w 24" name="T6"/>
                <a:gd fmla="*/ 66 h 76" name="T7"/>
                <a:gd fmla="*/ 22 w 24" name="T8"/>
                <a:gd fmla="*/ 76 h 76" name="T9"/>
                <a:gd fmla="*/ 24 w 24" name="T10"/>
                <a:gd fmla="*/ 1 h 76" name="T11"/>
                <a:gd fmla="*/ 11 w 24" name="T12"/>
                <a:gd fmla="*/ 60 h 76" name="T13"/>
                <a:gd fmla="*/ 3 w 24" name="T14"/>
                <a:gd fmla="*/ 55 h 76" name="T15"/>
                <a:gd fmla="*/ 11 w 24" name="T16"/>
                <a:gd fmla="*/ 60 h 76" name="T17"/>
                <a:gd fmla="*/ 3 w 24" name="T18"/>
                <a:gd fmla="*/ 51 h 76" name="T19"/>
                <a:gd fmla="*/ 11 w 24" name="T20"/>
                <a:gd fmla="*/ 46 h 76" name="T21"/>
                <a:gd fmla="*/ 11 w 24" name="T22"/>
                <a:gd fmla="*/ 43 h 76" name="T23"/>
                <a:gd fmla="*/ 3 w 24" name="T24"/>
                <a:gd fmla="*/ 38 h 76" name="T25"/>
                <a:gd fmla="*/ 11 w 24" name="T26"/>
                <a:gd fmla="*/ 43 h 76" name="T27"/>
                <a:gd fmla="*/ 3 w 24" name="T28"/>
                <a:gd fmla="*/ 34 h 76" name="T29"/>
                <a:gd fmla="*/ 11 w 24" name="T30"/>
                <a:gd fmla="*/ 29 h 76" name="T31"/>
                <a:gd fmla="*/ 11 w 24" name="T32"/>
                <a:gd fmla="*/ 26 h 76" name="T33"/>
                <a:gd fmla="*/ 3 w 24" name="T34"/>
                <a:gd fmla="*/ 21 h 76" name="T35"/>
                <a:gd fmla="*/ 11 w 24" name="T36"/>
                <a:gd fmla="*/ 26 h 76" name="T37"/>
                <a:gd fmla="*/ 3 w 24" name="T38"/>
                <a:gd fmla="*/ 17 h 76" name="T39"/>
                <a:gd fmla="*/ 11 w 24" name="T40"/>
                <a:gd fmla="*/ 12 h 76" name="T41"/>
                <a:gd fmla="*/ 11 w 24" name="T42"/>
                <a:gd fmla="*/ 9 h 76" name="T43"/>
                <a:gd fmla="*/ 3 w 24" name="T44"/>
                <a:gd fmla="*/ 3 h 76" name="T45"/>
                <a:gd fmla="*/ 11 w 24" name="T46"/>
                <a:gd fmla="*/ 9 h 76" name="T47"/>
                <a:gd fmla="*/ 13 w 24" name="T48"/>
                <a:gd fmla="*/ 60 h 76" name="T49"/>
                <a:gd fmla="*/ 21 w 24" name="T50"/>
                <a:gd fmla="*/ 55 h 76" name="T51"/>
                <a:gd fmla="*/ 21 w 24" name="T52"/>
                <a:gd fmla="*/ 51 h 76" name="T53"/>
                <a:gd fmla="*/ 13 w 24" name="T54"/>
                <a:gd fmla="*/ 46 h 76" name="T55"/>
                <a:gd fmla="*/ 21 w 24" name="T56"/>
                <a:gd fmla="*/ 51 h 76" name="T57"/>
                <a:gd fmla="*/ 13 w 24" name="T58"/>
                <a:gd fmla="*/ 43 h 76" name="T59"/>
                <a:gd fmla="*/ 21 w 24" name="T60"/>
                <a:gd fmla="*/ 38 h 76" name="T61"/>
                <a:gd fmla="*/ 21 w 24" name="T62"/>
                <a:gd fmla="*/ 34 h 76" name="T63"/>
                <a:gd fmla="*/ 13 w 24" name="T64"/>
                <a:gd fmla="*/ 29 h 76" name="T65"/>
                <a:gd fmla="*/ 21 w 24" name="T66"/>
                <a:gd fmla="*/ 34 h 76" name="T67"/>
                <a:gd fmla="*/ 13 w 24" name="T68"/>
                <a:gd fmla="*/ 26 h 76" name="T69"/>
                <a:gd fmla="*/ 21 w 24" name="T70"/>
                <a:gd fmla="*/ 21 h 76" name="T71"/>
                <a:gd fmla="*/ 21 w 24" name="T72"/>
                <a:gd fmla="*/ 17 h 76" name="T73"/>
                <a:gd fmla="*/ 13 w 24" name="T74"/>
                <a:gd fmla="*/ 12 h 76" name="T75"/>
                <a:gd fmla="*/ 21 w 24" name="T76"/>
                <a:gd fmla="*/ 17 h 76" name="T77"/>
                <a:gd fmla="*/ 13 w 24" name="T78"/>
                <a:gd fmla="*/ 9 h 76" name="T79"/>
                <a:gd fmla="*/ 21 w 24" name="T80"/>
                <a:gd fmla="*/ 3 h 7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6" w="2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1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3" y="76"/>
                    <a:pt x="24" y="75"/>
                    <a:pt x="24" y="7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2" y="0"/>
                  </a:cubicBezTo>
                  <a:close/>
                  <a:moveTo>
                    <a:pt x="11" y="60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1" y="60"/>
                  </a:lnTo>
                  <a:close/>
                  <a:moveTo>
                    <a:pt x="11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1" y="46"/>
                    <a:pt x="11" y="46"/>
                    <a:pt x="11" y="46"/>
                  </a:cubicBezTo>
                  <a:lnTo>
                    <a:pt x="11" y="51"/>
                  </a:lnTo>
                  <a:close/>
                  <a:moveTo>
                    <a:pt x="11" y="43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38"/>
                    <a:pt x="11" y="38"/>
                    <a:pt x="11" y="38"/>
                  </a:cubicBezTo>
                  <a:lnTo>
                    <a:pt x="11" y="43"/>
                  </a:lnTo>
                  <a:close/>
                  <a:moveTo>
                    <a:pt x="1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1" y="29"/>
                    <a:pt x="11" y="29"/>
                    <a:pt x="11" y="29"/>
                  </a:cubicBezTo>
                  <a:lnTo>
                    <a:pt x="11" y="34"/>
                  </a:lnTo>
                  <a:close/>
                  <a:moveTo>
                    <a:pt x="11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6"/>
                  </a:lnTo>
                  <a:close/>
                  <a:moveTo>
                    <a:pt x="11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7"/>
                  </a:lnTo>
                  <a:close/>
                  <a:moveTo>
                    <a:pt x="1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1" y="9"/>
                  </a:lnTo>
                  <a:close/>
                  <a:moveTo>
                    <a:pt x="21" y="60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21" y="55"/>
                    <a:pt x="21" y="55"/>
                    <a:pt x="21" y="55"/>
                  </a:cubicBezTo>
                  <a:lnTo>
                    <a:pt x="21" y="60"/>
                  </a:lnTo>
                  <a:close/>
                  <a:moveTo>
                    <a:pt x="21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51"/>
                  </a:lnTo>
                  <a:close/>
                  <a:moveTo>
                    <a:pt x="21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21" y="43"/>
                  </a:lnTo>
                  <a:close/>
                  <a:moveTo>
                    <a:pt x="21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29"/>
                    <a:pt x="21" y="29"/>
                    <a:pt x="21" y="29"/>
                  </a:cubicBezTo>
                  <a:lnTo>
                    <a:pt x="21" y="34"/>
                  </a:lnTo>
                  <a:close/>
                  <a:moveTo>
                    <a:pt x="21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6"/>
                  </a:lnTo>
                  <a:close/>
                  <a:moveTo>
                    <a:pt x="21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1" y="17"/>
                  </a:lnTo>
                  <a:close/>
                  <a:moveTo>
                    <a:pt x="21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73"/>
            <p:cNvSpPr>
              <a:spLocks noEditPoints="1"/>
            </p:cNvSpPr>
            <p:nvPr/>
          </p:nvSpPr>
          <p:spPr bwMode="auto">
            <a:xfrm>
              <a:off x="1927226" y="2100263"/>
              <a:ext cx="128588" cy="166687"/>
            </a:xfrm>
            <a:custGeom>
              <a:gdLst>
                <a:gd fmla="*/ 33 w 34" name="T0"/>
                <a:gd fmla="*/ 0 h 44" name="T1"/>
                <a:gd fmla="*/ 1 w 34" name="T2"/>
                <a:gd fmla="*/ 0 h 44" name="T3"/>
                <a:gd fmla="*/ 0 w 34" name="T4"/>
                <a:gd fmla="*/ 1 h 44" name="T5"/>
                <a:gd fmla="*/ 0 w 34" name="T6"/>
                <a:gd fmla="*/ 43 h 44" name="T7"/>
                <a:gd fmla="*/ 1 w 34" name="T8"/>
                <a:gd fmla="*/ 44 h 44" name="T9"/>
                <a:gd fmla="*/ 33 w 34" name="T10"/>
                <a:gd fmla="*/ 44 h 44" name="T11"/>
                <a:gd fmla="*/ 34 w 34" name="T12"/>
                <a:gd fmla="*/ 43 h 44" name="T13"/>
                <a:gd fmla="*/ 34 w 34" name="T14"/>
                <a:gd fmla="*/ 1 h 44" name="T15"/>
                <a:gd fmla="*/ 33 w 34" name="T16"/>
                <a:gd fmla="*/ 0 h 44" name="T17"/>
                <a:gd fmla="*/ 15 w 34" name="T18"/>
                <a:gd fmla="*/ 37 h 44" name="T19"/>
                <a:gd fmla="*/ 2 w 34" name="T20"/>
                <a:gd fmla="*/ 37 h 44" name="T21"/>
                <a:gd fmla="*/ 2 w 34" name="T22"/>
                <a:gd fmla="*/ 32 h 44" name="T23"/>
                <a:gd fmla="*/ 15 w 34" name="T24"/>
                <a:gd fmla="*/ 32 h 44" name="T25"/>
                <a:gd fmla="*/ 15 w 34" name="T26"/>
                <a:gd fmla="*/ 37 h 44" name="T27"/>
                <a:gd fmla="*/ 15 w 34" name="T28"/>
                <a:gd fmla="*/ 28 h 44" name="T29"/>
                <a:gd fmla="*/ 2 w 34" name="T30"/>
                <a:gd fmla="*/ 28 h 44" name="T31"/>
                <a:gd fmla="*/ 2 w 34" name="T32"/>
                <a:gd fmla="*/ 22 h 44" name="T33"/>
                <a:gd fmla="*/ 15 w 34" name="T34"/>
                <a:gd fmla="*/ 22 h 44" name="T35"/>
                <a:gd fmla="*/ 15 w 34" name="T36"/>
                <a:gd fmla="*/ 28 h 44" name="T37"/>
                <a:gd fmla="*/ 15 w 34" name="T38"/>
                <a:gd fmla="*/ 18 h 44" name="T39"/>
                <a:gd fmla="*/ 2 w 34" name="T40"/>
                <a:gd fmla="*/ 18 h 44" name="T41"/>
                <a:gd fmla="*/ 2 w 34" name="T42"/>
                <a:gd fmla="*/ 13 h 44" name="T43"/>
                <a:gd fmla="*/ 15 w 34" name="T44"/>
                <a:gd fmla="*/ 13 h 44" name="T45"/>
                <a:gd fmla="*/ 15 w 34" name="T46"/>
                <a:gd fmla="*/ 18 h 44" name="T47"/>
                <a:gd fmla="*/ 15 w 34" name="T48"/>
                <a:gd fmla="*/ 9 h 44" name="T49"/>
                <a:gd fmla="*/ 2 w 34" name="T50"/>
                <a:gd fmla="*/ 9 h 44" name="T51"/>
                <a:gd fmla="*/ 2 w 34" name="T52"/>
                <a:gd fmla="*/ 3 h 44" name="T53"/>
                <a:gd fmla="*/ 15 w 34" name="T54"/>
                <a:gd fmla="*/ 3 h 44" name="T55"/>
                <a:gd fmla="*/ 15 w 34" name="T56"/>
                <a:gd fmla="*/ 9 h 44" name="T57"/>
                <a:gd fmla="*/ 32 w 34" name="T58"/>
                <a:gd fmla="*/ 37 h 44" name="T59"/>
                <a:gd fmla="*/ 19 w 34" name="T60"/>
                <a:gd fmla="*/ 37 h 44" name="T61"/>
                <a:gd fmla="*/ 19 w 34" name="T62"/>
                <a:gd fmla="*/ 32 h 44" name="T63"/>
                <a:gd fmla="*/ 32 w 34" name="T64"/>
                <a:gd fmla="*/ 32 h 44" name="T65"/>
                <a:gd fmla="*/ 32 w 34" name="T66"/>
                <a:gd fmla="*/ 37 h 44" name="T67"/>
                <a:gd fmla="*/ 32 w 34" name="T68"/>
                <a:gd fmla="*/ 28 h 44" name="T69"/>
                <a:gd fmla="*/ 19 w 34" name="T70"/>
                <a:gd fmla="*/ 28 h 44" name="T71"/>
                <a:gd fmla="*/ 19 w 34" name="T72"/>
                <a:gd fmla="*/ 22 h 44" name="T73"/>
                <a:gd fmla="*/ 32 w 34" name="T74"/>
                <a:gd fmla="*/ 22 h 44" name="T75"/>
                <a:gd fmla="*/ 32 w 34" name="T76"/>
                <a:gd fmla="*/ 28 h 44" name="T77"/>
                <a:gd fmla="*/ 32 w 34" name="T78"/>
                <a:gd fmla="*/ 18 h 44" name="T79"/>
                <a:gd fmla="*/ 19 w 34" name="T80"/>
                <a:gd fmla="*/ 18 h 44" name="T81"/>
                <a:gd fmla="*/ 19 w 34" name="T82"/>
                <a:gd fmla="*/ 13 h 44" name="T83"/>
                <a:gd fmla="*/ 32 w 34" name="T84"/>
                <a:gd fmla="*/ 13 h 44" name="T85"/>
                <a:gd fmla="*/ 32 w 34" name="T86"/>
                <a:gd fmla="*/ 18 h 44" name="T87"/>
                <a:gd fmla="*/ 32 w 34" name="T88"/>
                <a:gd fmla="*/ 9 h 44" name="T89"/>
                <a:gd fmla="*/ 19 w 34" name="T90"/>
                <a:gd fmla="*/ 9 h 44" name="T91"/>
                <a:gd fmla="*/ 19 w 34" name="T92"/>
                <a:gd fmla="*/ 3 h 44" name="T93"/>
                <a:gd fmla="*/ 32 w 34" name="T94"/>
                <a:gd fmla="*/ 3 h 44" name="T95"/>
                <a:gd fmla="*/ 32 w 34" name="T96"/>
                <a:gd fmla="*/ 9 h 4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4" w="3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4" y="44"/>
                    <a:pt x="34" y="4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lose/>
                  <a:moveTo>
                    <a:pt x="15" y="37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5" y="32"/>
                    <a:pt x="15" y="32"/>
                    <a:pt x="15" y="32"/>
                  </a:cubicBezTo>
                  <a:lnTo>
                    <a:pt x="15" y="37"/>
                  </a:lnTo>
                  <a:close/>
                  <a:moveTo>
                    <a:pt x="15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5" y="22"/>
                    <a:pt x="15" y="22"/>
                    <a:pt x="15" y="22"/>
                  </a:cubicBezTo>
                  <a:lnTo>
                    <a:pt x="15" y="28"/>
                  </a:lnTo>
                  <a:close/>
                  <a:moveTo>
                    <a:pt x="15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18"/>
                  </a:lnTo>
                  <a:close/>
                  <a:moveTo>
                    <a:pt x="15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5" y="9"/>
                  </a:lnTo>
                  <a:close/>
                  <a:moveTo>
                    <a:pt x="32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37"/>
                  </a:lnTo>
                  <a:close/>
                  <a:moveTo>
                    <a:pt x="32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2" y="22"/>
                    <a:pt x="32" y="22"/>
                    <a:pt x="32" y="22"/>
                  </a:cubicBezTo>
                  <a:lnTo>
                    <a:pt x="32" y="28"/>
                  </a:lnTo>
                  <a:close/>
                  <a:moveTo>
                    <a:pt x="32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2" y="18"/>
                  </a:lnTo>
                  <a:close/>
                  <a:moveTo>
                    <a:pt x="32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32" y="3"/>
                    <a:pt x="32" y="3"/>
                    <a:pt x="32" y="3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74"/>
            <p:cNvSpPr>
              <a:spLocks noEditPoints="1"/>
            </p:cNvSpPr>
            <p:nvPr/>
          </p:nvSpPr>
          <p:spPr bwMode="auto">
            <a:xfrm>
              <a:off x="1781176" y="1797050"/>
              <a:ext cx="131763" cy="469900"/>
            </a:xfrm>
            <a:custGeom>
              <a:gdLst>
                <a:gd fmla="*/ 23 w 35" name="T0"/>
                <a:gd fmla="*/ 11 h 124" name="T1"/>
                <a:gd fmla="*/ 22 w 35" name="T2"/>
                <a:gd fmla="*/ 0 h 124" name="T3"/>
                <a:gd fmla="*/ 21 w 35" name="T4"/>
                <a:gd fmla="*/ 11 h 124" name="T5"/>
                <a:gd fmla="*/ 8 w 35" name="T6"/>
                <a:gd fmla="*/ 9 h 124" name="T7"/>
                <a:gd fmla="*/ 4 w 35" name="T8"/>
                <a:gd fmla="*/ 7 h 124" name="T9"/>
                <a:gd fmla="*/ 3 w 35" name="T10"/>
                <a:gd fmla="*/ 11 h 124" name="T11"/>
                <a:gd fmla="*/ 0 w 35" name="T12"/>
                <a:gd fmla="*/ 13 h 124" name="T13"/>
                <a:gd fmla="*/ 2 w 35" name="T14"/>
                <a:gd fmla="*/ 124 h 124" name="T15"/>
                <a:gd fmla="*/ 3 w 35" name="T16"/>
                <a:gd fmla="*/ 109 h 124" name="T17"/>
                <a:gd fmla="*/ 12 w 35" name="T18"/>
                <a:gd fmla="*/ 124 h 124" name="T19"/>
                <a:gd fmla="*/ 35 w 35" name="T20"/>
                <a:gd fmla="*/ 122 h 124" name="T21"/>
                <a:gd fmla="*/ 32 w 35" name="T22"/>
                <a:gd fmla="*/ 11 h 124" name="T23"/>
                <a:gd fmla="*/ 4 w 35" name="T24"/>
                <a:gd fmla="*/ 100 h 124" name="T25"/>
                <a:gd fmla="*/ 16 w 35" name="T26"/>
                <a:gd fmla="*/ 93 h 124" name="T27"/>
                <a:gd fmla="*/ 16 w 35" name="T28"/>
                <a:gd fmla="*/ 87 h 124" name="T29"/>
                <a:gd fmla="*/ 4 w 35" name="T30"/>
                <a:gd fmla="*/ 80 h 124" name="T31"/>
                <a:gd fmla="*/ 16 w 35" name="T32"/>
                <a:gd fmla="*/ 87 h 124" name="T33"/>
                <a:gd fmla="*/ 4 w 35" name="T34"/>
                <a:gd fmla="*/ 75 h 124" name="T35"/>
                <a:gd fmla="*/ 16 w 35" name="T36"/>
                <a:gd fmla="*/ 67 h 124" name="T37"/>
                <a:gd fmla="*/ 16 w 35" name="T38"/>
                <a:gd fmla="*/ 62 h 124" name="T39"/>
                <a:gd fmla="*/ 4 w 35" name="T40"/>
                <a:gd fmla="*/ 54 h 124" name="T41"/>
                <a:gd fmla="*/ 16 w 35" name="T42"/>
                <a:gd fmla="*/ 62 h 124" name="T43"/>
                <a:gd fmla="*/ 4 w 35" name="T44"/>
                <a:gd fmla="*/ 49 h 124" name="T45"/>
                <a:gd fmla="*/ 16 w 35" name="T46"/>
                <a:gd fmla="*/ 41 h 124" name="T47"/>
                <a:gd fmla="*/ 16 w 35" name="T48"/>
                <a:gd fmla="*/ 36 h 124" name="T49"/>
                <a:gd fmla="*/ 4 w 35" name="T50"/>
                <a:gd fmla="*/ 29 h 124" name="T51"/>
                <a:gd fmla="*/ 16 w 35" name="T52"/>
                <a:gd fmla="*/ 36 h 124" name="T53"/>
                <a:gd fmla="*/ 4 w 35" name="T54"/>
                <a:gd fmla="*/ 24 h 124" name="T55"/>
                <a:gd fmla="*/ 16 w 35" name="T56"/>
                <a:gd fmla="*/ 16 h 124" name="T57"/>
                <a:gd fmla="*/ 30 w 35" name="T58"/>
                <a:gd fmla="*/ 100 h 124" name="T59"/>
                <a:gd fmla="*/ 18 w 35" name="T60"/>
                <a:gd fmla="*/ 93 h 124" name="T61"/>
                <a:gd fmla="*/ 30 w 35" name="T62"/>
                <a:gd fmla="*/ 100 h 124" name="T63"/>
                <a:gd fmla="*/ 18 w 35" name="T64"/>
                <a:gd fmla="*/ 87 h 124" name="T65"/>
                <a:gd fmla="*/ 30 w 35" name="T66"/>
                <a:gd fmla="*/ 80 h 124" name="T67"/>
                <a:gd fmla="*/ 30 w 35" name="T68"/>
                <a:gd fmla="*/ 75 h 124" name="T69"/>
                <a:gd fmla="*/ 18 w 35" name="T70"/>
                <a:gd fmla="*/ 67 h 124" name="T71"/>
                <a:gd fmla="*/ 30 w 35" name="T72"/>
                <a:gd fmla="*/ 75 h 124" name="T73"/>
                <a:gd fmla="*/ 18 w 35" name="T74"/>
                <a:gd fmla="*/ 62 h 124" name="T75"/>
                <a:gd fmla="*/ 30 w 35" name="T76"/>
                <a:gd fmla="*/ 54 h 124" name="T77"/>
                <a:gd fmla="*/ 30 w 35" name="T78"/>
                <a:gd fmla="*/ 49 h 124" name="T79"/>
                <a:gd fmla="*/ 18 w 35" name="T80"/>
                <a:gd fmla="*/ 41 h 124" name="T81"/>
                <a:gd fmla="*/ 30 w 35" name="T82"/>
                <a:gd fmla="*/ 49 h 124" name="T83"/>
                <a:gd fmla="*/ 18 w 35" name="T84"/>
                <a:gd fmla="*/ 36 h 124" name="T85"/>
                <a:gd fmla="*/ 30 w 35" name="T86"/>
                <a:gd fmla="*/ 29 h 124" name="T87"/>
                <a:gd fmla="*/ 30 w 35" name="T88"/>
                <a:gd fmla="*/ 24 h 124" name="T89"/>
                <a:gd fmla="*/ 18 w 35" name="T90"/>
                <a:gd fmla="*/ 16 h 124" name="T91"/>
                <a:gd fmla="*/ 30 w 35" name="T92"/>
                <a:gd fmla="*/ 24 h 12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4" w="35">
                  <a:moveTo>
                    <a:pt x="32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4" y="124"/>
                    <a:pt x="35" y="123"/>
                    <a:pt x="35" y="1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1"/>
                    <a:pt x="32" y="11"/>
                  </a:cubicBezTo>
                  <a:close/>
                  <a:moveTo>
                    <a:pt x="16" y="100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16" y="100"/>
                  </a:lnTo>
                  <a:close/>
                  <a:moveTo>
                    <a:pt x="16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7"/>
                  </a:lnTo>
                  <a:close/>
                  <a:moveTo>
                    <a:pt x="16" y="75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75"/>
                  </a:lnTo>
                  <a:close/>
                  <a:moveTo>
                    <a:pt x="16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16" y="62"/>
                  </a:lnTo>
                  <a:close/>
                  <a:moveTo>
                    <a:pt x="16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49"/>
                  </a:lnTo>
                  <a:close/>
                  <a:moveTo>
                    <a:pt x="16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36"/>
                  </a:lnTo>
                  <a:close/>
                  <a:moveTo>
                    <a:pt x="1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24"/>
                  </a:lnTo>
                  <a:close/>
                  <a:moveTo>
                    <a:pt x="30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30" y="100"/>
                  </a:lnTo>
                  <a:close/>
                  <a:moveTo>
                    <a:pt x="30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30" y="80"/>
                    <a:pt x="30" y="80"/>
                    <a:pt x="30" y="80"/>
                  </a:cubicBezTo>
                  <a:lnTo>
                    <a:pt x="30" y="87"/>
                  </a:lnTo>
                  <a:close/>
                  <a:moveTo>
                    <a:pt x="30" y="75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30" y="75"/>
                  </a:lnTo>
                  <a:close/>
                  <a:moveTo>
                    <a:pt x="30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62"/>
                  </a:lnTo>
                  <a:close/>
                  <a:moveTo>
                    <a:pt x="30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9"/>
                  </a:lnTo>
                  <a:close/>
                  <a:moveTo>
                    <a:pt x="30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30" y="36"/>
                  </a:lnTo>
                  <a:close/>
                  <a:moveTo>
                    <a:pt x="30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30" y="2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75"/>
            <p:cNvSpPr/>
            <p:nvPr/>
          </p:nvSpPr>
          <p:spPr bwMode="auto">
            <a:xfrm>
              <a:off x="1927226" y="2035175"/>
              <a:ext cx="128588" cy="60325"/>
            </a:xfrm>
            <a:custGeom>
              <a:gdLst>
                <a:gd fmla="*/ 33 w 34" name="T0"/>
                <a:gd fmla="*/ 15 h 16" name="T1"/>
                <a:gd fmla="*/ 28 w 34" name="T2"/>
                <a:gd fmla="*/ 10 h 16" name="T3"/>
                <a:gd fmla="*/ 28 w 34" name="T4"/>
                <a:gd fmla="*/ 3 h 16" name="T5"/>
                <a:gd fmla="*/ 26 w 34" name="T6"/>
                <a:gd fmla="*/ 2 h 16" name="T7"/>
                <a:gd fmla="*/ 24 w 34" name="T8"/>
                <a:gd fmla="*/ 2 h 16" name="T9"/>
                <a:gd fmla="*/ 22 w 34" name="T10"/>
                <a:gd fmla="*/ 3 h 16" name="T11"/>
                <a:gd fmla="*/ 22 w 34" name="T12"/>
                <a:gd fmla="*/ 5 h 16" name="T13"/>
                <a:gd fmla="*/ 18 w 34" name="T14"/>
                <a:gd fmla="*/ 0 h 16" name="T15"/>
                <a:gd fmla="*/ 16 w 34" name="T16"/>
                <a:gd fmla="*/ 0 h 16" name="T17"/>
                <a:gd fmla="*/ 1 w 34" name="T18"/>
                <a:gd fmla="*/ 15 h 16" name="T19"/>
                <a:gd fmla="*/ 1 w 34" name="T20"/>
                <a:gd fmla="*/ 16 h 16" name="T21"/>
                <a:gd fmla="*/ 33 w 34" name="T22"/>
                <a:gd fmla="*/ 16 h 16" name="T23"/>
                <a:gd fmla="*/ 33 w 34" name="T24"/>
                <a:gd fmla="*/ 15 h 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" w="34">
                  <a:moveTo>
                    <a:pt x="33" y="15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3" y="15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07408" y="667756"/>
            <a:ext cx="4844582" cy="999789"/>
            <a:chOff x="3507408" y="667756"/>
            <a:chExt cx="4844582" cy="999789"/>
          </a:xfrm>
        </p:grpSpPr>
        <p:sp>
          <p:nvSpPr>
            <p:cNvPr id="15" name="文本框 14"/>
            <p:cNvSpPr txBox="1"/>
            <p:nvPr/>
          </p:nvSpPr>
          <p:spPr>
            <a:xfrm>
              <a:off x="3507408" y="763632"/>
              <a:ext cx="484458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chemeClr val="bg1"/>
                  </a:solidFill>
                  <a:latin charset="0" panose="020e0802020502020306" pitchFamily="34" typeface="Berlin Sans FB Demi"/>
                </a:rPr>
                <a:t>Things To Bring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027593" y="667756"/>
              <a:ext cx="999789" cy="999789"/>
              <a:chOff x="6760893" y="858256"/>
              <a:chExt cx="999789" cy="999789"/>
            </a:xfrm>
          </p:grpSpPr>
          <p:sp>
            <p:nvSpPr>
              <p:cNvPr id="31" name="椭圆 30"/>
              <p:cNvSpPr/>
              <p:nvPr/>
            </p:nvSpPr>
            <p:spPr>
              <a:xfrm rot="19800000">
                <a:off x="6760893" y="858256"/>
                <a:ext cx="999789" cy="999789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6928880" y="1056230"/>
                <a:ext cx="668981" cy="524402"/>
              </a:xfrm>
              <a:custGeom>
                <a:gdLst>
                  <a:gd fmla="*/ 125 w 125" name="T0"/>
                  <a:gd fmla="*/ 54 h 98" name="T1"/>
                  <a:gd fmla="*/ 125 w 125" name="T2"/>
                  <a:gd fmla="*/ 91 h 98" name="T3"/>
                  <a:gd fmla="*/ 118 w 125" name="T4"/>
                  <a:gd fmla="*/ 98 h 98" name="T5"/>
                  <a:gd fmla="*/ 6 w 125" name="T6"/>
                  <a:gd fmla="*/ 98 h 98" name="T7"/>
                  <a:gd fmla="*/ 0 w 125" name="T8"/>
                  <a:gd fmla="*/ 91 h 98" name="T9"/>
                  <a:gd fmla="*/ 0 w 125" name="T10"/>
                  <a:gd fmla="*/ 54 h 98" name="T11"/>
                  <a:gd fmla="*/ 55 w 125" name="T12"/>
                  <a:gd fmla="*/ 54 h 98" name="T13"/>
                  <a:gd fmla="*/ 55 w 125" name="T14"/>
                  <a:gd fmla="*/ 62 h 98" name="T15"/>
                  <a:gd fmla="*/ 59 w 125" name="T16"/>
                  <a:gd fmla="*/ 66 h 98" name="T17"/>
                  <a:gd fmla="*/ 66 w 125" name="T18"/>
                  <a:gd fmla="*/ 66 h 98" name="T19"/>
                  <a:gd fmla="*/ 69 w 125" name="T20"/>
                  <a:gd fmla="*/ 62 h 98" name="T21"/>
                  <a:gd fmla="*/ 69 w 125" name="T22"/>
                  <a:gd fmla="*/ 54 h 98" name="T23"/>
                  <a:gd fmla="*/ 125 w 125" name="T24"/>
                  <a:gd fmla="*/ 54 h 98" name="T25"/>
                  <a:gd fmla="*/ 50 w 125" name="T26"/>
                  <a:gd fmla="*/ 19 h 98" name="T27"/>
                  <a:gd fmla="*/ 75 w 125" name="T28"/>
                  <a:gd fmla="*/ 19 h 98" name="T29"/>
                  <a:gd fmla="*/ 75 w 125" name="T30"/>
                  <a:gd fmla="*/ 11 h 98" name="T31"/>
                  <a:gd fmla="*/ 72 w 125" name="T32"/>
                  <a:gd fmla="*/ 8 h 98" name="T33"/>
                  <a:gd fmla="*/ 53 w 125" name="T34"/>
                  <a:gd fmla="*/ 8 h 98" name="T35"/>
                  <a:gd fmla="*/ 50 w 125" name="T36"/>
                  <a:gd fmla="*/ 11 h 98" name="T37"/>
                  <a:gd fmla="*/ 50 w 125" name="T38"/>
                  <a:gd fmla="*/ 19 h 98" name="T39"/>
                  <a:gd fmla="*/ 6 w 125" name="T40"/>
                  <a:gd fmla="*/ 19 h 98" name="T41"/>
                  <a:gd fmla="*/ 43 w 125" name="T42"/>
                  <a:gd fmla="*/ 19 h 98" name="T43"/>
                  <a:gd fmla="*/ 43 w 125" name="T44"/>
                  <a:gd fmla="*/ 11 h 98" name="T45"/>
                  <a:gd fmla="*/ 53 w 125" name="T46"/>
                  <a:gd fmla="*/ 0 h 98" name="T47"/>
                  <a:gd fmla="*/ 72 w 125" name="T48"/>
                  <a:gd fmla="*/ 0 h 98" name="T49"/>
                  <a:gd fmla="*/ 82 w 125" name="T50"/>
                  <a:gd fmla="*/ 11 h 98" name="T51"/>
                  <a:gd fmla="*/ 82 w 125" name="T52"/>
                  <a:gd fmla="*/ 19 h 98" name="T53"/>
                  <a:gd fmla="*/ 118 w 125" name="T54"/>
                  <a:gd fmla="*/ 19 h 98" name="T55"/>
                  <a:gd fmla="*/ 125 w 125" name="T56"/>
                  <a:gd fmla="*/ 26 h 98" name="T57"/>
                  <a:gd fmla="*/ 125 w 125" name="T58"/>
                  <a:gd fmla="*/ 47 h 98" name="T59"/>
                  <a:gd fmla="*/ 0 w 125" name="T60"/>
                  <a:gd fmla="*/ 47 h 98" name="T61"/>
                  <a:gd fmla="*/ 0 w 125" name="T62"/>
                  <a:gd fmla="*/ 26 h 98" name="T63"/>
                  <a:gd fmla="*/ 6 w 125" name="T64"/>
                  <a:gd fmla="*/ 19 h 98" name="T65"/>
                  <a:gd fmla="*/ 6 w 125" name="T66"/>
                  <a:gd fmla="*/ 19 h 98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98" w="125">
                    <a:moveTo>
                      <a:pt x="125" y="54"/>
                    </a:moveTo>
                    <a:cubicBezTo>
                      <a:pt x="125" y="91"/>
                      <a:pt x="125" y="91"/>
                      <a:pt x="125" y="91"/>
                    </a:cubicBezTo>
                    <a:cubicBezTo>
                      <a:pt x="125" y="95"/>
                      <a:pt x="122" y="98"/>
                      <a:pt x="118" y="98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3" y="98"/>
                      <a:pt x="0" y="95"/>
                      <a:pt x="0" y="9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4"/>
                      <a:pt x="57" y="66"/>
                      <a:pt x="59" y="66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8" y="66"/>
                      <a:pt x="69" y="64"/>
                      <a:pt x="69" y="62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125" y="54"/>
                      <a:pt x="125" y="54"/>
                      <a:pt x="125" y="54"/>
                    </a:cubicBezTo>
                    <a:close/>
                    <a:moveTo>
                      <a:pt x="50" y="19"/>
                    </a:move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9"/>
                      <a:pt x="73" y="8"/>
                      <a:pt x="7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1" y="8"/>
                      <a:pt x="50" y="9"/>
                      <a:pt x="50" y="11"/>
                    </a:cubicBezTo>
                    <a:cubicBezTo>
                      <a:pt x="50" y="19"/>
                      <a:pt x="50" y="19"/>
                      <a:pt x="50" y="19"/>
                    </a:cubicBezTo>
                    <a:close/>
                    <a:moveTo>
                      <a:pt x="6" y="19"/>
                    </a:move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5"/>
                      <a:pt x="47" y="0"/>
                      <a:pt x="5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0"/>
                      <a:pt x="82" y="5"/>
                      <a:pt x="82" y="11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22" y="19"/>
                      <a:pt x="125" y="22"/>
                      <a:pt x="125" y="26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2"/>
                      <a:pt x="3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17195" y="3187395"/>
            <a:ext cx="3477291" cy="999789"/>
            <a:chOff x="317195" y="3187395"/>
            <a:chExt cx="3477291" cy="999789"/>
          </a:xfrm>
        </p:grpSpPr>
        <p:sp>
          <p:nvSpPr>
            <p:cNvPr id="13" name="文本框 12"/>
            <p:cNvSpPr txBox="1"/>
            <p:nvPr/>
          </p:nvSpPr>
          <p:spPr>
            <a:xfrm>
              <a:off x="317195" y="3372546"/>
              <a:ext cx="333563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chemeClr val="bg1"/>
                  </a:solidFill>
                  <a:latin charset="0" panose="020e0802020502020306" pitchFamily="34" typeface="Berlin Sans FB Demi"/>
                </a:rPr>
                <a:t>Tour Route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794697" y="3187395"/>
              <a:ext cx="999789" cy="999789"/>
              <a:chOff x="4742539" y="2012961"/>
              <a:chExt cx="999789" cy="999789"/>
            </a:xfrm>
          </p:grpSpPr>
          <p:sp>
            <p:nvSpPr>
              <p:cNvPr id="30" name="椭圆 29"/>
              <p:cNvSpPr/>
              <p:nvPr/>
            </p:nvSpPr>
            <p:spPr>
              <a:xfrm rot="19800000">
                <a:off x="4742539" y="2012961"/>
                <a:ext cx="999789" cy="999789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Freeform 59"/>
              <p:cNvSpPr>
                <a:spLocks noEditPoints="1"/>
              </p:cNvSpPr>
              <p:nvPr/>
            </p:nvSpPr>
            <p:spPr bwMode="auto">
              <a:xfrm>
                <a:off x="4972557" y="2128181"/>
                <a:ext cx="524787" cy="716263"/>
              </a:xfrm>
              <a:custGeom>
                <a:gdLst>
                  <a:gd fmla="*/ 0 w 41" name="T0"/>
                  <a:gd fmla="*/ 0 h 56" name="T1"/>
                  <a:gd fmla="*/ 3 w 41" name="T2"/>
                  <a:gd fmla="*/ 0 h 56" name="T3"/>
                  <a:gd fmla="*/ 37 w 41" name="T4"/>
                  <a:gd fmla="*/ 0 h 56" name="T5"/>
                  <a:gd fmla="*/ 41 w 41" name="T6"/>
                  <a:gd fmla="*/ 0 h 56" name="T7"/>
                  <a:gd fmla="*/ 39 w 41" name="T8"/>
                  <a:gd fmla="*/ 56 h 56" name="T9"/>
                  <a:gd fmla="*/ 3 w 41" name="T10"/>
                  <a:gd fmla="*/ 56 h 56" name="T11"/>
                  <a:gd fmla="*/ 0 w 41" name="T12"/>
                  <a:gd fmla="*/ 56 h 56" name="T13"/>
                  <a:gd fmla="*/ 22 w 41" name="T14"/>
                  <a:gd fmla="*/ 48 h 56" name="T15"/>
                  <a:gd fmla="*/ 34 w 41" name="T16"/>
                  <a:gd fmla="*/ 45 h 56" name="T17"/>
                  <a:gd fmla="*/ 34 w 41" name="T18"/>
                  <a:gd fmla="*/ 48 h 56" name="T19"/>
                  <a:gd fmla="*/ 7 w 41" name="T20"/>
                  <a:gd fmla="*/ 48 h 56" name="T21"/>
                  <a:gd fmla="*/ 19 w 41" name="T22"/>
                  <a:gd fmla="*/ 39 h 56" name="T23"/>
                  <a:gd fmla="*/ 19 w 41" name="T24"/>
                  <a:gd fmla="*/ 48 h 56" name="T25"/>
                  <a:gd fmla="*/ 34 w 41" name="T26"/>
                  <a:gd fmla="*/ 42 h 56" name="T27"/>
                  <a:gd fmla="*/ 22 w 41" name="T28"/>
                  <a:gd fmla="*/ 39 h 56" name="T29"/>
                  <a:gd fmla="*/ 34 w 41" name="T30"/>
                  <a:gd fmla="*/ 39 h 56" name="T31"/>
                  <a:gd fmla="*/ 34 w 41" name="T32"/>
                  <a:gd fmla="*/ 42 h 56" name="T33"/>
                  <a:gd fmla="*/ 7 w 41" name="T34"/>
                  <a:gd fmla="*/ 35 h 56" name="T35"/>
                  <a:gd fmla="*/ 34 w 41" name="T36"/>
                  <a:gd fmla="*/ 32 h 56" name="T37"/>
                  <a:gd fmla="*/ 34 w 41" name="T38"/>
                  <a:gd fmla="*/ 35 h 56" name="T39"/>
                  <a:gd fmla="*/ 34 w 41" name="T40"/>
                  <a:gd fmla="*/ 29 h 56" name="T41"/>
                  <a:gd fmla="*/ 7 w 41" name="T42"/>
                  <a:gd fmla="*/ 26 h 56" name="T43"/>
                  <a:gd fmla="*/ 34 w 41" name="T44"/>
                  <a:gd fmla="*/ 26 h 56" name="T45"/>
                  <a:gd fmla="*/ 34 w 41" name="T46"/>
                  <a:gd fmla="*/ 29 h 56" name="T47"/>
                  <a:gd fmla="*/ 7 w 41" name="T48"/>
                  <a:gd fmla="*/ 22 h 56" name="T49"/>
                  <a:gd fmla="*/ 34 w 41" name="T50"/>
                  <a:gd fmla="*/ 19 h 56" name="T51"/>
                  <a:gd fmla="*/ 34 w 41" name="T52"/>
                  <a:gd fmla="*/ 22 h 56" name="T53"/>
                  <a:gd fmla="*/ 34 w 41" name="T54"/>
                  <a:gd fmla="*/ 7 h 56" name="T55"/>
                  <a:gd fmla="*/ 7 w 41" name="T56"/>
                  <a:gd fmla="*/ 14 h 56" name="T57"/>
                  <a:gd fmla="*/ 37 w 41" name="T58"/>
                  <a:gd fmla="*/ 53 h 56" name="T59"/>
                  <a:gd fmla="*/ 3 w 41" name="T60"/>
                  <a:gd fmla="*/ 3 h 56" name="T61"/>
                  <a:gd fmla="*/ 37 w 41" name="T62"/>
                  <a:gd fmla="*/ 53 h 5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6" w="41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  <a:moveTo>
                      <a:pt x="34" y="48"/>
                    </a:move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19" y="48"/>
                    </a:moveTo>
                    <a:cubicBezTo>
                      <a:pt x="15" y="48"/>
                      <a:pt x="11" y="48"/>
                      <a:pt x="7" y="48"/>
                    </a:cubicBezTo>
                    <a:cubicBezTo>
                      <a:pt x="7" y="45"/>
                      <a:pt x="7" y="42"/>
                      <a:pt x="7" y="39"/>
                    </a:cubicBezTo>
                    <a:cubicBezTo>
                      <a:pt x="11" y="39"/>
                      <a:pt x="15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2"/>
                      <a:pt x="19" y="45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lose/>
                    <a:moveTo>
                      <a:pt x="34" y="42"/>
                    </a:moveTo>
                    <a:cubicBezTo>
                      <a:pt x="30" y="42"/>
                      <a:pt x="26" y="42"/>
                      <a:pt x="22" y="42"/>
                    </a:cubicBezTo>
                    <a:cubicBezTo>
                      <a:pt x="22" y="41"/>
                      <a:pt x="22" y="40"/>
                      <a:pt x="22" y="39"/>
                    </a:cubicBezTo>
                    <a:cubicBezTo>
                      <a:pt x="26" y="39"/>
                      <a:pt x="30" y="39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0"/>
                      <a:pt x="34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lose/>
                    <a:moveTo>
                      <a:pt x="34" y="35"/>
                    </a:moveTo>
                    <a:cubicBezTo>
                      <a:pt x="25" y="35"/>
                      <a:pt x="16" y="35"/>
                      <a:pt x="7" y="35"/>
                    </a:cubicBezTo>
                    <a:cubicBezTo>
                      <a:pt x="7" y="34"/>
                      <a:pt x="7" y="33"/>
                      <a:pt x="7" y="32"/>
                    </a:cubicBezTo>
                    <a:cubicBezTo>
                      <a:pt x="16" y="32"/>
                      <a:pt x="25" y="32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3"/>
                      <a:pt x="34" y="34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lose/>
                    <a:moveTo>
                      <a:pt x="34" y="29"/>
                    </a:moveTo>
                    <a:cubicBezTo>
                      <a:pt x="25" y="29"/>
                      <a:pt x="16" y="29"/>
                      <a:pt x="7" y="29"/>
                    </a:cubicBezTo>
                    <a:cubicBezTo>
                      <a:pt x="7" y="28"/>
                      <a:pt x="7" y="27"/>
                      <a:pt x="7" y="26"/>
                    </a:cubicBezTo>
                    <a:cubicBezTo>
                      <a:pt x="16" y="26"/>
                      <a:pt x="25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lose/>
                    <a:moveTo>
                      <a:pt x="34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2"/>
                      <a:pt x="34" y="22"/>
                      <a:pt x="34" y="22"/>
                    </a:cubicBezTo>
                    <a:close/>
                    <a:moveTo>
                      <a:pt x="7" y="7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  <a:moveTo>
                      <a:pt x="37" y="5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7" y="53"/>
                      <a:pt x="37" y="53"/>
                      <a:pt x="3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634483" y="1941139"/>
            <a:ext cx="4333759" cy="999789"/>
            <a:chOff x="1634483" y="1941139"/>
            <a:chExt cx="4333759" cy="999789"/>
          </a:xfrm>
        </p:grpSpPr>
        <p:sp>
          <p:nvSpPr>
            <p:cNvPr id="14" name="文本框 13"/>
            <p:cNvSpPr txBox="1"/>
            <p:nvPr/>
          </p:nvSpPr>
          <p:spPr>
            <a:xfrm>
              <a:off x="1634483" y="1973905"/>
              <a:ext cx="333563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chemeClr val="bg1"/>
                  </a:solidFill>
                  <a:latin charset="0" panose="020e0802020502020306" pitchFamily="34" typeface="Berlin Sans FB Demi"/>
                </a:rPr>
                <a:t>Cities To Travel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968453" y="1941139"/>
              <a:ext cx="999789" cy="999789"/>
              <a:chOff x="2710971" y="3264632"/>
              <a:chExt cx="999789" cy="999789"/>
            </a:xfrm>
          </p:grpSpPr>
          <p:sp>
            <p:nvSpPr>
              <p:cNvPr id="29" name="椭圆 28"/>
              <p:cNvSpPr/>
              <p:nvPr/>
            </p:nvSpPr>
            <p:spPr>
              <a:xfrm rot="19800000">
                <a:off x="2710971" y="3264632"/>
                <a:ext cx="999789" cy="999789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2865035" y="3416069"/>
                <a:ext cx="673100" cy="641350"/>
              </a:xfrm>
              <a:custGeom>
                <a:gdLst>
                  <a:gd fmla="*/ 118 w 237" name="T0"/>
                  <a:gd fmla="*/ 0 h 226" name="T1"/>
                  <a:gd fmla="*/ 155 w 237" name="T2"/>
                  <a:gd fmla="*/ 74 h 226" name="T3"/>
                  <a:gd fmla="*/ 237 w 237" name="T4"/>
                  <a:gd fmla="*/ 86 h 226" name="T5"/>
                  <a:gd fmla="*/ 178 w 237" name="T6"/>
                  <a:gd fmla="*/ 144 h 226" name="T7"/>
                  <a:gd fmla="*/ 192 w 237" name="T8"/>
                  <a:gd fmla="*/ 226 h 226" name="T9"/>
                  <a:gd fmla="*/ 118 w 237" name="T10"/>
                  <a:gd fmla="*/ 187 h 226" name="T11"/>
                  <a:gd fmla="*/ 45 w 237" name="T12"/>
                  <a:gd fmla="*/ 226 h 226" name="T13"/>
                  <a:gd fmla="*/ 59 w 237" name="T14"/>
                  <a:gd fmla="*/ 144 h 226" name="T15"/>
                  <a:gd fmla="*/ 0 w 237" name="T16"/>
                  <a:gd fmla="*/ 86 h 226" name="T17"/>
                  <a:gd fmla="*/ 82 w 237" name="T18"/>
                  <a:gd fmla="*/ 74 h 226" name="T19"/>
                  <a:gd fmla="*/ 118 w 237" name="T20"/>
                  <a:gd fmla="*/ 0 h 2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236">
                    <a:moveTo>
                      <a:pt x="118" y="0"/>
                    </a:moveTo>
                    <a:cubicBezTo>
                      <a:pt x="127" y="0"/>
                      <a:pt x="155" y="74"/>
                      <a:pt x="155" y="74"/>
                    </a:cubicBezTo>
                    <a:cubicBezTo>
                      <a:pt x="155" y="74"/>
                      <a:pt x="237" y="79"/>
                      <a:pt x="237" y="86"/>
                    </a:cubicBezTo>
                    <a:cubicBezTo>
                      <a:pt x="237" y="93"/>
                      <a:pt x="178" y="144"/>
                      <a:pt x="178" y="144"/>
                    </a:cubicBezTo>
                    <a:cubicBezTo>
                      <a:pt x="178" y="144"/>
                      <a:pt x="201" y="226"/>
                      <a:pt x="192" y="226"/>
                    </a:cubicBezTo>
                    <a:cubicBezTo>
                      <a:pt x="182" y="226"/>
                      <a:pt x="118" y="187"/>
                      <a:pt x="118" y="187"/>
                    </a:cubicBezTo>
                    <a:cubicBezTo>
                      <a:pt x="118" y="187"/>
                      <a:pt x="57" y="226"/>
                      <a:pt x="45" y="226"/>
                    </a:cubicBezTo>
                    <a:cubicBezTo>
                      <a:pt x="33" y="226"/>
                      <a:pt x="59" y="144"/>
                      <a:pt x="59" y="144"/>
                    </a:cubicBezTo>
                    <a:cubicBezTo>
                      <a:pt x="59" y="144"/>
                      <a:pt x="0" y="94"/>
                      <a:pt x="0" y="86"/>
                    </a:cubicBezTo>
                    <a:cubicBezTo>
                      <a:pt x="0" y="78"/>
                      <a:pt x="82" y="74"/>
                      <a:pt x="82" y="74"/>
                    </a:cubicBezTo>
                    <a:cubicBezTo>
                      <a:pt x="82" y="74"/>
                      <a:pt x="110" y="0"/>
                      <a:pt x="1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15125040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790" t="462"/>
          <a:stretch>
            <a:fillRect/>
          </a:stretch>
        </p:blipFill>
        <p:spPr>
          <a:xfrm>
            <a:off x="-7058" y="0"/>
            <a:ext cx="12199058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9800000">
            <a:off x="-2382591" y="-2190750"/>
            <a:ext cx="13987582" cy="6096000"/>
          </a:xfrm>
          <a:custGeom>
            <a:rect b="b" l="l" r="r" t="t"/>
            <a:pathLst>
              <a:path h="6096000" w="13987580">
                <a:moveTo>
                  <a:pt x="5430840" y="4949399"/>
                </a:moveTo>
                <a:cubicBezTo>
                  <a:pt x="5481516" y="4966738"/>
                  <a:pt x="5506854" y="5010084"/>
                  <a:pt x="5506853" y="5079438"/>
                </a:cubicBezTo>
                <a:cubicBezTo>
                  <a:pt x="5506853" y="5166353"/>
                  <a:pt x="5463793" y="5209811"/>
                  <a:pt x="5377671" y="5209811"/>
                </a:cubicBezTo>
                <a:cubicBezTo>
                  <a:pt x="5306233" y="5209811"/>
                  <a:pt x="5270515" y="5205842"/>
                  <a:pt x="5270515" y="5197905"/>
                </a:cubicBezTo>
                <a:cubicBezTo>
                  <a:pt x="5270515" y="5185602"/>
                  <a:pt x="5270019" y="5167445"/>
                  <a:pt x="5269026" y="5143434"/>
                </a:cubicBezTo>
                <a:cubicBezTo>
                  <a:pt x="5268034" y="5119423"/>
                  <a:pt x="5267538" y="5101266"/>
                  <a:pt x="5267538" y="5088963"/>
                </a:cubicBezTo>
                <a:cubicBezTo>
                  <a:pt x="5267538" y="5002444"/>
                  <a:pt x="5268927" y="4956605"/>
                  <a:pt x="5271705" y="4951446"/>
                </a:cubicBezTo>
                <a:cubicBezTo>
                  <a:pt x="5274880" y="4944302"/>
                  <a:pt x="5308217" y="4940730"/>
                  <a:pt x="5371718" y="4940730"/>
                </a:cubicBezTo>
                <a:cubicBezTo>
                  <a:pt x="5394240" y="4940730"/>
                  <a:pt x="5413948" y="4943620"/>
                  <a:pt x="5430840" y="4949399"/>
                </a:cubicBezTo>
                <a:close/>
                <a:moveTo>
                  <a:pt x="6155670" y="5184139"/>
                </a:moveTo>
                <a:cubicBezTo>
                  <a:pt x="6169511" y="5189645"/>
                  <a:pt x="6181740" y="5197905"/>
                  <a:pt x="6192356" y="5208919"/>
                </a:cubicBezTo>
                <a:cubicBezTo>
                  <a:pt x="6213589" y="5230945"/>
                  <a:pt x="6224205" y="5258825"/>
                  <a:pt x="6224205" y="5292559"/>
                </a:cubicBezTo>
                <a:cubicBezTo>
                  <a:pt x="6224205" y="5326691"/>
                  <a:pt x="6213490" y="5354770"/>
                  <a:pt x="6192059" y="5376796"/>
                </a:cubicBezTo>
                <a:cubicBezTo>
                  <a:pt x="6170627" y="5398823"/>
                  <a:pt x="6143044" y="5409836"/>
                  <a:pt x="6109310" y="5409836"/>
                </a:cubicBezTo>
                <a:cubicBezTo>
                  <a:pt x="6077560" y="5409836"/>
                  <a:pt x="6050572" y="5398327"/>
                  <a:pt x="6028347" y="5375308"/>
                </a:cubicBezTo>
                <a:cubicBezTo>
                  <a:pt x="6006122" y="5352289"/>
                  <a:pt x="5995010" y="5324707"/>
                  <a:pt x="5995009" y="5292560"/>
                </a:cubicBezTo>
                <a:cubicBezTo>
                  <a:pt x="5995010" y="5258429"/>
                  <a:pt x="6005527" y="5230449"/>
                  <a:pt x="6026561" y="5208620"/>
                </a:cubicBezTo>
                <a:cubicBezTo>
                  <a:pt x="6047596" y="5186793"/>
                  <a:pt x="6075179" y="5175878"/>
                  <a:pt x="6109310" y="5175879"/>
                </a:cubicBezTo>
                <a:cubicBezTo>
                  <a:pt x="6126376" y="5175879"/>
                  <a:pt x="6141829" y="5178632"/>
                  <a:pt x="6155670" y="5184139"/>
                </a:cubicBezTo>
                <a:close/>
                <a:moveTo>
                  <a:pt x="5609694" y="4805259"/>
                </a:moveTo>
                <a:cubicBezTo>
                  <a:pt x="5559688" y="4773038"/>
                  <a:pt x="5499412" y="4755885"/>
                  <a:pt x="5428868" y="4753802"/>
                </a:cubicBezTo>
                <a:cubicBezTo>
                  <a:pt x="5371718" y="4752214"/>
                  <a:pt x="5311988" y="4751421"/>
                  <a:pt x="5249679" y="4751421"/>
                </a:cubicBezTo>
                <a:cubicBezTo>
                  <a:pt x="5144110" y="4751421"/>
                  <a:pt x="5075848" y="4753405"/>
                  <a:pt x="5044891" y="4757374"/>
                </a:cubicBezTo>
                <a:cubicBezTo>
                  <a:pt x="5032191" y="4758961"/>
                  <a:pt x="5026238" y="4763525"/>
                  <a:pt x="5027032" y="4771066"/>
                </a:cubicBezTo>
                <a:lnTo>
                  <a:pt x="5027627" y="4779401"/>
                </a:lnTo>
                <a:cubicBezTo>
                  <a:pt x="5038343" y="4916719"/>
                  <a:pt x="5043700" y="5047688"/>
                  <a:pt x="5043701" y="5172307"/>
                </a:cubicBezTo>
                <a:cubicBezTo>
                  <a:pt x="5043701" y="5216360"/>
                  <a:pt x="5043006" y="5282539"/>
                  <a:pt x="5041617" y="5370843"/>
                </a:cubicBezTo>
                <a:cubicBezTo>
                  <a:pt x="5040228" y="5459148"/>
                  <a:pt x="5039533" y="5525327"/>
                  <a:pt x="5039533" y="5569380"/>
                </a:cubicBezTo>
                <a:cubicBezTo>
                  <a:pt x="5039533" y="5580889"/>
                  <a:pt x="5045288" y="5586644"/>
                  <a:pt x="5056797" y="5586644"/>
                </a:cubicBezTo>
                <a:cubicBezTo>
                  <a:pt x="5081007" y="5586644"/>
                  <a:pt x="5117321" y="5587339"/>
                  <a:pt x="5165739" y="5588727"/>
                </a:cubicBezTo>
                <a:cubicBezTo>
                  <a:pt x="5214158" y="5590116"/>
                  <a:pt x="5250473" y="5590811"/>
                  <a:pt x="5274682" y="5590811"/>
                </a:cubicBezTo>
                <a:cubicBezTo>
                  <a:pt x="5283016" y="5590811"/>
                  <a:pt x="5287183" y="5586247"/>
                  <a:pt x="5287183" y="5577119"/>
                </a:cubicBezTo>
                <a:cubicBezTo>
                  <a:pt x="5287183" y="5559260"/>
                  <a:pt x="5285397" y="5532272"/>
                  <a:pt x="5281825" y="5496156"/>
                </a:cubicBezTo>
                <a:cubicBezTo>
                  <a:pt x="5278254" y="5460041"/>
                  <a:pt x="5276467" y="5432855"/>
                  <a:pt x="5276468" y="5414599"/>
                </a:cubicBezTo>
                <a:cubicBezTo>
                  <a:pt x="5276468" y="5399914"/>
                  <a:pt x="5285001" y="5392572"/>
                  <a:pt x="5302066" y="5392572"/>
                </a:cubicBezTo>
                <a:cubicBezTo>
                  <a:pt x="5317942" y="5392572"/>
                  <a:pt x="5341853" y="5393465"/>
                  <a:pt x="5373801" y="5395251"/>
                </a:cubicBezTo>
                <a:cubicBezTo>
                  <a:pt x="5405750" y="5397037"/>
                  <a:pt x="5429661" y="5397930"/>
                  <a:pt x="5445537" y="5397930"/>
                </a:cubicBezTo>
                <a:cubicBezTo>
                  <a:pt x="5540390" y="5397930"/>
                  <a:pt x="5614804" y="5366378"/>
                  <a:pt x="5668779" y="5303275"/>
                </a:cubicBezTo>
                <a:cubicBezTo>
                  <a:pt x="5719182" y="5243744"/>
                  <a:pt x="5744384" y="5165957"/>
                  <a:pt x="5744383" y="5069913"/>
                </a:cubicBezTo>
                <a:cubicBezTo>
                  <a:pt x="5744383" y="4976250"/>
                  <a:pt x="5715014" y="4900447"/>
                  <a:pt x="5656277" y="4842503"/>
                </a:cubicBezTo>
                <a:cubicBezTo>
                  <a:pt x="5641890" y="4828415"/>
                  <a:pt x="5626363" y="4816000"/>
                  <a:pt x="5609694" y="4805259"/>
                </a:cubicBezTo>
                <a:close/>
                <a:moveTo>
                  <a:pt x="6427803" y="5038957"/>
                </a:moveTo>
                <a:cubicBezTo>
                  <a:pt x="6410736" y="5033400"/>
                  <a:pt x="6382558" y="5026653"/>
                  <a:pt x="6343267" y="5018716"/>
                </a:cubicBezTo>
                <a:cubicBezTo>
                  <a:pt x="6301992" y="5010381"/>
                  <a:pt x="6274013" y="5006214"/>
                  <a:pt x="6259329" y="5006214"/>
                </a:cubicBezTo>
                <a:cubicBezTo>
                  <a:pt x="6252979" y="5006214"/>
                  <a:pt x="6247522" y="5015839"/>
                  <a:pt x="6242958" y="5035087"/>
                </a:cubicBezTo>
                <a:cubicBezTo>
                  <a:pt x="6238393" y="5054335"/>
                  <a:pt x="6234325" y="5063960"/>
                  <a:pt x="6230754" y="5063960"/>
                </a:cubicBezTo>
                <a:cubicBezTo>
                  <a:pt x="6229563" y="5063960"/>
                  <a:pt x="6228174" y="5062967"/>
                  <a:pt x="6226586" y="5060983"/>
                </a:cubicBezTo>
                <a:cubicBezTo>
                  <a:pt x="6190471" y="5017327"/>
                  <a:pt x="6141258" y="4995499"/>
                  <a:pt x="6078949" y="4995498"/>
                </a:cubicBezTo>
                <a:cubicBezTo>
                  <a:pt x="5989255" y="4995499"/>
                  <a:pt x="5918612" y="5024471"/>
                  <a:pt x="5867017" y="5082414"/>
                </a:cubicBezTo>
                <a:cubicBezTo>
                  <a:pt x="5817408" y="5138374"/>
                  <a:pt x="5792604" y="5212193"/>
                  <a:pt x="5792604" y="5303871"/>
                </a:cubicBezTo>
                <a:cubicBezTo>
                  <a:pt x="5792604" y="5383246"/>
                  <a:pt x="5816615" y="5451508"/>
                  <a:pt x="5864637" y="5508658"/>
                </a:cubicBezTo>
                <a:cubicBezTo>
                  <a:pt x="5915436" y="5569776"/>
                  <a:pt x="5979531" y="5600336"/>
                  <a:pt x="6056922" y="5600336"/>
                </a:cubicBezTo>
                <a:cubicBezTo>
                  <a:pt x="6107722" y="5600336"/>
                  <a:pt x="6155347" y="5577912"/>
                  <a:pt x="6199797" y="5533066"/>
                </a:cubicBezTo>
                <a:cubicBezTo>
                  <a:pt x="6204957" y="5527906"/>
                  <a:pt x="6209124" y="5524533"/>
                  <a:pt x="6212299" y="5522946"/>
                </a:cubicBezTo>
                <a:cubicBezTo>
                  <a:pt x="6215871" y="5523343"/>
                  <a:pt x="6218947" y="5534951"/>
                  <a:pt x="6221526" y="5557771"/>
                </a:cubicBezTo>
                <a:cubicBezTo>
                  <a:pt x="6224105" y="5580592"/>
                  <a:pt x="6229166" y="5592002"/>
                  <a:pt x="6236707" y="5592002"/>
                </a:cubicBezTo>
                <a:cubicBezTo>
                  <a:pt x="6300207" y="5592002"/>
                  <a:pt x="6356563" y="5590216"/>
                  <a:pt x="6405775" y="5586644"/>
                </a:cubicBezTo>
                <a:cubicBezTo>
                  <a:pt x="6419666" y="5585453"/>
                  <a:pt x="6426611" y="5576920"/>
                  <a:pt x="6426611" y="5561046"/>
                </a:cubicBezTo>
                <a:cubicBezTo>
                  <a:pt x="6426612" y="5530883"/>
                  <a:pt x="6424825" y="5485639"/>
                  <a:pt x="6421253" y="5425314"/>
                </a:cubicBezTo>
                <a:cubicBezTo>
                  <a:pt x="6417682" y="5364990"/>
                  <a:pt x="6415896" y="5319547"/>
                  <a:pt x="6415895" y="5288987"/>
                </a:cubicBezTo>
                <a:cubicBezTo>
                  <a:pt x="6415896" y="5208819"/>
                  <a:pt x="6422246" y="5132817"/>
                  <a:pt x="6434945" y="5060983"/>
                </a:cubicBezTo>
                <a:cubicBezTo>
                  <a:pt x="6436136" y="5054236"/>
                  <a:pt x="6436732" y="5050069"/>
                  <a:pt x="6436732" y="5048481"/>
                </a:cubicBezTo>
                <a:cubicBezTo>
                  <a:pt x="6436732" y="5044513"/>
                  <a:pt x="6433755" y="5041338"/>
                  <a:pt x="6427803" y="5038957"/>
                </a:cubicBezTo>
                <a:close/>
                <a:moveTo>
                  <a:pt x="6924292" y="5015144"/>
                </a:moveTo>
                <a:cubicBezTo>
                  <a:pt x="6918736" y="5012763"/>
                  <a:pt x="6910402" y="5011572"/>
                  <a:pt x="6899290" y="5011572"/>
                </a:cubicBezTo>
                <a:cubicBezTo>
                  <a:pt x="6863968" y="5011572"/>
                  <a:pt x="6827257" y="5021990"/>
                  <a:pt x="6789157" y="5042826"/>
                </a:cubicBezTo>
                <a:cubicBezTo>
                  <a:pt x="6751056" y="5063662"/>
                  <a:pt x="6734785" y="5074080"/>
                  <a:pt x="6740341" y="5074080"/>
                </a:cubicBezTo>
                <a:cubicBezTo>
                  <a:pt x="6735182" y="5074080"/>
                  <a:pt x="6731610" y="5061578"/>
                  <a:pt x="6729626" y="5036575"/>
                </a:cubicBezTo>
                <a:cubicBezTo>
                  <a:pt x="6727641" y="5011572"/>
                  <a:pt x="6723077" y="4999071"/>
                  <a:pt x="6715933" y="4999071"/>
                </a:cubicBezTo>
                <a:cubicBezTo>
                  <a:pt x="6713949" y="4999070"/>
                  <a:pt x="6681603" y="5005222"/>
                  <a:pt x="6618897" y="5017525"/>
                </a:cubicBezTo>
                <a:cubicBezTo>
                  <a:pt x="6576828" y="5023875"/>
                  <a:pt x="6544880" y="5028241"/>
                  <a:pt x="6523052" y="5030622"/>
                </a:cubicBezTo>
                <a:cubicBezTo>
                  <a:pt x="6517099" y="5032607"/>
                  <a:pt x="6514122" y="5036575"/>
                  <a:pt x="6514122" y="5042528"/>
                </a:cubicBezTo>
                <a:cubicBezTo>
                  <a:pt x="6514123" y="5044910"/>
                  <a:pt x="6514519" y="5047886"/>
                  <a:pt x="6515313" y="5051458"/>
                </a:cubicBezTo>
                <a:cubicBezTo>
                  <a:pt x="6532379" y="5111783"/>
                  <a:pt x="6540911" y="5188578"/>
                  <a:pt x="6540911" y="5281844"/>
                </a:cubicBezTo>
                <a:cubicBezTo>
                  <a:pt x="6540911" y="5313594"/>
                  <a:pt x="6540713" y="5361120"/>
                  <a:pt x="6540316" y="5424421"/>
                </a:cubicBezTo>
                <a:cubicBezTo>
                  <a:pt x="6539919" y="5487723"/>
                  <a:pt x="6539721" y="5535249"/>
                  <a:pt x="6539721" y="5566999"/>
                </a:cubicBezTo>
                <a:cubicBezTo>
                  <a:pt x="6539721" y="5578508"/>
                  <a:pt x="6546270" y="5585057"/>
                  <a:pt x="6559366" y="5586644"/>
                </a:cubicBezTo>
                <a:cubicBezTo>
                  <a:pt x="6581988" y="5589026"/>
                  <a:pt x="6612150" y="5590216"/>
                  <a:pt x="6649854" y="5590216"/>
                </a:cubicBezTo>
                <a:cubicBezTo>
                  <a:pt x="6689144" y="5590216"/>
                  <a:pt x="6718315" y="5589422"/>
                  <a:pt x="6737365" y="5587835"/>
                </a:cubicBezTo>
                <a:cubicBezTo>
                  <a:pt x="6750462" y="5586644"/>
                  <a:pt x="6757010" y="5581286"/>
                  <a:pt x="6757010" y="5571761"/>
                </a:cubicBezTo>
                <a:cubicBezTo>
                  <a:pt x="6757010" y="5560648"/>
                  <a:pt x="6756216" y="5543682"/>
                  <a:pt x="6754629" y="5520862"/>
                </a:cubicBezTo>
                <a:cubicBezTo>
                  <a:pt x="6753041" y="5498042"/>
                  <a:pt x="6752247" y="5480877"/>
                  <a:pt x="6752247" y="5469367"/>
                </a:cubicBezTo>
                <a:cubicBezTo>
                  <a:pt x="6752247" y="5452302"/>
                  <a:pt x="6751950" y="5426406"/>
                  <a:pt x="6751354" y="5391679"/>
                </a:cubicBezTo>
                <a:cubicBezTo>
                  <a:pt x="6750759" y="5356953"/>
                  <a:pt x="6750461" y="5331057"/>
                  <a:pt x="6750461" y="5313991"/>
                </a:cubicBezTo>
                <a:cubicBezTo>
                  <a:pt x="6750461" y="5282638"/>
                  <a:pt x="6756414" y="5261802"/>
                  <a:pt x="6768321" y="5251483"/>
                </a:cubicBezTo>
                <a:cubicBezTo>
                  <a:pt x="6780227" y="5241164"/>
                  <a:pt x="6802650" y="5236005"/>
                  <a:pt x="6835591" y="5236005"/>
                </a:cubicBezTo>
                <a:cubicBezTo>
                  <a:pt x="6842734" y="5236005"/>
                  <a:pt x="6853549" y="5236501"/>
                  <a:pt x="6868036" y="5237493"/>
                </a:cubicBezTo>
                <a:cubicBezTo>
                  <a:pt x="6882522" y="5238486"/>
                  <a:pt x="6893535" y="5238982"/>
                  <a:pt x="6901075" y="5238981"/>
                </a:cubicBezTo>
                <a:cubicBezTo>
                  <a:pt x="6918141" y="5238981"/>
                  <a:pt x="6926674" y="5231242"/>
                  <a:pt x="6926674" y="5215764"/>
                </a:cubicBezTo>
                <a:cubicBezTo>
                  <a:pt x="6926674" y="5208224"/>
                  <a:pt x="6926277" y="5192745"/>
                  <a:pt x="6925483" y="5169330"/>
                </a:cubicBezTo>
                <a:cubicBezTo>
                  <a:pt x="6925086" y="5150280"/>
                  <a:pt x="6924888" y="5135000"/>
                  <a:pt x="6924888" y="5123491"/>
                </a:cubicBezTo>
                <a:cubicBezTo>
                  <a:pt x="6925285" y="5113569"/>
                  <a:pt x="6926674" y="5097297"/>
                  <a:pt x="6929055" y="5074675"/>
                </a:cubicBezTo>
                <a:cubicBezTo>
                  <a:pt x="6931437" y="5053641"/>
                  <a:pt x="6932627" y="5037369"/>
                  <a:pt x="6932627" y="5025860"/>
                </a:cubicBezTo>
                <a:cubicBezTo>
                  <a:pt x="6932627" y="5021097"/>
                  <a:pt x="6929849" y="5017525"/>
                  <a:pt x="6924292" y="5015144"/>
                </a:cubicBezTo>
                <a:close/>
                <a:moveTo>
                  <a:pt x="7218972" y="4841908"/>
                </a:moveTo>
                <a:cubicBezTo>
                  <a:pt x="7178094" y="4837145"/>
                  <a:pt x="7147535" y="4833375"/>
                  <a:pt x="7127294" y="4830597"/>
                </a:cubicBezTo>
                <a:cubicBezTo>
                  <a:pt x="7118563" y="4829804"/>
                  <a:pt x="7102886" y="4826827"/>
                  <a:pt x="7080264" y="4821667"/>
                </a:cubicBezTo>
                <a:cubicBezTo>
                  <a:pt x="7060421" y="4816905"/>
                  <a:pt x="7045141" y="4814524"/>
                  <a:pt x="7034426" y="4814524"/>
                </a:cubicBezTo>
                <a:cubicBezTo>
                  <a:pt x="7025694" y="4814524"/>
                  <a:pt x="7021329" y="4837543"/>
                  <a:pt x="7021328" y="4883580"/>
                </a:cubicBezTo>
                <a:cubicBezTo>
                  <a:pt x="7021329" y="4881199"/>
                  <a:pt x="7022122" y="4905607"/>
                  <a:pt x="7023710" y="4956803"/>
                </a:cubicBezTo>
                <a:cubicBezTo>
                  <a:pt x="7024504" y="4989347"/>
                  <a:pt x="7023710" y="5013160"/>
                  <a:pt x="7021328" y="5028241"/>
                </a:cubicBezTo>
                <a:cubicBezTo>
                  <a:pt x="7020138" y="5035782"/>
                  <a:pt x="7012398" y="5039750"/>
                  <a:pt x="6998111" y="5040147"/>
                </a:cubicBezTo>
                <a:cubicBezTo>
                  <a:pt x="6972711" y="5040941"/>
                  <a:pt x="6960012" y="5045307"/>
                  <a:pt x="6960011" y="5053244"/>
                </a:cubicBezTo>
                <a:cubicBezTo>
                  <a:pt x="6960011" y="5061578"/>
                  <a:pt x="6960507" y="5074278"/>
                  <a:pt x="6961499" y="5091344"/>
                </a:cubicBezTo>
                <a:cubicBezTo>
                  <a:pt x="6962492" y="5108409"/>
                  <a:pt x="6962988" y="5121110"/>
                  <a:pt x="6962988" y="5129444"/>
                </a:cubicBezTo>
                <a:cubicBezTo>
                  <a:pt x="6962988" y="5135794"/>
                  <a:pt x="6962492" y="5145517"/>
                  <a:pt x="6961500" y="5158614"/>
                </a:cubicBezTo>
                <a:cubicBezTo>
                  <a:pt x="6960507" y="5171711"/>
                  <a:pt x="6960012" y="5181435"/>
                  <a:pt x="6960012" y="5187785"/>
                </a:cubicBezTo>
                <a:cubicBezTo>
                  <a:pt x="6960012" y="5198500"/>
                  <a:pt x="6967552" y="5203858"/>
                  <a:pt x="6982633" y="5203858"/>
                </a:cubicBezTo>
                <a:cubicBezTo>
                  <a:pt x="6984220" y="5203858"/>
                  <a:pt x="6986800" y="5203660"/>
                  <a:pt x="6990372" y="5203263"/>
                </a:cubicBezTo>
                <a:cubicBezTo>
                  <a:pt x="6993944" y="5203263"/>
                  <a:pt x="6996523" y="5203262"/>
                  <a:pt x="6998111" y="5203263"/>
                </a:cubicBezTo>
                <a:cubicBezTo>
                  <a:pt x="7018352" y="5203263"/>
                  <a:pt x="7028472" y="5211994"/>
                  <a:pt x="7028472" y="5229456"/>
                </a:cubicBezTo>
                <a:cubicBezTo>
                  <a:pt x="7028472" y="5255650"/>
                  <a:pt x="7027480" y="5295041"/>
                  <a:pt x="7025496" y="5347626"/>
                </a:cubicBezTo>
                <a:cubicBezTo>
                  <a:pt x="7023511" y="5400212"/>
                  <a:pt x="7022519" y="5439602"/>
                  <a:pt x="7022519" y="5465796"/>
                </a:cubicBezTo>
                <a:cubicBezTo>
                  <a:pt x="7022519" y="5553505"/>
                  <a:pt x="7079868" y="5597360"/>
                  <a:pt x="7194564" y="5597359"/>
                </a:cubicBezTo>
                <a:cubicBezTo>
                  <a:pt x="7256874" y="5597360"/>
                  <a:pt x="7313627" y="5583271"/>
                  <a:pt x="7364824" y="5555092"/>
                </a:cubicBezTo>
                <a:cubicBezTo>
                  <a:pt x="7375540" y="5549139"/>
                  <a:pt x="7382088" y="5544575"/>
                  <a:pt x="7384469" y="5541401"/>
                </a:cubicBezTo>
                <a:cubicBezTo>
                  <a:pt x="7386850" y="5538225"/>
                  <a:pt x="7388041" y="5530982"/>
                  <a:pt x="7388041" y="5519671"/>
                </a:cubicBezTo>
                <a:cubicBezTo>
                  <a:pt x="7388041" y="5508360"/>
                  <a:pt x="7389529" y="5490600"/>
                  <a:pt x="7392506" y="5466391"/>
                </a:cubicBezTo>
                <a:cubicBezTo>
                  <a:pt x="7395482" y="5442181"/>
                  <a:pt x="7396971" y="5424124"/>
                  <a:pt x="7396971" y="5412217"/>
                </a:cubicBezTo>
                <a:cubicBezTo>
                  <a:pt x="7396970" y="5403486"/>
                  <a:pt x="7392803" y="5399121"/>
                  <a:pt x="7384469" y="5399121"/>
                </a:cubicBezTo>
                <a:cubicBezTo>
                  <a:pt x="7376928" y="5399120"/>
                  <a:pt x="7363931" y="5401402"/>
                  <a:pt x="7345476" y="5405967"/>
                </a:cubicBezTo>
                <a:cubicBezTo>
                  <a:pt x="7327022" y="5410531"/>
                  <a:pt x="7312833" y="5412813"/>
                  <a:pt x="7302912" y="5412813"/>
                </a:cubicBezTo>
                <a:cubicBezTo>
                  <a:pt x="7271558" y="5412813"/>
                  <a:pt x="7250524" y="5404280"/>
                  <a:pt x="7239808" y="5387215"/>
                </a:cubicBezTo>
                <a:cubicBezTo>
                  <a:pt x="7232267" y="5374514"/>
                  <a:pt x="7228497" y="5351496"/>
                  <a:pt x="7228497" y="5318158"/>
                </a:cubicBezTo>
                <a:cubicBezTo>
                  <a:pt x="7228497" y="5309030"/>
                  <a:pt x="7228299" y="5294941"/>
                  <a:pt x="7227902" y="5275891"/>
                </a:cubicBezTo>
                <a:cubicBezTo>
                  <a:pt x="7227902" y="5257237"/>
                  <a:pt x="7227902" y="5243149"/>
                  <a:pt x="7227902" y="5233623"/>
                </a:cubicBezTo>
                <a:cubicBezTo>
                  <a:pt x="7227902" y="5216161"/>
                  <a:pt x="7230878" y="5207430"/>
                  <a:pt x="7236832" y="5207430"/>
                </a:cubicBezTo>
                <a:lnTo>
                  <a:pt x="7281480" y="5207430"/>
                </a:lnTo>
                <a:cubicBezTo>
                  <a:pt x="7289418" y="5207430"/>
                  <a:pt x="7302713" y="5207728"/>
                  <a:pt x="7321366" y="5208323"/>
                </a:cubicBezTo>
                <a:cubicBezTo>
                  <a:pt x="7340019" y="5208918"/>
                  <a:pt x="7353315" y="5209216"/>
                  <a:pt x="7361252" y="5209216"/>
                </a:cubicBezTo>
                <a:cubicBezTo>
                  <a:pt x="7372761" y="5209216"/>
                  <a:pt x="7378516" y="5205049"/>
                  <a:pt x="7378516" y="5196714"/>
                </a:cubicBezTo>
                <a:cubicBezTo>
                  <a:pt x="7378516" y="5187190"/>
                  <a:pt x="7378317" y="5173298"/>
                  <a:pt x="7377921" y="5155042"/>
                </a:cubicBezTo>
                <a:cubicBezTo>
                  <a:pt x="7377523" y="5136786"/>
                  <a:pt x="7377325" y="5122896"/>
                  <a:pt x="7377325" y="5113371"/>
                </a:cubicBezTo>
                <a:cubicBezTo>
                  <a:pt x="7377325" y="5104243"/>
                  <a:pt x="7378317" y="5090550"/>
                  <a:pt x="7380302" y="5072294"/>
                </a:cubicBezTo>
                <a:cubicBezTo>
                  <a:pt x="7382286" y="5054038"/>
                  <a:pt x="7383278" y="5040346"/>
                  <a:pt x="7383278" y="5031217"/>
                </a:cubicBezTo>
                <a:cubicBezTo>
                  <a:pt x="7383279" y="5025264"/>
                  <a:pt x="7378913" y="5022288"/>
                  <a:pt x="7370181" y="5022288"/>
                </a:cubicBezTo>
                <a:cubicBezTo>
                  <a:pt x="7355894" y="5022288"/>
                  <a:pt x="7334661" y="5022883"/>
                  <a:pt x="7306483" y="5024074"/>
                </a:cubicBezTo>
                <a:cubicBezTo>
                  <a:pt x="7278305" y="5025264"/>
                  <a:pt x="7257270" y="5025859"/>
                  <a:pt x="7243380" y="5025860"/>
                </a:cubicBezTo>
                <a:cubicBezTo>
                  <a:pt x="7231870" y="5025859"/>
                  <a:pt x="7226116" y="5016136"/>
                  <a:pt x="7226116" y="4996689"/>
                </a:cubicBezTo>
                <a:cubicBezTo>
                  <a:pt x="7226116" y="4980417"/>
                  <a:pt x="7227406" y="4956208"/>
                  <a:pt x="7229986" y="4924061"/>
                </a:cubicBezTo>
                <a:cubicBezTo>
                  <a:pt x="7232565" y="4891914"/>
                  <a:pt x="7233855" y="4867903"/>
                  <a:pt x="7233855" y="4852028"/>
                </a:cubicBezTo>
                <a:cubicBezTo>
                  <a:pt x="7233855" y="4846075"/>
                  <a:pt x="7228894" y="4842702"/>
                  <a:pt x="7218972" y="4841908"/>
                </a:cubicBezTo>
                <a:close/>
                <a:moveTo>
                  <a:pt x="8040503" y="4862149"/>
                </a:moveTo>
                <a:cubicBezTo>
                  <a:pt x="8009944" y="4856989"/>
                  <a:pt x="7986727" y="4853418"/>
                  <a:pt x="7970852" y="4851433"/>
                </a:cubicBezTo>
                <a:cubicBezTo>
                  <a:pt x="7941086" y="4844686"/>
                  <a:pt x="7918663" y="4839726"/>
                  <a:pt x="7903581" y="4836550"/>
                </a:cubicBezTo>
                <a:cubicBezTo>
                  <a:pt x="7899613" y="4835757"/>
                  <a:pt x="7897232" y="4835360"/>
                  <a:pt x="7896437" y="4835359"/>
                </a:cubicBezTo>
                <a:cubicBezTo>
                  <a:pt x="7891675" y="4835360"/>
                  <a:pt x="7885921" y="4839527"/>
                  <a:pt x="7879174" y="4847861"/>
                </a:cubicBezTo>
                <a:cubicBezTo>
                  <a:pt x="7845836" y="4888739"/>
                  <a:pt x="7799997" y="4921283"/>
                  <a:pt x="7741656" y="4945492"/>
                </a:cubicBezTo>
                <a:cubicBezTo>
                  <a:pt x="7731735" y="4949461"/>
                  <a:pt x="7726773" y="4955414"/>
                  <a:pt x="7726774" y="4963352"/>
                </a:cubicBezTo>
                <a:cubicBezTo>
                  <a:pt x="7726773" y="4977242"/>
                  <a:pt x="7726972" y="4997682"/>
                  <a:pt x="7727369" y="5024669"/>
                </a:cubicBezTo>
                <a:cubicBezTo>
                  <a:pt x="7727766" y="5051657"/>
                  <a:pt x="7727965" y="5071897"/>
                  <a:pt x="7727965" y="5085391"/>
                </a:cubicBezTo>
                <a:cubicBezTo>
                  <a:pt x="7727965" y="5100075"/>
                  <a:pt x="7734116" y="5107418"/>
                  <a:pt x="7746419" y="5107417"/>
                </a:cubicBezTo>
                <a:cubicBezTo>
                  <a:pt x="7754753" y="5107418"/>
                  <a:pt x="7766957" y="5105036"/>
                  <a:pt x="7783031" y="5100274"/>
                </a:cubicBezTo>
                <a:cubicBezTo>
                  <a:pt x="7799104" y="5095512"/>
                  <a:pt x="7811109" y="5093130"/>
                  <a:pt x="7819047" y="5093130"/>
                </a:cubicBezTo>
                <a:cubicBezTo>
                  <a:pt x="7824206" y="5093130"/>
                  <a:pt x="7826786" y="5098686"/>
                  <a:pt x="7826786" y="5109799"/>
                </a:cubicBezTo>
                <a:lnTo>
                  <a:pt x="7826786" y="5286607"/>
                </a:lnTo>
                <a:cubicBezTo>
                  <a:pt x="7826786" y="5318753"/>
                  <a:pt x="7824009" y="5410630"/>
                  <a:pt x="7818452" y="5562236"/>
                </a:cubicBezTo>
                <a:lnTo>
                  <a:pt x="7817857" y="5568785"/>
                </a:lnTo>
                <a:cubicBezTo>
                  <a:pt x="7817460" y="5581485"/>
                  <a:pt x="7824604" y="5587834"/>
                  <a:pt x="7839288" y="5587835"/>
                </a:cubicBezTo>
                <a:cubicBezTo>
                  <a:pt x="7858338" y="5587834"/>
                  <a:pt x="7886913" y="5587636"/>
                  <a:pt x="7925013" y="5587239"/>
                </a:cubicBezTo>
                <a:cubicBezTo>
                  <a:pt x="7963113" y="5586842"/>
                  <a:pt x="7991688" y="5586644"/>
                  <a:pt x="8010738" y="5586644"/>
                </a:cubicBezTo>
                <a:cubicBezTo>
                  <a:pt x="8018675" y="5586644"/>
                  <a:pt x="8026017" y="5583469"/>
                  <a:pt x="8032764" y="5577119"/>
                </a:cubicBezTo>
                <a:cubicBezTo>
                  <a:pt x="8039511" y="5570769"/>
                  <a:pt x="8042885" y="5563824"/>
                  <a:pt x="8042885" y="5556283"/>
                </a:cubicBezTo>
                <a:cubicBezTo>
                  <a:pt x="8042885" y="5510642"/>
                  <a:pt x="8042587" y="5441983"/>
                  <a:pt x="8041991" y="5350305"/>
                </a:cubicBezTo>
                <a:cubicBezTo>
                  <a:pt x="8041397" y="5258627"/>
                  <a:pt x="8041098" y="5189967"/>
                  <a:pt x="8041099" y="5144327"/>
                </a:cubicBezTo>
                <a:cubicBezTo>
                  <a:pt x="8041099" y="5008199"/>
                  <a:pt x="8043282" y="4922672"/>
                  <a:pt x="8047647" y="4887747"/>
                </a:cubicBezTo>
                <a:cubicBezTo>
                  <a:pt x="8048441" y="4881794"/>
                  <a:pt x="8048838" y="4877627"/>
                  <a:pt x="8048838" y="4875246"/>
                </a:cubicBezTo>
                <a:cubicBezTo>
                  <a:pt x="8048838" y="4868102"/>
                  <a:pt x="8046060" y="4863736"/>
                  <a:pt x="8040503" y="4862149"/>
                </a:cubicBezTo>
                <a:close/>
                <a:moveTo>
                  <a:pt x="3429000" y="0"/>
                </a:moveTo>
                <a:lnTo>
                  <a:pt x="13987582" y="6096000"/>
                </a:lnTo>
                <a:lnTo>
                  <a:pt x="0" y="5939203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778B3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3243845" y="3025012"/>
            <a:ext cx="606105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9600">
                <a:solidFill>
                  <a:srgbClr val="C8D549"/>
                </a:solidFill>
              </a:rPr>
              <a:t>Tour route</a:t>
            </a:r>
          </a:p>
        </p:txBody>
      </p:sp>
      <p:grpSp>
        <p:nvGrpSpPr>
          <p:cNvPr id="10" name="组合 9"/>
          <p:cNvGrpSpPr/>
          <p:nvPr/>
        </p:nvGrpSpPr>
        <p:grpSpPr>
          <a:xfrm rot="19800000">
            <a:off x="2903538" y="3541633"/>
            <a:ext cx="999789" cy="999789"/>
            <a:chOff x="2794697" y="3187395"/>
            <a:chExt cx="999789" cy="999789"/>
          </a:xfrm>
        </p:grpSpPr>
        <p:sp>
          <p:nvSpPr>
            <p:cNvPr id="8" name="椭圆 7"/>
            <p:cNvSpPr/>
            <p:nvPr/>
          </p:nvSpPr>
          <p:spPr>
            <a:xfrm rot="19800000">
              <a:off x="2794697" y="3187395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Freeform 59"/>
            <p:cNvSpPr>
              <a:spLocks noEditPoints="1"/>
            </p:cNvSpPr>
            <p:nvPr/>
          </p:nvSpPr>
          <p:spPr bwMode="auto">
            <a:xfrm>
              <a:off x="3024715" y="3302615"/>
              <a:ext cx="524787" cy="716263"/>
            </a:xfrm>
            <a:custGeom>
              <a:gdLst>
                <a:gd fmla="*/ 0 w 41" name="T0"/>
                <a:gd fmla="*/ 0 h 56" name="T1"/>
                <a:gd fmla="*/ 3 w 41" name="T2"/>
                <a:gd fmla="*/ 0 h 56" name="T3"/>
                <a:gd fmla="*/ 37 w 41" name="T4"/>
                <a:gd fmla="*/ 0 h 56" name="T5"/>
                <a:gd fmla="*/ 41 w 41" name="T6"/>
                <a:gd fmla="*/ 0 h 56" name="T7"/>
                <a:gd fmla="*/ 39 w 41" name="T8"/>
                <a:gd fmla="*/ 56 h 56" name="T9"/>
                <a:gd fmla="*/ 3 w 41" name="T10"/>
                <a:gd fmla="*/ 56 h 56" name="T11"/>
                <a:gd fmla="*/ 0 w 41" name="T12"/>
                <a:gd fmla="*/ 56 h 56" name="T13"/>
                <a:gd fmla="*/ 22 w 41" name="T14"/>
                <a:gd fmla="*/ 48 h 56" name="T15"/>
                <a:gd fmla="*/ 34 w 41" name="T16"/>
                <a:gd fmla="*/ 45 h 56" name="T17"/>
                <a:gd fmla="*/ 34 w 41" name="T18"/>
                <a:gd fmla="*/ 48 h 56" name="T19"/>
                <a:gd fmla="*/ 7 w 41" name="T20"/>
                <a:gd fmla="*/ 48 h 56" name="T21"/>
                <a:gd fmla="*/ 19 w 41" name="T22"/>
                <a:gd fmla="*/ 39 h 56" name="T23"/>
                <a:gd fmla="*/ 19 w 41" name="T24"/>
                <a:gd fmla="*/ 48 h 56" name="T25"/>
                <a:gd fmla="*/ 34 w 41" name="T26"/>
                <a:gd fmla="*/ 42 h 56" name="T27"/>
                <a:gd fmla="*/ 22 w 41" name="T28"/>
                <a:gd fmla="*/ 39 h 56" name="T29"/>
                <a:gd fmla="*/ 34 w 41" name="T30"/>
                <a:gd fmla="*/ 39 h 56" name="T31"/>
                <a:gd fmla="*/ 34 w 41" name="T32"/>
                <a:gd fmla="*/ 42 h 56" name="T33"/>
                <a:gd fmla="*/ 7 w 41" name="T34"/>
                <a:gd fmla="*/ 35 h 56" name="T35"/>
                <a:gd fmla="*/ 34 w 41" name="T36"/>
                <a:gd fmla="*/ 32 h 56" name="T37"/>
                <a:gd fmla="*/ 34 w 41" name="T38"/>
                <a:gd fmla="*/ 35 h 56" name="T39"/>
                <a:gd fmla="*/ 34 w 41" name="T40"/>
                <a:gd fmla="*/ 29 h 56" name="T41"/>
                <a:gd fmla="*/ 7 w 41" name="T42"/>
                <a:gd fmla="*/ 26 h 56" name="T43"/>
                <a:gd fmla="*/ 34 w 41" name="T44"/>
                <a:gd fmla="*/ 26 h 56" name="T45"/>
                <a:gd fmla="*/ 34 w 41" name="T46"/>
                <a:gd fmla="*/ 29 h 56" name="T47"/>
                <a:gd fmla="*/ 7 w 41" name="T48"/>
                <a:gd fmla="*/ 22 h 56" name="T49"/>
                <a:gd fmla="*/ 34 w 41" name="T50"/>
                <a:gd fmla="*/ 19 h 56" name="T51"/>
                <a:gd fmla="*/ 34 w 41" name="T52"/>
                <a:gd fmla="*/ 22 h 56" name="T53"/>
                <a:gd fmla="*/ 34 w 41" name="T54"/>
                <a:gd fmla="*/ 7 h 56" name="T55"/>
                <a:gd fmla="*/ 7 w 41" name="T56"/>
                <a:gd fmla="*/ 14 h 56" name="T57"/>
                <a:gd fmla="*/ 37 w 41" name="T58"/>
                <a:gd fmla="*/ 53 h 56" name="T59"/>
                <a:gd fmla="*/ 3 w 41" name="T60"/>
                <a:gd fmla="*/ 3 h 56" name="T61"/>
                <a:gd fmla="*/ 37 w 41" name="T62"/>
                <a:gd fmla="*/ 53 h 5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6" w="41">
                  <a:moveTo>
                    <a:pt x="0" y="5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34" y="48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19" y="48"/>
                  </a:moveTo>
                  <a:cubicBezTo>
                    <a:pt x="15" y="48"/>
                    <a:pt x="11" y="48"/>
                    <a:pt x="7" y="48"/>
                  </a:cubicBezTo>
                  <a:cubicBezTo>
                    <a:pt x="7" y="45"/>
                    <a:pt x="7" y="42"/>
                    <a:pt x="7" y="39"/>
                  </a:cubicBezTo>
                  <a:cubicBezTo>
                    <a:pt x="11" y="39"/>
                    <a:pt x="15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lose/>
                  <a:moveTo>
                    <a:pt x="34" y="42"/>
                  </a:moveTo>
                  <a:cubicBezTo>
                    <a:pt x="30" y="42"/>
                    <a:pt x="26" y="42"/>
                    <a:pt x="22" y="42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6" y="39"/>
                    <a:pt x="30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0"/>
                    <a:pt x="34" y="41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lose/>
                  <a:moveTo>
                    <a:pt x="34" y="35"/>
                  </a:moveTo>
                  <a:cubicBezTo>
                    <a:pt x="25" y="35"/>
                    <a:pt x="16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16" y="32"/>
                    <a:pt x="2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4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4" y="29"/>
                  </a:moveTo>
                  <a:cubicBezTo>
                    <a:pt x="25" y="29"/>
                    <a:pt x="16" y="29"/>
                    <a:pt x="7" y="29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16" y="26"/>
                    <a:pt x="2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lose/>
                  <a:moveTo>
                    <a:pt x="34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7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7"/>
                    <a:pt x="7" y="7"/>
                    <a:pt x="7" y="7"/>
                  </a:cubicBezTo>
                  <a:close/>
                  <a:moveTo>
                    <a:pt x="37" y="5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7" y="53"/>
                    <a:pt x="37" y="53"/>
                    <a:pt x="3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446095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cap="rnd" w="76200">
            <a:solidFill>
              <a:srgbClr val="C8D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533453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1683509" y="874360"/>
            <a:ext cx="68580" cy="2364140"/>
            <a:chOff x="1558765" y="917222"/>
            <a:chExt cx="68580" cy="2364140"/>
          </a:xfrm>
        </p:grpSpPr>
        <p:sp>
          <p:nvSpPr>
            <p:cNvPr id="5" name="矩形 4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1558765" y="917222"/>
              <a:ext cx="20700" cy="2344870"/>
            </a:xfrm>
            <a:prstGeom prst="line">
              <a:avLst/>
            </a:prstGeom>
            <a:ln cap="sq" w="38100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335"/>
          <a:stretch>
            <a:fillRect/>
          </a:stretch>
        </p:blipFill>
        <p:spPr bwMode="auto">
          <a:xfrm>
            <a:off x="1776489" y="382380"/>
            <a:ext cx="2458790" cy="15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1685853" y="1919742"/>
            <a:ext cx="218718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20e0802020502020306" pitchFamily="34" typeface="Berlin Sans FB Demi"/>
              </a:rPr>
              <a:t>Taiwan </a:t>
            </a:r>
          </a:p>
        </p:txBody>
      </p:sp>
      <p:sp>
        <p:nvSpPr>
          <p:cNvPr id="15" name="椭圆 14"/>
          <p:cNvSpPr/>
          <p:nvPr/>
        </p:nvSpPr>
        <p:spPr>
          <a:xfrm>
            <a:off x="4001161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6468869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936577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 flipV="1">
            <a:off x="4177593" y="3619500"/>
            <a:ext cx="68580" cy="2364140"/>
            <a:chOff x="1558765" y="917222"/>
            <a:chExt cx="68580" cy="2364140"/>
          </a:xfrm>
        </p:grpSpPr>
        <p:sp>
          <p:nvSpPr>
            <p:cNvPr id="20" name="矩形 19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1558765" y="917222"/>
              <a:ext cx="20700" cy="2344870"/>
            </a:xfrm>
            <a:prstGeom prst="line">
              <a:avLst/>
            </a:prstGeom>
            <a:ln cap="sq" w="38100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659369" y="874360"/>
            <a:ext cx="54512" cy="2364140"/>
            <a:chOff x="1572833" y="917222"/>
            <a:chExt cx="54512" cy="2364140"/>
          </a:xfrm>
        </p:grpSpPr>
        <p:sp>
          <p:nvSpPr>
            <p:cNvPr id="23" name="矩形 22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572833" y="917222"/>
              <a:ext cx="20700" cy="2344870"/>
            </a:xfrm>
            <a:prstGeom prst="line">
              <a:avLst/>
            </a:prstGeom>
            <a:ln cap="sq" w="38100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 flipV="1">
            <a:off x="9127077" y="3619500"/>
            <a:ext cx="68580" cy="2364140"/>
            <a:chOff x="1558765" y="917222"/>
            <a:chExt cx="68580" cy="2364140"/>
          </a:xfrm>
        </p:grpSpPr>
        <p:sp>
          <p:nvSpPr>
            <p:cNvPr id="29" name="矩形 28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1558765" y="917222"/>
              <a:ext cx="20700" cy="2344870"/>
            </a:xfrm>
            <a:prstGeom prst="line">
              <a:avLst/>
            </a:prstGeom>
            <a:ln cap="sq" w="38100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5.jpg" id="31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66161" y="4962222"/>
            <a:ext cx="2406396" cy="15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216050" y="4333875"/>
            <a:ext cx="218718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20e0802020502020306" pitchFamily="34" typeface="Berlin Sans FB Demi"/>
              </a:rPr>
              <a:t>Hainan 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54338" y="384620"/>
            <a:ext cx="2394423" cy="162964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156742" y="4333875"/>
            <a:ext cx="218718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20e0802020502020306" pitchFamily="34" typeface="Berlin Sans FB Demi"/>
              </a:rPr>
              <a:t>Tibet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672557" y="1919742"/>
            <a:ext cx="218718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20e0802020502020306" pitchFamily="34" typeface="Berlin Sans FB Demi"/>
              </a:rPr>
              <a:t>Nepal 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10657"/>
          <a:stretch>
            <a:fillRect/>
          </a:stretch>
        </p:blipFill>
        <p:spPr>
          <a:xfrm>
            <a:off x="9205033" y="4962222"/>
            <a:ext cx="2331801" cy="1631216"/>
          </a:xfrm>
          <a:prstGeom prst="rect">
            <a:avLst/>
          </a:prstGeom>
        </p:spPr>
      </p:pic>
    </p:spTree>
    <p:extLst>
      <p:ext uri="{BB962C8B-B14F-4D97-AF65-F5344CB8AC3E}">
        <p14:creationId val="11777487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8" t="24731"/>
          <a:stretch>
            <a:fillRect/>
          </a:stretch>
        </p:blipFill>
        <p:spPr>
          <a:xfrm>
            <a:off x="-7058" y="-14068"/>
            <a:ext cx="12199058" cy="68720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19800000">
            <a:off x="3561682" y="3446385"/>
            <a:ext cx="999789" cy="999789"/>
            <a:chOff x="4968453" y="1941139"/>
            <a:chExt cx="999789" cy="999789"/>
          </a:xfrm>
        </p:grpSpPr>
        <p:sp>
          <p:nvSpPr>
            <p:cNvPr id="4" name="椭圆 3"/>
            <p:cNvSpPr/>
            <p:nvPr/>
          </p:nvSpPr>
          <p:spPr>
            <a:xfrm rot="19800000">
              <a:off x="4968453" y="1941139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23"/>
            <p:cNvSpPr/>
            <p:nvPr/>
          </p:nvSpPr>
          <p:spPr bwMode="auto">
            <a:xfrm>
              <a:off x="5122517" y="2092576"/>
              <a:ext cx="673100" cy="641350"/>
            </a:xfrm>
            <a:custGeom>
              <a:gdLst>
                <a:gd fmla="*/ 118 w 237" name="T0"/>
                <a:gd fmla="*/ 0 h 226" name="T1"/>
                <a:gd fmla="*/ 155 w 237" name="T2"/>
                <a:gd fmla="*/ 74 h 226" name="T3"/>
                <a:gd fmla="*/ 237 w 237" name="T4"/>
                <a:gd fmla="*/ 86 h 226" name="T5"/>
                <a:gd fmla="*/ 178 w 237" name="T6"/>
                <a:gd fmla="*/ 144 h 226" name="T7"/>
                <a:gd fmla="*/ 192 w 237" name="T8"/>
                <a:gd fmla="*/ 226 h 226" name="T9"/>
                <a:gd fmla="*/ 118 w 237" name="T10"/>
                <a:gd fmla="*/ 187 h 226" name="T11"/>
                <a:gd fmla="*/ 45 w 237" name="T12"/>
                <a:gd fmla="*/ 226 h 226" name="T13"/>
                <a:gd fmla="*/ 59 w 237" name="T14"/>
                <a:gd fmla="*/ 144 h 226" name="T15"/>
                <a:gd fmla="*/ 0 w 237" name="T16"/>
                <a:gd fmla="*/ 86 h 226" name="T17"/>
                <a:gd fmla="*/ 82 w 237" name="T18"/>
                <a:gd fmla="*/ 74 h 226" name="T19"/>
                <a:gd fmla="*/ 118 w 237" name="T20"/>
                <a:gd fmla="*/ 0 h 2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236">
                  <a:moveTo>
                    <a:pt x="118" y="0"/>
                  </a:moveTo>
                  <a:cubicBezTo>
                    <a:pt x="127" y="0"/>
                    <a:pt x="155" y="74"/>
                    <a:pt x="155" y="74"/>
                  </a:cubicBezTo>
                  <a:cubicBezTo>
                    <a:pt x="155" y="74"/>
                    <a:pt x="237" y="79"/>
                    <a:pt x="237" y="86"/>
                  </a:cubicBezTo>
                  <a:cubicBezTo>
                    <a:pt x="237" y="93"/>
                    <a:pt x="178" y="144"/>
                    <a:pt x="178" y="144"/>
                  </a:cubicBezTo>
                  <a:cubicBezTo>
                    <a:pt x="178" y="144"/>
                    <a:pt x="201" y="226"/>
                    <a:pt x="192" y="226"/>
                  </a:cubicBezTo>
                  <a:cubicBezTo>
                    <a:pt x="182" y="226"/>
                    <a:pt x="118" y="187"/>
                    <a:pt x="118" y="187"/>
                  </a:cubicBezTo>
                  <a:cubicBezTo>
                    <a:pt x="118" y="187"/>
                    <a:pt x="57" y="226"/>
                    <a:pt x="45" y="226"/>
                  </a:cubicBezTo>
                  <a:cubicBezTo>
                    <a:pt x="33" y="226"/>
                    <a:pt x="59" y="144"/>
                    <a:pt x="59" y="144"/>
                  </a:cubicBezTo>
                  <a:cubicBezTo>
                    <a:pt x="59" y="144"/>
                    <a:pt x="0" y="94"/>
                    <a:pt x="0" y="86"/>
                  </a:cubicBezTo>
                  <a:cubicBezTo>
                    <a:pt x="0" y="78"/>
                    <a:pt x="82" y="74"/>
                    <a:pt x="82" y="74"/>
                  </a:cubicBezTo>
                  <a:cubicBezTo>
                    <a:pt x="82" y="74"/>
                    <a:pt x="110" y="0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" name="文本框 6"/>
          <p:cNvSpPr txBox="1"/>
          <p:nvPr/>
        </p:nvSpPr>
        <p:spPr>
          <a:xfrm rot="19800000">
            <a:off x="4044184" y="1394089"/>
            <a:ext cx="606105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9600">
                <a:solidFill>
                  <a:srgbClr val="C8D549"/>
                </a:solidFill>
              </a:rPr>
              <a:t>Part 2</a:t>
            </a:r>
          </a:p>
        </p:txBody>
      </p:sp>
      <p:sp>
        <p:nvSpPr>
          <p:cNvPr id="10" name="任意多边形 9"/>
          <p:cNvSpPr/>
          <p:nvPr/>
        </p:nvSpPr>
        <p:spPr>
          <a:xfrm rot="19800000">
            <a:off x="579952" y="2949228"/>
            <a:ext cx="14000728" cy="6099529"/>
          </a:xfrm>
          <a:custGeom>
            <a:rect b="b" l="l" r="r" t="t"/>
            <a:pathLst>
              <a:path h="6099529" w="14000726">
                <a:moveTo>
                  <a:pt x="5652777" y="602693"/>
                </a:moveTo>
                <a:cubicBezTo>
                  <a:pt x="5650396" y="600708"/>
                  <a:pt x="5646823" y="599716"/>
                  <a:pt x="5642061" y="599716"/>
                </a:cubicBezTo>
                <a:cubicBezTo>
                  <a:pt x="5630552" y="599716"/>
                  <a:pt x="5613288" y="600709"/>
                  <a:pt x="5590269" y="602693"/>
                </a:cubicBezTo>
                <a:cubicBezTo>
                  <a:pt x="5567250" y="604677"/>
                  <a:pt x="5549987" y="605669"/>
                  <a:pt x="5538477" y="605669"/>
                </a:cubicBezTo>
                <a:cubicBezTo>
                  <a:pt x="5526967" y="605669"/>
                  <a:pt x="5509803" y="604479"/>
                  <a:pt x="5486982" y="602097"/>
                </a:cubicBezTo>
                <a:cubicBezTo>
                  <a:pt x="5464162" y="599716"/>
                  <a:pt x="5447195" y="598525"/>
                  <a:pt x="5436083" y="598525"/>
                </a:cubicBezTo>
                <a:cubicBezTo>
                  <a:pt x="5425367" y="598525"/>
                  <a:pt x="5420010" y="602494"/>
                  <a:pt x="5420010" y="610432"/>
                </a:cubicBezTo>
                <a:cubicBezTo>
                  <a:pt x="5420010" y="612416"/>
                  <a:pt x="5420406" y="616583"/>
                  <a:pt x="5421200" y="622933"/>
                </a:cubicBezTo>
                <a:cubicBezTo>
                  <a:pt x="5429932" y="689608"/>
                  <a:pt x="5434297" y="779302"/>
                  <a:pt x="5434298" y="892015"/>
                </a:cubicBezTo>
                <a:cubicBezTo>
                  <a:pt x="5434297" y="919796"/>
                  <a:pt x="5433702" y="961170"/>
                  <a:pt x="5432511" y="1016137"/>
                </a:cubicBezTo>
                <a:cubicBezTo>
                  <a:pt x="5431320" y="1071104"/>
                  <a:pt x="5430725" y="1112280"/>
                  <a:pt x="5430725" y="1139664"/>
                </a:cubicBezTo>
                <a:cubicBezTo>
                  <a:pt x="5430725" y="1149983"/>
                  <a:pt x="5431123" y="1155937"/>
                  <a:pt x="5431916" y="1157524"/>
                </a:cubicBezTo>
                <a:cubicBezTo>
                  <a:pt x="5433901" y="1161096"/>
                  <a:pt x="5439258" y="1163675"/>
                  <a:pt x="5447989" y="1165263"/>
                </a:cubicBezTo>
                <a:cubicBezTo>
                  <a:pt x="5461483" y="1167644"/>
                  <a:pt x="5492042" y="1168835"/>
                  <a:pt x="5539668" y="1168835"/>
                </a:cubicBezTo>
                <a:cubicBezTo>
                  <a:pt x="5586896" y="1168835"/>
                  <a:pt x="5617257" y="1167644"/>
                  <a:pt x="5630750" y="1165263"/>
                </a:cubicBezTo>
                <a:cubicBezTo>
                  <a:pt x="5640672" y="1163675"/>
                  <a:pt x="5645633" y="1158715"/>
                  <a:pt x="5645633" y="1150380"/>
                </a:cubicBezTo>
                <a:cubicBezTo>
                  <a:pt x="5645633" y="1121805"/>
                  <a:pt x="5645038" y="1078843"/>
                  <a:pt x="5643847" y="1021495"/>
                </a:cubicBezTo>
                <a:cubicBezTo>
                  <a:pt x="5642657" y="964147"/>
                  <a:pt x="5642061" y="920986"/>
                  <a:pt x="5642061" y="892015"/>
                </a:cubicBezTo>
                <a:cubicBezTo>
                  <a:pt x="5642061" y="790018"/>
                  <a:pt x="5646427" y="700324"/>
                  <a:pt x="5655159" y="622933"/>
                </a:cubicBezTo>
                <a:cubicBezTo>
                  <a:pt x="5655952" y="616980"/>
                  <a:pt x="5656349" y="613210"/>
                  <a:pt x="5656349" y="611623"/>
                </a:cubicBezTo>
                <a:cubicBezTo>
                  <a:pt x="5656349" y="607653"/>
                  <a:pt x="5655158" y="604677"/>
                  <a:pt x="5652777" y="602693"/>
                </a:cubicBezTo>
                <a:close/>
                <a:moveTo>
                  <a:pt x="5286809" y="377032"/>
                </a:moveTo>
                <a:cubicBezTo>
                  <a:pt x="5221622" y="332607"/>
                  <a:pt x="5140808" y="310394"/>
                  <a:pt x="5044368" y="310394"/>
                </a:cubicBezTo>
                <a:cubicBezTo>
                  <a:pt x="4926099" y="310394"/>
                  <a:pt x="4828666" y="354447"/>
                  <a:pt x="4752069" y="442554"/>
                </a:cubicBezTo>
                <a:cubicBezTo>
                  <a:pt x="4678647" y="526691"/>
                  <a:pt x="4641936" y="629085"/>
                  <a:pt x="4641936" y="749735"/>
                </a:cubicBezTo>
                <a:cubicBezTo>
                  <a:pt x="4641936" y="874354"/>
                  <a:pt x="4679441" y="977541"/>
                  <a:pt x="4754450" y="1059297"/>
                </a:cubicBezTo>
                <a:cubicBezTo>
                  <a:pt x="4831444" y="1143832"/>
                  <a:pt x="4931853" y="1186099"/>
                  <a:pt x="5055678" y="1186099"/>
                </a:cubicBezTo>
                <a:cubicBezTo>
                  <a:pt x="5176725" y="1186099"/>
                  <a:pt x="5273761" y="1142641"/>
                  <a:pt x="5346786" y="1055725"/>
                </a:cubicBezTo>
                <a:cubicBezTo>
                  <a:pt x="5355121" y="1045407"/>
                  <a:pt x="5359288" y="1037072"/>
                  <a:pt x="5359287" y="1030722"/>
                </a:cubicBezTo>
                <a:cubicBezTo>
                  <a:pt x="5359288" y="1026357"/>
                  <a:pt x="5344802" y="1002147"/>
                  <a:pt x="5315830" y="958094"/>
                </a:cubicBezTo>
                <a:cubicBezTo>
                  <a:pt x="5287652" y="915629"/>
                  <a:pt x="5270388" y="890824"/>
                  <a:pt x="5264038" y="883680"/>
                </a:cubicBezTo>
                <a:cubicBezTo>
                  <a:pt x="5260069" y="879315"/>
                  <a:pt x="5256101" y="877132"/>
                  <a:pt x="5252131" y="877132"/>
                </a:cubicBezTo>
                <a:cubicBezTo>
                  <a:pt x="5250147" y="877132"/>
                  <a:pt x="5240424" y="884672"/>
                  <a:pt x="5222961" y="899754"/>
                </a:cubicBezTo>
                <a:cubicBezTo>
                  <a:pt x="5201927" y="917613"/>
                  <a:pt x="5181290" y="931503"/>
                  <a:pt x="5161049" y="941425"/>
                </a:cubicBezTo>
                <a:cubicBezTo>
                  <a:pt x="5130092" y="956507"/>
                  <a:pt x="5097350" y="964047"/>
                  <a:pt x="5062822" y="964047"/>
                </a:cubicBezTo>
                <a:cubicBezTo>
                  <a:pt x="5004481" y="964047"/>
                  <a:pt x="4957849" y="941822"/>
                  <a:pt x="4922924" y="897372"/>
                </a:cubicBezTo>
                <a:cubicBezTo>
                  <a:pt x="4890777" y="856494"/>
                  <a:pt x="4874703" y="805893"/>
                  <a:pt x="4874703" y="745568"/>
                </a:cubicBezTo>
                <a:cubicBezTo>
                  <a:pt x="4874703" y="686036"/>
                  <a:pt x="4890777" y="636030"/>
                  <a:pt x="4922924" y="595549"/>
                </a:cubicBezTo>
                <a:cubicBezTo>
                  <a:pt x="4957849" y="551893"/>
                  <a:pt x="5004481" y="530065"/>
                  <a:pt x="5062823" y="530065"/>
                </a:cubicBezTo>
                <a:cubicBezTo>
                  <a:pt x="5096557" y="530064"/>
                  <a:pt x="5129100" y="538002"/>
                  <a:pt x="5160453" y="553877"/>
                </a:cubicBezTo>
                <a:cubicBezTo>
                  <a:pt x="5181091" y="564593"/>
                  <a:pt x="5202125" y="579475"/>
                  <a:pt x="5223556" y="598525"/>
                </a:cubicBezTo>
                <a:cubicBezTo>
                  <a:pt x="5241416" y="614400"/>
                  <a:pt x="5251338" y="622338"/>
                  <a:pt x="5253322" y="622338"/>
                </a:cubicBezTo>
                <a:cubicBezTo>
                  <a:pt x="5258084" y="622338"/>
                  <a:pt x="5262054" y="620750"/>
                  <a:pt x="5265228" y="617575"/>
                </a:cubicBezTo>
                <a:cubicBezTo>
                  <a:pt x="5272372" y="611622"/>
                  <a:pt x="5289735" y="584436"/>
                  <a:pt x="5317318" y="536018"/>
                </a:cubicBezTo>
                <a:cubicBezTo>
                  <a:pt x="5344901" y="487599"/>
                  <a:pt x="5358692" y="459619"/>
                  <a:pt x="5358693" y="452079"/>
                </a:cubicBezTo>
                <a:cubicBezTo>
                  <a:pt x="5358692" y="445332"/>
                  <a:pt x="5354724" y="437592"/>
                  <a:pt x="5346786" y="428861"/>
                </a:cubicBezTo>
                <a:cubicBezTo>
                  <a:pt x="5328530" y="409117"/>
                  <a:pt x="5308537" y="391840"/>
                  <a:pt x="5286809" y="377032"/>
                </a:cubicBezTo>
                <a:close/>
                <a:moveTo>
                  <a:pt x="5621225" y="374093"/>
                </a:moveTo>
                <a:cubicBezTo>
                  <a:pt x="5598603" y="355439"/>
                  <a:pt x="5571814" y="346113"/>
                  <a:pt x="5540858" y="346113"/>
                </a:cubicBezTo>
                <a:cubicBezTo>
                  <a:pt x="5509108" y="346113"/>
                  <a:pt x="5481922" y="355241"/>
                  <a:pt x="5459300" y="373497"/>
                </a:cubicBezTo>
                <a:cubicBezTo>
                  <a:pt x="5434694" y="393341"/>
                  <a:pt x="5422391" y="418741"/>
                  <a:pt x="5422391" y="449697"/>
                </a:cubicBezTo>
                <a:cubicBezTo>
                  <a:pt x="5422391" y="482241"/>
                  <a:pt x="5434297" y="508038"/>
                  <a:pt x="5458110" y="527088"/>
                </a:cubicBezTo>
                <a:cubicBezTo>
                  <a:pt x="5479938" y="544551"/>
                  <a:pt x="5507521" y="553282"/>
                  <a:pt x="5540858" y="553281"/>
                </a:cubicBezTo>
                <a:cubicBezTo>
                  <a:pt x="5618646" y="553282"/>
                  <a:pt x="5657540" y="518753"/>
                  <a:pt x="5657539" y="449697"/>
                </a:cubicBezTo>
                <a:cubicBezTo>
                  <a:pt x="5657539" y="419138"/>
                  <a:pt x="5645435" y="393937"/>
                  <a:pt x="5621225" y="374093"/>
                </a:cubicBezTo>
                <a:close/>
                <a:moveTo>
                  <a:pt x="5975436" y="420527"/>
                </a:moveTo>
                <a:cubicBezTo>
                  <a:pt x="5934558" y="415764"/>
                  <a:pt x="5903999" y="411994"/>
                  <a:pt x="5883758" y="409216"/>
                </a:cubicBezTo>
                <a:cubicBezTo>
                  <a:pt x="5875027" y="408422"/>
                  <a:pt x="5859350" y="405446"/>
                  <a:pt x="5836728" y="400286"/>
                </a:cubicBezTo>
                <a:cubicBezTo>
                  <a:pt x="5816885" y="395524"/>
                  <a:pt x="5801606" y="393143"/>
                  <a:pt x="5790889" y="393143"/>
                </a:cubicBezTo>
                <a:cubicBezTo>
                  <a:pt x="5782158" y="393142"/>
                  <a:pt x="5777793" y="416161"/>
                  <a:pt x="5777793" y="462199"/>
                </a:cubicBezTo>
                <a:cubicBezTo>
                  <a:pt x="5777793" y="459818"/>
                  <a:pt x="5778586" y="484225"/>
                  <a:pt x="5780174" y="535422"/>
                </a:cubicBezTo>
                <a:cubicBezTo>
                  <a:pt x="5780967" y="567966"/>
                  <a:pt x="5780173" y="591778"/>
                  <a:pt x="5777793" y="606860"/>
                </a:cubicBezTo>
                <a:cubicBezTo>
                  <a:pt x="5776602" y="614400"/>
                  <a:pt x="5768863" y="618369"/>
                  <a:pt x="5754575" y="618766"/>
                </a:cubicBezTo>
                <a:cubicBezTo>
                  <a:pt x="5729175" y="619560"/>
                  <a:pt x="5716475" y="623926"/>
                  <a:pt x="5716475" y="631863"/>
                </a:cubicBezTo>
                <a:cubicBezTo>
                  <a:pt x="5716475" y="640197"/>
                  <a:pt x="5716972" y="652897"/>
                  <a:pt x="5717963" y="669963"/>
                </a:cubicBezTo>
                <a:cubicBezTo>
                  <a:pt x="5718956" y="687028"/>
                  <a:pt x="5719452" y="699729"/>
                  <a:pt x="5719452" y="708063"/>
                </a:cubicBezTo>
                <a:cubicBezTo>
                  <a:pt x="5719452" y="714413"/>
                  <a:pt x="5718956" y="724136"/>
                  <a:pt x="5717964" y="737233"/>
                </a:cubicBezTo>
                <a:cubicBezTo>
                  <a:pt x="5716972" y="750330"/>
                  <a:pt x="5716475" y="760053"/>
                  <a:pt x="5716476" y="766404"/>
                </a:cubicBezTo>
                <a:cubicBezTo>
                  <a:pt x="5716475" y="777119"/>
                  <a:pt x="5724016" y="782477"/>
                  <a:pt x="5739097" y="782477"/>
                </a:cubicBezTo>
                <a:cubicBezTo>
                  <a:pt x="5740685" y="782477"/>
                  <a:pt x="5743264" y="782278"/>
                  <a:pt x="5746836" y="781882"/>
                </a:cubicBezTo>
                <a:cubicBezTo>
                  <a:pt x="5750408" y="781882"/>
                  <a:pt x="5752987" y="781882"/>
                  <a:pt x="5754575" y="781882"/>
                </a:cubicBezTo>
                <a:cubicBezTo>
                  <a:pt x="5774816" y="781882"/>
                  <a:pt x="5784936" y="790613"/>
                  <a:pt x="5784936" y="808076"/>
                </a:cubicBezTo>
                <a:cubicBezTo>
                  <a:pt x="5784936" y="834269"/>
                  <a:pt x="5783944" y="873659"/>
                  <a:pt x="5781959" y="926245"/>
                </a:cubicBezTo>
                <a:cubicBezTo>
                  <a:pt x="5779976" y="978831"/>
                  <a:pt x="5778983" y="1018220"/>
                  <a:pt x="5778983" y="1044414"/>
                </a:cubicBezTo>
                <a:cubicBezTo>
                  <a:pt x="5778983" y="1132124"/>
                  <a:pt x="5836331" y="1175979"/>
                  <a:pt x="5951029" y="1175978"/>
                </a:cubicBezTo>
                <a:cubicBezTo>
                  <a:pt x="6013338" y="1175978"/>
                  <a:pt x="6070091" y="1161889"/>
                  <a:pt x="6121289" y="1133712"/>
                </a:cubicBezTo>
                <a:cubicBezTo>
                  <a:pt x="6132004" y="1127759"/>
                  <a:pt x="6138552" y="1123195"/>
                  <a:pt x="6140933" y="1120019"/>
                </a:cubicBezTo>
                <a:cubicBezTo>
                  <a:pt x="6143314" y="1116844"/>
                  <a:pt x="6144505" y="1109601"/>
                  <a:pt x="6144505" y="1098290"/>
                </a:cubicBezTo>
                <a:cubicBezTo>
                  <a:pt x="6144505" y="1086980"/>
                  <a:pt x="6145994" y="1069219"/>
                  <a:pt x="6148970" y="1045010"/>
                </a:cubicBezTo>
                <a:cubicBezTo>
                  <a:pt x="6151947" y="1020800"/>
                  <a:pt x="6153435" y="1002743"/>
                  <a:pt x="6153435" y="990837"/>
                </a:cubicBezTo>
                <a:cubicBezTo>
                  <a:pt x="6153434" y="982105"/>
                  <a:pt x="6149268" y="977739"/>
                  <a:pt x="6140933" y="977739"/>
                </a:cubicBezTo>
                <a:cubicBezTo>
                  <a:pt x="6133392" y="977739"/>
                  <a:pt x="6120395" y="980021"/>
                  <a:pt x="6101940" y="984585"/>
                </a:cubicBezTo>
                <a:cubicBezTo>
                  <a:pt x="6083485" y="989149"/>
                  <a:pt x="6069298" y="991432"/>
                  <a:pt x="6059375" y="991432"/>
                </a:cubicBezTo>
                <a:cubicBezTo>
                  <a:pt x="6028022" y="991432"/>
                  <a:pt x="6006988" y="982899"/>
                  <a:pt x="5996272" y="965833"/>
                </a:cubicBezTo>
                <a:cubicBezTo>
                  <a:pt x="5988731" y="953133"/>
                  <a:pt x="5984961" y="930115"/>
                  <a:pt x="5984961" y="896777"/>
                </a:cubicBezTo>
                <a:cubicBezTo>
                  <a:pt x="5984961" y="887649"/>
                  <a:pt x="5984763" y="873560"/>
                  <a:pt x="5984367" y="854510"/>
                </a:cubicBezTo>
                <a:cubicBezTo>
                  <a:pt x="5984366" y="835857"/>
                  <a:pt x="5984366" y="821768"/>
                  <a:pt x="5984366" y="812243"/>
                </a:cubicBezTo>
                <a:cubicBezTo>
                  <a:pt x="5984366" y="794780"/>
                  <a:pt x="5987343" y="786049"/>
                  <a:pt x="5993296" y="786049"/>
                </a:cubicBezTo>
                <a:lnTo>
                  <a:pt x="6037944" y="786049"/>
                </a:lnTo>
                <a:cubicBezTo>
                  <a:pt x="6045881" y="786049"/>
                  <a:pt x="6059177" y="786347"/>
                  <a:pt x="6077830" y="786942"/>
                </a:cubicBezTo>
                <a:cubicBezTo>
                  <a:pt x="6096483" y="787537"/>
                  <a:pt x="6109779" y="787835"/>
                  <a:pt x="6117716" y="787835"/>
                </a:cubicBezTo>
                <a:cubicBezTo>
                  <a:pt x="6129225" y="787835"/>
                  <a:pt x="6134980" y="783667"/>
                  <a:pt x="6134980" y="775333"/>
                </a:cubicBezTo>
                <a:cubicBezTo>
                  <a:pt x="6134980" y="765808"/>
                  <a:pt x="6134782" y="751918"/>
                  <a:pt x="6134385" y="733662"/>
                </a:cubicBezTo>
                <a:cubicBezTo>
                  <a:pt x="6133988" y="715405"/>
                  <a:pt x="6133789" y="701515"/>
                  <a:pt x="6133789" y="691989"/>
                </a:cubicBezTo>
                <a:cubicBezTo>
                  <a:pt x="6133789" y="682862"/>
                  <a:pt x="6134781" y="669169"/>
                  <a:pt x="6136766" y="650913"/>
                </a:cubicBezTo>
                <a:cubicBezTo>
                  <a:pt x="6138750" y="632657"/>
                  <a:pt x="6139742" y="618964"/>
                  <a:pt x="6139742" y="609837"/>
                </a:cubicBezTo>
                <a:cubicBezTo>
                  <a:pt x="6139743" y="603883"/>
                  <a:pt x="6135377" y="600906"/>
                  <a:pt x="6126646" y="600907"/>
                </a:cubicBezTo>
                <a:cubicBezTo>
                  <a:pt x="6112358" y="600907"/>
                  <a:pt x="6091125" y="601502"/>
                  <a:pt x="6062947" y="602693"/>
                </a:cubicBezTo>
                <a:cubicBezTo>
                  <a:pt x="6034769" y="603883"/>
                  <a:pt x="6013735" y="604478"/>
                  <a:pt x="5999844" y="604479"/>
                </a:cubicBezTo>
                <a:cubicBezTo>
                  <a:pt x="5988335" y="604478"/>
                  <a:pt x="5982580" y="594755"/>
                  <a:pt x="5982580" y="575308"/>
                </a:cubicBezTo>
                <a:cubicBezTo>
                  <a:pt x="5982580" y="559037"/>
                  <a:pt x="5983870" y="534827"/>
                  <a:pt x="5986450" y="502680"/>
                </a:cubicBezTo>
                <a:cubicBezTo>
                  <a:pt x="5989029" y="470533"/>
                  <a:pt x="5990319" y="446522"/>
                  <a:pt x="5990320" y="430647"/>
                </a:cubicBezTo>
                <a:cubicBezTo>
                  <a:pt x="5990319" y="424694"/>
                  <a:pt x="5985358" y="421321"/>
                  <a:pt x="5975436" y="420527"/>
                </a:cubicBezTo>
                <a:close/>
                <a:moveTo>
                  <a:pt x="6443352" y="602693"/>
                </a:moveTo>
                <a:cubicBezTo>
                  <a:pt x="6440971" y="600708"/>
                  <a:pt x="6437399" y="599716"/>
                  <a:pt x="6432636" y="599716"/>
                </a:cubicBezTo>
                <a:cubicBezTo>
                  <a:pt x="6421127" y="599716"/>
                  <a:pt x="6403863" y="600708"/>
                  <a:pt x="6380844" y="602692"/>
                </a:cubicBezTo>
                <a:cubicBezTo>
                  <a:pt x="6357825" y="604677"/>
                  <a:pt x="6340561" y="605669"/>
                  <a:pt x="6329052" y="605669"/>
                </a:cubicBezTo>
                <a:cubicBezTo>
                  <a:pt x="6317543" y="605669"/>
                  <a:pt x="6300378" y="604478"/>
                  <a:pt x="6277558" y="602097"/>
                </a:cubicBezTo>
                <a:cubicBezTo>
                  <a:pt x="6254737" y="599716"/>
                  <a:pt x="6237771" y="598525"/>
                  <a:pt x="6226658" y="598526"/>
                </a:cubicBezTo>
                <a:cubicBezTo>
                  <a:pt x="6215943" y="598525"/>
                  <a:pt x="6210585" y="602494"/>
                  <a:pt x="6210585" y="610432"/>
                </a:cubicBezTo>
                <a:cubicBezTo>
                  <a:pt x="6210585" y="612416"/>
                  <a:pt x="6210981" y="616583"/>
                  <a:pt x="6211775" y="622933"/>
                </a:cubicBezTo>
                <a:cubicBezTo>
                  <a:pt x="6220507" y="689608"/>
                  <a:pt x="6224872" y="779302"/>
                  <a:pt x="6224872" y="892015"/>
                </a:cubicBezTo>
                <a:cubicBezTo>
                  <a:pt x="6224873" y="919796"/>
                  <a:pt x="6224277" y="961170"/>
                  <a:pt x="6223086" y="1016137"/>
                </a:cubicBezTo>
                <a:cubicBezTo>
                  <a:pt x="6221896" y="1071104"/>
                  <a:pt x="6221300" y="1112280"/>
                  <a:pt x="6221300" y="1139664"/>
                </a:cubicBezTo>
                <a:cubicBezTo>
                  <a:pt x="6221300" y="1149983"/>
                  <a:pt x="6221697" y="1155937"/>
                  <a:pt x="6222491" y="1157524"/>
                </a:cubicBezTo>
                <a:cubicBezTo>
                  <a:pt x="6224475" y="1161096"/>
                  <a:pt x="6229833" y="1163675"/>
                  <a:pt x="6238565" y="1165263"/>
                </a:cubicBezTo>
                <a:cubicBezTo>
                  <a:pt x="6252058" y="1167644"/>
                  <a:pt x="6282617" y="1168835"/>
                  <a:pt x="6330243" y="1168835"/>
                </a:cubicBezTo>
                <a:cubicBezTo>
                  <a:pt x="6377471" y="1168835"/>
                  <a:pt x="6407832" y="1167644"/>
                  <a:pt x="6421325" y="1165263"/>
                </a:cubicBezTo>
                <a:cubicBezTo>
                  <a:pt x="6431247" y="1163675"/>
                  <a:pt x="6436208" y="1158714"/>
                  <a:pt x="6436208" y="1150380"/>
                </a:cubicBezTo>
                <a:cubicBezTo>
                  <a:pt x="6436208" y="1121805"/>
                  <a:pt x="6435613" y="1078843"/>
                  <a:pt x="6434422" y="1021495"/>
                </a:cubicBezTo>
                <a:cubicBezTo>
                  <a:pt x="6433231" y="964147"/>
                  <a:pt x="6432636" y="920986"/>
                  <a:pt x="6432636" y="892015"/>
                </a:cubicBezTo>
                <a:cubicBezTo>
                  <a:pt x="6432636" y="790018"/>
                  <a:pt x="6437002" y="700324"/>
                  <a:pt x="6445733" y="622933"/>
                </a:cubicBezTo>
                <a:cubicBezTo>
                  <a:pt x="6446527" y="616980"/>
                  <a:pt x="6446924" y="613210"/>
                  <a:pt x="6446924" y="611623"/>
                </a:cubicBezTo>
                <a:cubicBezTo>
                  <a:pt x="6446924" y="607654"/>
                  <a:pt x="6445733" y="604677"/>
                  <a:pt x="6443352" y="602693"/>
                </a:cubicBezTo>
                <a:close/>
                <a:moveTo>
                  <a:pt x="6827775" y="719820"/>
                </a:moveTo>
                <a:cubicBezTo>
                  <a:pt x="6838193" y="724484"/>
                  <a:pt x="6847767" y="731478"/>
                  <a:pt x="6856499" y="740805"/>
                </a:cubicBezTo>
                <a:cubicBezTo>
                  <a:pt x="6873961" y="759458"/>
                  <a:pt x="6882693" y="781088"/>
                  <a:pt x="6882693" y="805694"/>
                </a:cubicBezTo>
                <a:cubicBezTo>
                  <a:pt x="6882692" y="810060"/>
                  <a:pt x="6876144" y="813235"/>
                  <a:pt x="6863047" y="815219"/>
                </a:cubicBezTo>
                <a:cubicBezTo>
                  <a:pt x="6801135" y="824347"/>
                  <a:pt x="6755494" y="828911"/>
                  <a:pt x="6726125" y="828912"/>
                </a:cubicBezTo>
                <a:cubicBezTo>
                  <a:pt x="6715013" y="828911"/>
                  <a:pt x="6709457" y="823553"/>
                  <a:pt x="6709457" y="812838"/>
                </a:cubicBezTo>
                <a:cubicBezTo>
                  <a:pt x="6709457" y="786644"/>
                  <a:pt x="6716997" y="763824"/>
                  <a:pt x="6732078" y="744377"/>
                </a:cubicBezTo>
                <a:cubicBezTo>
                  <a:pt x="6748350" y="723342"/>
                  <a:pt x="6768988" y="712825"/>
                  <a:pt x="6793991" y="712825"/>
                </a:cubicBezTo>
                <a:cubicBezTo>
                  <a:pt x="6806095" y="712825"/>
                  <a:pt x="6817357" y="715157"/>
                  <a:pt x="6827775" y="719820"/>
                </a:cubicBezTo>
                <a:close/>
                <a:moveTo>
                  <a:pt x="6411800" y="374093"/>
                </a:moveTo>
                <a:cubicBezTo>
                  <a:pt x="6389179" y="355439"/>
                  <a:pt x="6362389" y="346113"/>
                  <a:pt x="6331433" y="346113"/>
                </a:cubicBezTo>
                <a:cubicBezTo>
                  <a:pt x="6299683" y="346113"/>
                  <a:pt x="6272497" y="355241"/>
                  <a:pt x="6249875" y="373497"/>
                </a:cubicBezTo>
                <a:cubicBezTo>
                  <a:pt x="6225269" y="393341"/>
                  <a:pt x="6212966" y="418741"/>
                  <a:pt x="6212966" y="449697"/>
                </a:cubicBezTo>
                <a:cubicBezTo>
                  <a:pt x="6212966" y="482241"/>
                  <a:pt x="6224872" y="508038"/>
                  <a:pt x="6248685" y="527088"/>
                </a:cubicBezTo>
                <a:cubicBezTo>
                  <a:pt x="6270513" y="544551"/>
                  <a:pt x="6298096" y="553282"/>
                  <a:pt x="6331433" y="553281"/>
                </a:cubicBezTo>
                <a:cubicBezTo>
                  <a:pt x="6409221" y="553282"/>
                  <a:pt x="6448114" y="518753"/>
                  <a:pt x="6448114" y="449697"/>
                </a:cubicBezTo>
                <a:cubicBezTo>
                  <a:pt x="6448114" y="419138"/>
                  <a:pt x="6436010" y="393936"/>
                  <a:pt x="6411800" y="374093"/>
                </a:cubicBezTo>
                <a:close/>
                <a:moveTo>
                  <a:pt x="6969236" y="607306"/>
                </a:moveTo>
                <a:cubicBezTo>
                  <a:pt x="6925034" y="576052"/>
                  <a:pt x="6874358" y="560425"/>
                  <a:pt x="6817208" y="560425"/>
                </a:cubicBezTo>
                <a:cubicBezTo>
                  <a:pt x="6726721" y="560425"/>
                  <a:pt x="6654093" y="590588"/>
                  <a:pt x="6599324" y="650913"/>
                </a:cubicBezTo>
                <a:cubicBezTo>
                  <a:pt x="6546142" y="709253"/>
                  <a:pt x="6519552" y="784064"/>
                  <a:pt x="6519552" y="875346"/>
                </a:cubicBezTo>
                <a:cubicBezTo>
                  <a:pt x="6519552" y="969008"/>
                  <a:pt x="6549318" y="1043819"/>
                  <a:pt x="6608849" y="1099779"/>
                </a:cubicBezTo>
                <a:cubicBezTo>
                  <a:pt x="6666792" y="1154944"/>
                  <a:pt x="6742992" y="1182527"/>
                  <a:pt x="6837449" y="1182527"/>
                </a:cubicBezTo>
                <a:cubicBezTo>
                  <a:pt x="6939446" y="1182527"/>
                  <a:pt x="7014654" y="1156532"/>
                  <a:pt x="7063072" y="1104541"/>
                </a:cubicBezTo>
                <a:cubicBezTo>
                  <a:pt x="7069025" y="1098191"/>
                  <a:pt x="7072002" y="1093627"/>
                  <a:pt x="7072002" y="1090849"/>
                </a:cubicBezTo>
                <a:cubicBezTo>
                  <a:pt x="7072002" y="1080927"/>
                  <a:pt x="7062179" y="1057709"/>
                  <a:pt x="7042534" y="1021197"/>
                </a:cubicBezTo>
                <a:cubicBezTo>
                  <a:pt x="7022888" y="984685"/>
                  <a:pt x="7008898" y="964444"/>
                  <a:pt x="7000564" y="960475"/>
                </a:cubicBezTo>
                <a:cubicBezTo>
                  <a:pt x="6985483" y="970000"/>
                  <a:pt x="6970402" y="979525"/>
                  <a:pt x="6955321" y="989050"/>
                </a:cubicBezTo>
                <a:cubicBezTo>
                  <a:pt x="6919602" y="1008100"/>
                  <a:pt x="6884081" y="1017625"/>
                  <a:pt x="6848760" y="1017626"/>
                </a:cubicBezTo>
                <a:cubicBezTo>
                  <a:pt x="6819391" y="1017625"/>
                  <a:pt x="6793197" y="1012069"/>
                  <a:pt x="6770179" y="1000957"/>
                </a:cubicBezTo>
                <a:cubicBezTo>
                  <a:pt x="6742000" y="987463"/>
                  <a:pt x="6725133" y="967817"/>
                  <a:pt x="6719577" y="942021"/>
                </a:cubicBezTo>
                <a:cubicBezTo>
                  <a:pt x="6812445" y="934877"/>
                  <a:pt x="6882296" y="928725"/>
                  <a:pt x="6929127" y="923566"/>
                </a:cubicBezTo>
                <a:cubicBezTo>
                  <a:pt x="7006914" y="915628"/>
                  <a:pt x="7047991" y="911263"/>
                  <a:pt x="7052357" y="910469"/>
                </a:cubicBezTo>
                <a:cubicBezTo>
                  <a:pt x="7078153" y="904913"/>
                  <a:pt x="7091052" y="882093"/>
                  <a:pt x="7091052" y="842008"/>
                </a:cubicBezTo>
                <a:cubicBezTo>
                  <a:pt x="7091052" y="765411"/>
                  <a:pt x="7064462" y="699332"/>
                  <a:pt x="7011280" y="643769"/>
                </a:cubicBezTo>
                <a:cubicBezTo>
                  <a:pt x="6997985" y="629879"/>
                  <a:pt x="6983970" y="617724"/>
                  <a:pt x="6969236" y="607306"/>
                </a:cubicBezTo>
                <a:close/>
                <a:moveTo>
                  <a:pt x="7419069" y="544947"/>
                </a:moveTo>
                <a:cubicBezTo>
                  <a:pt x="7357553" y="544947"/>
                  <a:pt x="7299808" y="563402"/>
                  <a:pt x="7245833" y="600311"/>
                </a:cubicBezTo>
                <a:cubicBezTo>
                  <a:pt x="7185508" y="641983"/>
                  <a:pt x="7155345" y="692585"/>
                  <a:pt x="7155346" y="752116"/>
                </a:cubicBezTo>
                <a:cubicBezTo>
                  <a:pt x="7155346" y="783866"/>
                  <a:pt x="7165466" y="814029"/>
                  <a:pt x="7185707" y="842603"/>
                </a:cubicBezTo>
                <a:cubicBezTo>
                  <a:pt x="7187294" y="844985"/>
                  <a:pt x="7206146" y="866218"/>
                  <a:pt x="7242261" y="906302"/>
                </a:cubicBezTo>
                <a:cubicBezTo>
                  <a:pt x="7262502" y="929321"/>
                  <a:pt x="7272622" y="949561"/>
                  <a:pt x="7272622" y="967024"/>
                </a:cubicBezTo>
                <a:cubicBezTo>
                  <a:pt x="7272622" y="992424"/>
                  <a:pt x="7255159" y="1010680"/>
                  <a:pt x="7220234" y="1021792"/>
                </a:cubicBezTo>
                <a:cubicBezTo>
                  <a:pt x="7192056" y="1026952"/>
                  <a:pt x="7164077" y="1032111"/>
                  <a:pt x="7136296" y="1037271"/>
                </a:cubicBezTo>
                <a:cubicBezTo>
                  <a:pt x="7131930" y="1038064"/>
                  <a:pt x="7129747" y="1040247"/>
                  <a:pt x="7129747" y="1043819"/>
                </a:cubicBezTo>
                <a:cubicBezTo>
                  <a:pt x="7129747" y="1053344"/>
                  <a:pt x="7143538" y="1079637"/>
                  <a:pt x="7171121" y="1122698"/>
                </a:cubicBezTo>
                <a:cubicBezTo>
                  <a:pt x="7198704" y="1165759"/>
                  <a:pt x="7216464" y="1187290"/>
                  <a:pt x="7224402" y="1187289"/>
                </a:cubicBezTo>
                <a:cubicBezTo>
                  <a:pt x="7260121" y="1187289"/>
                  <a:pt x="7299213" y="1178161"/>
                  <a:pt x="7341679" y="1159905"/>
                </a:cubicBezTo>
                <a:cubicBezTo>
                  <a:pt x="7380969" y="1142442"/>
                  <a:pt x="7415299" y="1121011"/>
                  <a:pt x="7444667" y="1095611"/>
                </a:cubicBezTo>
                <a:cubicBezTo>
                  <a:pt x="7458558" y="1084102"/>
                  <a:pt x="7470068" y="1065846"/>
                  <a:pt x="7479196" y="1040843"/>
                </a:cubicBezTo>
                <a:cubicBezTo>
                  <a:pt x="7487133" y="1018220"/>
                  <a:pt x="7491102" y="996789"/>
                  <a:pt x="7491102" y="976549"/>
                </a:cubicBezTo>
                <a:cubicBezTo>
                  <a:pt x="7491102" y="942021"/>
                  <a:pt x="7480981" y="909675"/>
                  <a:pt x="7460741" y="879513"/>
                </a:cubicBezTo>
                <a:cubicBezTo>
                  <a:pt x="7453598" y="868400"/>
                  <a:pt x="7434746" y="846771"/>
                  <a:pt x="7404186" y="814624"/>
                </a:cubicBezTo>
                <a:cubicBezTo>
                  <a:pt x="7383946" y="793193"/>
                  <a:pt x="7373825" y="775532"/>
                  <a:pt x="7373825" y="761641"/>
                </a:cubicBezTo>
                <a:cubicBezTo>
                  <a:pt x="7373825" y="739813"/>
                  <a:pt x="7383350" y="722946"/>
                  <a:pt x="7402400" y="711039"/>
                </a:cubicBezTo>
                <a:cubicBezTo>
                  <a:pt x="7418275" y="700721"/>
                  <a:pt x="7437921" y="695562"/>
                  <a:pt x="7461336" y="695561"/>
                </a:cubicBezTo>
                <a:cubicBezTo>
                  <a:pt x="7472449" y="695561"/>
                  <a:pt x="7483561" y="696950"/>
                  <a:pt x="7494674" y="699728"/>
                </a:cubicBezTo>
                <a:cubicBezTo>
                  <a:pt x="7500627" y="692982"/>
                  <a:pt x="7503603" y="687624"/>
                  <a:pt x="7503603" y="683655"/>
                </a:cubicBezTo>
                <a:cubicBezTo>
                  <a:pt x="7503603" y="676511"/>
                  <a:pt x="7491102" y="651607"/>
                  <a:pt x="7466098" y="608943"/>
                </a:cubicBezTo>
                <a:cubicBezTo>
                  <a:pt x="7441095" y="566279"/>
                  <a:pt x="7425419" y="544947"/>
                  <a:pt x="7419069" y="544947"/>
                </a:cubicBezTo>
                <a:close/>
                <a:moveTo>
                  <a:pt x="8860767" y="762311"/>
                </a:moveTo>
                <a:cubicBezTo>
                  <a:pt x="8873367" y="768313"/>
                  <a:pt x="8884530" y="777318"/>
                  <a:pt x="8894253" y="789323"/>
                </a:cubicBezTo>
                <a:cubicBezTo>
                  <a:pt x="8913700" y="813334"/>
                  <a:pt x="8923424" y="841016"/>
                  <a:pt x="8923424" y="872369"/>
                </a:cubicBezTo>
                <a:cubicBezTo>
                  <a:pt x="8923424" y="904516"/>
                  <a:pt x="8914097" y="932098"/>
                  <a:pt x="8895444" y="955118"/>
                </a:cubicBezTo>
                <a:cubicBezTo>
                  <a:pt x="8875203" y="979724"/>
                  <a:pt x="8849605" y="992027"/>
                  <a:pt x="8818648" y="992027"/>
                </a:cubicBezTo>
                <a:cubicBezTo>
                  <a:pt x="8787295" y="992027"/>
                  <a:pt x="8761498" y="979724"/>
                  <a:pt x="8741258" y="955118"/>
                </a:cubicBezTo>
                <a:cubicBezTo>
                  <a:pt x="8722208" y="932099"/>
                  <a:pt x="8712683" y="904516"/>
                  <a:pt x="8712683" y="872369"/>
                </a:cubicBezTo>
                <a:cubicBezTo>
                  <a:pt x="8712683" y="840619"/>
                  <a:pt x="8722208" y="813235"/>
                  <a:pt x="8741258" y="790216"/>
                </a:cubicBezTo>
                <a:cubicBezTo>
                  <a:pt x="8761498" y="765610"/>
                  <a:pt x="8787296" y="753307"/>
                  <a:pt x="8818649" y="753307"/>
                </a:cubicBezTo>
                <a:cubicBezTo>
                  <a:pt x="8834126" y="753307"/>
                  <a:pt x="8848166" y="756308"/>
                  <a:pt x="8860767" y="762311"/>
                </a:cubicBezTo>
                <a:close/>
                <a:moveTo>
                  <a:pt x="8474558" y="324384"/>
                </a:moveTo>
                <a:cubicBezTo>
                  <a:pt x="8473367" y="323392"/>
                  <a:pt x="8468803" y="322896"/>
                  <a:pt x="8460866" y="322896"/>
                </a:cubicBezTo>
                <a:cubicBezTo>
                  <a:pt x="8460469" y="322896"/>
                  <a:pt x="8434473" y="324880"/>
                  <a:pt x="8382880" y="328849"/>
                </a:cubicBezTo>
                <a:cubicBezTo>
                  <a:pt x="8286836" y="336389"/>
                  <a:pt x="8220955" y="340160"/>
                  <a:pt x="8185236" y="340160"/>
                </a:cubicBezTo>
                <a:cubicBezTo>
                  <a:pt x="8059427" y="340160"/>
                  <a:pt x="7964375" y="335992"/>
                  <a:pt x="7900081" y="327658"/>
                </a:cubicBezTo>
                <a:cubicBezTo>
                  <a:pt x="7895319" y="327261"/>
                  <a:pt x="7892541" y="327063"/>
                  <a:pt x="7891747" y="327063"/>
                </a:cubicBezTo>
                <a:cubicBezTo>
                  <a:pt x="7885000" y="327063"/>
                  <a:pt x="7880238" y="341946"/>
                  <a:pt x="7877459" y="371712"/>
                </a:cubicBezTo>
                <a:cubicBezTo>
                  <a:pt x="7875872" y="390364"/>
                  <a:pt x="7874483" y="409017"/>
                  <a:pt x="7873292" y="427671"/>
                </a:cubicBezTo>
                <a:cubicBezTo>
                  <a:pt x="7872499" y="433624"/>
                  <a:pt x="7868926" y="450491"/>
                  <a:pt x="7862576" y="478272"/>
                </a:cubicBezTo>
                <a:cubicBezTo>
                  <a:pt x="7857021" y="503673"/>
                  <a:pt x="7854242" y="518952"/>
                  <a:pt x="7854242" y="524112"/>
                </a:cubicBezTo>
                <a:cubicBezTo>
                  <a:pt x="7854242" y="528080"/>
                  <a:pt x="7857417" y="530065"/>
                  <a:pt x="7863767" y="530064"/>
                </a:cubicBezTo>
                <a:cubicBezTo>
                  <a:pt x="7910995" y="530064"/>
                  <a:pt x="7974297" y="526096"/>
                  <a:pt x="8053672" y="518158"/>
                </a:cubicBezTo>
                <a:cubicBezTo>
                  <a:pt x="8056847" y="625314"/>
                  <a:pt x="8058435" y="694371"/>
                  <a:pt x="8058435" y="725327"/>
                </a:cubicBezTo>
                <a:cubicBezTo>
                  <a:pt x="8058435" y="772158"/>
                  <a:pt x="8056450" y="842405"/>
                  <a:pt x="8052481" y="936067"/>
                </a:cubicBezTo>
                <a:cubicBezTo>
                  <a:pt x="8048513" y="1029730"/>
                  <a:pt x="8046528" y="1099977"/>
                  <a:pt x="8046528" y="1146808"/>
                </a:cubicBezTo>
                <a:cubicBezTo>
                  <a:pt x="8046528" y="1157127"/>
                  <a:pt x="8052085" y="1163278"/>
                  <a:pt x="8063197" y="1165263"/>
                </a:cubicBezTo>
                <a:cubicBezTo>
                  <a:pt x="8083835" y="1168438"/>
                  <a:pt x="8119752" y="1170025"/>
                  <a:pt x="8170949" y="1170025"/>
                </a:cubicBezTo>
                <a:cubicBezTo>
                  <a:pt x="8216987" y="1170025"/>
                  <a:pt x="8251911" y="1168438"/>
                  <a:pt x="8275724" y="1165263"/>
                </a:cubicBezTo>
                <a:cubicBezTo>
                  <a:pt x="8285646" y="1164072"/>
                  <a:pt x="8291202" y="1163080"/>
                  <a:pt x="8292393" y="1162287"/>
                </a:cubicBezTo>
                <a:cubicBezTo>
                  <a:pt x="8295964" y="1160302"/>
                  <a:pt x="8297750" y="1155540"/>
                  <a:pt x="8297750" y="1147999"/>
                </a:cubicBezTo>
                <a:cubicBezTo>
                  <a:pt x="8297750" y="1101168"/>
                  <a:pt x="8295865" y="1030722"/>
                  <a:pt x="8292095" y="936663"/>
                </a:cubicBezTo>
                <a:cubicBezTo>
                  <a:pt x="8288324" y="842603"/>
                  <a:pt x="8286439" y="772159"/>
                  <a:pt x="8286439" y="725327"/>
                </a:cubicBezTo>
                <a:cubicBezTo>
                  <a:pt x="8286439" y="685639"/>
                  <a:pt x="8287630" y="615591"/>
                  <a:pt x="8290011" y="515182"/>
                </a:cubicBezTo>
                <a:cubicBezTo>
                  <a:pt x="8394390" y="521135"/>
                  <a:pt x="8454119" y="524111"/>
                  <a:pt x="8469200" y="524111"/>
                </a:cubicBezTo>
                <a:cubicBezTo>
                  <a:pt x="8477932" y="524111"/>
                  <a:pt x="8482297" y="520143"/>
                  <a:pt x="8482297" y="512205"/>
                </a:cubicBezTo>
                <a:cubicBezTo>
                  <a:pt x="8482297" y="502680"/>
                  <a:pt x="8481007" y="488293"/>
                  <a:pt x="8478428" y="469045"/>
                </a:cubicBezTo>
                <a:cubicBezTo>
                  <a:pt x="8475848" y="449797"/>
                  <a:pt x="8474558" y="435211"/>
                  <a:pt x="8474558" y="425289"/>
                </a:cubicBezTo>
                <a:cubicBezTo>
                  <a:pt x="8474558" y="416558"/>
                  <a:pt x="8474955" y="401675"/>
                  <a:pt x="8475749" y="380641"/>
                </a:cubicBezTo>
                <a:cubicBezTo>
                  <a:pt x="8476542" y="361591"/>
                  <a:pt x="8476939" y="346709"/>
                  <a:pt x="8476939" y="335993"/>
                </a:cubicBezTo>
                <a:cubicBezTo>
                  <a:pt x="8476543" y="329246"/>
                  <a:pt x="8475749" y="325376"/>
                  <a:pt x="8474558" y="324384"/>
                </a:cubicBezTo>
                <a:close/>
                <a:moveTo>
                  <a:pt x="8990470" y="616738"/>
                </a:moveTo>
                <a:cubicBezTo>
                  <a:pt x="8942399" y="585149"/>
                  <a:pt x="8884728" y="569355"/>
                  <a:pt x="8817458" y="569355"/>
                </a:cubicBezTo>
                <a:cubicBezTo>
                  <a:pt x="8725383" y="569355"/>
                  <a:pt x="8652358" y="598029"/>
                  <a:pt x="8598383" y="655378"/>
                </a:cubicBezTo>
                <a:cubicBezTo>
                  <a:pt x="8544408" y="712726"/>
                  <a:pt x="8517420" y="787438"/>
                  <a:pt x="8517421" y="879513"/>
                </a:cubicBezTo>
                <a:cubicBezTo>
                  <a:pt x="8517420" y="966825"/>
                  <a:pt x="8545599" y="1038263"/>
                  <a:pt x="8601955" y="1093826"/>
                </a:cubicBezTo>
                <a:cubicBezTo>
                  <a:pt x="8658311" y="1149388"/>
                  <a:pt x="8730145" y="1177169"/>
                  <a:pt x="8817458" y="1177169"/>
                </a:cubicBezTo>
                <a:cubicBezTo>
                  <a:pt x="8907549" y="1177169"/>
                  <a:pt x="8980276" y="1148991"/>
                  <a:pt x="9035640" y="1092635"/>
                </a:cubicBezTo>
                <a:cubicBezTo>
                  <a:pt x="9091004" y="1036279"/>
                  <a:pt x="9118686" y="962857"/>
                  <a:pt x="9118686" y="872369"/>
                </a:cubicBezTo>
                <a:cubicBezTo>
                  <a:pt x="9118686" y="782675"/>
                  <a:pt x="9090905" y="709750"/>
                  <a:pt x="9035342" y="653592"/>
                </a:cubicBezTo>
                <a:cubicBezTo>
                  <a:pt x="9021451" y="639552"/>
                  <a:pt x="9006494" y="627268"/>
                  <a:pt x="8990470" y="616738"/>
                </a:cubicBezTo>
                <a:close/>
                <a:moveTo>
                  <a:pt x="10528981" y="593763"/>
                </a:moveTo>
                <a:cubicBezTo>
                  <a:pt x="10523425" y="591382"/>
                  <a:pt x="10515090" y="590191"/>
                  <a:pt x="10503978" y="590191"/>
                </a:cubicBezTo>
                <a:cubicBezTo>
                  <a:pt x="10468657" y="590191"/>
                  <a:pt x="10431945" y="600609"/>
                  <a:pt x="10393845" y="621445"/>
                </a:cubicBezTo>
                <a:cubicBezTo>
                  <a:pt x="10355745" y="642280"/>
                  <a:pt x="10339474" y="652699"/>
                  <a:pt x="10345030" y="652699"/>
                </a:cubicBezTo>
                <a:cubicBezTo>
                  <a:pt x="10339871" y="652699"/>
                  <a:pt x="10336298" y="640197"/>
                  <a:pt x="10334314" y="615194"/>
                </a:cubicBezTo>
                <a:cubicBezTo>
                  <a:pt x="10332329" y="590191"/>
                  <a:pt x="10327766" y="577690"/>
                  <a:pt x="10320623" y="577690"/>
                </a:cubicBezTo>
                <a:cubicBezTo>
                  <a:pt x="10318638" y="577690"/>
                  <a:pt x="10286291" y="583841"/>
                  <a:pt x="10223585" y="596144"/>
                </a:cubicBezTo>
                <a:cubicBezTo>
                  <a:pt x="10181517" y="602494"/>
                  <a:pt x="10149569" y="606860"/>
                  <a:pt x="10127740" y="609241"/>
                </a:cubicBezTo>
                <a:cubicBezTo>
                  <a:pt x="10121787" y="611225"/>
                  <a:pt x="10118811" y="615194"/>
                  <a:pt x="10118810" y="621147"/>
                </a:cubicBezTo>
                <a:cubicBezTo>
                  <a:pt x="10118811" y="623529"/>
                  <a:pt x="10119208" y="626505"/>
                  <a:pt x="10120001" y="630077"/>
                </a:cubicBezTo>
                <a:cubicBezTo>
                  <a:pt x="10137067" y="690401"/>
                  <a:pt x="10145600" y="767197"/>
                  <a:pt x="10145599" y="860463"/>
                </a:cubicBezTo>
                <a:cubicBezTo>
                  <a:pt x="10145600" y="892213"/>
                  <a:pt x="10145401" y="939738"/>
                  <a:pt x="10145005" y="1003041"/>
                </a:cubicBezTo>
                <a:cubicBezTo>
                  <a:pt x="10144607" y="1066342"/>
                  <a:pt x="10144410" y="1113867"/>
                  <a:pt x="10144409" y="1145618"/>
                </a:cubicBezTo>
                <a:cubicBezTo>
                  <a:pt x="10144410" y="1157127"/>
                  <a:pt x="10150958" y="1163675"/>
                  <a:pt x="10164054" y="1165263"/>
                </a:cubicBezTo>
                <a:cubicBezTo>
                  <a:pt x="10186676" y="1167644"/>
                  <a:pt x="10216840" y="1168835"/>
                  <a:pt x="10254542" y="1168835"/>
                </a:cubicBezTo>
                <a:cubicBezTo>
                  <a:pt x="10293833" y="1168835"/>
                  <a:pt x="10323003" y="1168041"/>
                  <a:pt x="10342054" y="1166454"/>
                </a:cubicBezTo>
                <a:cubicBezTo>
                  <a:pt x="10355150" y="1165263"/>
                  <a:pt x="10361698" y="1159905"/>
                  <a:pt x="10361698" y="1150380"/>
                </a:cubicBezTo>
                <a:cubicBezTo>
                  <a:pt x="10361699" y="1139268"/>
                  <a:pt x="10360905" y="1122301"/>
                  <a:pt x="10359317" y="1099481"/>
                </a:cubicBezTo>
                <a:cubicBezTo>
                  <a:pt x="10357729" y="1076661"/>
                  <a:pt x="10356936" y="1059496"/>
                  <a:pt x="10356935" y="1047986"/>
                </a:cubicBezTo>
                <a:cubicBezTo>
                  <a:pt x="10356936" y="1030921"/>
                  <a:pt x="10356638" y="1005025"/>
                  <a:pt x="10356043" y="970298"/>
                </a:cubicBezTo>
                <a:cubicBezTo>
                  <a:pt x="10355447" y="935571"/>
                  <a:pt x="10355149" y="909675"/>
                  <a:pt x="10355150" y="892610"/>
                </a:cubicBezTo>
                <a:cubicBezTo>
                  <a:pt x="10355150" y="861257"/>
                  <a:pt x="10361102" y="840421"/>
                  <a:pt x="10373009" y="830102"/>
                </a:cubicBezTo>
                <a:cubicBezTo>
                  <a:pt x="10384915" y="819783"/>
                  <a:pt x="10407339" y="814624"/>
                  <a:pt x="10440279" y="814624"/>
                </a:cubicBezTo>
                <a:cubicBezTo>
                  <a:pt x="10447423" y="814624"/>
                  <a:pt x="10458239" y="815120"/>
                  <a:pt x="10472724" y="816112"/>
                </a:cubicBezTo>
                <a:cubicBezTo>
                  <a:pt x="10487210" y="817105"/>
                  <a:pt x="10498223" y="817600"/>
                  <a:pt x="10505763" y="817600"/>
                </a:cubicBezTo>
                <a:cubicBezTo>
                  <a:pt x="10522830" y="817600"/>
                  <a:pt x="10531362" y="809862"/>
                  <a:pt x="10531362" y="794383"/>
                </a:cubicBezTo>
                <a:cubicBezTo>
                  <a:pt x="10531362" y="786842"/>
                  <a:pt x="10530966" y="771365"/>
                  <a:pt x="10530171" y="747949"/>
                </a:cubicBezTo>
                <a:cubicBezTo>
                  <a:pt x="10529775" y="728899"/>
                  <a:pt x="10529576" y="713619"/>
                  <a:pt x="10529577" y="702110"/>
                </a:cubicBezTo>
                <a:cubicBezTo>
                  <a:pt x="10529973" y="692188"/>
                  <a:pt x="10531362" y="675916"/>
                  <a:pt x="10533743" y="653294"/>
                </a:cubicBezTo>
                <a:cubicBezTo>
                  <a:pt x="10536125" y="632260"/>
                  <a:pt x="10537315" y="615988"/>
                  <a:pt x="10537315" y="604479"/>
                </a:cubicBezTo>
                <a:cubicBezTo>
                  <a:pt x="10537316" y="599716"/>
                  <a:pt x="10534537" y="596144"/>
                  <a:pt x="10528981" y="593763"/>
                </a:cubicBezTo>
                <a:close/>
                <a:moveTo>
                  <a:pt x="10065233" y="324384"/>
                </a:moveTo>
                <a:cubicBezTo>
                  <a:pt x="10064042" y="323392"/>
                  <a:pt x="10059478" y="322896"/>
                  <a:pt x="10051540" y="322896"/>
                </a:cubicBezTo>
                <a:cubicBezTo>
                  <a:pt x="10051143" y="322896"/>
                  <a:pt x="10025148" y="324880"/>
                  <a:pt x="9973555" y="328849"/>
                </a:cubicBezTo>
                <a:cubicBezTo>
                  <a:pt x="9877511" y="336389"/>
                  <a:pt x="9811629" y="340160"/>
                  <a:pt x="9775911" y="340160"/>
                </a:cubicBezTo>
                <a:cubicBezTo>
                  <a:pt x="9650102" y="340160"/>
                  <a:pt x="9555050" y="335993"/>
                  <a:pt x="9490756" y="327658"/>
                </a:cubicBezTo>
                <a:cubicBezTo>
                  <a:pt x="9485993" y="327261"/>
                  <a:pt x="9483216" y="327063"/>
                  <a:pt x="9482422" y="327063"/>
                </a:cubicBezTo>
                <a:cubicBezTo>
                  <a:pt x="9475675" y="327063"/>
                  <a:pt x="9470912" y="341946"/>
                  <a:pt x="9468134" y="371711"/>
                </a:cubicBezTo>
                <a:cubicBezTo>
                  <a:pt x="9466547" y="390364"/>
                  <a:pt x="9465158" y="409018"/>
                  <a:pt x="9463967" y="427671"/>
                </a:cubicBezTo>
                <a:cubicBezTo>
                  <a:pt x="9463173" y="433624"/>
                  <a:pt x="9459601" y="450491"/>
                  <a:pt x="9453251" y="478273"/>
                </a:cubicBezTo>
                <a:cubicBezTo>
                  <a:pt x="9447695" y="503672"/>
                  <a:pt x="9444917" y="518952"/>
                  <a:pt x="9444917" y="524112"/>
                </a:cubicBezTo>
                <a:cubicBezTo>
                  <a:pt x="9444917" y="528080"/>
                  <a:pt x="9448092" y="530064"/>
                  <a:pt x="9454442" y="530064"/>
                </a:cubicBezTo>
                <a:cubicBezTo>
                  <a:pt x="9501670" y="530065"/>
                  <a:pt x="9564972" y="526095"/>
                  <a:pt x="9644347" y="518158"/>
                </a:cubicBezTo>
                <a:cubicBezTo>
                  <a:pt x="9647522" y="625315"/>
                  <a:pt x="9649109" y="694371"/>
                  <a:pt x="9649109" y="725327"/>
                </a:cubicBezTo>
                <a:cubicBezTo>
                  <a:pt x="9649109" y="772158"/>
                  <a:pt x="9647125" y="842405"/>
                  <a:pt x="9643156" y="936067"/>
                </a:cubicBezTo>
                <a:cubicBezTo>
                  <a:pt x="9639187" y="1029730"/>
                  <a:pt x="9637203" y="1099977"/>
                  <a:pt x="9637202" y="1146808"/>
                </a:cubicBezTo>
                <a:cubicBezTo>
                  <a:pt x="9637203" y="1157127"/>
                  <a:pt x="9642759" y="1163278"/>
                  <a:pt x="9653872" y="1165263"/>
                </a:cubicBezTo>
                <a:cubicBezTo>
                  <a:pt x="9674510" y="1168438"/>
                  <a:pt x="9710426" y="1170025"/>
                  <a:pt x="9761623" y="1170025"/>
                </a:cubicBezTo>
                <a:cubicBezTo>
                  <a:pt x="9807661" y="1170025"/>
                  <a:pt x="9842586" y="1168438"/>
                  <a:pt x="9866398" y="1165263"/>
                </a:cubicBezTo>
                <a:cubicBezTo>
                  <a:pt x="9876320" y="1164072"/>
                  <a:pt x="9881876" y="1163080"/>
                  <a:pt x="9883067" y="1162286"/>
                </a:cubicBezTo>
                <a:cubicBezTo>
                  <a:pt x="9886639" y="1160302"/>
                  <a:pt x="9888425" y="1155540"/>
                  <a:pt x="9888424" y="1147999"/>
                </a:cubicBezTo>
                <a:cubicBezTo>
                  <a:pt x="9888425" y="1101168"/>
                  <a:pt x="9886539" y="1030722"/>
                  <a:pt x="9882769" y="936663"/>
                </a:cubicBezTo>
                <a:cubicBezTo>
                  <a:pt x="9878999" y="842603"/>
                  <a:pt x="9877113" y="772158"/>
                  <a:pt x="9877114" y="725327"/>
                </a:cubicBezTo>
                <a:cubicBezTo>
                  <a:pt x="9877115" y="685640"/>
                  <a:pt x="9878304" y="615591"/>
                  <a:pt x="9880686" y="515182"/>
                </a:cubicBezTo>
                <a:cubicBezTo>
                  <a:pt x="9985064" y="521135"/>
                  <a:pt x="10044794" y="524111"/>
                  <a:pt x="10059874" y="524111"/>
                </a:cubicBezTo>
                <a:cubicBezTo>
                  <a:pt x="10068606" y="524111"/>
                  <a:pt x="10072971" y="520142"/>
                  <a:pt x="10072972" y="512205"/>
                </a:cubicBezTo>
                <a:cubicBezTo>
                  <a:pt x="10072972" y="502680"/>
                  <a:pt x="10071682" y="488293"/>
                  <a:pt x="10069102" y="469044"/>
                </a:cubicBezTo>
                <a:cubicBezTo>
                  <a:pt x="10066522" y="449796"/>
                  <a:pt x="10065232" y="435211"/>
                  <a:pt x="10065233" y="425289"/>
                </a:cubicBezTo>
                <a:cubicBezTo>
                  <a:pt x="10065232" y="416558"/>
                  <a:pt x="10065630" y="401676"/>
                  <a:pt x="10066423" y="380641"/>
                </a:cubicBezTo>
                <a:cubicBezTo>
                  <a:pt x="10067216" y="361591"/>
                  <a:pt x="10067614" y="346708"/>
                  <a:pt x="10067614" y="335993"/>
                </a:cubicBezTo>
                <a:cubicBezTo>
                  <a:pt x="10067217" y="329246"/>
                  <a:pt x="10066423" y="325376"/>
                  <a:pt x="10065233" y="324384"/>
                </a:cubicBezTo>
                <a:close/>
                <a:moveTo>
                  <a:pt x="10941458" y="762757"/>
                </a:moveTo>
                <a:cubicBezTo>
                  <a:pt x="10955299" y="768264"/>
                  <a:pt x="10967527" y="776524"/>
                  <a:pt x="10978144" y="787537"/>
                </a:cubicBezTo>
                <a:cubicBezTo>
                  <a:pt x="10999377" y="809564"/>
                  <a:pt x="11009994" y="837444"/>
                  <a:pt x="11009994" y="871179"/>
                </a:cubicBezTo>
                <a:cubicBezTo>
                  <a:pt x="11009994" y="905310"/>
                  <a:pt x="10999278" y="933388"/>
                  <a:pt x="10977847" y="955415"/>
                </a:cubicBezTo>
                <a:cubicBezTo>
                  <a:pt x="10956416" y="977442"/>
                  <a:pt x="10928833" y="988455"/>
                  <a:pt x="10895098" y="988455"/>
                </a:cubicBezTo>
                <a:cubicBezTo>
                  <a:pt x="10863348" y="988455"/>
                  <a:pt x="10836360" y="976945"/>
                  <a:pt x="10814136" y="953927"/>
                </a:cubicBezTo>
                <a:cubicBezTo>
                  <a:pt x="10791910" y="930908"/>
                  <a:pt x="10780798" y="903326"/>
                  <a:pt x="10780798" y="871178"/>
                </a:cubicBezTo>
                <a:cubicBezTo>
                  <a:pt x="10780798" y="837047"/>
                  <a:pt x="10791316" y="809068"/>
                  <a:pt x="10812350" y="787240"/>
                </a:cubicBezTo>
                <a:cubicBezTo>
                  <a:pt x="10833384" y="765411"/>
                  <a:pt x="10860967" y="754497"/>
                  <a:pt x="10895098" y="754497"/>
                </a:cubicBezTo>
                <a:cubicBezTo>
                  <a:pt x="10912163" y="754497"/>
                  <a:pt x="10927617" y="757251"/>
                  <a:pt x="10941458" y="762757"/>
                </a:cubicBezTo>
                <a:close/>
                <a:moveTo>
                  <a:pt x="11213591" y="617576"/>
                </a:moveTo>
                <a:cubicBezTo>
                  <a:pt x="11196524" y="612019"/>
                  <a:pt x="11168347" y="605272"/>
                  <a:pt x="11129056" y="597334"/>
                </a:cubicBezTo>
                <a:cubicBezTo>
                  <a:pt x="11087781" y="589000"/>
                  <a:pt x="11059802" y="584833"/>
                  <a:pt x="11045117" y="584833"/>
                </a:cubicBezTo>
                <a:cubicBezTo>
                  <a:pt x="11038766" y="584833"/>
                  <a:pt x="11033311" y="594458"/>
                  <a:pt x="11028746" y="613706"/>
                </a:cubicBezTo>
                <a:cubicBezTo>
                  <a:pt x="11024181" y="632954"/>
                  <a:pt x="11020114" y="642579"/>
                  <a:pt x="11016542" y="642578"/>
                </a:cubicBezTo>
                <a:cubicBezTo>
                  <a:pt x="11015352" y="642579"/>
                  <a:pt x="11013962" y="641586"/>
                  <a:pt x="11012375" y="639602"/>
                </a:cubicBezTo>
                <a:cubicBezTo>
                  <a:pt x="10976259" y="595946"/>
                  <a:pt x="10927047" y="574118"/>
                  <a:pt x="10864737" y="574118"/>
                </a:cubicBezTo>
                <a:cubicBezTo>
                  <a:pt x="10775043" y="574118"/>
                  <a:pt x="10704400" y="603090"/>
                  <a:pt x="10652806" y="661033"/>
                </a:cubicBezTo>
                <a:cubicBezTo>
                  <a:pt x="10603197" y="716993"/>
                  <a:pt x="10578392" y="790812"/>
                  <a:pt x="10578392" y="882490"/>
                </a:cubicBezTo>
                <a:cubicBezTo>
                  <a:pt x="10578392" y="961864"/>
                  <a:pt x="10602403" y="1030127"/>
                  <a:pt x="10650424" y="1087277"/>
                </a:cubicBezTo>
                <a:cubicBezTo>
                  <a:pt x="10701225" y="1148395"/>
                  <a:pt x="10765320" y="1178955"/>
                  <a:pt x="10842710" y="1178955"/>
                </a:cubicBezTo>
                <a:cubicBezTo>
                  <a:pt x="10893510" y="1178955"/>
                  <a:pt x="10941136" y="1156531"/>
                  <a:pt x="10985585" y="1111685"/>
                </a:cubicBezTo>
                <a:cubicBezTo>
                  <a:pt x="10990745" y="1106525"/>
                  <a:pt x="10994912" y="1103152"/>
                  <a:pt x="10998087" y="1101564"/>
                </a:cubicBezTo>
                <a:cubicBezTo>
                  <a:pt x="11001659" y="1101961"/>
                  <a:pt x="11004735" y="1113570"/>
                  <a:pt x="11007315" y="1136390"/>
                </a:cubicBezTo>
                <a:cubicBezTo>
                  <a:pt x="11009894" y="1159210"/>
                  <a:pt x="11014954" y="1170620"/>
                  <a:pt x="11022495" y="1170621"/>
                </a:cubicBezTo>
                <a:cubicBezTo>
                  <a:pt x="11085996" y="1170621"/>
                  <a:pt x="11142351" y="1168835"/>
                  <a:pt x="11191564" y="1165263"/>
                </a:cubicBezTo>
                <a:cubicBezTo>
                  <a:pt x="11205454" y="1164072"/>
                  <a:pt x="11212400" y="1155540"/>
                  <a:pt x="11212401" y="1139665"/>
                </a:cubicBezTo>
                <a:cubicBezTo>
                  <a:pt x="11212400" y="1109502"/>
                  <a:pt x="11210613" y="1064258"/>
                  <a:pt x="11207042" y="1003934"/>
                </a:cubicBezTo>
                <a:cubicBezTo>
                  <a:pt x="11203470" y="943608"/>
                  <a:pt x="11201684" y="898166"/>
                  <a:pt x="11201684" y="867607"/>
                </a:cubicBezTo>
                <a:cubicBezTo>
                  <a:pt x="11201684" y="787438"/>
                  <a:pt x="11208034" y="711436"/>
                  <a:pt x="11220734" y="639602"/>
                </a:cubicBezTo>
                <a:cubicBezTo>
                  <a:pt x="11221924" y="632855"/>
                  <a:pt x="11222520" y="628688"/>
                  <a:pt x="11222520" y="627100"/>
                </a:cubicBezTo>
                <a:cubicBezTo>
                  <a:pt x="11222520" y="623131"/>
                  <a:pt x="11219544" y="619957"/>
                  <a:pt x="11213591" y="617576"/>
                </a:cubicBezTo>
                <a:close/>
                <a:moveTo>
                  <a:pt x="11873048" y="602395"/>
                </a:moveTo>
                <a:cubicBezTo>
                  <a:pt x="11869774" y="599815"/>
                  <a:pt x="11865656" y="598525"/>
                  <a:pt x="11860695" y="598525"/>
                </a:cubicBezTo>
                <a:cubicBezTo>
                  <a:pt x="11851170" y="598525"/>
                  <a:pt x="11836783" y="599319"/>
                  <a:pt x="11817534" y="600906"/>
                </a:cubicBezTo>
                <a:cubicBezTo>
                  <a:pt x="11798286" y="602494"/>
                  <a:pt x="11783899" y="603288"/>
                  <a:pt x="11774375" y="603288"/>
                </a:cubicBezTo>
                <a:cubicBezTo>
                  <a:pt x="11764849" y="603288"/>
                  <a:pt x="11750662" y="603089"/>
                  <a:pt x="11731810" y="602693"/>
                </a:cubicBezTo>
                <a:cubicBezTo>
                  <a:pt x="11712958" y="602296"/>
                  <a:pt x="11698770" y="602097"/>
                  <a:pt x="11689245" y="602097"/>
                </a:cubicBezTo>
                <a:cubicBezTo>
                  <a:pt x="11680911" y="602097"/>
                  <a:pt x="11676743" y="608248"/>
                  <a:pt x="11676743" y="620552"/>
                </a:cubicBezTo>
                <a:cubicBezTo>
                  <a:pt x="11676743" y="631664"/>
                  <a:pt x="11677934" y="648829"/>
                  <a:pt x="11680315" y="672047"/>
                </a:cubicBezTo>
                <a:cubicBezTo>
                  <a:pt x="11682697" y="695264"/>
                  <a:pt x="11683887" y="712627"/>
                  <a:pt x="11683887" y="724136"/>
                </a:cubicBezTo>
                <a:cubicBezTo>
                  <a:pt x="11683888" y="764221"/>
                  <a:pt x="11682299" y="798352"/>
                  <a:pt x="11679125" y="826530"/>
                </a:cubicBezTo>
                <a:cubicBezTo>
                  <a:pt x="11677537" y="839627"/>
                  <a:pt x="11666226" y="864233"/>
                  <a:pt x="11645192" y="900349"/>
                </a:cubicBezTo>
                <a:cubicBezTo>
                  <a:pt x="11623364" y="938846"/>
                  <a:pt x="11607489" y="958094"/>
                  <a:pt x="11597567" y="958094"/>
                </a:cubicBezTo>
                <a:cubicBezTo>
                  <a:pt x="11587248" y="958094"/>
                  <a:pt x="11570778" y="938449"/>
                  <a:pt x="11548156" y="899158"/>
                </a:cubicBezTo>
                <a:cubicBezTo>
                  <a:pt x="11526327" y="861852"/>
                  <a:pt x="11514818" y="836452"/>
                  <a:pt x="11513628" y="822958"/>
                </a:cubicBezTo>
                <a:cubicBezTo>
                  <a:pt x="11511247" y="796764"/>
                  <a:pt x="11510056" y="763030"/>
                  <a:pt x="11510056" y="721755"/>
                </a:cubicBezTo>
                <a:cubicBezTo>
                  <a:pt x="11510056" y="710246"/>
                  <a:pt x="11510850" y="693279"/>
                  <a:pt x="11512437" y="670856"/>
                </a:cubicBezTo>
                <a:cubicBezTo>
                  <a:pt x="11514025" y="648432"/>
                  <a:pt x="11514819" y="631665"/>
                  <a:pt x="11514818" y="620552"/>
                </a:cubicBezTo>
                <a:cubicBezTo>
                  <a:pt x="11514819" y="608249"/>
                  <a:pt x="11510254" y="602097"/>
                  <a:pt x="11501126" y="602097"/>
                </a:cubicBezTo>
                <a:cubicBezTo>
                  <a:pt x="11480886" y="602097"/>
                  <a:pt x="11450425" y="601502"/>
                  <a:pt x="11409746" y="600311"/>
                </a:cubicBezTo>
                <a:cubicBezTo>
                  <a:pt x="11369066" y="599120"/>
                  <a:pt x="11338606" y="598525"/>
                  <a:pt x="11318365" y="598525"/>
                </a:cubicBezTo>
                <a:cubicBezTo>
                  <a:pt x="11304475" y="598526"/>
                  <a:pt x="11297530" y="603685"/>
                  <a:pt x="11297529" y="614004"/>
                </a:cubicBezTo>
                <a:cubicBezTo>
                  <a:pt x="11297529" y="629878"/>
                  <a:pt x="11297331" y="653393"/>
                  <a:pt x="11296934" y="684548"/>
                </a:cubicBezTo>
                <a:cubicBezTo>
                  <a:pt x="11296538" y="715703"/>
                  <a:pt x="11296339" y="739019"/>
                  <a:pt x="11296338" y="754497"/>
                </a:cubicBezTo>
                <a:cubicBezTo>
                  <a:pt x="11296339" y="809266"/>
                  <a:pt x="11301300" y="850343"/>
                  <a:pt x="11311221" y="877727"/>
                </a:cubicBezTo>
                <a:cubicBezTo>
                  <a:pt x="11320350" y="903127"/>
                  <a:pt x="11348528" y="950157"/>
                  <a:pt x="11395756" y="1018816"/>
                </a:cubicBezTo>
                <a:cubicBezTo>
                  <a:pt x="11439809" y="1082713"/>
                  <a:pt x="11473742" y="1127560"/>
                  <a:pt x="11497554" y="1153356"/>
                </a:cubicBezTo>
                <a:cubicBezTo>
                  <a:pt x="11503110" y="1159309"/>
                  <a:pt x="11510056" y="1163278"/>
                  <a:pt x="11518390" y="1165263"/>
                </a:cubicBezTo>
                <a:cubicBezTo>
                  <a:pt x="11531885" y="1168438"/>
                  <a:pt x="11561253" y="1170025"/>
                  <a:pt x="11606496" y="1170025"/>
                </a:cubicBezTo>
                <a:cubicBezTo>
                  <a:pt x="11658487" y="1170025"/>
                  <a:pt x="11689642" y="1163874"/>
                  <a:pt x="11699960" y="1151571"/>
                </a:cubicBezTo>
                <a:cubicBezTo>
                  <a:pt x="11728138" y="1119027"/>
                  <a:pt x="11762071" y="1073783"/>
                  <a:pt x="11801759" y="1015839"/>
                </a:cubicBezTo>
                <a:cubicBezTo>
                  <a:pt x="11847399" y="948371"/>
                  <a:pt x="11874784" y="900547"/>
                  <a:pt x="11883912" y="872369"/>
                </a:cubicBezTo>
                <a:cubicBezTo>
                  <a:pt x="11888277" y="860066"/>
                  <a:pt x="11890461" y="819982"/>
                  <a:pt x="11890460" y="752116"/>
                </a:cubicBezTo>
                <a:cubicBezTo>
                  <a:pt x="11890460" y="682663"/>
                  <a:pt x="11887087" y="636625"/>
                  <a:pt x="11880340" y="614004"/>
                </a:cubicBezTo>
                <a:cubicBezTo>
                  <a:pt x="11878753" y="608844"/>
                  <a:pt x="11876322" y="604975"/>
                  <a:pt x="11873048" y="602395"/>
                </a:cubicBezTo>
                <a:close/>
                <a:moveTo>
                  <a:pt x="12257024" y="719820"/>
                </a:moveTo>
                <a:cubicBezTo>
                  <a:pt x="12267442" y="724483"/>
                  <a:pt x="12277016" y="731478"/>
                  <a:pt x="12285748" y="740805"/>
                </a:cubicBezTo>
                <a:cubicBezTo>
                  <a:pt x="12303211" y="759458"/>
                  <a:pt x="12311942" y="781088"/>
                  <a:pt x="12311941" y="805694"/>
                </a:cubicBezTo>
                <a:cubicBezTo>
                  <a:pt x="12311942" y="810060"/>
                  <a:pt x="12305393" y="813234"/>
                  <a:pt x="12292296" y="815219"/>
                </a:cubicBezTo>
                <a:cubicBezTo>
                  <a:pt x="12230383" y="824347"/>
                  <a:pt x="12184743" y="828911"/>
                  <a:pt x="12155374" y="828911"/>
                </a:cubicBezTo>
                <a:cubicBezTo>
                  <a:pt x="12144261" y="828911"/>
                  <a:pt x="12138706" y="823553"/>
                  <a:pt x="12138706" y="812837"/>
                </a:cubicBezTo>
                <a:cubicBezTo>
                  <a:pt x="12138706" y="786644"/>
                  <a:pt x="12146247" y="763824"/>
                  <a:pt x="12161328" y="744377"/>
                </a:cubicBezTo>
                <a:cubicBezTo>
                  <a:pt x="12177600" y="723343"/>
                  <a:pt x="12198237" y="712826"/>
                  <a:pt x="12223240" y="712825"/>
                </a:cubicBezTo>
                <a:cubicBezTo>
                  <a:pt x="12235345" y="712825"/>
                  <a:pt x="12246606" y="715157"/>
                  <a:pt x="12257024" y="719820"/>
                </a:cubicBezTo>
                <a:close/>
                <a:moveTo>
                  <a:pt x="12398485" y="607306"/>
                </a:moveTo>
                <a:cubicBezTo>
                  <a:pt x="12354284" y="576053"/>
                  <a:pt x="12303607" y="560425"/>
                  <a:pt x="12246458" y="560425"/>
                </a:cubicBezTo>
                <a:cubicBezTo>
                  <a:pt x="12155970" y="560425"/>
                  <a:pt x="12083342" y="590588"/>
                  <a:pt x="12028573" y="650913"/>
                </a:cubicBezTo>
                <a:cubicBezTo>
                  <a:pt x="11975392" y="709253"/>
                  <a:pt x="11948802" y="784065"/>
                  <a:pt x="11948801" y="875346"/>
                </a:cubicBezTo>
                <a:cubicBezTo>
                  <a:pt x="11948801" y="969008"/>
                  <a:pt x="11978566" y="1043819"/>
                  <a:pt x="12038098" y="1099779"/>
                </a:cubicBezTo>
                <a:cubicBezTo>
                  <a:pt x="12096042" y="1154944"/>
                  <a:pt x="12172242" y="1182527"/>
                  <a:pt x="12266699" y="1182527"/>
                </a:cubicBezTo>
                <a:cubicBezTo>
                  <a:pt x="12368695" y="1182527"/>
                  <a:pt x="12443903" y="1156532"/>
                  <a:pt x="12492321" y="1104541"/>
                </a:cubicBezTo>
                <a:cubicBezTo>
                  <a:pt x="12498274" y="1098191"/>
                  <a:pt x="12501251" y="1093627"/>
                  <a:pt x="12501252" y="1090849"/>
                </a:cubicBezTo>
                <a:cubicBezTo>
                  <a:pt x="12501251" y="1080927"/>
                  <a:pt x="12491428" y="1057710"/>
                  <a:pt x="12471784" y="1021197"/>
                </a:cubicBezTo>
                <a:cubicBezTo>
                  <a:pt x="12452138" y="984685"/>
                  <a:pt x="12438148" y="964444"/>
                  <a:pt x="12429814" y="960476"/>
                </a:cubicBezTo>
                <a:cubicBezTo>
                  <a:pt x="12414733" y="970000"/>
                  <a:pt x="12399651" y="979525"/>
                  <a:pt x="12384570" y="989050"/>
                </a:cubicBezTo>
                <a:cubicBezTo>
                  <a:pt x="12348851" y="1008100"/>
                  <a:pt x="12313331" y="1017626"/>
                  <a:pt x="12278009" y="1017625"/>
                </a:cubicBezTo>
                <a:cubicBezTo>
                  <a:pt x="12248640" y="1017625"/>
                  <a:pt x="12222447" y="1012069"/>
                  <a:pt x="12199427" y="1000956"/>
                </a:cubicBezTo>
                <a:cubicBezTo>
                  <a:pt x="12171250" y="987463"/>
                  <a:pt x="12154382" y="967817"/>
                  <a:pt x="12148826" y="942021"/>
                </a:cubicBezTo>
                <a:cubicBezTo>
                  <a:pt x="12241695" y="934877"/>
                  <a:pt x="12311545" y="928725"/>
                  <a:pt x="12358376" y="923566"/>
                </a:cubicBezTo>
                <a:cubicBezTo>
                  <a:pt x="12436164" y="915628"/>
                  <a:pt x="12477240" y="911262"/>
                  <a:pt x="12481606" y="910469"/>
                </a:cubicBezTo>
                <a:cubicBezTo>
                  <a:pt x="12507402" y="904912"/>
                  <a:pt x="12520301" y="882092"/>
                  <a:pt x="12520300" y="842008"/>
                </a:cubicBezTo>
                <a:cubicBezTo>
                  <a:pt x="12520301" y="765411"/>
                  <a:pt x="12493710" y="699331"/>
                  <a:pt x="12440529" y="643769"/>
                </a:cubicBezTo>
                <a:cubicBezTo>
                  <a:pt x="12427234" y="629878"/>
                  <a:pt x="12413219" y="617724"/>
                  <a:pt x="12398485" y="607306"/>
                </a:cubicBezTo>
                <a:close/>
                <a:moveTo>
                  <a:pt x="12814534" y="331974"/>
                </a:moveTo>
                <a:cubicBezTo>
                  <a:pt x="12812252" y="329890"/>
                  <a:pt x="12808631" y="328849"/>
                  <a:pt x="12803670" y="328849"/>
                </a:cubicBezTo>
                <a:lnTo>
                  <a:pt x="12591143" y="328849"/>
                </a:lnTo>
                <a:cubicBezTo>
                  <a:pt x="12580825" y="328849"/>
                  <a:pt x="12575666" y="333215"/>
                  <a:pt x="12575665" y="341946"/>
                </a:cubicBezTo>
                <a:cubicBezTo>
                  <a:pt x="12575665" y="344327"/>
                  <a:pt x="12576062" y="347700"/>
                  <a:pt x="12576856" y="352066"/>
                </a:cubicBezTo>
                <a:cubicBezTo>
                  <a:pt x="12585587" y="415566"/>
                  <a:pt x="12590548" y="491171"/>
                  <a:pt x="12591739" y="578880"/>
                </a:cubicBezTo>
                <a:cubicBezTo>
                  <a:pt x="12591342" y="564196"/>
                  <a:pt x="12591143" y="640197"/>
                  <a:pt x="12591143" y="806885"/>
                </a:cubicBezTo>
                <a:cubicBezTo>
                  <a:pt x="12591144" y="841810"/>
                  <a:pt x="12590747" y="894495"/>
                  <a:pt x="12589952" y="964940"/>
                </a:cubicBezTo>
                <a:cubicBezTo>
                  <a:pt x="12589159" y="1035385"/>
                  <a:pt x="12588762" y="1088269"/>
                  <a:pt x="12588762" y="1123591"/>
                </a:cubicBezTo>
                <a:cubicBezTo>
                  <a:pt x="12588762" y="1139466"/>
                  <a:pt x="12588762" y="1147999"/>
                  <a:pt x="12588762" y="1149189"/>
                </a:cubicBezTo>
                <a:cubicBezTo>
                  <a:pt x="12589953" y="1157921"/>
                  <a:pt x="12594913" y="1163278"/>
                  <a:pt x="12603645" y="1165263"/>
                </a:cubicBezTo>
                <a:cubicBezTo>
                  <a:pt x="12616742" y="1168438"/>
                  <a:pt x="12647103" y="1170026"/>
                  <a:pt x="12694728" y="1170025"/>
                </a:cubicBezTo>
                <a:cubicBezTo>
                  <a:pt x="12741162" y="1170026"/>
                  <a:pt x="12773309" y="1168438"/>
                  <a:pt x="12791168" y="1165263"/>
                </a:cubicBezTo>
                <a:cubicBezTo>
                  <a:pt x="12801090" y="1163675"/>
                  <a:pt x="12806052" y="1158714"/>
                  <a:pt x="12806052" y="1150380"/>
                </a:cubicBezTo>
                <a:cubicBezTo>
                  <a:pt x="12806052" y="1139268"/>
                  <a:pt x="12805456" y="1123591"/>
                  <a:pt x="12804265" y="1103350"/>
                </a:cubicBezTo>
                <a:cubicBezTo>
                  <a:pt x="12803074" y="1081125"/>
                  <a:pt x="12802479" y="1065449"/>
                  <a:pt x="12802479" y="1056320"/>
                </a:cubicBezTo>
                <a:cubicBezTo>
                  <a:pt x="12801686" y="998377"/>
                  <a:pt x="12801289" y="915232"/>
                  <a:pt x="12801289" y="806885"/>
                </a:cubicBezTo>
                <a:cubicBezTo>
                  <a:pt x="12801289" y="675122"/>
                  <a:pt x="12806449" y="523516"/>
                  <a:pt x="12816766" y="352066"/>
                </a:cubicBezTo>
                <a:lnTo>
                  <a:pt x="12817362" y="341350"/>
                </a:lnTo>
                <a:cubicBezTo>
                  <a:pt x="12817759" y="337183"/>
                  <a:pt x="12816816" y="334058"/>
                  <a:pt x="12814534" y="331974"/>
                </a:cubicBezTo>
                <a:close/>
                <a:moveTo>
                  <a:pt x="14000728" y="148144"/>
                </a:moveTo>
                <a:lnTo>
                  <a:pt x="10564694" y="6099529"/>
                </a:lnTo>
                <a:lnTo>
                  <a:pt x="0" y="0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778B3"/>
              </a:solidFill>
              <a:latin charset="0" panose="020e0802020502020306" pitchFamily="34" typeface="Berlin Sans FB Demi"/>
            </a:endParaRPr>
          </a:p>
        </p:txBody>
      </p:sp>
    </p:spTree>
    <p:extLst>
      <p:ext uri="{BB962C8B-B14F-4D97-AF65-F5344CB8AC3E}">
        <p14:creationId val="6478130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21024" y="-54199"/>
            <a:ext cx="2501154" cy="1015663"/>
            <a:chOff x="121024" y="-54199"/>
            <a:chExt cx="2501154" cy="1015663"/>
          </a:xfrm>
        </p:grpSpPr>
        <p:grpSp>
          <p:nvGrpSpPr>
            <p:cNvPr id="4" name="组合 3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09283" y="-54199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6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1638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Taiwan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7777" r="10212"/>
          <a:stretch>
            <a:fillRect/>
          </a:stretch>
        </p:blipFill>
        <p:spPr>
          <a:xfrm>
            <a:off x="5392271" y="0"/>
            <a:ext cx="6804211" cy="6858000"/>
          </a:xfrm>
          <a:prstGeom prst="rect">
            <a:avLst/>
          </a:prstGeom>
        </p:spPr>
      </p:pic>
      <p:sp>
        <p:nvSpPr>
          <p:cNvPr id="10" name="直角三角形 9"/>
          <p:cNvSpPr/>
          <p:nvPr/>
        </p:nvSpPr>
        <p:spPr>
          <a:xfrm flipV="1">
            <a:off x="5378824" y="13447"/>
            <a:ext cx="1519517" cy="1331259"/>
          </a:xfrm>
          <a:prstGeom prst="rtTriangle">
            <a:avLst/>
          </a:prstGeom>
          <a:solidFill>
            <a:srgbClr val="3778B3"/>
          </a:solidFill>
          <a:ln>
            <a:solidFill>
              <a:srgbClr val="377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直角三角形 10"/>
          <p:cNvSpPr/>
          <p:nvPr/>
        </p:nvSpPr>
        <p:spPr>
          <a:xfrm flipH="1">
            <a:off x="10672483" y="5526741"/>
            <a:ext cx="1519517" cy="1331259"/>
          </a:xfrm>
          <a:prstGeom prst="rtTriangle">
            <a:avLst/>
          </a:prstGeom>
          <a:solidFill>
            <a:srgbClr val="3778B3"/>
          </a:solidFill>
          <a:ln>
            <a:solidFill>
              <a:srgbClr val="377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934291" y="1721202"/>
            <a:ext cx="539227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  <a:p>
            <a:r>
              <a:rPr altLang="zh-CN" lang="en-US" smtClean="0" sz="2400">
                <a:solidFill>
                  <a:schemeClr val="bg1"/>
                </a:solidFill>
              </a:rPr>
              <a:t>A brief introduction of Taiwan </a:t>
            </a:r>
          </a:p>
        </p:txBody>
      </p:sp>
      <p:sp>
        <p:nvSpPr>
          <p:cNvPr id="15" name="直角三角形 14"/>
          <p:cNvSpPr/>
          <p:nvPr/>
        </p:nvSpPr>
        <p:spPr>
          <a:xfrm flipH="1">
            <a:off x="5372099" y="1331259"/>
            <a:ext cx="719417" cy="77993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4465120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1024" y="127916"/>
            <a:ext cx="2420472" cy="820271"/>
            <a:chOff x="1990164" y="961464"/>
            <a:chExt cx="2420472" cy="820271"/>
          </a:xfrm>
        </p:grpSpPr>
        <p:sp>
          <p:nvSpPr>
            <p:cNvPr id="3" name="矩形 2"/>
            <p:cNvSpPr/>
            <p:nvPr/>
          </p:nvSpPr>
          <p:spPr>
            <a:xfrm>
              <a:off x="2662518" y="1102659"/>
              <a:ext cx="1748118" cy="53788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>
              <a:off x="1990164" y="961464"/>
              <a:ext cx="820271" cy="820271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66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9283" y="-54199"/>
            <a:ext cx="48409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1638" y="218599"/>
            <a:ext cx="164054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Taiwan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197" l="15199" r="23410" t="2787"/>
          <a:stretch>
            <a:fillRect/>
          </a:stretch>
        </p:blipFill>
        <p:spPr>
          <a:xfrm>
            <a:off x="1057240" y="3170955"/>
            <a:ext cx="1696466" cy="1696466"/>
          </a:xfrm>
          <a:custGeom>
            <a:gdLst>
              <a:gd fmla="*/ 1121888 w 2243776" name="connsiteX0"/>
              <a:gd fmla="*/ 0 h 2243776" name="connsiteY0"/>
              <a:gd fmla="*/ 2243776 w 2243776" name="connsiteX1"/>
              <a:gd fmla="*/ 1121888 h 2243776" name="connsiteY1"/>
              <a:gd fmla="*/ 1121888 w 2243776" name="connsiteX2"/>
              <a:gd fmla="*/ 2243776 h 2243776" name="connsiteY2"/>
              <a:gd fmla="*/ 0 w 2243776" name="connsiteX3"/>
              <a:gd fmla="*/ 1121888 h 2243776" name="connsiteY3"/>
              <a:gd fmla="*/ 1121888 w 2243776" name="connsiteX4"/>
              <a:gd fmla="*/ 0 h 22437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43776" w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708" l="35722" r="11026" t="6937"/>
          <a:stretch>
            <a:fillRect/>
          </a:stretch>
        </p:blipFill>
        <p:spPr bwMode="auto">
          <a:xfrm>
            <a:off x="9772927" y="3170955"/>
            <a:ext cx="1596578" cy="1596578"/>
          </a:xfrm>
          <a:custGeom>
            <a:gdLst>
              <a:gd fmla="*/ 1121888 w 2243776" name="connsiteX0"/>
              <a:gd fmla="*/ 0 h 2243776" name="connsiteY0"/>
              <a:gd fmla="*/ 2243776 w 2243776" name="connsiteX1"/>
              <a:gd fmla="*/ 1121888 h 2243776" name="connsiteY1"/>
              <a:gd fmla="*/ 1121888 w 2243776" name="connsiteX2"/>
              <a:gd fmla="*/ 2243776 h 2243776" name="connsiteY2"/>
              <a:gd fmla="*/ 0 w 2243776" name="connsiteX3"/>
              <a:gd fmla="*/ 1121888 h 2243776" name="connsiteY3"/>
              <a:gd fmla="*/ 1121888 w 2243776" name="connsiteX4"/>
              <a:gd fmla="*/ 0 h 22437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43776" w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1643" l="37054" r="5089" t="1293"/>
          <a:stretch>
            <a:fillRect/>
          </a:stretch>
        </p:blipFill>
        <p:spPr bwMode="auto">
          <a:xfrm>
            <a:off x="3533627" y="1339969"/>
            <a:ext cx="1726788" cy="1726788"/>
          </a:xfrm>
          <a:custGeom>
            <a:gdLst>
              <a:gd fmla="*/ 1121888 w 2243776" name="connsiteX0"/>
              <a:gd fmla="*/ 0 h 2243776" name="connsiteY0"/>
              <a:gd fmla="*/ 2243776 w 2243776" name="connsiteX1"/>
              <a:gd fmla="*/ 1121888 h 2243776" name="connsiteY1"/>
              <a:gd fmla="*/ 1121888 w 2243776" name="connsiteX2"/>
              <a:gd fmla="*/ 2243776 h 2243776" name="connsiteY2"/>
              <a:gd fmla="*/ 0 w 2243776" name="connsiteX3"/>
              <a:gd fmla="*/ 1121888 h 2243776" name="connsiteY3"/>
              <a:gd fmla="*/ 1121888 w 2243776" name="connsiteX4"/>
              <a:gd fmla="*/ 0 h 22437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43776" w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014" l="50597" r="1829" t="19911"/>
          <a:stretch>
            <a:fillRect/>
          </a:stretch>
        </p:blipFill>
        <p:spPr bwMode="auto">
          <a:xfrm>
            <a:off x="7007492" y="1339969"/>
            <a:ext cx="1716133" cy="1716133"/>
          </a:xfrm>
          <a:custGeom>
            <a:gdLst>
              <a:gd fmla="*/ 1121888 w 2243776" name="connsiteX0"/>
              <a:gd fmla="*/ 0 h 2243776" name="connsiteY0"/>
              <a:gd fmla="*/ 2243776 w 2243776" name="connsiteX1"/>
              <a:gd fmla="*/ 1121888 h 2243776" name="connsiteY1"/>
              <a:gd fmla="*/ 1121888 w 2243776" name="connsiteX2"/>
              <a:gd fmla="*/ 2243776 h 2243776" name="connsiteY2"/>
              <a:gd fmla="*/ 0 w 2243776" name="connsiteX3"/>
              <a:gd fmla="*/ 1121888 h 2243776" name="connsiteY3"/>
              <a:gd fmla="*/ 1121888 w 2243776" name="connsiteX4"/>
              <a:gd fmla="*/ 0 h 22437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43776" w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27777" r="10212"/>
          <a:stretch>
            <a:fillRect/>
          </a:stretch>
        </p:blipFill>
        <p:spPr>
          <a:xfrm>
            <a:off x="3397162" y="4867421"/>
            <a:ext cx="5914903" cy="5169668"/>
          </a:xfrm>
          <a:prstGeom prst="ellipse">
            <a:avLst/>
          </a:prstGeom>
          <a:ln w="38100">
            <a:solidFill>
              <a:srgbClr val="C8D549"/>
            </a:solidFill>
          </a:ln>
        </p:spPr>
      </p:pic>
      <p:sp>
        <p:nvSpPr>
          <p:cNvPr id="23" name="等腰三角形 22"/>
          <p:cNvSpPr/>
          <p:nvPr/>
        </p:nvSpPr>
        <p:spPr>
          <a:xfrm rot="7620531">
            <a:off x="2647803" y="4591686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 rot="9384744">
            <a:off x="4365558" y="3331248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4"/>
          <p:cNvSpPr/>
          <p:nvPr/>
        </p:nvSpPr>
        <p:spPr>
          <a:xfrm rot="11382269">
            <a:off x="7263268" y="3276637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25"/>
          <p:cNvSpPr/>
          <p:nvPr/>
        </p:nvSpPr>
        <p:spPr>
          <a:xfrm rot="13058702">
            <a:off x="9484540" y="4607165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7809100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9655195" y="0"/>
            <a:ext cx="2420472" cy="1015663"/>
            <a:chOff x="121024" y="-54199"/>
            <a:chExt cx="2420472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09283" y="-54199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9095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Hainan 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25230"/>
          <a:stretch>
            <a:fillRect/>
          </a:stretch>
        </p:blipFill>
        <p:spPr>
          <a:xfrm>
            <a:off x="0" y="0"/>
            <a:ext cx="6836898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flipH="1">
            <a:off x="9654" y="-621"/>
            <a:ext cx="6813176" cy="6858621"/>
            <a:chOff x="5378824" y="-621"/>
            <a:chExt cx="6813176" cy="6858621"/>
          </a:xfrm>
        </p:grpSpPr>
        <p:sp>
          <p:nvSpPr>
            <p:cNvPr id="9" name="直角三角形 8"/>
            <p:cNvSpPr/>
            <p:nvPr/>
          </p:nvSpPr>
          <p:spPr>
            <a:xfrm flipV="1">
              <a:off x="5378824" y="-62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直角三角形 9"/>
            <p:cNvSpPr/>
            <p:nvPr/>
          </p:nvSpPr>
          <p:spPr>
            <a:xfrm flipH="1">
              <a:off x="10672483" y="552674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矩形 11"/>
          <p:cNvSpPr/>
          <p:nvPr/>
        </p:nvSpPr>
        <p:spPr>
          <a:xfrm>
            <a:off x="610538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863124" y="1814772"/>
            <a:ext cx="539227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</a:t>
            </a:r>
          </a:p>
          <a:p>
            <a:pPr algn="r"/>
            <a:endParaRPr altLang="zh-CN" lang="en-US" smtClean="0" sz="2400">
              <a:solidFill>
                <a:schemeClr val="bg1"/>
              </a:solidFill>
            </a:endParaRP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altLang="zh-CN" lang="en-US" smtClean="0" sz="2400">
                <a:solidFill>
                  <a:schemeClr val="bg1"/>
                </a:solidFill>
              </a:rPr>
              <a:t>A brief introduction of Hainan  </a:t>
            </a:r>
          </a:p>
        </p:txBody>
      </p:sp>
    </p:spTree>
    <p:extLst>
      <p:ext uri="{BB962C8B-B14F-4D97-AF65-F5344CB8AC3E}">
        <p14:creationId val="311914907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6527409" y="4473878"/>
            <a:ext cx="4800188" cy="1424352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6527409" y="954780"/>
            <a:ext cx="4800188" cy="1424352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6527409" y="2683519"/>
            <a:ext cx="4800188" cy="1424352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12" l="8211" r="27384" t="8615"/>
          <a:stretch>
            <a:fillRect/>
          </a:stretch>
        </p:blipFill>
        <p:spPr>
          <a:xfrm>
            <a:off x="399098" y="998809"/>
            <a:ext cx="4839285" cy="4839285"/>
          </a:xfrm>
          <a:custGeom>
            <a:gdLst>
              <a:gd fmla="*/ 2944580 w 5889160" name="connsiteX0"/>
              <a:gd fmla="*/ 0 h 5889160" name="connsiteY0"/>
              <a:gd fmla="*/ 5889160 w 5889160" name="connsiteX1"/>
              <a:gd fmla="*/ 2944580 h 5889160" name="connsiteY1"/>
              <a:gd fmla="*/ 2944580 w 5889160" name="connsiteX2"/>
              <a:gd fmla="*/ 5889160 h 5889160" name="connsiteY2"/>
              <a:gd fmla="*/ 0 w 5889160" name="connsiteX3"/>
              <a:gd fmla="*/ 2944580 h 5889160" name="connsiteY3"/>
              <a:gd fmla="*/ 2944580 w 5889160" name="connsiteX4"/>
              <a:gd fmla="*/ 0 h 58891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889160" w="5889160">
                <a:moveTo>
                  <a:pt x="2944580" y="0"/>
                </a:moveTo>
                <a:cubicBezTo>
                  <a:pt x="4570827" y="0"/>
                  <a:pt x="5889160" y="1318333"/>
                  <a:pt x="5889160" y="2944580"/>
                </a:cubicBezTo>
                <a:cubicBezTo>
                  <a:pt x="5889160" y="4570827"/>
                  <a:pt x="4570827" y="5889160"/>
                  <a:pt x="2944580" y="5889160"/>
                </a:cubicBezTo>
                <a:cubicBezTo>
                  <a:pt x="1318333" y="5889160"/>
                  <a:pt x="0" y="4570827"/>
                  <a:pt x="0" y="2944580"/>
                </a:cubicBezTo>
                <a:cubicBezTo>
                  <a:pt x="0" y="1318333"/>
                  <a:pt x="1318333" y="0"/>
                  <a:pt x="2944580" y="0"/>
                </a:cubicBezTo>
                <a:close/>
              </a:path>
            </a:pathLst>
          </a:custGeom>
          <a:ln w="38100">
            <a:solidFill>
              <a:srgbClr val="C8D549"/>
            </a:solidFill>
          </a:ln>
        </p:spPr>
      </p:pic>
      <p:pic>
        <p:nvPicPr>
          <p:cNvPr descr="5.jpg" id="19" name="图片 1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18" l="1452" r="40484" t="5155"/>
          <a:stretch>
            <a:fillRect/>
          </a:stretch>
        </p:blipFill>
        <p:spPr bwMode="auto">
          <a:xfrm>
            <a:off x="5883310" y="984184"/>
            <a:ext cx="1378840" cy="1378840"/>
          </a:xfrm>
          <a:custGeom>
            <a:gdLst>
              <a:gd fmla="*/ 1125416 w 2250832" name="connsiteX0"/>
              <a:gd fmla="*/ 0 h 2250832" name="connsiteY0"/>
              <a:gd fmla="*/ 2250832 w 2250832" name="connsiteX1"/>
              <a:gd fmla="*/ 1125416 h 2250832" name="connsiteY1"/>
              <a:gd fmla="*/ 1125416 w 2250832" name="connsiteX2"/>
              <a:gd fmla="*/ 2250832 h 2250832" name="connsiteY2"/>
              <a:gd fmla="*/ 0 w 2250832" name="connsiteX3"/>
              <a:gd fmla="*/ 1125416 h 2250832" name="connsiteY3"/>
              <a:gd fmla="*/ 1125416 w 2250832" name="connsiteX4"/>
              <a:gd fmla="*/ 0 h 225083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50832" w="2250832">
                <a:moveTo>
                  <a:pt x="1125416" y="0"/>
                </a:moveTo>
                <a:cubicBezTo>
                  <a:pt x="1746966" y="0"/>
                  <a:pt x="2250832" y="503866"/>
                  <a:pt x="2250832" y="1125416"/>
                </a:cubicBezTo>
                <a:cubicBezTo>
                  <a:pt x="2250832" y="1746966"/>
                  <a:pt x="1746966" y="2250832"/>
                  <a:pt x="1125416" y="2250832"/>
                </a:cubicBezTo>
                <a:cubicBezTo>
                  <a:pt x="503866" y="2250832"/>
                  <a:pt x="0" y="1746966"/>
                  <a:pt x="0" y="1125416"/>
                </a:cubicBezTo>
                <a:cubicBezTo>
                  <a:pt x="0" y="503866"/>
                  <a:pt x="503866" y="0"/>
                  <a:pt x="1125416" y="0"/>
                </a:cubicBezTo>
                <a:close/>
              </a:path>
            </a:pathLst>
          </a:custGeom>
          <a:noFill/>
          <a:ln w="38100">
            <a:solidFill>
              <a:srgbClr val="C8D549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4b.jpg" id="21" name="图片 2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7669" l="2748" r="46939" t="6667"/>
          <a:stretch>
            <a:fillRect/>
          </a:stretch>
        </p:blipFill>
        <p:spPr bwMode="auto">
          <a:xfrm>
            <a:off x="5883310" y="4473878"/>
            <a:ext cx="1378840" cy="1378840"/>
          </a:xfrm>
          <a:custGeom>
            <a:gdLst>
              <a:gd fmla="*/ 1125416 w 2250832" name="connsiteX0"/>
              <a:gd fmla="*/ 0 h 2250832" name="connsiteY0"/>
              <a:gd fmla="*/ 2250832 w 2250832" name="connsiteX1"/>
              <a:gd fmla="*/ 1125416 h 2250832" name="connsiteY1"/>
              <a:gd fmla="*/ 1125416 w 2250832" name="connsiteX2"/>
              <a:gd fmla="*/ 2250832 h 2250832" name="connsiteY2"/>
              <a:gd fmla="*/ 0 w 2250832" name="connsiteX3"/>
              <a:gd fmla="*/ 1125416 h 2250832" name="connsiteY3"/>
              <a:gd fmla="*/ 1125416 w 2250832" name="connsiteX4"/>
              <a:gd fmla="*/ 0 h 225083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50832" w="2250832">
                <a:moveTo>
                  <a:pt x="1125416" y="0"/>
                </a:moveTo>
                <a:cubicBezTo>
                  <a:pt x="1746966" y="0"/>
                  <a:pt x="2250832" y="503866"/>
                  <a:pt x="2250832" y="1125416"/>
                </a:cubicBezTo>
                <a:cubicBezTo>
                  <a:pt x="2250832" y="1746966"/>
                  <a:pt x="1746966" y="2250832"/>
                  <a:pt x="1125416" y="2250832"/>
                </a:cubicBezTo>
                <a:cubicBezTo>
                  <a:pt x="503866" y="2250832"/>
                  <a:pt x="0" y="1746966"/>
                  <a:pt x="0" y="1125416"/>
                </a:cubicBezTo>
                <a:cubicBezTo>
                  <a:pt x="0" y="503866"/>
                  <a:pt x="503866" y="0"/>
                  <a:pt x="1125416" y="0"/>
                </a:cubicBezTo>
                <a:close/>
              </a:path>
            </a:pathLst>
          </a:custGeom>
          <a:noFill/>
          <a:ln w="38100">
            <a:solidFill>
              <a:srgbClr val="C8D549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15.jpg" id="20" name="图片 1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0990" l="7417" r="19450" t="10990"/>
          <a:stretch>
            <a:fillRect/>
          </a:stretch>
        </p:blipFill>
        <p:spPr bwMode="auto">
          <a:xfrm>
            <a:off x="5883310" y="2729031"/>
            <a:ext cx="1378840" cy="1378840"/>
          </a:xfrm>
          <a:custGeom>
            <a:gdLst>
              <a:gd fmla="*/ 677852 w 1355704" name="connsiteX0"/>
              <a:gd fmla="*/ 0 h 1355704" name="connsiteY0"/>
              <a:gd fmla="*/ 1355704 w 1355704" name="connsiteX1"/>
              <a:gd fmla="*/ 677852 h 1355704" name="connsiteY1"/>
              <a:gd fmla="*/ 677852 w 1355704" name="connsiteX2"/>
              <a:gd fmla="*/ 1355704 h 1355704" name="connsiteY2"/>
              <a:gd fmla="*/ 0 w 1355704" name="connsiteX3"/>
              <a:gd fmla="*/ 677852 h 1355704" name="connsiteY3"/>
              <a:gd fmla="*/ 677852 w 1355704" name="connsiteX4"/>
              <a:gd fmla="*/ 0 h 135570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55704" w="1355704">
                <a:moveTo>
                  <a:pt x="677852" y="0"/>
                </a:moveTo>
                <a:cubicBezTo>
                  <a:pt x="1052219" y="0"/>
                  <a:pt x="1355704" y="303485"/>
                  <a:pt x="1355704" y="677852"/>
                </a:cubicBezTo>
                <a:cubicBezTo>
                  <a:pt x="1355704" y="1052219"/>
                  <a:pt x="1052219" y="1355704"/>
                  <a:pt x="677852" y="1355704"/>
                </a:cubicBezTo>
                <a:cubicBezTo>
                  <a:pt x="303485" y="1355704"/>
                  <a:pt x="0" y="1052219"/>
                  <a:pt x="0" y="677852"/>
                </a:cubicBezTo>
                <a:cubicBezTo>
                  <a:pt x="0" y="303485"/>
                  <a:pt x="303485" y="0"/>
                  <a:pt x="677852" y="0"/>
                </a:cubicBezTo>
                <a:close/>
              </a:path>
            </a:pathLst>
          </a:custGeom>
          <a:noFill/>
          <a:ln w="38100">
            <a:solidFill>
              <a:srgbClr val="C8D549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 flipH="1">
            <a:off x="9655195" y="0"/>
            <a:ext cx="2420472" cy="1015663"/>
            <a:chOff x="121024" y="-54199"/>
            <a:chExt cx="2420472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6600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09283" y="-54199"/>
              <a:ext cx="48409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69095" y="218599"/>
              <a:ext cx="16405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</a:rPr>
                <a:t>Hainan  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65448" y="1121556"/>
            <a:ext cx="398994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Sanya</a:t>
            </a:r>
          </a:p>
          <a:p>
            <a:r>
              <a:rPr altLang="zh-CN" lang="en-US" smtClean="0" sz="3200">
                <a:solidFill>
                  <a:schemeClr val="bg1"/>
                </a:solidFill>
              </a:rPr>
              <a:t>Character of the attraction.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65448" y="2857087"/>
            <a:ext cx="398994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Sansha</a:t>
            </a:r>
          </a:p>
          <a:p>
            <a:r>
              <a:rPr altLang="zh-CN" lang="en-US" smtClean="0" sz="3200">
                <a:solidFill>
                  <a:schemeClr val="bg1"/>
                </a:solidFill>
              </a:rPr>
              <a:t>Character of the attraction.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65448" y="4647445"/>
            <a:ext cx="398994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Seaside</a:t>
            </a:r>
          </a:p>
          <a:p>
            <a:r>
              <a:rPr altLang="zh-CN" lang="en-US" smtClean="0" sz="3200">
                <a:solidFill>
                  <a:schemeClr val="bg1"/>
                </a:solidFill>
              </a:rPr>
              <a:t>Character of the attraction. </a:t>
            </a:r>
          </a:p>
        </p:txBody>
      </p:sp>
    </p:spTree>
    <p:extLst>
      <p:ext uri="{BB962C8B-B14F-4D97-AF65-F5344CB8AC3E}">
        <p14:creationId val="201808349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旅游">
      <a:majorFont>
        <a:latin typeface="Berlin Sans FB Demi"/>
        <a:ea typeface="宋体"/>
        <a:cs typeface="Arial"/>
      </a:majorFont>
      <a:minorFont>
        <a:latin typeface="Berlin Sans FB Dem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99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Berlin Sans FB Demi</vt:lpstr>
      <vt:lpstr>宋体</vt:lpstr>
      <vt:lpstr>Calibri Light</vt:lpstr>
      <vt:lpstr>Calibri</vt:lpstr>
      <vt:lpstr>Segoe UI Black</vt:lpstr>
      <vt:lpstr>方正字迹-吕建德行楷简体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2021-08-22T12:01:43Z</dcterms:created>
  <cp:lastPrinted>2021-08-22T12:01:43Z</cp:lastPrinted>
  <dcterms:modified xsi:type="dcterms:W3CDTF">2021-08-22T05:54:20Z</dcterms:modified>
  <cp:revision>1</cp:revision>
</cp:coreProperties>
</file>