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ms-office.chartcolorstyle+xml" PartName="/ppt/charts/colors1.xml"/>
  <Override ContentType="application/vnd.ms-office.chartcolorstyle+xml" PartName="/ppt/charts/colors2.xml"/>
  <Override ContentType="application/vnd.ms-office.chartcolorstyle+xml" PartName="/ppt/charts/colors3.xml"/>
  <Override ContentType="application/vnd.ms-office.chartstyle+xml" PartName="/ppt/charts/style1.xml"/>
  <Override ContentType="application/vnd.ms-office.chartstyle+xml" PartName="/ppt/charts/style2.xml"/>
  <Override ContentType="application/vnd.ms-office.chartstyle+xml" PartName="/ppt/charts/style3.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Override+xml" PartName="/ppt/theme/themeOverride1.xml"/>
  <Override ContentType="application/vnd.openxmlformats-officedocument.themeOverride+xml" PartName="/ppt/theme/themeOverrid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8" r:id="rId2"/>
  </p:sldMasterIdLst>
  <p:notesMasterIdLst>
    <p:notesMasterId r:id="rId3"/>
  </p:notesMasterIdLst>
  <p:sldIdLst>
    <p:sldId id="256" r:id="rId4"/>
    <p:sldId id="267" r:id="rId5"/>
    <p:sldId id="259" r:id="rId6"/>
    <p:sldId id="257" r:id="rId7"/>
    <p:sldId id="260" r:id="rId8"/>
    <p:sldId id="262" r:id="rId9"/>
    <p:sldId id="270" r:id="rId10"/>
    <p:sldId id="264" r:id="rId11"/>
    <p:sldId id="263" r:id="rId12"/>
    <p:sldId id="274" r:id="rId13"/>
    <p:sldId id="275" r:id="rId14"/>
    <p:sldId id="276" r:id="rId15"/>
    <p:sldId id="265" r:id="rId16"/>
    <p:sldId id="268" r:id="rId17"/>
    <p:sldId id="277" r:id="rId18"/>
    <p:sldId id="278" r:id="rId19"/>
    <p:sldId id="279" r:id="rId20"/>
    <p:sldId id="273" r:id="rId21"/>
    <p:sldId id="266" r:id="rId22"/>
    <p:sldId id="272" r:id="rId23"/>
    <p:sldId id="271" r:id="rId24"/>
    <p:sldId id="281" r:id="rId25"/>
    <p:sldId id="269" r:id="rId26"/>
    <p:sldId id="261" r:id="rId27"/>
    <p:sldId id="258" r:id="rId28"/>
  </p:sldIdLst>
  <p:sldSz cx="12192000"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6314" autoAdjust="0"/>
  </p:normalViewPr>
  <p:slideViewPr>
    <p:cSldViewPr snapToGrid="0" showGuides="1">
      <p:cViewPr varScale="1">
        <p:scale>
          <a:sx n="108" d="100"/>
          <a:sy n="108" d="100"/>
        </p:scale>
        <p:origin x="720" y="114"/>
      </p:cViewPr>
      <p:guideLst>
        <p:guide pos="3840"/>
        <p:guide orient="horz" pos="2160"/>
      </p:guideLst>
    </p:cSldViewPr>
  </p:slideViewPr>
  <p:notesTextViewPr>
    <p:cViewPr>
      <p:scale>
        <a:sx n="1" d="1"/>
        <a:sy n="1" d="1"/>
      </p:scale>
      <p:origin x="0" y="0"/>
    </p:cViewPr>
  </p:notesTextViewPr>
  <p:sorterViewPr>
    <p:cViewPr>
      <p:scale>
        <a:sx n="139" d="100"/>
        <a:sy n="139"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tags/tag1.xml" Type="http://schemas.openxmlformats.org/officeDocument/2006/relationships/tags"/><Relationship Id="rId3" Target="notesMasters/notesMaster1.xml" Type="http://schemas.openxmlformats.org/officeDocument/2006/relationships/notesMaster"/><Relationship Id="rId30" Target="presProps.xml" Type="http://schemas.openxmlformats.org/officeDocument/2006/relationships/presProps"/><Relationship Id="rId31" Target="viewProps.xml" Type="http://schemas.openxmlformats.org/officeDocument/2006/relationships/viewProps"/><Relationship Id="rId32" Target="theme/theme1.xml" Type="http://schemas.openxmlformats.org/officeDocument/2006/relationships/theme"/><Relationship Id="rId33"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colors1.xml" Type="http://schemas.microsoft.com/office/2011/relationships/chartColorStyle"/><Relationship Id="rId3" Target="style1.xml" Type="http://schemas.microsoft.com/office/2011/relationships/chartStyle"/></Relationships>
</file>

<file path=ppt/charts/_rels/chart2.xml.rels><?xml version="1.0" encoding="UTF-8" standalone="yes"?><Relationships xmlns="http://schemas.openxmlformats.org/package/2006/relationships"><Relationship Id="rId1" Target="../embeddings/Microsoft_Excel_Worksheet2.xlsx" Type="http://schemas.openxmlformats.org/officeDocument/2006/relationships/package"/><Relationship Id="rId2" Target="colors2.xml" Type="http://schemas.microsoft.com/office/2011/relationships/chartColorStyle"/><Relationship Id="rId3" Target="style2.xml" Type="http://schemas.microsoft.com/office/2011/relationships/chartStyle"/></Relationships>
</file>

<file path=ppt/charts/_rels/chart3.xml.rels><?xml version="1.0" encoding="UTF-8" standalone="yes"?><Relationships xmlns="http://schemas.openxmlformats.org/package/2006/relationships"><Relationship Id="rId1" Target="../embeddings/Microsoft_Excel_Worksheet3.xlsx" Type="http://schemas.openxmlformats.org/officeDocument/2006/relationships/package"/><Relationship Id="rId2" Target="colors3.xml" Type="http://schemas.microsoft.com/office/2011/relationships/chartColorStyle"/><Relationship Id="rId3" Target="style3.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ineChart>
        <c:grouping val="stacked"/>
        <c:varyColors val="0"/>
        <c:ser>
          <c:idx val="0"/>
          <c:order val="0"/>
          <c:tx>
            <c:strRef>
              <c:f>Sheet1!$B$1</c:f>
              <c:strCache>
                <c:ptCount val="1"/>
                <c:pt idx="0">
                  <c:v>系列 1</c:v>
                </c:pt>
              </c:strCache>
            </c:strRef>
          </c:tx>
          <c:spPr>
            <a:ln w="28575" cap="rnd">
              <a:solidFill>
                <a:schemeClr val="bg1">
                  <a:lumMod val="75000"/>
                </a:schemeClr>
              </a:solidFill>
              <a:round/>
            </a:ln>
            <a:effectLst/>
          </c:spPr>
          <c:marker>
            <c:symbol val="circle"/>
            <c:spPr>
              <a:solidFill>
                <a:schemeClr val="bg1">
                  <a:lumMod val="75000"/>
                </a:schemeClr>
              </a:solidFill>
              <a:ln w="9525">
                <a:solidFill>
                  <a:schemeClr val="bg1">
                    <a:lumMod val="75000"/>
                  </a:schemeClr>
                </a:solidFill>
              </a:ln>
              <a:effectLst/>
            </c:spPr>
          </c:marker>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smooth val="1"/>
          <c:extLst>
            <c:ext xmlns:c16="http://schemas.microsoft.com/office/drawing/2014/chart" uri="{C3380CC4-5D6E-409C-BE32-E72D297353CC}">
              <c16:uniqueId val="{00000000-D6B5-4238-AB40-8A22860A2127}"/>
            </c:ext>
          </c:extLst>
        </c:ser>
        <c:ser>
          <c:idx val="1"/>
          <c:order val="1"/>
          <c:tx>
            <c:strRef>
              <c:f>Sheet1!$C$1</c:f>
              <c:strCache>
                <c:ptCount val="1"/>
                <c:pt idx="0">
                  <c:v>系列 2</c:v>
                </c:pt>
              </c:strCache>
            </c:strRef>
          </c:tx>
          <c:spPr>
            <a:ln w="28575" cap="rnd">
              <a:solidFill>
                <a:schemeClr val="tx1">
                  <a:lumMod val="65000"/>
                  <a:lumOff val="35000"/>
                </a:schemeClr>
              </a:solidFill>
              <a:round/>
            </a:ln>
            <a:effectLst/>
          </c:spPr>
          <c:marker>
            <c:symbol val="circle"/>
            <c:spPr>
              <a:solidFill>
                <a:schemeClr val="tx1">
                  <a:lumMod val="65000"/>
                  <a:lumOff val="35000"/>
                </a:schemeClr>
              </a:solidFill>
              <a:ln w="9525">
                <a:solidFill>
                  <a:schemeClr val="tx1">
                    <a:lumMod val="65000"/>
                    <a:lumOff val="35000"/>
                  </a:schemeClr>
                </a:solidFill>
              </a:ln>
              <a:effectLst/>
            </c:spPr>
          </c:marker>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smooth val="1"/>
          <c:extLst>
            <c:ext xmlns:c16="http://schemas.microsoft.com/office/drawing/2014/chart" uri="{C3380CC4-5D6E-409C-BE32-E72D297353CC}">
              <c16:uniqueId val="{00000001-D6B5-4238-AB40-8A22860A2127}"/>
            </c:ext>
          </c:extLst>
        </c:ser>
        <c:ser>
          <c:idx val="2"/>
          <c:order val="2"/>
          <c:tx>
            <c:strRef>
              <c:f>Sheet1!$D$1</c:f>
              <c:strCache>
                <c:ptCount val="1"/>
                <c:pt idx="0">
                  <c:v>系列 3</c:v>
                </c:pt>
              </c:strCache>
            </c:strRef>
          </c:tx>
          <c:spPr>
            <a:ln w="28575" cap="rnd">
              <a:solidFill>
                <a:schemeClr val="accent3"/>
              </a:solidFill>
              <a:round/>
            </a:ln>
            <a:effectLst/>
          </c:spPr>
          <c:marker>
            <c:symbol val="circle"/>
            <c:spPr>
              <a:solidFill>
                <a:schemeClr val="accent3"/>
              </a:solidFill>
              <a:ln w="9525">
                <a:solidFill>
                  <a:schemeClr val="accent3"/>
                </a:solidFill>
              </a:ln>
              <a:effectLst/>
            </c:spPr>
          </c:marker>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smooth val="1"/>
          <c:extLst>
            <c:ext xmlns:c16="http://schemas.microsoft.com/office/drawing/2014/chart" uri="{C3380CC4-5D6E-409C-BE32-E72D297353CC}">
              <c16:uniqueId val="{00000002-D6B5-4238-AB40-8A22860A2127}"/>
            </c:ext>
          </c:extLst>
        </c:ser>
        <c:dLbls>
          <c:showLegendKey val="0"/>
          <c:showVal val="0"/>
          <c:showCatName val="0"/>
          <c:showSerName val="0"/>
          <c:showPercent val="0"/>
          <c:showBubbleSize val="0"/>
          <c:showLeaderLines val="0"/>
        </c:dLbls>
        <c:axId val="2063955904"/>
        <c:axId val="2062046800"/>
      </c:lineChart>
      <c:catAx>
        <c:axId val="2063955904"/>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2062046800"/>
        <c:crosses val="autoZero"/>
        <c:auto val="0"/>
        <c:lblAlgn val="ctr"/>
        <c:lblOffset/>
        <c:noMultiLvlLbl val="0"/>
      </c:catAx>
      <c:valAx>
        <c:axId val="2062046800"/>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20639559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legend>
    <c:plotVisOnly val="1"/>
    <c:dispBlanksAs/>
    <c:showDLblsOverMax val="0"/>
  </c:chart>
  <c:spPr>
    <a:noFill/>
    <a:ln>
      <a:noFill/>
    </a:ln>
    <a:effectLst/>
  </c:spPr>
  <c:txPr>
    <a:bodyPr/>
    <a:p>
      <a:pPr>
        <a:defRPr/>
      </a:pPr>
      <a:endParaRPr lang="zh-CN"/>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系列 1</c:v>
                </c:pt>
              </c:strCache>
            </c:strRef>
          </c:tx>
          <c:spPr>
            <a:solidFill>
              <a:schemeClr val="tx1">
                <a:lumMod val="50000"/>
                <a:lumOff val="50000"/>
              </a:schemeClr>
            </a:solidFill>
            <a:ln>
              <a:noFill/>
            </a:ln>
            <a:effectLst/>
          </c:spPr>
          <c:invertIfNegative val="0"/>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CCC7-466C-8458-2EA27484DB0E}"/>
            </c:ext>
          </c:extLst>
        </c:ser>
        <c:ser>
          <c:idx val="1"/>
          <c:order val="1"/>
          <c:tx>
            <c:strRef>
              <c:f>Sheet1!$C$1</c:f>
              <c:strCache>
                <c:ptCount val="1"/>
                <c:pt idx="0">
                  <c:v>系列 2</c:v>
                </c:pt>
              </c:strCache>
            </c:strRef>
          </c:tx>
          <c:spPr>
            <a:solidFill>
              <a:schemeClr val="accent6">
                <a:lumMod val="75000"/>
              </a:schemeClr>
            </a:solidFill>
            <a:ln>
              <a:noFill/>
            </a:ln>
            <a:effectLst/>
          </c:spPr>
          <c:invertIfNegative val="0"/>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extLst>
            <c:ext xmlns:c16="http://schemas.microsoft.com/office/drawing/2014/chart" uri="{C3380CC4-5D6E-409C-BE32-E72D297353CC}">
              <c16:uniqueId val="{00000001-CCC7-466C-8458-2EA27484DB0E}"/>
            </c:ext>
          </c:extLst>
        </c:ser>
        <c:ser>
          <c:idx val="2"/>
          <c:order val="2"/>
          <c:tx>
            <c:strRef>
              <c:f>Sheet1!$D$1</c:f>
              <c:strCache>
                <c:ptCount val="1"/>
                <c:pt idx="0">
                  <c:v>系列 3</c:v>
                </c:pt>
              </c:strCache>
            </c:strRef>
          </c:tx>
          <c:spPr>
            <a:solidFill>
              <a:schemeClr val="accent3"/>
            </a:solidFill>
            <a:ln>
              <a:noFill/>
            </a:ln>
            <a:effectLst/>
          </c:spPr>
          <c:invertIfNegative val="0"/>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CCC7-466C-8458-2EA27484DB0E}"/>
            </c:ext>
          </c:extLst>
        </c:ser>
        <c:dLbls>
          <c:showLegendKey val="0"/>
          <c:showVal val="0"/>
          <c:showCatName val="0"/>
          <c:showSerName val="0"/>
          <c:showPercent val="0"/>
          <c:showBubbleSize val="0"/>
          <c:showLeaderLines val="0"/>
        </c:dLbls>
        <c:gapWidth val="219"/>
        <c:overlap val="-27"/>
        <c:axId val="599915472"/>
        <c:axId val="599909488"/>
      </c:barChart>
      <c:catAx>
        <c:axId val="599915472"/>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599909488"/>
        <c:crosses val="autoZero"/>
        <c:auto val="0"/>
        <c:lblAlgn val="ctr"/>
        <c:lblOffset/>
        <c:noMultiLvlLbl val="0"/>
      </c:catAx>
      <c:valAx>
        <c:axId val="599909488"/>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599915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legend>
    <c:plotVisOnly val="1"/>
    <c:dispBlanksAs val="gap"/>
    <c:showDLblsOverMax val="0"/>
  </c:chart>
  <c:spPr>
    <a:noFill/>
    <a:ln>
      <a:noFill/>
    </a:ln>
    <a:effectLst/>
  </c:spPr>
  <c:txPr>
    <a:bodyPr/>
    <a:p>
      <a:pPr>
        <a:defRPr/>
      </a:pPr>
      <a:endParaRPr lang="zh-CN"/>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pieChart>
        <c:varyColors val="1"/>
        <c:ser>
          <c:idx val="0"/>
          <c:order val="0"/>
          <c:tx>
            <c:strRef>
              <c:f>Sheet1!$B$1</c:f>
              <c:strCache>
                <c:ptCount val="1"/>
                <c:pt idx="0">
                  <c:v>销售额</c:v>
                </c:pt>
              </c:strCache>
            </c:strRef>
          </c:tx>
          <c:dPt>
            <c:idx val="0"/>
            <c:invertIfNegative val="1"/>
            <c:spPr>
              <a:solidFill>
                <a:schemeClr val="accent3"/>
              </a:solidFill>
              <a:ln w="19050">
                <a:solidFill>
                  <a:schemeClr val="lt1"/>
                </a:solidFill>
              </a:ln>
            </c:spPr>
            <c:extLst>
              <c:ext xmlns:c16="http://schemas.microsoft.com/office/drawing/2014/chart" uri="{C3380CC4-5D6E-409C-BE32-E72D297353CC}">
                <c16:uniqueId val="{00000001-0062-44E0-A8A0-770513230A7C}"/>
              </c:ext>
            </c:extLst>
          </c:dPt>
          <c:dPt>
            <c:idx val="1"/>
            <c:invertIfNegative val="1"/>
            <c:spPr>
              <a:solidFill>
                <a:schemeClr val="tx1">
                  <a:lumMod val="50000"/>
                  <a:lumOff val="50000"/>
                </a:schemeClr>
              </a:solidFill>
              <a:ln w="19050">
                <a:solidFill>
                  <a:schemeClr val="lt1"/>
                </a:solidFill>
              </a:ln>
            </c:spPr>
            <c:extLst>
              <c:ext xmlns:c16="http://schemas.microsoft.com/office/drawing/2014/chart" uri="{C3380CC4-5D6E-409C-BE32-E72D297353CC}">
                <c16:uniqueId val="{00000003-0062-44E0-A8A0-770513230A7C}"/>
              </c:ext>
            </c:extLst>
          </c:dPt>
          <c:dPt>
            <c:idx val="2"/>
            <c:invertIfNegative val="1"/>
            <c:spPr>
              <a:solidFill>
                <a:schemeClr val="accent6">
                  <a:lumMod val="75000"/>
                </a:schemeClr>
              </a:solidFill>
              <a:ln w="19050">
                <a:solidFill>
                  <a:schemeClr val="lt1"/>
                </a:solidFill>
              </a:ln>
            </c:spPr>
            <c:extLst>
              <c:ext xmlns:c16="http://schemas.microsoft.com/office/drawing/2014/chart" uri="{C3380CC4-5D6E-409C-BE32-E72D297353CC}">
                <c16:uniqueId val="{00000005-0062-44E0-A8A0-770513230A7C}"/>
              </c:ext>
            </c:extLst>
          </c:dPt>
          <c:dPt>
            <c:idx val="3"/>
            <c:invertIfNegative val="1"/>
            <c:spPr>
              <a:solidFill>
                <a:schemeClr val="bg1">
                  <a:lumMod val="85000"/>
                </a:schemeClr>
              </a:solidFill>
              <a:ln w="19050">
                <a:solidFill>
                  <a:schemeClr val="lt1"/>
                </a:solidFill>
              </a:ln>
            </c:spPr>
            <c:extLst>
              <c:ext xmlns:c16="http://schemas.microsoft.com/office/drawing/2014/chart" uri="{C3380CC4-5D6E-409C-BE32-E72D297353CC}">
                <c16:uniqueId val="{00000007-0062-44E0-A8A0-770513230A7C}"/>
              </c:ext>
            </c:extLst>
          </c:dPt>
          <c:dLbls>
            <c:delete val="1"/>
            <c:extLst/>
          </c:dLbls>
          <c:cat>
            <c:strRef>
              <c:f>Sheet1!$A$2:$A$5</c:f>
              <c:strCache>
                <c:ptCount val="4"/>
                <c:pt idx="0">
                  <c:v>第一季度</c:v>
                </c:pt>
                <c:pt idx="1">
                  <c:v>第二季度</c:v>
                </c:pt>
                <c:pt idx="2">
                  <c:v>第三季度</c:v>
                </c:pt>
                <c:pt idx="3">
                  <c:v>第四季度</c:v>
                </c:pt>
              </c:strCache>
            </c:strRef>
          </c:cat>
          <c:val>
            <c:numRef>
              <c:f>Sheet1!$B$2:$B$5</c:f>
              <c:numCache>
                <c:formatCode>General</c:formatCode>
                <c:ptCount val="4"/>
                <c:pt idx="0">
                  <c:v>8.2</c:v>
                </c:pt>
                <c:pt idx="1">
                  <c:v>3.2</c:v>
                </c:pt>
                <c:pt idx="2">
                  <c:v>1.4</c:v>
                </c:pt>
                <c:pt idx="3">
                  <c:v>1.2</c:v>
                </c:pt>
              </c:numCache>
            </c:numRef>
          </c:val>
          <c:extLst>
            <c:ext xmlns:c16="http://schemas.microsoft.com/office/drawing/2014/chart" uri="{C3380CC4-5D6E-409C-BE32-E72D297353CC}">
              <c16:uniqueId val="{00000000-B7A8-42C2-BA27-C69A58A71E01}"/>
            </c:ext>
          </c:extLst>
        </c:ser>
        <c:dLbls>
          <c:showLegendKey val="0"/>
          <c:showVal val="0"/>
          <c:showCatName val="0"/>
          <c:showSerName val="0"/>
          <c:showPercent val="0"/>
          <c:showBubbleSize val="0"/>
          <c:showLeaderLines val="0"/>
        </c:dLbls>
        <c:firstSliceAng/>
      </c:pieChart>
      <c:spPr>
        <a:noFill/>
        <a:ln>
          <a:noFill/>
        </a:ln>
        <a:effectLst/>
      </c:spPr>
    </c:plotArea>
    <c:legend>
      <c:legendPos val="b"/>
      <c:overlay val="0"/>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legend>
    <c:plotVisOnly val="1"/>
    <c:dispBlanksAs val="gap"/>
    <c:showDLblsOverMax val="0"/>
  </c:chart>
  <c:spPr>
    <a:noFill/>
    <a:ln>
      <a:noFill/>
    </a:ln>
    <a:effectLst/>
  </c:spPr>
  <c:txPr>
    <a:bodyPr/>
    <a:p>
      <a:pPr>
        <a:defRPr/>
      </a:pPr>
      <a:endParaRPr lang="zh-CN"/>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a="http://schemas.openxmlformats.org/drawingml/2006/main" xmlns:r="http://schemas.openxmlformats.org/officeDocument/2006/relationships" xmlns:cs="http://schemas.microsoft.com/office/drawing/2012/chartStyle"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064463-6D27-4120-A3FA-57DFEBF3DDE6}" type="datetimeFigureOut">
              <a:rPr lang="zh-CN" altLang="en-US" smtClean="0"/>
              <a:t>2020/9/10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85BEE5-B84A-49EE-AD97-7C60A7358662}" type="slidenum">
              <a:rPr lang="zh-CN" altLang="en-US" smtClean="0"/>
              <a:t>‹#›</a:t>
            </a:fld>
            <a:endParaRPr lang="zh-CN" altLang="en-US"/>
          </a:p>
        </p:txBody>
      </p:sp>
    </p:spTree>
    <p:extLst>
      <p:ext uri="{BB962C8B-B14F-4D97-AF65-F5344CB8AC3E}">
        <p14:creationId val="1420773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16021365"/>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42959733"/>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56124463"/>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20225570"/>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31406975"/>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31207290"/>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50100011"/>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79709151"/>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71986100"/>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91199877"/>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25699389"/>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3769477"/>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81164571"/>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54714172"/>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40220608"/>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99318078"/>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61190000"/>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50321145"/>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87236649"/>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73266837"/>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5656718"/>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72496183"/>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24705047"/>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81692430"/>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4148372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标题幻灯片">
    <p:spTree>
      <p:nvGrpSpPr>
        <p:cNvPr id="1" name=""/>
        <p:cNvGrpSpPr/>
        <p:nvPr/>
      </p:nvGrpSpPr>
      <p:grpSpPr>
        <a:xfrm>
          <a:off x="0" y="0"/>
          <a:ext cx="0" cy="0"/>
        </a:xfrm>
      </p:grpSpPr>
      <p:sp>
        <p:nvSpPr>
          <p:cNvPr id="10" name="图片占位符 9"/>
          <p:cNvSpPr>
            <a:spLocks noGrp="1"/>
          </p:cNvSpPr>
          <p:nvPr>
            <p:ph type="pic" sz="quarter" idx="10"/>
          </p:nvPr>
        </p:nvSpPr>
        <p:spPr>
          <a:xfrm>
            <a:off x="0" y="0"/>
            <a:ext cx="12192000" cy="6858000"/>
          </a:xfrm>
          <a:custGeom>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p:spPr>
        <p:txBody>
          <a:bodyPr wrap="square">
            <a:noAutofit/>
          </a:bodyPr>
          <a:lstStyle/>
          <a:p>
            <a:endParaRPr lang="zh-CN" altLang="en-US"/>
          </a:p>
        </p:txBody>
      </p:sp>
    </p:spTree>
    <p:extLst>
      <p:ext uri="{BB962C8B-B14F-4D97-AF65-F5344CB8AC3E}">
        <p14:creationId val="2851534279"/>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自定义版式">
    <p:spTree>
      <p:nvGrpSpPr>
        <p:cNvPr id="1" name=""/>
        <p:cNvGrpSpPr/>
        <p:nvPr/>
      </p:nvGrpSpPr>
      <p:grpSpPr>
        <a:xfrm>
          <a:off x="0" y="0"/>
          <a:ext cx="0" cy="0"/>
        </a:xfrm>
      </p:grpSpPr>
      <p:sp>
        <p:nvSpPr>
          <p:cNvPr id="6" name="图片占位符 5"/>
          <p:cNvSpPr>
            <a:spLocks noGrp="1"/>
          </p:cNvSpPr>
          <p:nvPr>
            <p:ph type="pic" sz="quarter" idx="10"/>
          </p:nvPr>
        </p:nvSpPr>
        <p:spPr>
          <a:xfrm>
            <a:off x="1750650" y="2634378"/>
            <a:ext cx="2507294" cy="2507294"/>
          </a:xfrm>
          <a:custGeom>
            <a:gdLst>
              <a:gd name="connsiteX0" fmla="*/ 1253647 w 2507294"/>
              <a:gd name="connsiteY0" fmla="*/ 0 h 2507294"/>
              <a:gd name="connsiteX1" fmla="*/ 2507294 w 2507294"/>
              <a:gd name="connsiteY1" fmla="*/ 1253647 h 2507294"/>
              <a:gd name="connsiteX2" fmla="*/ 1253647 w 2507294"/>
              <a:gd name="connsiteY2" fmla="*/ 2507294 h 2507294"/>
              <a:gd name="connsiteX3" fmla="*/ 0 w 2507294"/>
              <a:gd name="connsiteY3" fmla="*/ 1253647 h 2507294"/>
              <a:gd name="connsiteX4" fmla="*/ 1253647 w 2507294"/>
              <a:gd name="connsiteY4" fmla="*/ 0 h 2507294"/>
            </a:gdLst>
            <a:cxnLst>
              <a:cxn ang="0">
                <a:pos x="connsiteX0" y="connsiteY0"/>
              </a:cxn>
              <a:cxn ang="0">
                <a:pos x="connsiteX1" y="connsiteY1"/>
              </a:cxn>
              <a:cxn ang="0">
                <a:pos x="connsiteX2" y="connsiteY2"/>
              </a:cxn>
              <a:cxn ang="0">
                <a:pos x="connsiteX3" y="connsiteY3"/>
              </a:cxn>
              <a:cxn ang="0">
                <a:pos x="connsiteX4" y="connsiteY4"/>
              </a:cxn>
            </a:cxnLst>
            <a:rect l="l" t="t" r="r" b="b"/>
            <a:pathLst>
              <a:path w="2507294" h="2507294">
                <a:moveTo>
                  <a:pt x="1253647" y="0"/>
                </a:moveTo>
                <a:cubicBezTo>
                  <a:pt x="1946017" y="0"/>
                  <a:pt x="2507294" y="561277"/>
                  <a:pt x="2507294" y="1253647"/>
                </a:cubicBezTo>
                <a:cubicBezTo>
                  <a:pt x="2507294" y="1946017"/>
                  <a:pt x="1946017" y="2507294"/>
                  <a:pt x="1253647" y="2507294"/>
                </a:cubicBezTo>
                <a:cubicBezTo>
                  <a:pt x="561277" y="2507294"/>
                  <a:pt x="0" y="1946017"/>
                  <a:pt x="0" y="1253647"/>
                </a:cubicBezTo>
                <a:cubicBezTo>
                  <a:pt x="0" y="561277"/>
                  <a:pt x="561277" y="0"/>
                  <a:pt x="1253647" y="0"/>
                </a:cubicBezTo>
                <a:close/>
              </a:path>
            </a:pathLst>
          </a:custGeom>
        </p:spPr>
        <p:txBody>
          <a:bodyPr wrap="square">
            <a:noAutofit/>
          </a:bodyPr>
          <a:lstStyle/>
          <a:p>
            <a:endParaRPr lang="zh-CN" altLang="en-US"/>
          </a:p>
        </p:txBody>
      </p:sp>
    </p:spTree>
    <p:extLst>
      <p:ext uri="{BB962C8B-B14F-4D97-AF65-F5344CB8AC3E}">
        <p14:creationId val="3096351287"/>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自定义版式">
    <p:spTree>
      <p:nvGrpSpPr>
        <p:cNvPr id="1" name=""/>
        <p:cNvGrpSpPr/>
        <p:nvPr/>
      </p:nvGrpSpPr>
      <p:grpSpPr>
        <a:xfrm>
          <a:off x="0" y="0"/>
          <a:ext cx="0" cy="0"/>
        </a:xfrm>
      </p:grpSpPr>
      <p:sp>
        <p:nvSpPr>
          <p:cNvPr id="10" name="图片占位符 9"/>
          <p:cNvSpPr>
            <a:spLocks noGrp="1"/>
          </p:cNvSpPr>
          <p:nvPr>
            <p:ph type="pic" sz="quarter" idx="10"/>
          </p:nvPr>
        </p:nvSpPr>
        <p:spPr>
          <a:xfrm>
            <a:off x="1055689" y="2148114"/>
            <a:ext cx="3167969" cy="1901372"/>
          </a:xfrm>
          <a:custGeom>
            <a:gdLst>
              <a:gd name="connsiteX0" fmla="*/ 0 w 3167969"/>
              <a:gd name="connsiteY0" fmla="*/ 0 h 1901372"/>
              <a:gd name="connsiteX1" fmla="*/ 3167969 w 3167969"/>
              <a:gd name="connsiteY1" fmla="*/ 0 h 1901372"/>
              <a:gd name="connsiteX2" fmla="*/ 3167969 w 3167969"/>
              <a:gd name="connsiteY2" fmla="*/ 1901372 h 1901372"/>
              <a:gd name="connsiteX3" fmla="*/ 0 w 3167969"/>
              <a:gd name="connsiteY3" fmla="*/ 1901372 h 1901372"/>
            </a:gdLst>
            <a:cxnLst>
              <a:cxn ang="0">
                <a:pos x="connsiteX0" y="connsiteY0"/>
              </a:cxn>
              <a:cxn ang="0">
                <a:pos x="connsiteX1" y="connsiteY1"/>
              </a:cxn>
              <a:cxn ang="0">
                <a:pos x="connsiteX2" y="connsiteY2"/>
              </a:cxn>
              <a:cxn ang="0">
                <a:pos x="connsiteX3" y="connsiteY3"/>
              </a:cxn>
            </a:cxnLst>
            <a:rect l="l" t="t" r="r" b="b"/>
            <a:pathLst>
              <a:path w="3167969" h="1901371">
                <a:moveTo>
                  <a:pt x="0" y="0"/>
                </a:moveTo>
                <a:lnTo>
                  <a:pt x="3167969" y="0"/>
                </a:lnTo>
                <a:lnTo>
                  <a:pt x="3167969" y="1901372"/>
                </a:lnTo>
                <a:lnTo>
                  <a:pt x="0" y="1901372"/>
                </a:lnTo>
                <a:close/>
              </a:path>
            </a:pathLst>
          </a:custGeom>
        </p:spPr>
        <p:txBody>
          <a:bodyPr wrap="square">
            <a:noAutofit/>
          </a:bodyPr>
          <a:lstStyle/>
          <a:p>
            <a:endParaRPr lang="zh-CN" altLang="en-US"/>
          </a:p>
        </p:txBody>
      </p:sp>
      <p:sp>
        <p:nvSpPr>
          <p:cNvPr id="11" name="图片占位符 10"/>
          <p:cNvSpPr>
            <a:spLocks noGrp="1"/>
          </p:cNvSpPr>
          <p:nvPr>
            <p:ph type="pic" sz="quarter" idx="11"/>
          </p:nvPr>
        </p:nvSpPr>
        <p:spPr>
          <a:xfrm>
            <a:off x="4512017" y="2148114"/>
            <a:ext cx="3167969" cy="1901372"/>
          </a:xfrm>
          <a:custGeom>
            <a:gdLst>
              <a:gd name="connsiteX0" fmla="*/ 0 w 3167969"/>
              <a:gd name="connsiteY0" fmla="*/ 0 h 1901372"/>
              <a:gd name="connsiteX1" fmla="*/ 3167969 w 3167969"/>
              <a:gd name="connsiteY1" fmla="*/ 0 h 1901372"/>
              <a:gd name="connsiteX2" fmla="*/ 3167969 w 3167969"/>
              <a:gd name="connsiteY2" fmla="*/ 1901372 h 1901372"/>
              <a:gd name="connsiteX3" fmla="*/ 0 w 3167969"/>
              <a:gd name="connsiteY3" fmla="*/ 1901372 h 1901372"/>
            </a:gdLst>
            <a:cxnLst>
              <a:cxn ang="0">
                <a:pos x="connsiteX0" y="connsiteY0"/>
              </a:cxn>
              <a:cxn ang="0">
                <a:pos x="connsiteX1" y="connsiteY1"/>
              </a:cxn>
              <a:cxn ang="0">
                <a:pos x="connsiteX2" y="connsiteY2"/>
              </a:cxn>
              <a:cxn ang="0">
                <a:pos x="connsiteX3" y="connsiteY3"/>
              </a:cxn>
            </a:cxnLst>
            <a:rect l="l" t="t" r="r" b="b"/>
            <a:pathLst>
              <a:path w="3167969" h="1901371">
                <a:moveTo>
                  <a:pt x="0" y="0"/>
                </a:moveTo>
                <a:lnTo>
                  <a:pt x="3167969" y="0"/>
                </a:lnTo>
                <a:lnTo>
                  <a:pt x="3167969" y="1901372"/>
                </a:lnTo>
                <a:lnTo>
                  <a:pt x="0" y="1901372"/>
                </a:lnTo>
                <a:close/>
              </a:path>
            </a:pathLst>
          </a:custGeom>
        </p:spPr>
        <p:txBody>
          <a:bodyPr wrap="square">
            <a:noAutofit/>
          </a:bodyPr>
          <a:lstStyle/>
          <a:p>
            <a:endParaRPr lang="zh-CN" altLang="en-US"/>
          </a:p>
        </p:txBody>
      </p:sp>
      <p:sp>
        <p:nvSpPr>
          <p:cNvPr id="12" name="图片占位符 11"/>
          <p:cNvSpPr>
            <a:spLocks noGrp="1"/>
          </p:cNvSpPr>
          <p:nvPr>
            <p:ph type="pic" sz="quarter" idx="12"/>
          </p:nvPr>
        </p:nvSpPr>
        <p:spPr>
          <a:xfrm>
            <a:off x="7968345" y="2148114"/>
            <a:ext cx="3167969" cy="1901372"/>
          </a:xfrm>
          <a:custGeom>
            <a:gdLst>
              <a:gd name="connsiteX0" fmla="*/ 0 w 3167969"/>
              <a:gd name="connsiteY0" fmla="*/ 0 h 1901372"/>
              <a:gd name="connsiteX1" fmla="*/ 3167969 w 3167969"/>
              <a:gd name="connsiteY1" fmla="*/ 0 h 1901372"/>
              <a:gd name="connsiteX2" fmla="*/ 3167969 w 3167969"/>
              <a:gd name="connsiteY2" fmla="*/ 1901372 h 1901372"/>
              <a:gd name="connsiteX3" fmla="*/ 0 w 3167969"/>
              <a:gd name="connsiteY3" fmla="*/ 1901372 h 1901372"/>
            </a:gdLst>
            <a:cxnLst>
              <a:cxn ang="0">
                <a:pos x="connsiteX0" y="connsiteY0"/>
              </a:cxn>
              <a:cxn ang="0">
                <a:pos x="connsiteX1" y="connsiteY1"/>
              </a:cxn>
              <a:cxn ang="0">
                <a:pos x="connsiteX2" y="connsiteY2"/>
              </a:cxn>
              <a:cxn ang="0">
                <a:pos x="connsiteX3" y="connsiteY3"/>
              </a:cxn>
            </a:cxnLst>
            <a:rect l="l" t="t" r="r" b="b"/>
            <a:pathLst>
              <a:path w="3167969" h="1901371">
                <a:moveTo>
                  <a:pt x="0" y="0"/>
                </a:moveTo>
                <a:lnTo>
                  <a:pt x="3167969" y="0"/>
                </a:lnTo>
                <a:lnTo>
                  <a:pt x="3167969" y="1901372"/>
                </a:lnTo>
                <a:lnTo>
                  <a:pt x="0" y="1901372"/>
                </a:lnTo>
                <a:close/>
              </a:path>
            </a:pathLst>
          </a:custGeom>
        </p:spPr>
        <p:txBody>
          <a:bodyPr wrap="square">
            <a:noAutofit/>
          </a:bodyPr>
          <a:lstStyle/>
          <a:p>
            <a:endParaRPr lang="zh-CN" altLang="en-US"/>
          </a:p>
        </p:txBody>
      </p:sp>
    </p:spTree>
    <p:extLst>
      <p:ext uri="{BB962C8B-B14F-4D97-AF65-F5344CB8AC3E}">
        <p14:creationId val="1957002290"/>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1_自定义版式">
    <p:spTree>
      <p:nvGrpSpPr>
        <p:cNvPr id="1" name=""/>
        <p:cNvGrpSpPr/>
        <p:nvPr/>
      </p:nvGrpSpPr>
      <p:grpSpPr>
        <a:xfrm>
          <a:off x="0" y="0"/>
          <a: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4" name="矩形 3"/>
          <p:cNvSpPr/>
          <p:nvPr userDrawn="1"/>
        </p:nvSpPr>
        <p:spPr>
          <a:xfrm>
            <a:off x="8325228" y="6545425"/>
            <a:ext cx="775136" cy="230832"/>
          </a:xfrm>
          <a:prstGeom prst="rect">
            <a:avLst/>
          </a:prstGeom>
        </p:spPr>
        <p:txBody>
          <a:bodyPr wrap="square">
            <a:spAutoFit/>
          </a:bodyPr>
          <a:lstStyle/>
          <a:p>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模板下载：</a:t>
            </a:r>
            <a:r>
              <a:rPr lang="en-US" altLang="zh-CN" sz="100">
                <a:solidFill>
                  <a:schemeClr val="bg1">
                    <a:lumMod val="95000"/>
                  </a:schemeClr>
                </a:solidFill>
                <a:latin typeface="Calibri"/>
                <a:ea typeface="宋体"/>
              </a:rPr>
              <a:t>www.1ppt.com/moban/          </a:t>
            </a:r>
            <a:r>
              <a:rPr lang="zh-CN" altLang="en-US" sz="100">
                <a:solidFill>
                  <a:schemeClr val="bg1">
                    <a:lumMod val="95000"/>
                  </a:schemeClr>
                </a:solidFill>
                <a:latin typeface="Calibri"/>
                <a:ea typeface="宋体"/>
              </a:rPr>
              <a:t>行业</a:t>
            </a:r>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模板：</a:t>
            </a:r>
            <a:r>
              <a:rPr lang="en-US" altLang="zh-CN" sz="100">
                <a:solidFill>
                  <a:schemeClr val="bg1">
                    <a:lumMod val="95000"/>
                  </a:schemeClr>
                </a:solidFill>
                <a:latin typeface="Calibri"/>
                <a:ea typeface="宋体"/>
              </a:rPr>
              <a:t>www.1ppt.com/hangye/ </a:t>
            </a:r>
          </a:p>
          <a:p>
            <a:r>
              <a:rPr lang="zh-CN" altLang="en-US" sz="100">
                <a:solidFill>
                  <a:schemeClr val="bg1">
                    <a:lumMod val="95000"/>
                  </a:schemeClr>
                </a:solidFill>
                <a:latin typeface="Calibri"/>
                <a:ea typeface="宋体"/>
              </a:rPr>
              <a:t>节日</a:t>
            </a:r>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模板：</a:t>
            </a:r>
            <a:r>
              <a:rPr lang="en-US" altLang="zh-CN" sz="100">
                <a:solidFill>
                  <a:schemeClr val="bg1">
                    <a:lumMod val="95000"/>
                  </a:schemeClr>
                </a:solidFill>
                <a:latin typeface="Calibri"/>
                <a:ea typeface="宋体"/>
              </a:rPr>
              <a:t>www.1ppt.com/jieri/          PPT</a:t>
            </a:r>
            <a:r>
              <a:rPr lang="zh-CN" altLang="en-US" sz="100">
                <a:solidFill>
                  <a:schemeClr val="bg1">
                    <a:lumMod val="95000"/>
                  </a:schemeClr>
                </a:solidFill>
                <a:latin typeface="Calibri"/>
                <a:ea typeface="宋体"/>
              </a:rPr>
              <a:t>素材：</a:t>
            </a:r>
            <a:r>
              <a:rPr lang="en-US" altLang="zh-CN" sz="100">
                <a:solidFill>
                  <a:schemeClr val="bg1">
                    <a:lumMod val="95000"/>
                  </a:schemeClr>
                </a:solidFill>
                <a:latin typeface="Calibri"/>
                <a:ea typeface="宋体"/>
              </a:rPr>
              <a:t>www.1ppt.com/sucai/</a:t>
            </a:r>
          </a:p>
          <a:p>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背景图片：</a:t>
            </a:r>
            <a:r>
              <a:rPr lang="en-US" altLang="zh-CN" sz="100">
                <a:solidFill>
                  <a:schemeClr val="bg1">
                    <a:lumMod val="95000"/>
                  </a:schemeClr>
                </a:solidFill>
                <a:latin typeface="Calibri"/>
                <a:ea typeface="宋体"/>
              </a:rPr>
              <a:t>www.1ppt.com/beijing/        PPT</a:t>
            </a:r>
            <a:r>
              <a:rPr lang="zh-CN" altLang="en-US" sz="100">
                <a:solidFill>
                  <a:schemeClr val="bg1">
                    <a:lumMod val="95000"/>
                  </a:schemeClr>
                </a:solidFill>
                <a:latin typeface="Calibri"/>
                <a:ea typeface="宋体"/>
              </a:rPr>
              <a:t>图表：</a:t>
            </a:r>
            <a:r>
              <a:rPr lang="en-US" altLang="zh-CN" sz="100">
                <a:solidFill>
                  <a:schemeClr val="bg1">
                    <a:lumMod val="95000"/>
                  </a:schemeClr>
                </a:solidFill>
                <a:latin typeface="Calibri"/>
                <a:ea typeface="宋体"/>
              </a:rPr>
              <a:t>www.1ppt.com/tubiao/      </a:t>
            </a:r>
          </a:p>
          <a:p>
            <a:r>
              <a:rPr lang="zh-CN" altLang="en-US" sz="100">
                <a:solidFill>
                  <a:schemeClr val="bg1">
                    <a:lumMod val="95000"/>
                  </a:schemeClr>
                </a:solidFill>
                <a:latin typeface="Calibri"/>
                <a:ea typeface="宋体"/>
              </a:rPr>
              <a:t>精美</a:t>
            </a:r>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下载：</a:t>
            </a:r>
            <a:r>
              <a:rPr lang="en-US" altLang="zh-CN" sz="100">
                <a:solidFill>
                  <a:schemeClr val="bg1">
                    <a:lumMod val="95000"/>
                  </a:schemeClr>
                </a:solidFill>
                <a:latin typeface="Calibri"/>
                <a:ea typeface="宋体"/>
              </a:rPr>
              <a:t>www.1ppt.com/xiazai/         PPT</a:t>
            </a:r>
            <a:r>
              <a:rPr lang="zh-CN" altLang="en-US" sz="100">
                <a:solidFill>
                  <a:schemeClr val="bg1">
                    <a:lumMod val="95000"/>
                  </a:schemeClr>
                </a:solidFill>
                <a:latin typeface="Calibri"/>
                <a:ea typeface="宋体"/>
              </a:rPr>
              <a:t>教程： </a:t>
            </a:r>
            <a:r>
              <a:rPr lang="en-US" altLang="zh-CN" sz="100">
                <a:solidFill>
                  <a:schemeClr val="bg1">
                    <a:lumMod val="95000"/>
                  </a:schemeClr>
                </a:solidFill>
                <a:latin typeface="Calibri"/>
                <a:ea typeface="宋体"/>
              </a:rPr>
              <a:t>www.1ppt.com/powerpoint/      </a:t>
            </a:r>
          </a:p>
          <a:p>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课件：</a:t>
            </a:r>
            <a:r>
              <a:rPr lang="en-US" altLang="zh-CN" sz="100">
                <a:solidFill>
                  <a:schemeClr val="bg1">
                    <a:lumMod val="95000"/>
                  </a:schemeClr>
                </a:solidFill>
                <a:latin typeface="Calibri"/>
                <a:ea typeface="宋体"/>
              </a:rPr>
              <a:t>www.1ppt.com/kejian/             </a:t>
            </a:r>
            <a:r>
              <a:rPr lang="zh-CN" altLang="en-US" sz="100">
                <a:solidFill>
                  <a:schemeClr val="bg1">
                    <a:lumMod val="95000"/>
                  </a:schemeClr>
                </a:solidFill>
                <a:latin typeface="Calibri"/>
                <a:ea typeface="宋体"/>
              </a:rPr>
              <a:t>字体下载：</a:t>
            </a:r>
            <a:r>
              <a:rPr lang="en-US" altLang="zh-CN" sz="100">
                <a:solidFill>
                  <a:schemeClr val="bg1">
                    <a:lumMod val="95000"/>
                  </a:schemeClr>
                </a:solidFill>
                <a:latin typeface="Calibri"/>
                <a:ea typeface="宋体"/>
              </a:rPr>
              <a:t>www.1ppt.com/ziti/</a:t>
            </a:r>
          </a:p>
          <a:p>
            <a:r>
              <a:rPr lang="zh-CN" altLang="en-US" sz="100">
                <a:solidFill>
                  <a:schemeClr val="bg1">
                    <a:lumMod val="95000"/>
                  </a:schemeClr>
                </a:solidFill>
                <a:latin typeface="Calibri"/>
                <a:ea typeface="宋体"/>
              </a:rPr>
              <a:t>工作总结</a:t>
            </a:r>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a:t>
            </a:r>
            <a:r>
              <a:rPr lang="en-US" altLang="zh-CN" sz="100">
                <a:solidFill>
                  <a:schemeClr val="bg1">
                    <a:lumMod val="95000"/>
                  </a:schemeClr>
                </a:solidFill>
                <a:latin typeface="Calibri"/>
                <a:ea typeface="宋体"/>
              </a:rPr>
              <a:t>www.1ppt.com/xiazai/zongjie/ </a:t>
            </a:r>
            <a:r>
              <a:rPr lang="zh-CN" altLang="en-US" sz="100">
                <a:solidFill>
                  <a:schemeClr val="bg1">
                    <a:lumMod val="95000"/>
                  </a:schemeClr>
                </a:solidFill>
                <a:latin typeface="Calibri"/>
                <a:ea typeface="宋体"/>
              </a:rPr>
              <a:t>工作计划：</a:t>
            </a:r>
            <a:r>
              <a:rPr lang="en-US" altLang="zh-CN" sz="100">
                <a:solidFill>
                  <a:schemeClr val="bg1">
                    <a:lumMod val="95000"/>
                  </a:schemeClr>
                </a:solidFill>
                <a:latin typeface="Calibri"/>
                <a:ea typeface="宋体"/>
              </a:rPr>
              <a:t>www.1ppt.com/xiazai/jihua/</a:t>
            </a:r>
          </a:p>
          <a:p>
            <a:r>
              <a:rPr lang="zh-CN" altLang="en-US" sz="100">
                <a:solidFill>
                  <a:schemeClr val="bg1">
                    <a:lumMod val="95000"/>
                  </a:schemeClr>
                </a:solidFill>
                <a:latin typeface="Calibri"/>
                <a:ea typeface="宋体"/>
              </a:rPr>
              <a:t>商务</a:t>
            </a:r>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模板：</a:t>
            </a:r>
            <a:r>
              <a:rPr lang="en-US" altLang="zh-CN" sz="100">
                <a:solidFill>
                  <a:schemeClr val="bg1">
                    <a:lumMod val="95000"/>
                  </a:schemeClr>
                </a:solidFill>
                <a:latin typeface="Calibri"/>
                <a:ea typeface="宋体"/>
              </a:rPr>
              <a:t>www.1ppt.com/moban/shangwu/  </a:t>
            </a:r>
            <a:r>
              <a:rPr lang="zh-CN" altLang="en-US" sz="100">
                <a:solidFill>
                  <a:schemeClr val="bg1">
                    <a:lumMod val="95000"/>
                  </a:schemeClr>
                </a:solidFill>
                <a:latin typeface="Calibri"/>
                <a:ea typeface="宋体"/>
              </a:rPr>
              <a:t>个人简历</a:t>
            </a:r>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a:t>
            </a:r>
            <a:r>
              <a:rPr lang="en-US" altLang="zh-CN" sz="100">
                <a:solidFill>
                  <a:schemeClr val="bg1">
                    <a:lumMod val="95000"/>
                  </a:schemeClr>
                </a:solidFill>
                <a:latin typeface="Calibri"/>
                <a:ea typeface="宋体"/>
              </a:rPr>
              <a:t>www.1ppt.com/xiazai/jianli/  </a:t>
            </a:r>
          </a:p>
          <a:p>
            <a:r>
              <a:rPr lang="zh-CN" altLang="en-US" sz="100">
                <a:solidFill>
                  <a:schemeClr val="bg1">
                    <a:lumMod val="95000"/>
                  </a:schemeClr>
                </a:solidFill>
                <a:latin typeface="Calibri"/>
                <a:ea typeface="宋体"/>
              </a:rPr>
              <a:t>毕业答辩</a:t>
            </a:r>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a:t>
            </a:r>
            <a:r>
              <a:rPr lang="en-US" altLang="zh-CN" sz="100">
                <a:solidFill>
                  <a:schemeClr val="bg1">
                    <a:lumMod val="95000"/>
                  </a:schemeClr>
                </a:solidFill>
                <a:latin typeface="Calibri"/>
                <a:ea typeface="宋体"/>
              </a:rPr>
              <a:t>www.1ppt.com/xiazai/dabian/  </a:t>
            </a:r>
            <a:r>
              <a:rPr lang="zh-CN" altLang="en-US" sz="100">
                <a:solidFill>
                  <a:schemeClr val="bg1">
                    <a:lumMod val="95000"/>
                  </a:schemeClr>
                </a:solidFill>
                <a:latin typeface="Calibri"/>
                <a:ea typeface="宋体"/>
              </a:rPr>
              <a:t>工作汇报</a:t>
            </a:r>
            <a:r>
              <a:rPr lang="en-US" altLang="zh-CN" sz="100">
                <a:solidFill>
                  <a:schemeClr val="bg1">
                    <a:lumMod val="95000"/>
                  </a:schemeClr>
                </a:solidFill>
                <a:latin typeface="Calibri"/>
                <a:ea typeface="宋体"/>
              </a:rPr>
              <a:t>PPT</a:t>
            </a:r>
            <a:r>
              <a:rPr lang="zh-CN" altLang="en-US" sz="100">
                <a:solidFill>
                  <a:schemeClr val="bg1">
                    <a:lumMod val="95000"/>
                  </a:schemeClr>
                </a:solidFill>
                <a:latin typeface="Calibri"/>
                <a:ea typeface="宋体"/>
              </a:rPr>
              <a:t>：</a:t>
            </a:r>
            <a:r>
              <a:rPr lang="en-US" altLang="zh-CN" sz="100">
                <a:solidFill>
                  <a:schemeClr val="bg1">
                    <a:lumMod val="95000"/>
                  </a:schemeClr>
                </a:solidFill>
                <a:latin typeface="Calibri"/>
                <a:ea typeface="宋体"/>
              </a:rPr>
              <a:t>www.1ppt.com/xiazai/huibao/    </a:t>
            </a:r>
          </a:p>
          <a:p>
            <a:r>
              <a:rPr lang="en-US" altLang="zh-CN" sz="100">
                <a:solidFill>
                  <a:schemeClr val="bg1">
                    <a:lumMod val="95000"/>
                  </a:schemeClr>
                </a:solidFill>
                <a:latin typeface="Calibri"/>
                <a:ea typeface="宋体"/>
              </a:rPr>
              <a:t> </a:t>
            </a:r>
          </a:p>
        </p:txBody>
      </p:sp>
    </p:spTree>
    <p:extLst>
      <p:ext uri="{BB962C8B-B14F-4D97-AF65-F5344CB8AC3E}">
        <p14:creationId val="3157962549"/>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自定义版式">
    <p:spTree>
      <p:nvGrpSpPr>
        <p:cNvPr id="1" name=""/>
        <p:cNvGrpSpPr/>
        <p:nvPr/>
      </p:nvGrpSpPr>
      <p:grpSpPr>
        <a:xfrm>
          <a:off x="0" y="0"/>
          <a:ext cx="0" cy="0"/>
        </a:xfrm>
      </p:grpSpPr>
      <p:sp>
        <p:nvSpPr>
          <p:cNvPr id="10" name="图片占位符 9"/>
          <p:cNvSpPr>
            <a:spLocks noGrp="1"/>
          </p:cNvSpPr>
          <p:nvPr>
            <p:ph type="pic" sz="quarter" idx="11"/>
          </p:nvPr>
        </p:nvSpPr>
        <p:spPr>
          <a:xfrm>
            <a:off x="1564003" y="2114065"/>
            <a:ext cx="1440320" cy="1440320"/>
          </a:xfrm>
          <a:custGeom>
            <a:gdLst>
              <a:gd name="connsiteX0" fmla="*/ 720160 w 1440320"/>
              <a:gd name="connsiteY0" fmla="*/ 0 h 1440320"/>
              <a:gd name="connsiteX1" fmla="*/ 1440320 w 1440320"/>
              <a:gd name="connsiteY1" fmla="*/ 720160 h 1440320"/>
              <a:gd name="connsiteX2" fmla="*/ 720160 w 1440320"/>
              <a:gd name="connsiteY2" fmla="*/ 1440320 h 1440320"/>
              <a:gd name="connsiteX3" fmla="*/ 0 w 1440320"/>
              <a:gd name="connsiteY3" fmla="*/ 720160 h 1440320"/>
              <a:gd name="connsiteX4" fmla="*/ 720160 w 1440320"/>
              <a:gd name="connsiteY4" fmla="*/ 0 h 1440320"/>
            </a:gdLst>
            <a:cxnLst>
              <a:cxn ang="0">
                <a:pos x="connsiteX0" y="connsiteY0"/>
              </a:cxn>
              <a:cxn ang="0">
                <a:pos x="connsiteX1" y="connsiteY1"/>
              </a:cxn>
              <a:cxn ang="0">
                <a:pos x="connsiteX2" y="connsiteY2"/>
              </a:cxn>
              <a:cxn ang="0">
                <a:pos x="connsiteX3" y="connsiteY3"/>
              </a:cxn>
              <a:cxn ang="0">
                <a:pos x="connsiteX4" y="connsiteY4"/>
              </a:cxn>
            </a:cxnLst>
            <a:rect l="l" t="t" r="r" b="b"/>
            <a:pathLst>
              <a:path w="1440320" h="1440320">
                <a:moveTo>
                  <a:pt x="720160" y="0"/>
                </a:moveTo>
                <a:cubicBezTo>
                  <a:pt x="1117893" y="0"/>
                  <a:pt x="1440320" y="322427"/>
                  <a:pt x="1440320" y="720160"/>
                </a:cubicBezTo>
                <a:cubicBezTo>
                  <a:pt x="1440320" y="1117893"/>
                  <a:pt x="1117893" y="1440320"/>
                  <a:pt x="720160" y="1440320"/>
                </a:cubicBezTo>
                <a:cubicBezTo>
                  <a:pt x="322427" y="1440320"/>
                  <a:pt x="0" y="1117893"/>
                  <a:pt x="0" y="720160"/>
                </a:cubicBezTo>
                <a:cubicBezTo>
                  <a:pt x="0" y="322427"/>
                  <a:pt x="322427" y="0"/>
                  <a:pt x="720160" y="0"/>
                </a:cubicBezTo>
                <a:close/>
              </a:path>
            </a:pathLst>
          </a:custGeom>
        </p:spPr>
        <p:txBody>
          <a:bodyPr wrap="square">
            <a:noAutofit/>
          </a:bodyPr>
          <a:lstStyle/>
          <a:p>
            <a:endParaRPr lang="zh-CN" altLang="en-US"/>
          </a:p>
        </p:txBody>
      </p:sp>
      <p:sp>
        <p:nvSpPr>
          <p:cNvPr id="6" name="图片占位符 5"/>
          <p:cNvSpPr>
            <a:spLocks noGrp="1"/>
          </p:cNvSpPr>
          <p:nvPr>
            <p:ph type="pic" sz="quarter" idx="10"/>
          </p:nvPr>
        </p:nvSpPr>
        <p:spPr>
          <a:xfrm>
            <a:off x="508000" y="3991429"/>
            <a:ext cx="11169650" cy="2390321"/>
          </a:xfrm>
          <a:custGeom>
            <a:gdLst>
              <a:gd name="connsiteX0" fmla="*/ 0 w 11169650"/>
              <a:gd name="connsiteY0" fmla="*/ 0 h 2390321"/>
              <a:gd name="connsiteX1" fmla="*/ 11169650 w 11169650"/>
              <a:gd name="connsiteY1" fmla="*/ 0 h 2390321"/>
              <a:gd name="connsiteX2" fmla="*/ 11169650 w 11169650"/>
              <a:gd name="connsiteY2" fmla="*/ 2390321 h 2390321"/>
              <a:gd name="connsiteX3" fmla="*/ 0 w 11169650"/>
              <a:gd name="connsiteY3" fmla="*/ 2390321 h 2390321"/>
            </a:gdLst>
            <a:cxnLst>
              <a:cxn ang="0">
                <a:pos x="connsiteX0" y="connsiteY0"/>
              </a:cxn>
              <a:cxn ang="0">
                <a:pos x="connsiteX1" y="connsiteY1"/>
              </a:cxn>
              <a:cxn ang="0">
                <a:pos x="connsiteX2" y="connsiteY2"/>
              </a:cxn>
              <a:cxn ang="0">
                <a:pos x="connsiteX3" y="connsiteY3"/>
              </a:cxn>
            </a:cxnLst>
            <a:rect l="l" t="t" r="r" b="b"/>
            <a:pathLst>
              <a:path w="11169650" h="2390321">
                <a:moveTo>
                  <a:pt x="0" y="0"/>
                </a:moveTo>
                <a:lnTo>
                  <a:pt x="11169650" y="0"/>
                </a:lnTo>
                <a:lnTo>
                  <a:pt x="11169650" y="2390321"/>
                </a:lnTo>
                <a:lnTo>
                  <a:pt x="0" y="2390321"/>
                </a:lnTo>
                <a:close/>
              </a:path>
            </a:pathLst>
          </a:custGeom>
        </p:spPr>
        <p:txBody>
          <a:bodyPr wrap="square">
            <a:noAutofit/>
          </a:bodyPr>
          <a:lstStyle/>
          <a:p>
            <a:endParaRPr lang="zh-CN" altLang="en-US"/>
          </a:p>
        </p:txBody>
      </p:sp>
    </p:spTree>
    <p:extLst>
      <p:ext uri="{BB962C8B-B14F-4D97-AF65-F5344CB8AC3E}">
        <p14:creationId val="163863987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sp>
        <p:nvSpPr>
          <p:cNvPr id="6" name="图片占位符 5"/>
          <p:cNvSpPr>
            <a:spLocks noGrp="1"/>
          </p:cNvSpPr>
          <p:nvPr>
            <p:ph type="pic" sz="quarter" idx="10"/>
          </p:nvPr>
        </p:nvSpPr>
        <p:spPr>
          <a:xfrm>
            <a:off x="5575300" y="482600"/>
            <a:ext cx="6108700" cy="5918200"/>
          </a:xfrm>
          <a:custGeom>
            <a:gdLst>
              <a:gd name="connsiteX0" fmla="*/ 0 w 6108700"/>
              <a:gd name="connsiteY0" fmla="*/ 0 h 5918200"/>
              <a:gd name="connsiteX1" fmla="*/ 6108700 w 6108700"/>
              <a:gd name="connsiteY1" fmla="*/ 0 h 5918200"/>
              <a:gd name="connsiteX2" fmla="*/ 6108700 w 6108700"/>
              <a:gd name="connsiteY2" fmla="*/ 5918200 h 5918200"/>
              <a:gd name="connsiteX3" fmla="*/ 0 w 6108700"/>
              <a:gd name="connsiteY3" fmla="*/ 5918200 h 5918200"/>
            </a:gdLst>
            <a:cxnLst>
              <a:cxn ang="0">
                <a:pos x="connsiteX0" y="connsiteY0"/>
              </a:cxn>
              <a:cxn ang="0">
                <a:pos x="connsiteX1" y="connsiteY1"/>
              </a:cxn>
              <a:cxn ang="0">
                <a:pos x="connsiteX2" y="connsiteY2"/>
              </a:cxn>
              <a:cxn ang="0">
                <a:pos x="connsiteX3" y="connsiteY3"/>
              </a:cxn>
            </a:cxnLst>
            <a:rect l="l" t="t" r="r" b="b"/>
            <a:pathLst>
              <a:path w="6108700" h="5918200">
                <a:moveTo>
                  <a:pt x="0" y="0"/>
                </a:moveTo>
                <a:lnTo>
                  <a:pt x="6108700" y="0"/>
                </a:lnTo>
                <a:lnTo>
                  <a:pt x="6108700" y="5918200"/>
                </a:lnTo>
                <a:lnTo>
                  <a:pt x="0" y="5918200"/>
                </a:lnTo>
                <a:close/>
              </a:path>
            </a:pathLst>
          </a:custGeom>
        </p:spPr>
        <p:txBody>
          <a:bodyPr wrap="square">
            <a:noAutofit/>
          </a:bodyPr>
          <a:lstStyle/>
          <a:p>
            <a:endParaRPr lang="zh-CN" altLang="en-US"/>
          </a:p>
        </p:txBody>
      </p:sp>
    </p:spTree>
    <p:extLst>
      <p:ext uri="{BB962C8B-B14F-4D97-AF65-F5344CB8AC3E}">
        <p14:creationId val="2211950300"/>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6" name="图片占位符 5"/>
          <p:cNvSpPr>
            <a:spLocks noGrp="1"/>
          </p:cNvSpPr>
          <p:nvPr>
            <p:ph type="pic" sz="quarter" idx="10"/>
          </p:nvPr>
        </p:nvSpPr>
        <p:spPr>
          <a:xfrm>
            <a:off x="508000" y="474132"/>
            <a:ext cx="11169650" cy="3630940"/>
          </a:xfrm>
          <a:custGeom>
            <a:gdLst>
              <a:gd name="connsiteX0" fmla="*/ 0 w 11169650"/>
              <a:gd name="connsiteY0" fmla="*/ 0 h 3630940"/>
              <a:gd name="connsiteX1" fmla="*/ 11169650 w 11169650"/>
              <a:gd name="connsiteY1" fmla="*/ 0 h 3630940"/>
              <a:gd name="connsiteX2" fmla="*/ 11169650 w 11169650"/>
              <a:gd name="connsiteY2" fmla="*/ 3630940 h 3630940"/>
              <a:gd name="connsiteX3" fmla="*/ 0 w 11169650"/>
              <a:gd name="connsiteY3" fmla="*/ 3630940 h 3630940"/>
            </a:gdLst>
            <a:cxnLst>
              <a:cxn ang="0">
                <a:pos x="connsiteX0" y="connsiteY0"/>
              </a:cxn>
              <a:cxn ang="0">
                <a:pos x="connsiteX1" y="connsiteY1"/>
              </a:cxn>
              <a:cxn ang="0">
                <a:pos x="connsiteX2" y="connsiteY2"/>
              </a:cxn>
              <a:cxn ang="0">
                <a:pos x="connsiteX3" y="connsiteY3"/>
              </a:cxn>
            </a:cxnLst>
            <a:rect l="l" t="t" r="r" b="b"/>
            <a:pathLst>
              <a:path w="11169650" h="3630940">
                <a:moveTo>
                  <a:pt x="0" y="0"/>
                </a:moveTo>
                <a:lnTo>
                  <a:pt x="11169650" y="0"/>
                </a:lnTo>
                <a:lnTo>
                  <a:pt x="11169650" y="3630940"/>
                </a:lnTo>
                <a:lnTo>
                  <a:pt x="0" y="3630940"/>
                </a:lnTo>
                <a:close/>
              </a:path>
            </a:pathLst>
          </a:custGeom>
        </p:spPr>
        <p:txBody>
          <a:bodyPr wrap="square">
            <a:noAutofit/>
          </a:bodyPr>
          <a:lstStyle/>
          <a:p>
            <a:endParaRPr lang="zh-CN" altLang="en-US"/>
          </a:p>
        </p:txBody>
      </p:sp>
    </p:spTree>
    <p:extLst>
      <p:ext uri="{BB962C8B-B14F-4D97-AF65-F5344CB8AC3E}">
        <p14:creationId val="329045773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71161771"/>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55555234"/>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09169699"/>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98175020"/>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仅标题">
    <p:spTree>
      <p:nvGrpSpPr>
        <p:cNvPr id="1" name=""/>
        <p:cNvGrpSpPr/>
        <p:nvPr/>
      </p:nvGrpSpPr>
      <p:grpSpPr>
        <a:xfrm>
          <a:off x="0" y="0"/>
          <a:ext cx="0" cy="0"/>
        </a:xfrm>
      </p:grpSpPr>
    </p:spTree>
    <p:extLst>
      <p:ext uri="{BB962C8B-B14F-4D97-AF65-F5344CB8AC3E}">
        <p14:creationId val="1623067402"/>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97814218"/>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43070911"/>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55915738"/>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22024983"/>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7844507"/>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97787331"/>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07122980"/>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extLst>
      <p:ext uri="{BB962C8B-B14F-4D97-AF65-F5344CB8AC3E}">
        <p14:creationId val="1873909421"/>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0_自定义版式">
    <p:spTree>
      <p:nvGrpSpPr>
        <p:cNvPr id="1" name=""/>
        <p:cNvGrpSpPr/>
        <p:nvPr/>
      </p:nvGrpSpPr>
      <p:grpSpPr>
        <a:xfrm>
          <a:off x="0" y="0"/>
          <a:ext cx="0" cy="0"/>
        </a:xfrm>
      </p:grpSpPr>
      <p:sp>
        <p:nvSpPr>
          <p:cNvPr id="6" name="图片占位符 5"/>
          <p:cNvSpPr>
            <a:spLocks noGrp="1"/>
          </p:cNvSpPr>
          <p:nvPr>
            <p:ph type="pic" sz="quarter" idx="10"/>
          </p:nvPr>
        </p:nvSpPr>
        <p:spPr>
          <a:xfrm>
            <a:off x="2104571" y="2177143"/>
            <a:ext cx="2412000" cy="3164114"/>
          </a:xfrm>
          <a:custGeom>
            <a:gdLst>
              <a:gd name="connsiteX0" fmla="*/ 0 w 2412000"/>
              <a:gd name="connsiteY0" fmla="*/ 0 h 3164114"/>
              <a:gd name="connsiteX1" fmla="*/ 2412000 w 2412000"/>
              <a:gd name="connsiteY1" fmla="*/ 0 h 3164114"/>
              <a:gd name="connsiteX2" fmla="*/ 2412000 w 2412000"/>
              <a:gd name="connsiteY2" fmla="*/ 3164114 h 3164114"/>
              <a:gd name="connsiteX3" fmla="*/ 0 w 2412000"/>
              <a:gd name="connsiteY3" fmla="*/ 3164114 h 3164114"/>
            </a:gdLst>
            <a:cxnLst>
              <a:cxn ang="0">
                <a:pos x="connsiteX0" y="connsiteY0"/>
              </a:cxn>
              <a:cxn ang="0">
                <a:pos x="connsiteX1" y="connsiteY1"/>
              </a:cxn>
              <a:cxn ang="0">
                <a:pos x="connsiteX2" y="connsiteY2"/>
              </a:cxn>
              <a:cxn ang="0">
                <a:pos x="connsiteX3" y="connsiteY3"/>
              </a:cxn>
            </a:cxnLst>
            <a:rect l="l" t="t" r="r" b="b"/>
            <a:pathLst>
              <a:path w="2412000" h="3164114">
                <a:moveTo>
                  <a:pt x="0" y="0"/>
                </a:moveTo>
                <a:lnTo>
                  <a:pt x="2412000" y="0"/>
                </a:lnTo>
                <a:lnTo>
                  <a:pt x="2412000" y="3164114"/>
                </a:lnTo>
                <a:lnTo>
                  <a:pt x="0" y="3164114"/>
                </a:lnTo>
                <a:close/>
              </a:path>
            </a:pathLst>
          </a:custGeom>
        </p:spPr>
        <p:txBody>
          <a:bodyPr wrap="square">
            <a:noAutofit/>
          </a:bodyPr>
          <a:lstStyle/>
          <a:p>
            <a:endParaRPr lang="zh-CN" altLang="en-US"/>
          </a:p>
        </p:txBody>
      </p:sp>
    </p:spTree>
    <p:extLst>
      <p:ext uri="{BB962C8B-B14F-4D97-AF65-F5344CB8AC3E}">
        <p14:creationId val="4048931889"/>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9_自定义版式">
    <p:spTree>
      <p:nvGrpSpPr>
        <p:cNvPr id="1" name=""/>
        <p:cNvGrpSpPr/>
        <p:nvPr/>
      </p:nvGrpSpPr>
      <p:grpSpPr>
        <a:xfrm>
          <a:off x="0" y="0"/>
          <a:ext cx="0" cy="0"/>
        </a:xfrm>
      </p:grpSpPr>
      <p:sp>
        <p:nvSpPr>
          <p:cNvPr id="13" name="图片占位符 12"/>
          <p:cNvSpPr>
            <a:spLocks noGrp="1"/>
          </p:cNvSpPr>
          <p:nvPr>
            <p:ph type="pic" sz="quarter" idx="13"/>
          </p:nvPr>
        </p:nvSpPr>
        <p:spPr>
          <a:xfrm>
            <a:off x="1406588" y="4225919"/>
            <a:ext cx="1147926" cy="1147926"/>
          </a:xfrm>
          <a:custGeom>
            <a:gdLst>
              <a:gd name="connsiteX0" fmla="*/ 573963 w 1147926"/>
              <a:gd name="connsiteY0" fmla="*/ 0 h 1147926"/>
              <a:gd name="connsiteX1" fmla="*/ 1147926 w 1147926"/>
              <a:gd name="connsiteY1" fmla="*/ 573963 h 1147926"/>
              <a:gd name="connsiteX2" fmla="*/ 573963 w 1147926"/>
              <a:gd name="connsiteY2" fmla="*/ 1147926 h 1147926"/>
              <a:gd name="connsiteX3" fmla="*/ 0 w 1147926"/>
              <a:gd name="connsiteY3" fmla="*/ 573963 h 1147926"/>
              <a:gd name="connsiteX4" fmla="*/ 573963 w 1147926"/>
              <a:gd name="connsiteY4" fmla="*/ 0 h 1147926"/>
            </a:gdLst>
            <a:cxnLst>
              <a:cxn ang="0">
                <a:pos x="connsiteX0" y="connsiteY0"/>
              </a:cxn>
              <a:cxn ang="0">
                <a:pos x="connsiteX1" y="connsiteY1"/>
              </a:cxn>
              <a:cxn ang="0">
                <a:pos x="connsiteX2" y="connsiteY2"/>
              </a:cxn>
              <a:cxn ang="0">
                <a:pos x="connsiteX3" y="connsiteY3"/>
              </a:cxn>
              <a:cxn ang="0">
                <a:pos x="connsiteX4" y="connsiteY4"/>
              </a:cxn>
            </a:cxnLst>
            <a:rect l="l" t="t" r="r" b="b"/>
            <a:pathLst>
              <a:path w="1147926" h="1147926">
                <a:moveTo>
                  <a:pt x="573963" y="0"/>
                </a:moveTo>
                <a:cubicBezTo>
                  <a:pt x="890954" y="0"/>
                  <a:pt x="1147926" y="256972"/>
                  <a:pt x="1147926" y="573963"/>
                </a:cubicBezTo>
                <a:cubicBezTo>
                  <a:pt x="1147926" y="890954"/>
                  <a:pt x="890954" y="1147926"/>
                  <a:pt x="573963" y="1147926"/>
                </a:cubicBezTo>
                <a:cubicBezTo>
                  <a:pt x="256972" y="1147926"/>
                  <a:pt x="0" y="890954"/>
                  <a:pt x="0" y="573963"/>
                </a:cubicBezTo>
                <a:cubicBezTo>
                  <a:pt x="0" y="256972"/>
                  <a:pt x="256972" y="0"/>
                  <a:pt x="573963" y="0"/>
                </a:cubicBezTo>
                <a:close/>
              </a:path>
            </a:pathLst>
          </a:custGeom>
        </p:spPr>
        <p:txBody>
          <a:bodyPr wrap="square">
            <a:noAutofit/>
          </a:bodyPr>
          <a:lstStyle/>
          <a:p>
            <a:endParaRPr lang="zh-CN" altLang="en-US"/>
          </a:p>
        </p:txBody>
      </p:sp>
      <p:sp>
        <p:nvSpPr>
          <p:cNvPr id="12" name="图片占位符 11"/>
          <p:cNvSpPr>
            <a:spLocks noGrp="1"/>
          </p:cNvSpPr>
          <p:nvPr>
            <p:ph type="pic" sz="quarter" idx="10"/>
          </p:nvPr>
        </p:nvSpPr>
        <p:spPr>
          <a:xfrm>
            <a:off x="1406588" y="2251976"/>
            <a:ext cx="1147926" cy="1147926"/>
          </a:xfrm>
          <a:custGeom>
            <a:gdLst>
              <a:gd name="connsiteX0" fmla="*/ 573963 w 1147926"/>
              <a:gd name="connsiteY0" fmla="*/ 0 h 1147926"/>
              <a:gd name="connsiteX1" fmla="*/ 1147926 w 1147926"/>
              <a:gd name="connsiteY1" fmla="*/ 573963 h 1147926"/>
              <a:gd name="connsiteX2" fmla="*/ 573963 w 1147926"/>
              <a:gd name="connsiteY2" fmla="*/ 1147926 h 1147926"/>
              <a:gd name="connsiteX3" fmla="*/ 0 w 1147926"/>
              <a:gd name="connsiteY3" fmla="*/ 573963 h 1147926"/>
              <a:gd name="connsiteX4" fmla="*/ 573963 w 1147926"/>
              <a:gd name="connsiteY4" fmla="*/ 0 h 1147926"/>
            </a:gdLst>
            <a:cxnLst>
              <a:cxn ang="0">
                <a:pos x="connsiteX0" y="connsiteY0"/>
              </a:cxn>
              <a:cxn ang="0">
                <a:pos x="connsiteX1" y="connsiteY1"/>
              </a:cxn>
              <a:cxn ang="0">
                <a:pos x="connsiteX2" y="connsiteY2"/>
              </a:cxn>
              <a:cxn ang="0">
                <a:pos x="connsiteX3" y="connsiteY3"/>
              </a:cxn>
              <a:cxn ang="0">
                <a:pos x="connsiteX4" y="connsiteY4"/>
              </a:cxn>
            </a:cxnLst>
            <a:rect l="l" t="t" r="r" b="b"/>
            <a:pathLst>
              <a:path w="1147926" h="1147926">
                <a:moveTo>
                  <a:pt x="573963" y="0"/>
                </a:moveTo>
                <a:cubicBezTo>
                  <a:pt x="890954" y="0"/>
                  <a:pt x="1147926" y="256972"/>
                  <a:pt x="1147926" y="573963"/>
                </a:cubicBezTo>
                <a:cubicBezTo>
                  <a:pt x="1147926" y="890954"/>
                  <a:pt x="890954" y="1147926"/>
                  <a:pt x="573963" y="1147926"/>
                </a:cubicBezTo>
                <a:cubicBezTo>
                  <a:pt x="256972" y="1147926"/>
                  <a:pt x="0" y="890954"/>
                  <a:pt x="0" y="573963"/>
                </a:cubicBezTo>
                <a:cubicBezTo>
                  <a:pt x="0" y="256972"/>
                  <a:pt x="256972" y="0"/>
                  <a:pt x="573963"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6446900" y="2251976"/>
            <a:ext cx="1147926" cy="1147926"/>
          </a:xfrm>
          <a:custGeom>
            <a:gdLst>
              <a:gd name="connsiteX0" fmla="*/ 573963 w 1147926"/>
              <a:gd name="connsiteY0" fmla="*/ 0 h 1147926"/>
              <a:gd name="connsiteX1" fmla="*/ 1147926 w 1147926"/>
              <a:gd name="connsiteY1" fmla="*/ 573963 h 1147926"/>
              <a:gd name="connsiteX2" fmla="*/ 573963 w 1147926"/>
              <a:gd name="connsiteY2" fmla="*/ 1147926 h 1147926"/>
              <a:gd name="connsiteX3" fmla="*/ 0 w 1147926"/>
              <a:gd name="connsiteY3" fmla="*/ 573963 h 1147926"/>
              <a:gd name="connsiteX4" fmla="*/ 573963 w 1147926"/>
              <a:gd name="connsiteY4" fmla="*/ 0 h 1147926"/>
            </a:gdLst>
            <a:cxnLst>
              <a:cxn ang="0">
                <a:pos x="connsiteX0" y="connsiteY0"/>
              </a:cxn>
              <a:cxn ang="0">
                <a:pos x="connsiteX1" y="connsiteY1"/>
              </a:cxn>
              <a:cxn ang="0">
                <a:pos x="connsiteX2" y="connsiteY2"/>
              </a:cxn>
              <a:cxn ang="0">
                <a:pos x="connsiteX3" y="connsiteY3"/>
              </a:cxn>
              <a:cxn ang="0">
                <a:pos x="connsiteX4" y="connsiteY4"/>
              </a:cxn>
            </a:cxnLst>
            <a:rect l="l" t="t" r="r" b="b"/>
            <a:pathLst>
              <a:path w="1147926" h="1147926">
                <a:moveTo>
                  <a:pt x="573963" y="0"/>
                </a:moveTo>
                <a:cubicBezTo>
                  <a:pt x="890954" y="0"/>
                  <a:pt x="1147926" y="256972"/>
                  <a:pt x="1147926" y="573963"/>
                </a:cubicBezTo>
                <a:cubicBezTo>
                  <a:pt x="1147926" y="890954"/>
                  <a:pt x="890954" y="1147926"/>
                  <a:pt x="573963" y="1147926"/>
                </a:cubicBezTo>
                <a:cubicBezTo>
                  <a:pt x="256972" y="1147926"/>
                  <a:pt x="0" y="890954"/>
                  <a:pt x="0" y="573963"/>
                </a:cubicBezTo>
                <a:cubicBezTo>
                  <a:pt x="0" y="256972"/>
                  <a:pt x="256972" y="0"/>
                  <a:pt x="573963"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6446900" y="4225919"/>
            <a:ext cx="1147926" cy="1147926"/>
          </a:xfrm>
          <a:custGeom>
            <a:gdLst>
              <a:gd name="connsiteX0" fmla="*/ 573963 w 1147926"/>
              <a:gd name="connsiteY0" fmla="*/ 0 h 1147926"/>
              <a:gd name="connsiteX1" fmla="*/ 1147926 w 1147926"/>
              <a:gd name="connsiteY1" fmla="*/ 573963 h 1147926"/>
              <a:gd name="connsiteX2" fmla="*/ 573963 w 1147926"/>
              <a:gd name="connsiteY2" fmla="*/ 1147926 h 1147926"/>
              <a:gd name="connsiteX3" fmla="*/ 0 w 1147926"/>
              <a:gd name="connsiteY3" fmla="*/ 573963 h 1147926"/>
              <a:gd name="connsiteX4" fmla="*/ 573963 w 1147926"/>
              <a:gd name="connsiteY4" fmla="*/ 0 h 1147926"/>
            </a:gdLst>
            <a:cxnLst>
              <a:cxn ang="0">
                <a:pos x="connsiteX0" y="connsiteY0"/>
              </a:cxn>
              <a:cxn ang="0">
                <a:pos x="connsiteX1" y="connsiteY1"/>
              </a:cxn>
              <a:cxn ang="0">
                <a:pos x="connsiteX2" y="connsiteY2"/>
              </a:cxn>
              <a:cxn ang="0">
                <a:pos x="connsiteX3" y="connsiteY3"/>
              </a:cxn>
              <a:cxn ang="0">
                <a:pos x="connsiteX4" y="connsiteY4"/>
              </a:cxn>
            </a:cxnLst>
            <a:rect l="l" t="t" r="r" b="b"/>
            <a:pathLst>
              <a:path w="1147926" h="1147926">
                <a:moveTo>
                  <a:pt x="573963" y="0"/>
                </a:moveTo>
                <a:cubicBezTo>
                  <a:pt x="890954" y="0"/>
                  <a:pt x="1147926" y="256972"/>
                  <a:pt x="1147926" y="573963"/>
                </a:cubicBezTo>
                <a:cubicBezTo>
                  <a:pt x="1147926" y="890954"/>
                  <a:pt x="890954" y="1147926"/>
                  <a:pt x="573963" y="1147926"/>
                </a:cubicBezTo>
                <a:cubicBezTo>
                  <a:pt x="256972" y="1147926"/>
                  <a:pt x="0" y="890954"/>
                  <a:pt x="0" y="573963"/>
                </a:cubicBezTo>
                <a:cubicBezTo>
                  <a:pt x="0" y="256972"/>
                  <a:pt x="256972" y="0"/>
                  <a:pt x="573963" y="0"/>
                </a:cubicBezTo>
                <a:close/>
              </a:path>
            </a:pathLst>
          </a:custGeom>
        </p:spPr>
        <p:txBody>
          <a:bodyPr wrap="square">
            <a:noAutofit/>
          </a:bodyPr>
          <a:lstStyle/>
          <a:p>
            <a:endParaRPr lang="zh-CN" altLang="en-US"/>
          </a:p>
        </p:txBody>
      </p:sp>
    </p:spTree>
    <p:extLst>
      <p:ext uri="{BB962C8B-B14F-4D97-AF65-F5344CB8AC3E}">
        <p14:creationId val="1938111268"/>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8_自定义版式">
    <p:spTree>
      <p:nvGrpSpPr>
        <p:cNvPr id="1" name=""/>
        <p:cNvGrpSpPr/>
        <p:nvPr/>
      </p:nvGrpSpPr>
      <p:grpSpPr>
        <a:xfrm>
          <a:off x="0" y="0"/>
          <a:ext cx="0" cy="0"/>
        </a:xfrm>
      </p:grpSpPr>
      <p:sp>
        <p:nvSpPr>
          <p:cNvPr id="6" name="图片占位符 5"/>
          <p:cNvSpPr>
            <a:spLocks noGrp="1"/>
          </p:cNvSpPr>
          <p:nvPr>
            <p:ph type="pic" sz="quarter" idx="10"/>
          </p:nvPr>
        </p:nvSpPr>
        <p:spPr>
          <a:xfrm>
            <a:off x="1055688" y="2048858"/>
            <a:ext cx="5040312" cy="3160562"/>
          </a:xfrm>
          <a:custGeom>
            <a:gdLst>
              <a:gd name="connsiteX0" fmla="*/ 0 w 5040312"/>
              <a:gd name="connsiteY0" fmla="*/ 0 h 3160562"/>
              <a:gd name="connsiteX1" fmla="*/ 5040312 w 5040312"/>
              <a:gd name="connsiteY1" fmla="*/ 0 h 3160562"/>
              <a:gd name="connsiteX2" fmla="*/ 5040312 w 5040312"/>
              <a:gd name="connsiteY2" fmla="*/ 3160562 h 3160562"/>
              <a:gd name="connsiteX3" fmla="*/ 0 w 5040312"/>
              <a:gd name="connsiteY3" fmla="*/ 3160562 h 3160562"/>
            </a:gdLst>
            <a:cxnLst>
              <a:cxn ang="0">
                <a:pos x="connsiteX0" y="connsiteY0"/>
              </a:cxn>
              <a:cxn ang="0">
                <a:pos x="connsiteX1" y="connsiteY1"/>
              </a:cxn>
              <a:cxn ang="0">
                <a:pos x="connsiteX2" y="connsiteY2"/>
              </a:cxn>
              <a:cxn ang="0">
                <a:pos x="connsiteX3" y="connsiteY3"/>
              </a:cxn>
            </a:cxnLst>
            <a:rect l="l" t="t" r="r" b="b"/>
            <a:pathLst>
              <a:path w="5040312" h="3160562">
                <a:moveTo>
                  <a:pt x="0" y="0"/>
                </a:moveTo>
                <a:lnTo>
                  <a:pt x="5040312" y="0"/>
                </a:lnTo>
                <a:lnTo>
                  <a:pt x="5040312" y="3160562"/>
                </a:lnTo>
                <a:lnTo>
                  <a:pt x="0" y="3160562"/>
                </a:lnTo>
                <a:close/>
              </a:path>
            </a:pathLst>
          </a:custGeom>
        </p:spPr>
        <p:txBody>
          <a:bodyPr wrap="square">
            <a:noAutofit/>
          </a:bodyPr>
          <a:lstStyle/>
          <a:p>
            <a:endParaRPr lang="zh-CN" altLang="en-US"/>
          </a:p>
        </p:txBody>
      </p:sp>
    </p:spTree>
    <p:extLst>
      <p:ext uri="{BB962C8B-B14F-4D97-AF65-F5344CB8AC3E}">
        <p14:creationId val="339134893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7_自定义版式">
    <p:spTree>
      <p:nvGrpSpPr>
        <p:cNvPr id="1" name=""/>
        <p:cNvGrpSpPr/>
        <p:nvPr/>
      </p:nvGrpSpPr>
      <p:grpSpPr>
        <a:xfrm>
          <a:off x="0" y="0"/>
          <a:ext cx="0" cy="0"/>
        </a:xfrm>
      </p:grpSpPr>
      <p:sp>
        <p:nvSpPr>
          <p:cNvPr id="6" name="图片占位符 5"/>
          <p:cNvSpPr>
            <a:spLocks noGrp="1"/>
          </p:cNvSpPr>
          <p:nvPr>
            <p:ph type="pic" sz="quarter" idx="10"/>
          </p:nvPr>
        </p:nvSpPr>
        <p:spPr>
          <a:xfrm>
            <a:off x="6517839" y="1959429"/>
            <a:ext cx="4618474" cy="3882571"/>
          </a:xfrm>
          <a:custGeom>
            <a:gdLst>
              <a:gd name="connsiteX0" fmla="*/ 0 w 4618474"/>
              <a:gd name="connsiteY0" fmla="*/ 0 h 3882571"/>
              <a:gd name="connsiteX1" fmla="*/ 4618474 w 4618474"/>
              <a:gd name="connsiteY1" fmla="*/ 0 h 3882571"/>
              <a:gd name="connsiteX2" fmla="*/ 4618474 w 4618474"/>
              <a:gd name="connsiteY2" fmla="*/ 3882571 h 3882571"/>
              <a:gd name="connsiteX3" fmla="*/ 0 w 4618474"/>
              <a:gd name="connsiteY3" fmla="*/ 3882571 h 3882571"/>
            </a:gdLst>
            <a:cxnLst>
              <a:cxn ang="0">
                <a:pos x="connsiteX0" y="connsiteY0"/>
              </a:cxn>
              <a:cxn ang="0">
                <a:pos x="connsiteX1" y="connsiteY1"/>
              </a:cxn>
              <a:cxn ang="0">
                <a:pos x="connsiteX2" y="connsiteY2"/>
              </a:cxn>
              <a:cxn ang="0">
                <a:pos x="connsiteX3" y="connsiteY3"/>
              </a:cxn>
            </a:cxnLst>
            <a:rect l="l" t="t" r="r" b="b"/>
            <a:pathLst>
              <a:path w="4618474" h="3882571">
                <a:moveTo>
                  <a:pt x="0" y="0"/>
                </a:moveTo>
                <a:lnTo>
                  <a:pt x="4618474" y="0"/>
                </a:lnTo>
                <a:lnTo>
                  <a:pt x="4618474" y="3882571"/>
                </a:lnTo>
                <a:lnTo>
                  <a:pt x="0" y="3882571"/>
                </a:lnTo>
                <a:close/>
              </a:path>
            </a:pathLst>
          </a:custGeom>
        </p:spPr>
        <p:txBody>
          <a:bodyPr wrap="square">
            <a:noAutofit/>
          </a:bodyPr>
          <a:lstStyle/>
          <a:p>
            <a:endParaRPr lang="zh-CN" altLang="en-US"/>
          </a:p>
        </p:txBody>
      </p:sp>
    </p:spTree>
    <p:extLst>
      <p:ext uri="{BB962C8B-B14F-4D97-AF65-F5344CB8AC3E}">
        <p14:creationId val="457047092"/>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自定义版式">
    <p:spTree>
      <p:nvGrpSpPr>
        <p:cNvPr id="1" name=""/>
        <p:cNvGrpSpPr/>
        <p:nvPr/>
      </p:nvGrpSpPr>
      <p:grpSpPr>
        <a:xfrm>
          <a:off x="0" y="0"/>
          <a:ext cx="0" cy="0"/>
        </a:xfrm>
      </p:grpSpPr>
      <p:sp>
        <p:nvSpPr>
          <p:cNvPr id="12" name="图片占位符 11"/>
          <p:cNvSpPr>
            <a:spLocks noGrp="1"/>
          </p:cNvSpPr>
          <p:nvPr>
            <p:ph type="pic" sz="quarter" idx="10"/>
          </p:nvPr>
        </p:nvSpPr>
        <p:spPr>
          <a:xfrm>
            <a:off x="1055689" y="1959429"/>
            <a:ext cx="5421537" cy="3882571"/>
          </a:xfrm>
          <a:custGeom>
            <a:gdLst>
              <a:gd name="connsiteX0" fmla="*/ 0 w 5421537"/>
              <a:gd name="connsiteY0" fmla="*/ 0 h 3882571"/>
              <a:gd name="connsiteX1" fmla="*/ 5421537 w 5421537"/>
              <a:gd name="connsiteY1" fmla="*/ 0 h 3882571"/>
              <a:gd name="connsiteX2" fmla="*/ 5421537 w 5421537"/>
              <a:gd name="connsiteY2" fmla="*/ 3882571 h 3882571"/>
              <a:gd name="connsiteX3" fmla="*/ 0 w 5421537"/>
              <a:gd name="connsiteY3" fmla="*/ 3882571 h 3882571"/>
            </a:gdLst>
            <a:cxnLst>
              <a:cxn ang="0">
                <a:pos x="connsiteX0" y="connsiteY0"/>
              </a:cxn>
              <a:cxn ang="0">
                <a:pos x="connsiteX1" y="connsiteY1"/>
              </a:cxn>
              <a:cxn ang="0">
                <a:pos x="connsiteX2" y="connsiteY2"/>
              </a:cxn>
              <a:cxn ang="0">
                <a:pos x="connsiteX3" y="connsiteY3"/>
              </a:cxn>
            </a:cxnLst>
            <a:rect l="l" t="t" r="r" b="b"/>
            <a:pathLst>
              <a:path w="5421537" h="3882571">
                <a:moveTo>
                  <a:pt x="0" y="0"/>
                </a:moveTo>
                <a:lnTo>
                  <a:pt x="5421537" y="0"/>
                </a:lnTo>
                <a:lnTo>
                  <a:pt x="5421537" y="3882571"/>
                </a:lnTo>
                <a:lnTo>
                  <a:pt x="0" y="3882571"/>
                </a:lnTo>
                <a:close/>
              </a:path>
            </a:pathLst>
          </a:custGeom>
        </p:spPr>
        <p:txBody>
          <a:bodyPr wrap="square">
            <a:noAutofit/>
          </a:bodyPr>
          <a:lstStyle/>
          <a:p>
            <a:endParaRPr lang="zh-CN" altLang="en-US"/>
          </a:p>
        </p:txBody>
      </p:sp>
      <p:sp>
        <p:nvSpPr>
          <p:cNvPr id="13" name="图片占位符 12"/>
          <p:cNvSpPr>
            <a:spLocks noGrp="1"/>
          </p:cNvSpPr>
          <p:nvPr>
            <p:ph type="pic" sz="quarter" idx="11"/>
          </p:nvPr>
        </p:nvSpPr>
        <p:spPr>
          <a:xfrm>
            <a:off x="6694938" y="4506684"/>
            <a:ext cx="1335316" cy="1335316"/>
          </a:xfrm>
          <a:custGeom>
            <a:gdLst>
              <a:gd name="connsiteX0" fmla="*/ 0 w 1335316"/>
              <a:gd name="connsiteY0" fmla="*/ 0 h 1335316"/>
              <a:gd name="connsiteX1" fmla="*/ 1335316 w 1335316"/>
              <a:gd name="connsiteY1" fmla="*/ 0 h 1335316"/>
              <a:gd name="connsiteX2" fmla="*/ 1335316 w 1335316"/>
              <a:gd name="connsiteY2" fmla="*/ 1335316 h 1335316"/>
              <a:gd name="connsiteX3" fmla="*/ 0 w 1335316"/>
              <a:gd name="connsiteY3" fmla="*/ 1335316 h 1335316"/>
            </a:gdLst>
            <a:cxnLst>
              <a:cxn ang="0">
                <a:pos x="connsiteX0" y="connsiteY0"/>
              </a:cxn>
              <a:cxn ang="0">
                <a:pos x="connsiteX1" y="connsiteY1"/>
              </a:cxn>
              <a:cxn ang="0">
                <a:pos x="connsiteX2" y="connsiteY2"/>
              </a:cxn>
              <a:cxn ang="0">
                <a:pos x="connsiteX3" y="connsiteY3"/>
              </a:cxn>
            </a:cxnLst>
            <a:rect l="l" t="t" r="r" b="b"/>
            <a:pathLst>
              <a:path w="1335316" h="1335316">
                <a:moveTo>
                  <a:pt x="0" y="0"/>
                </a:moveTo>
                <a:lnTo>
                  <a:pt x="1335316" y="0"/>
                </a:lnTo>
                <a:lnTo>
                  <a:pt x="1335316" y="1335316"/>
                </a:lnTo>
                <a:lnTo>
                  <a:pt x="0" y="1335316"/>
                </a:ln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9800997" y="4506684"/>
            <a:ext cx="1335316" cy="1335316"/>
          </a:xfrm>
          <a:custGeom>
            <a:gdLst>
              <a:gd name="connsiteX0" fmla="*/ 0 w 1335316"/>
              <a:gd name="connsiteY0" fmla="*/ 0 h 1335316"/>
              <a:gd name="connsiteX1" fmla="*/ 1335316 w 1335316"/>
              <a:gd name="connsiteY1" fmla="*/ 0 h 1335316"/>
              <a:gd name="connsiteX2" fmla="*/ 1335316 w 1335316"/>
              <a:gd name="connsiteY2" fmla="*/ 1335316 h 1335316"/>
              <a:gd name="connsiteX3" fmla="*/ 0 w 1335316"/>
              <a:gd name="connsiteY3" fmla="*/ 1335316 h 1335316"/>
            </a:gdLst>
            <a:cxnLst>
              <a:cxn ang="0">
                <a:pos x="connsiteX0" y="connsiteY0"/>
              </a:cxn>
              <a:cxn ang="0">
                <a:pos x="connsiteX1" y="connsiteY1"/>
              </a:cxn>
              <a:cxn ang="0">
                <a:pos x="connsiteX2" y="connsiteY2"/>
              </a:cxn>
              <a:cxn ang="0">
                <a:pos x="connsiteX3" y="connsiteY3"/>
              </a:cxn>
            </a:cxnLst>
            <a:rect l="l" t="t" r="r" b="b"/>
            <a:pathLst>
              <a:path w="1335316" h="1335316">
                <a:moveTo>
                  <a:pt x="0" y="0"/>
                </a:moveTo>
                <a:lnTo>
                  <a:pt x="1335316" y="0"/>
                </a:lnTo>
                <a:lnTo>
                  <a:pt x="1335316" y="1335316"/>
                </a:lnTo>
                <a:lnTo>
                  <a:pt x="0" y="1335316"/>
                </a:lnTo>
                <a:close/>
              </a:path>
            </a:pathLst>
          </a:custGeom>
        </p:spPr>
        <p:txBody>
          <a:bodyPr wrap="square">
            <a:noAutofit/>
          </a:bodyPr>
          <a:lstStyle/>
          <a:p>
            <a:endParaRPr lang="zh-CN" altLang="en-US"/>
          </a:p>
        </p:txBody>
      </p:sp>
      <p:sp>
        <p:nvSpPr>
          <p:cNvPr id="14" name="图片占位符 13"/>
          <p:cNvSpPr>
            <a:spLocks noGrp="1"/>
          </p:cNvSpPr>
          <p:nvPr>
            <p:ph type="pic" sz="quarter" idx="13"/>
          </p:nvPr>
        </p:nvSpPr>
        <p:spPr>
          <a:xfrm>
            <a:off x="8247967" y="4506684"/>
            <a:ext cx="1335316" cy="1335316"/>
          </a:xfrm>
          <a:custGeom>
            <a:gdLst>
              <a:gd name="connsiteX0" fmla="*/ 0 w 1335316"/>
              <a:gd name="connsiteY0" fmla="*/ 0 h 1335316"/>
              <a:gd name="connsiteX1" fmla="*/ 1335316 w 1335316"/>
              <a:gd name="connsiteY1" fmla="*/ 0 h 1335316"/>
              <a:gd name="connsiteX2" fmla="*/ 1335316 w 1335316"/>
              <a:gd name="connsiteY2" fmla="*/ 1335316 h 1335316"/>
              <a:gd name="connsiteX3" fmla="*/ 0 w 1335316"/>
              <a:gd name="connsiteY3" fmla="*/ 1335316 h 1335316"/>
            </a:gdLst>
            <a:cxnLst>
              <a:cxn ang="0">
                <a:pos x="connsiteX0" y="connsiteY0"/>
              </a:cxn>
              <a:cxn ang="0">
                <a:pos x="connsiteX1" y="connsiteY1"/>
              </a:cxn>
              <a:cxn ang="0">
                <a:pos x="connsiteX2" y="connsiteY2"/>
              </a:cxn>
              <a:cxn ang="0">
                <a:pos x="connsiteX3" y="connsiteY3"/>
              </a:cxn>
            </a:cxnLst>
            <a:rect l="l" t="t" r="r" b="b"/>
            <a:pathLst>
              <a:path w="1335316" h="1335316">
                <a:moveTo>
                  <a:pt x="0" y="0"/>
                </a:moveTo>
                <a:lnTo>
                  <a:pt x="1335316" y="0"/>
                </a:lnTo>
                <a:lnTo>
                  <a:pt x="1335316" y="1335316"/>
                </a:lnTo>
                <a:lnTo>
                  <a:pt x="0" y="1335316"/>
                </a:lnTo>
                <a:close/>
              </a:path>
            </a:pathLst>
          </a:custGeom>
        </p:spPr>
        <p:txBody>
          <a:bodyPr wrap="square">
            <a:noAutofit/>
          </a:bodyPr>
          <a:lstStyle/>
          <a:p>
            <a:endParaRPr lang="zh-CN" altLang="en-US"/>
          </a:p>
        </p:txBody>
      </p:sp>
    </p:spTree>
    <p:extLst>
      <p:ext uri="{BB962C8B-B14F-4D97-AF65-F5344CB8AC3E}">
        <p14:creationId val="2371580720"/>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自定义版式">
    <p:spTree>
      <p:nvGrpSpPr>
        <p:cNvPr id="1" name=""/>
        <p:cNvGrpSpPr/>
        <p:nvPr/>
      </p:nvGrpSpPr>
      <p:grpSpPr>
        <a:xfrm>
          <a:off x="0" y="0"/>
          <a:ext cx="0" cy="0"/>
        </a:xfrm>
      </p:grpSpPr>
      <p:sp>
        <p:nvSpPr>
          <p:cNvPr id="12" name="图片占位符 11"/>
          <p:cNvSpPr>
            <a:spLocks noGrp="1"/>
          </p:cNvSpPr>
          <p:nvPr>
            <p:ph type="pic" sz="quarter" idx="10"/>
          </p:nvPr>
        </p:nvSpPr>
        <p:spPr>
          <a:xfrm>
            <a:off x="1055689" y="2048858"/>
            <a:ext cx="2397196" cy="1809737"/>
          </a:xfrm>
          <a:custGeom>
            <a:gdLst>
              <a:gd name="connsiteX0" fmla="*/ 0 w 2397196"/>
              <a:gd name="connsiteY0" fmla="*/ 0 h 1809737"/>
              <a:gd name="connsiteX1" fmla="*/ 2397196 w 2397196"/>
              <a:gd name="connsiteY1" fmla="*/ 0 h 1809737"/>
              <a:gd name="connsiteX2" fmla="*/ 2397196 w 2397196"/>
              <a:gd name="connsiteY2" fmla="*/ 1809737 h 1809737"/>
              <a:gd name="connsiteX3" fmla="*/ 0 w 2397196"/>
              <a:gd name="connsiteY3" fmla="*/ 1809737 h 1809737"/>
            </a:gdLst>
            <a:cxnLst>
              <a:cxn ang="0">
                <a:pos x="connsiteX0" y="connsiteY0"/>
              </a:cxn>
              <a:cxn ang="0">
                <a:pos x="connsiteX1" y="connsiteY1"/>
              </a:cxn>
              <a:cxn ang="0">
                <a:pos x="connsiteX2" y="connsiteY2"/>
              </a:cxn>
              <a:cxn ang="0">
                <a:pos x="connsiteX3" y="connsiteY3"/>
              </a:cxn>
            </a:cxnLst>
            <a:rect l="l" t="t" r="r" b="b"/>
            <a:pathLst>
              <a:path w="2397196" h="1809736">
                <a:moveTo>
                  <a:pt x="0" y="0"/>
                </a:moveTo>
                <a:lnTo>
                  <a:pt x="2397196" y="0"/>
                </a:lnTo>
                <a:lnTo>
                  <a:pt x="2397196" y="1809737"/>
                </a:lnTo>
                <a:lnTo>
                  <a:pt x="0" y="1809737"/>
                </a:lnTo>
                <a:close/>
              </a:path>
            </a:pathLst>
          </a:custGeom>
        </p:spPr>
        <p:txBody>
          <a:bodyPr wrap="square">
            <a:noAutofit/>
          </a:bodyPr>
          <a:lstStyle/>
          <a:p>
            <a:endParaRPr lang="zh-CN" altLang="en-US"/>
          </a:p>
        </p:txBody>
      </p:sp>
      <p:sp>
        <p:nvSpPr>
          <p:cNvPr id="13" name="图片占位符 12"/>
          <p:cNvSpPr>
            <a:spLocks noGrp="1"/>
          </p:cNvSpPr>
          <p:nvPr>
            <p:ph type="pic" sz="quarter" idx="11"/>
          </p:nvPr>
        </p:nvSpPr>
        <p:spPr>
          <a:xfrm>
            <a:off x="3616832" y="2048858"/>
            <a:ext cx="2397196" cy="1809737"/>
          </a:xfrm>
          <a:custGeom>
            <a:gdLst>
              <a:gd name="connsiteX0" fmla="*/ 0 w 2397196"/>
              <a:gd name="connsiteY0" fmla="*/ 0 h 1809737"/>
              <a:gd name="connsiteX1" fmla="*/ 2397196 w 2397196"/>
              <a:gd name="connsiteY1" fmla="*/ 0 h 1809737"/>
              <a:gd name="connsiteX2" fmla="*/ 2397196 w 2397196"/>
              <a:gd name="connsiteY2" fmla="*/ 1809737 h 1809737"/>
              <a:gd name="connsiteX3" fmla="*/ 0 w 2397196"/>
              <a:gd name="connsiteY3" fmla="*/ 1809737 h 1809737"/>
            </a:gdLst>
            <a:cxnLst>
              <a:cxn ang="0">
                <a:pos x="connsiteX0" y="connsiteY0"/>
              </a:cxn>
              <a:cxn ang="0">
                <a:pos x="connsiteX1" y="connsiteY1"/>
              </a:cxn>
              <a:cxn ang="0">
                <a:pos x="connsiteX2" y="connsiteY2"/>
              </a:cxn>
              <a:cxn ang="0">
                <a:pos x="connsiteX3" y="connsiteY3"/>
              </a:cxn>
            </a:cxnLst>
            <a:rect l="l" t="t" r="r" b="b"/>
            <a:pathLst>
              <a:path w="2397196" h="1809736">
                <a:moveTo>
                  <a:pt x="0" y="0"/>
                </a:moveTo>
                <a:lnTo>
                  <a:pt x="2397196" y="0"/>
                </a:lnTo>
                <a:lnTo>
                  <a:pt x="2397196" y="1809737"/>
                </a:lnTo>
                <a:lnTo>
                  <a:pt x="0" y="1809737"/>
                </a:lnTo>
                <a:close/>
              </a:path>
            </a:pathLst>
          </a:custGeom>
        </p:spPr>
        <p:txBody>
          <a:bodyPr wrap="square">
            <a:noAutofit/>
          </a:bodyPr>
          <a:lstStyle/>
          <a:p>
            <a:endParaRPr lang="zh-CN" altLang="en-US"/>
          </a:p>
        </p:txBody>
      </p:sp>
      <p:sp>
        <p:nvSpPr>
          <p:cNvPr id="14" name="图片占位符 13"/>
          <p:cNvSpPr>
            <a:spLocks noGrp="1"/>
          </p:cNvSpPr>
          <p:nvPr>
            <p:ph type="pic" sz="quarter" idx="12"/>
          </p:nvPr>
        </p:nvSpPr>
        <p:spPr>
          <a:xfrm>
            <a:off x="6177975" y="2048858"/>
            <a:ext cx="2397196" cy="1809737"/>
          </a:xfrm>
          <a:custGeom>
            <a:gdLst>
              <a:gd name="connsiteX0" fmla="*/ 0 w 2397196"/>
              <a:gd name="connsiteY0" fmla="*/ 0 h 1809737"/>
              <a:gd name="connsiteX1" fmla="*/ 2397196 w 2397196"/>
              <a:gd name="connsiteY1" fmla="*/ 0 h 1809737"/>
              <a:gd name="connsiteX2" fmla="*/ 2397196 w 2397196"/>
              <a:gd name="connsiteY2" fmla="*/ 1809737 h 1809737"/>
              <a:gd name="connsiteX3" fmla="*/ 0 w 2397196"/>
              <a:gd name="connsiteY3" fmla="*/ 1809737 h 1809737"/>
            </a:gdLst>
            <a:cxnLst>
              <a:cxn ang="0">
                <a:pos x="connsiteX0" y="connsiteY0"/>
              </a:cxn>
              <a:cxn ang="0">
                <a:pos x="connsiteX1" y="connsiteY1"/>
              </a:cxn>
              <a:cxn ang="0">
                <a:pos x="connsiteX2" y="connsiteY2"/>
              </a:cxn>
              <a:cxn ang="0">
                <a:pos x="connsiteX3" y="connsiteY3"/>
              </a:cxn>
            </a:cxnLst>
            <a:rect l="l" t="t" r="r" b="b"/>
            <a:pathLst>
              <a:path w="2397196" h="1809736">
                <a:moveTo>
                  <a:pt x="0" y="0"/>
                </a:moveTo>
                <a:lnTo>
                  <a:pt x="2397196" y="0"/>
                </a:lnTo>
                <a:lnTo>
                  <a:pt x="2397196" y="1809737"/>
                </a:lnTo>
                <a:lnTo>
                  <a:pt x="0" y="1809737"/>
                </a:lnTo>
                <a:close/>
              </a:path>
            </a:pathLst>
          </a:custGeom>
        </p:spPr>
        <p:txBody>
          <a:bodyPr wrap="square">
            <a:noAutofit/>
          </a:bodyPr>
          <a:lstStyle/>
          <a:p>
            <a:endParaRPr lang="zh-CN" altLang="en-US"/>
          </a:p>
        </p:txBody>
      </p:sp>
      <p:sp>
        <p:nvSpPr>
          <p:cNvPr id="15" name="图片占位符 14"/>
          <p:cNvSpPr>
            <a:spLocks noGrp="1"/>
          </p:cNvSpPr>
          <p:nvPr>
            <p:ph type="pic" sz="quarter" idx="13"/>
          </p:nvPr>
        </p:nvSpPr>
        <p:spPr>
          <a:xfrm>
            <a:off x="8739117" y="2048858"/>
            <a:ext cx="2397196" cy="1809737"/>
          </a:xfrm>
          <a:custGeom>
            <a:gdLst>
              <a:gd name="connsiteX0" fmla="*/ 0 w 2397196"/>
              <a:gd name="connsiteY0" fmla="*/ 0 h 1809737"/>
              <a:gd name="connsiteX1" fmla="*/ 2397196 w 2397196"/>
              <a:gd name="connsiteY1" fmla="*/ 0 h 1809737"/>
              <a:gd name="connsiteX2" fmla="*/ 2397196 w 2397196"/>
              <a:gd name="connsiteY2" fmla="*/ 1809737 h 1809737"/>
              <a:gd name="connsiteX3" fmla="*/ 0 w 2397196"/>
              <a:gd name="connsiteY3" fmla="*/ 1809737 h 1809737"/>
            </a:gdLst>
            <a:cxnLst>
              <a:cxn ang="0">
                <a:pos x="connsiteX0" y="connsiteY0"/>
              </a:cxn>
              <a:cxn ang="0">
                <a:pos x="connsiteX1" y="connsiteY1"/>
              </a:cxn>
              <a:cxn ang="0">
                <a:pos x="connsiteX2" y="connsiteY2"/>
              </a:cxn>
              <a:cxn ang="0">
                <a:pos x="connsiteX3" y="connsiteY3"/>
              </a:cxn>
            </a:cxnLst>
            <a:rect l="l" t="t" r="r" b="b"/>
            <a:pathLst>
              <a:path w="2397196" h="1809736">
                <a:moveTo>
                  <a:pt x="0" y="0"/>
                </a:moveTo>
                <a:lnTo>
                  <a:pt x="2397196" y="0"/>
                </a:lnTo>
                <a:lnTo>
                  <a:pt x="2397196" y="1809737"/>
                </a:lnTo>
                <a:lnTo>
                  <a:pt x="0" y="1809737"/>
                </a:lnTo>
                <a:close/>
              </a:path>
            </a:pathLst>
          </a:custGeom>
        </p:spPr>
        <p:txBody>
          <a:bodyPr wrap="square">
            <a:noAutofit/>
          </a:bodyPr>
          <a:lstStyle/>
          <a:p>
            <a:endParaRPr lang="zh-CN" altLang="en-US"/>
          </a:p>
        </p:txBody>
      </p:sp>
    </p:spTree>
    <p:extLst>
      <p:ext uri="{BB962C8B-B14F-4D97-AF65-F5344CB8AC3E}">
        <p14:creationId val="2219234501"/>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6.xml" Type="http://schemas.openxmlformats.org/officeDocument/2006/relationships/slideLayout"/><Relationship Id="rId10" Target="../slideLayouts/slideLayout25.xml" Type="http://schemas.openxmlformats.org/officeDocument/2006/relationships/slideLayout"/><Relationship Id="rId11" Target="../slideLayouts/slideLayout26.xml" Type="http://schemas.openxmlformats.org/officeDocument/2006/relationships/slideLayout"/><Relationship Id="rId12" Target="../theme/theme2.xml" Type="http://schemas.openxmlformats.org/officeDocument/2006/relationships/theme"/><Relationship Id="rId2" Target="../slideLayouts/slideLayout17.xml" Type="http://schemas.openxmlformats.org/officeDocument/2006/relationships/slideLayout"/><Relationship Id="rId3" Target="../slideLayouts/slideLayout18.xml" Type="http://schemas.openxmlformats.org/officeDocument/2006/relationships/slideLayout"/><Relationship Id="rId4" Target="../slideLayouts/slideLayout19.xml" Type="http://schemas.openxmlformats.org/officeDocument/2006/relationships/slideLayout"/><Relationship Id="rId5" Target="../slideLayouts/slideLayout20.xml" Type="http://schemas.openxmlformats.org/officeDocument/2006/relationships/slideLayout"/><Relationship Id="rId6" Target="../slideLayouts/slideLayout21.xml" Type="http://schemas.openxmlformats.org/officeDocument/2006/relationships/slideLayout"/><Relationship Id="rId7" Target="../slideLayouts/slideLayout22.xml" Type="http://schemas.openxmlformats.org/officeDocument/2006/relationships/slideLayout"/><Relationship Id="rId8" Target="../slideLayouts/slideLayout23.xml" Type="http://schemas.openxmlformats.org/officeDocument/2006/relationships/slideLayout"/><Relationship Id="rId9" Target="../slideLayouts/slideLayout24.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lumMod val="95000"/>
          </a:schemeClr>
        </a:solidFill>
        <a:effectLst/>
      </p:bgPr>
    </p:bg>
    <p:spTree>
      <p:nvGrpSpPr>
        <p:cNvPr id="1" name=""/>
        <p:cNvGrpSpPr/>
        <p:nvPr/>
      </p:nvGrpSpPr>
      <p:grpSpPr>
        <a:xfrm>
          <a:off x="0" y="0"/>
          <a:ext cx="0" cy="0"/>
        </a:xfrm>
      </p:grpSpPr>
      <p:sp>
        <p:nvSpPr>
          <p:cNvPr id="7" name="矩形 6"/>
          <p:cNvSpPr/>
          <p:nvPr userDrawn="1"/>
        </p:nvSpPr>
        <p:spPr>
          <a:xfrm>
            <a:off x="514350" y="476250"/>
            <a:ext cx="11163300" cy="590550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val="1343013065"/>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5" r:id="rId3"/>
    <p:sldLayoutId id="2147483666" r:id="rId4"/>
    <p:sldLayoutId id="2147483665" r:id="rId5"/>
    <p:sldLayoutId id="2147483664" r:id="rId6"/>
    <p:sldLayoutId id="2147483663" r:id="rId7"/>
    <p:sldLayoutId id="2147483662" r:id="rId8"/>
    <p:sldLayoutId id="2147483661" r:id="rId9"/>
    <p:sldLayoutId id="2147483660" r:id="rId10"/>
    <p:sldLayoutId id="2147483659" r:id="rId11"/>
    <p:sldLayoutId id="2147483667" r:id="rId12"/>
    <p:sldLayoutId id="2147483658" r:id="rId13"/>
    <p:sldLayoutId id="2147483657" r:id="rId14"/>
    <p:sldLayoutId id="2147483656" r:id="rId15"/>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2020/9/10</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39811036"/>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Override1.xml" Type="http://schemas.openxmlformats.org/officeDocument/2006/relationships/themeOverride"/><Relationship Id="rId3" Target="../notesSlides/notesSlide1.xml" Type="http://schemas.openxmlformats.org/officeDocument/2006/relationships/notesSlide"/><Relationship Id="rId4"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0.xml" Type="http://schemas.openxmlformats.org/officeDocument/2006/relationships/notesSlide"/><Relationship Id="rId3" Target="../charts/chart1.xml" Type="http://schemas.openxmlformats.org/officeDocument/2006/relationships/chart"/></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1.xml" Type="http://schemas.openxmlformats.org/officeDocument/2006/relationships/notesSlide"/><Relationship Id="rId3" Target="../charts/chart2.xml" Type="http://schemas.openxmlformats.org/officeDocument/2006/relationships/chart"/></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13.xml" Type="http://schemas.openxmlformats.org/officeDocument/2006/relationships/notesSlide"/><Relationship Id="rId3" Target="../media/image2.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9.xml" Type="http://schemas.openxmlformats.org/officeDocument/2006/relationships/slideLayout"/><Relationship Id="rId2" Target="../notesSlides/notesSlide14.xml" Type="http://schemas.openxmlformats.org/officeDocument/2006/relationships/notesSlide"/><Relationship Id="rId3" Target="../media/image12.jpeg" Type="http://schemas.openxmlformats.org/officeDocument/2006/relationships/image"/><Relationship Id="rId4" Target="../media/image13.jpeg" Type="http://schemas.openxmlformats.org/officeDocument/2006/relationships/image"/><Relationship Id="rId5" Target="../media/image14.jpeg" Type="http://schemas.openxmlformats.org/officeDocument/2006/relationships/image"/><Relationship Id="rId6" Target="../media/image15.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15.xml" Type="http://schemas.openxmlformats.org/officeDocument/2006/relationships/notesSlide"/><Relationship Id="rId3" Target="../media/image16.jpeg" Type="http://schemas.openxmlformats.org/officeDocument/2006/relationships/image"/><Relationship Id="rId4" Target="../media/image17.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6.xml" Type="http://schemas.openxmlformats.org/officeDocument/2006/relationships/notesSlide"/><Relationship Id="rId3" Target="../media/image18.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8.xml" Type="http://schemas.openxmlformats.org/officeDocument/2006/relationships/notesSlide"/><Relationship Id="rId3" Target="../media/image19.jpeg" Type="http://schemas.openxmlformats.org/officeDocument/2006/relationships/image"/><Relationship Id="rId4" Target="../media/image20.jpeg" Type="http://schemas.openxmlformats.org/officeDocument/2006/relationships/image"/><Relationship Id="rId5" Target="../media/image21.jpeg" Type="http://schemas.openxmlformats.org/officeDocument/2006/relationships/image"/><Relationship Id="rId6" Target="../media/image22.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19.xml" Type="http://schemas.openxmlformats.org/officeDocument/2006/relationships/notesSlide"/><Relationship Id="rId3" Target="../media/image2.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0.xml" Type="http://schemas.openxmlformats.org/officeDocument/2006/relationships/notesSlide"/><Relationship Id="rId3" Target="../charts/chart3.xml" Type="http://schemas.openxmlformats.org/officeDocument/2006/relationships/chart"/></Relationships>
</file>

<file path=ppt/slides/_rels/slide21.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21.xml" Type="http://schemas.openxmlformats.org/officeDocument/2006/relationships/notesSlide"/><Relationship Id="rId3" Target="../media/image23.png" Type="http://schemas.openxmlformats.org/officeDocument/2006/relationships/image"/><Relationship Id="rId4" Target="../media/image24.jpe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2.xml" Type="http://schemas.openxmlformats.org/officeDocument/2006/relationships/notesSlide"/><Relationship Id="rId3" Target="../media/image25.jpe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24.xml" Type="http://schemas.openxmlformats.org/officeDocument/2006/relationships/notesSlide"/><Relationship Id="rId3" Target="../media/image26.jpe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Override2.xml" Type="http://schemas.openxmlformats.org/officeDocument/2006/relationships/themeOverride"/><Relationship Id="rId3" Target="../notesSlides/notesSlide25.xml" Type="http://schemas.openxmlformats.org/officeDocument/2006/relationships/notesSlide"/><Relationship Id="rId4"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3.xml" Type="http://schemas.openxmlformats.org/officeDocument/2006/relationships/notesSlide"/><Relationship Id="rId3" Target="../media/image2.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1.xml" Type="http://schemas.openxmlformats.org/officeDocument/2006/relationships/slideLayout"/><Relationship Id="rId2" Target="../notesSlides/notesSlide4.xml" Type="http://schemas.openxmlformats.org/officeDocument/2006/relationships/notesSlide"/><Relationship Id="rId3" Target="../media/image3.jpeg" Type="http://schemas.openxmlformats.org/officeDocument/2006/relationships/image"/><Relationship Id="rId4" Target="../media/image4.jpeg" Type="http://schemas.openxmlformats.org/officeDocument/2006/relationships/image"/><Relationship Id="rId5"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0.xml" Type="http://schemas.openxmlformats.org/officeDocument/2006/relationships/slideLayout"/><Relationship Id="rId2" Target="../notesSlides/notesSlide6.xml" Type="http://schemas.openxmlformats.org/officeDocument/2006/relationships/notesSlide"/><Relationship Id="rId3" Target="../media/image6.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8.xml" Type="http://schemas.openxmlformats.org/officeDocument/2006/relationships/slideLayout"/><Relationship Id="rId2" Target="../notesSlides/notesSlide7.xml" Type="http://schemas.openxmlformats.org/officeDocument/2006/relationships/notesSlide"/><Relationship Id="rId3" Target="../media/image7.jpeg" Type="http://schemas.openxmlformats.org/officeDocument/2006/relationships/image"/><Relationship Id="rId4" Target="../media/image8.jpeg" Type="http://schemas.openxmlformats.org/officeDocument/2006/relationships/image"/><Relationship Id="rId5" Target="../media/image9.jpeg" Type="http://schemas.openxmlformats.org/officeDocument/2006/relationships/image"/><Relationship Id="rId6" Target="../media/image10.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8.xml" Type="http://schemas.openxmlformats.org/officeDocument/2006/relationships/notesSlide"/><Relationship Id="rId3" Target="../media/image2.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 Id="rId3" Target="../media/image11.jpe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9" name="图片占位符 28"/>
          <p:cNvPicPr>
            <a:picLocks noChangeAspect="1" noGrp="1"/>
          </p:cNvPicPr>
          <p:nvPr>
            <p:ph idx="10" sz="quarter" type="pic"/>
          </p:nvPr>
        </p:nvPicPr>
        <p:blipFill>
          <a:blip r:embed="rId4">
            <a:extLst>
              <a:ext uri="{28A0092B-C50C-407E-A947-70E740481C1C}">
                <a14:useLocalDpi/>
              </a:ext>
            </a:extLst>
          </a:blip>
          <a:stretch>
            <a:fillRect/>
          </a:stretch>
        </p:blipFill>
        <p:spPr/>
      </p:pic>
      <p:sp>
        <p:nvSpPr>
          <p:cNvPr id="2" name="矩形 1"/>
          <p:cNvSpPr/>
          <p:nvPr/>
        </p:nvSpPr>
        <p:spPr>
          <a:xfrm>
            <a:off x="0" y="0"/>
            <a:ext cx="12192000" cy="6858000"/>
          </a:xfrm>
          <a:prstGeom prst="rect">
            <a:avLst/>
          </a:prstGeom>
          <a:solidFill>
            <a:schemeClr val="accent6">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文本框 8"/>
          <p:cNvSpPr txBox="1"/>
          <p:nvPr/>
        </p:nvSpPr>
        <p:spPr>
          <a:xfrm>
            <a:off x="1321784" y="2656806"/>
            <a:ext cx="9575039" cy="1200443"/>
          </a:xfrm>
          <a:custGeom>
            <a:rect b="b" l="l" r="r" t="t"/>
            <a:pathLst>
              <a:path h="1200443" w="9575039">
                <a:moveTo>
                  <a:pt x="7582264" y="952157"/>
                </a:moveTo>
                <a:lnTo>
                  <a:pt x="7856673" y="952157"/>
                </a:lnTo>
                <a:lnTo>
                  <a:pt x="7856934" y="956903"/>
                </a:lnTo>
                <a:cubicBezTo>
                  <a:pt x="7858891" y="970779"/>
                  <a:pt x="7861827" y="980801"/>
                  <a:pt x="7865741" y="986968"/>
                </a:cubicBezTo>
                <a:cubicBezTo>
                  <a:pt x="7873568" y="999302"/>
                  <a:pt x="7887444" y="1005469"/>
                  <a:pt x="7907369" y="1005469"/>
                </a:cubicBezTo>
                <a:cubicBezTo>
                  <a:pt x="7927293" y="1005469"/>
                  <a:pt x="7942117" y="997642"/>
                  <a:pt x="7951843" y="981987"/>
                </a:cubicBezTo>
                <a:cubicBezTo>
                  <a:pt x="7956705" y="974159"/>
                  <a:pt x="7960352" y="964434"/>
                  <a:pt x="7962783" y="952812"/>
                </a:cubicBezTo>
                <a:lnTo>
                  <a:pt x="7962842" y="952157"/>
                </a:lnTo>
                <a:lnTo>
                  <a:pt x="8247841" y="952157"/>
                </a:lnTo>
                <a:lnTo>
                  <a:pt x="8243859" y="988569"/>
                </a:lnTo>
                <a:cubicBezTo>
                  <a:pt x="8239056" y="1018811"/>
                  <a:pt x="8231851" y="1043657"/>
                  <a:pt x="8222245" y="1063107"/>
                </a:cubicBezTo>
                <a:cubicBezTo>
                  <a:pt x="8203031" y="1102007"/>
                  <a:pt x="8165911" y="1134622"/>
                  <a:pt x="8110881" y="1160950"/>
                </a:cubicBezTo>
                <a:cubicBezTo>
                  <a:pt x="8055853" y="1187279"/>
                  <a:pt x="7991809" y="1200443"/>
                  <a:pt x="7918753" y="1200443"/>
                </a:cubicBezTo>
                <a:cubicBezTo>
                  <a:pt x="7838582" y="1200443"/>
                  <a:pt x="7770151" y="1185263"/>
                  <a:pt x="7713461" y="1154902"/>
                </a:cubicBezTo>
                <a:cubicBezTo>
                  <a:pt x="7656772" y="1124541"/>
                  <a:pt x="7619651" y="1085878"/>
                  <a:pt x="7602099" y="1038913"/>
                </a:cubicBezTo>
                <a:cubicBezTo>
                  <a:pt x="7593323" y="1015431"/>
                  <a:pt x="7586740" y="987027"/>
                  <a:pt x="7582352" y="953701"/>
                </a:cubicBezTo>
                <a:close/>
                <a:moveTo>
                  <a:pt x="6410325" y="952157"/>
                </a:moveTo>
                <a:lnTo>
                  <a:pt x="6929781" y="952157"/>
                </a:lnTo>
                <a:lnTo>
                  <a:pt x="6929781" y="1176249"/>
                </a:lnTo>
                <a:lnTo>
                  <a:pt x="6410325" y="1176249"/>
                </a:lnTo>
                <a:close/>
                <a:moveTo>
                  <a:pt x="5387885" y="952157"/>
                </a:moveTo>
                <a:lnTo>
                  <a:pt x="5717140" y="952157"/>
                </a:lnTo>
                <a:lnTo>
                  <a:pt x="5717140" y="1176249"/>
                </a:lnTo>
                <a:lnTo>
                  <a:pt x="5454565" y="1176249"/>
                </a:lnTo>
                <a:close/>
                <a:moveTo>
                  <a:pt x="5048250" y="952157"/>
                </a:moveTo>
                <a:lnTo>
                  <a:pt x="5298728" y="952157"/>
                </a:lnTo>
                <a:lnTo>
                  <a:pt x="5298728" y="1176249"/>
                </a:lnTo>
                <a:lnTo>
                  <a:pt x="5048250" y="1176249"/>
                </a:lnTo>
                <a:close/>
                <a:moveTo>
                  <a:pt x="4067176" y="952157"/>
                </a:moveTo>
                <a:lnTo>
                  <a:pt x="4366753" y="952157"/>
                </a:lnTo>
                <a:lnTo>
                  <a:pt x="4366753" y="1176249"/>
                </a:lnTo>
                <a:lnTo>
                  <a:pt x="4067176" y="1176249"/>
                </a:lnTo>
                <a:close/>
                <a:moveTo>
                  <a:pt x="2734039" y="952157"/>
                </a:moveTo>
                <a:lnTo>
                  <a:pt x="3008448" y="952157"/>
                </a:lnTo>
                <a:lnTo>
                  <a:pt x="3008710" y="956903"/>
                </a:lnTo>
                <a:cubicBezTo>
                  <a:pt x="3010667" y="970779"/>
                  <a:pt x="3013602" y="980801"/>
                  <a:pt x="3017516" y="986968"/>
                </a:cubicBezTo>
                <a:cubicBezTo>
                  <a:pt x="3025343" y="999302"/>
                  <a:pt x="3039219" y="1005469"/>
                  <a:pt x="3059143" y="1005469"/>
                </a:cubicBezTo>
                <a:cubicBezTo>
                  <a:pt x="3079068" y="1005469"/>
                  <a:pt x="3093893" y="997642"/>
                  <a:pt x="3103618" y="981987"/>
                </a:cubicBezTo>
                <a:cubicBezTo>
                  <a:pt x="3108481" y="974159"/>
                  <a:pt x="3112128" y="964434"/>
                  <a:pt x="3114559" y="952812"/>
                </a:cubicBezTo>
                <a:lnTo>
                  <a:pt x="3114618" y="952157"/>
                </a:lnTo>
                <a:lnTo>
                  <a:pt x="3399616" y="952157"/>
                </a:lnTo>
                <a:lnTo>
                  <a:pt x="3395634" y="988569"/>
                </a:lnTo>
                <a:cubicBezTo>
                  <a:pt x="3390831" y="1018811"/>
                  <a:pt x="3383626" y="1043657"/>
                  <a:pt x="3374020" y="1063107"/>
                </a:cubicBezTo>
                <a:cubicBezTo>
                  <a:pt x="3354807" y="1102007"/>
                  <a:pt x="3317686" y="1134622"/>
                  <a:pt x="3262657" y="1160950"/>
                </a:cubicBezTo>
                <a:cubicBezTo>
                  <a:pt x="3207628" y="1187279"/>
                  <a:pt x="3143585" y="1200443"/>
                  <a:pt x="3070529" y="1200443"/>
                </a:cubicBezTo>
                <a:cubicBezTo>
                  <a:pt x="2990357" y="1200443"/>
                  <a:pt x="2921927" y="1185263"/>
                  <a:pt x="2865237" y="1154902"/>
                </a:cubicBezTo>
                <a:cubicBezTo>
                  <a:pt x="2808548" y="1124541"/>
                  <a:pt x="2771427" y="1085878"/>
                  <a:pt x="2753874" y="1038913"/>
                </a:cubicBezTo>
                <a:cubicBezTo>
                  <a:pt x="2745098" y="1015431"/>
                  <a:pt x="2738516" y="987027"/>
                  <a:pt x="2734128" y="953701"/>
                </a:cubicBezTo>
                <a:close/>
                <a:moveTo>
                  <a:pt x="1373681" y="952157"/>
                </a:moveTo>
                <a:lnTo>
                  <a:pt x="1669358" y="952157"/>
                </a:lnTo>
                <a:lnTo>
                  <a:pt x="1675091" y="984477"/>
                </a:lnTo>
                <a:cubicBezTo>
                  <a:pt x="1680547" y="998472"/>
                  <a:pt x="1691576" y="1005469"/>
                  <a:pt x="1708180" y="1005469"/>
                </a:cubicBezTo>
                <a:cubicBezTo>
                  <a:pt x="1727156" y="1005469"/>
                  <a:pt x="1739371" y="997760"/>
                  <a:pt x="1744827" y="982342"/>
                </a:cubicBezTo>
                <a:cubicBezTo>
                  <a:pt x="1746190" y="978488"/>
                  <a:pt x="1747384" y="973322"/>
                  <a:pt x="1748407" y="966843"/>
                </a:cubicBezTo>
                <a:lnTo>
                  <a:pt x="1750014" y="952157"/>
                </a:lnTo>
                <a:lnTo>
                  <a:pt x="2047133" y="952157"/>
                </a:lnTo>
                <a:lnTo>
                  <a:pt x="2044048" y="978073"/>
                </a:lnTo>
                <a:cubicBezTo>
                  <a:pt x="2038355" y="1013415"/>
                  <a:pt x="2021514" y="1049706"/>
                  <a:pt x="1993525" y="1086945"/>
                </a:cubicBezTo>
                <a:cubicBezTo>
                  <a:pt x="1965537" y="1124185"/>
                  <a:pt x="1928653" y="1152411"/>
                  <a:pt x="1882874" y="1171624"/>
                </a:cubicBezTo>
                <a:cubicBezTo>
                  <a:pt x="1837095" y="1190837"/>
                  <a:pt x="1783134" y="1200443"/>
                  <a:pt x="1720988" y="1200443"/>
                </a:cubicBezTo>
                <a:cubicBezTo>
                  <a:pt x="1652202" y="1200443"/>
                  <a:pt x="1591480" y="1189058"/>
                  <a:pt x="1538823" y="1166287"/>
                </a:cubicBezTo>
                <a:cubicBezTo>
                  <a:pt x="1486166" y="1143516"/>
                  <a:pt x="1446791" y="1113867"/>
                  <a:pt x="1420700" y="1077339"/>
                </a:cubicBezTo>
                <a:cubicBezTo>
                  <a:pt x="1394609" y="1040811"/>
                  <a:pt x="1379191" y="1002267"/>
                  <a:pt x="1374447" y="961706"/>
                </a:cubicBezTo>
                <a:close/>
                <a:moveTo>
                  <a:pt x="299578" y="656793"/>
                </a:moveTo>
                <a:lnTo>
                  <a:pt x="299578" y="979140"/>
                </a:lnTo>
                <a:cubicBezTo>
                  <a:pt x="341798" y="977717"/>
                  <a:pt x="368720" y="971076"/>
                  <a:pt x="380342" y="959216"/>
                </a:cubicBezTo>
                <a:cubicBezTo>
                  <a:pt x="391965" y="947356"/>
                  <a:pt x="397776" y="918181"/>
                  <a:pt x="397776" y="871691"/>
                </a:cubicBezTo>
                <a:lnTo>
                  <a:pt x="397776" y="764242"/>
                </a:lnTo>
                <a:cubicBezTo>
                  <a:pt x="397776" y="714905"/>
                  <a:pt x="392558" y="685019"/>
                  <a:pt x="382121" y="674582"/>
                </a:cubicBezTo>
                <a:cubicBezTo>
                  <a:pt x="371685" y="664146"/>
                  <a:pt x="344170" y="658216"/>
                  <a:pt x="299578" y="656793"/>
                </a:cubicBezTo>
                <a:close/>
                <a:moveTo>
                  <a:pt x="299578" y="221303"/>
                </a:moveTo>
                <a:lnTo>
                  <a:pt x="299578" y="477473"/>
                </a:lnTo>
                <a:cubicBezTo>
                  <a:pt x="312386" y="476999"/>
                  <a:pt x="322348" y="476762"/>
                  <a:pt x="329464" y="476762"/>
                </a:cubicBezTo>
                <a:cubicBezTo>
                  <a:pt x="358876" y="476762"/>
                  <a:pt x="377615" y="469527"/>
                  <a:pt x="385679" y="455058"/>
                </a:cubicBezTo>
                <a:cubicBezTo>
                  <a:pt x="393744" y="440589"/>
                  <a:pt x="397776" y="399199"/>
                  <a:pt x="397776" y="330887"/>
                </a:cubicBezTo>
                <a:cubicBezTo>
                  <a:pt x="397776" y="294833"/>
                  <a:pt x="394455" y="269572"/>
                  <a:pt x="387814" y="255103"/>
                </a:cubicBezTo>
                <a:cubicBezTo>
                  <a:pt x="381173" y="240634"/>
                  <a:pt x="372515" y="231502"/>
                  <a:pt x="361841" y="227707"/>
                </a:cubicBezTo>
                <a:cubicBezTo>
                  <a:pt x="351167" y="223912"/>
                  <a:pt x="330413" y="221777"/>
                  <a:pt x="299578" y="221303"/>
                </a:cubicBezTo>
                <a:close/>
                <a:moveTo>
                  <a:pt x="6410325" y="24194"/>
                </a:moveTo>
                <a:lnTo>
                  <a:pt x="6909857" y="24194"/>
                </a:lnTo>
                <a:lnTo>
                  <a:pt x="6909857" y="254747"/>
                </a:lnTo>
                <a:lnTo>
                  <a:pt x="6709902" y="254747"/>
                </a:lnTo>
                <a:lnTo>
                  <a:pt x="6709902" y="310131"/>
                </a:lnTo>
                <a:lnTo>
                  <a:pt x="6410325" y="310131"/>
                </a:lnTo>
                <a:close/>
                <a:moveTo>
                  <a:pt x="5466662" y="24194"/>
                </a:moveTo>
                <a:lnTo>
                  <a:pt x="5717140" y="24194"/>
                </a:lnTo>
                <a:lnTo>
                  <a:pt x="5717140" y="310131"/>
                </a:lnTo>
                <a:lnTo>
                  <a:pt x="5466662" y="310131"/>
                </a:lnTo>
                <a:close/>
                <a:moveTo>
                  <a:pt x="5048250" y="24194"/>
                </a:moveTo>
                <a:lnTo>
                  <a:pt x="5298728" y="24194"/>
                </a:lnTo>
                <a:lnTo>
                  <a:pt x="5391295" y="310131"/>
                </a:lnTo>
                <a:lnTo>
                  <a:pt x="5048250" y="310131"/>
                </a:lnTo>
                <a:close/>
                <a:moveTo>
                  <a:pt x="4067176" y="24194"/>
                </a:moveTo>
                <a:lnTo>
                  <a:pt x="4366753" y="24194"/>
                </a:lnTo>
                <a:lnTo>
                  <a:pt x="4366753" y="310131"/>
                </a:lnTo>
                <a:lnTo>
                  <a:pt x="4067176" y="310131"/>
                </a:lnTo>
                <a:close/>
                <a:moveTo>
                  <a:pt x="1753010" y="24194"/>
                </a:moveTo>
                <a:lnTo>
                  <a:pt x="2052587" y="24194"/>
                </a:lnTo>
                <a:lnTo>
                  <a:pt x="2052587" y="310131"/>
                </a:lnTo>
                <a:lnTo>
                  <a:pt x="1753010" y="310131"/>
                </a:lnTo>
                <a:close/>
                <a:moveTo>
                  <a:pt x="1367331" y="24194"/>
                </a:moveTo>
                <a:lnTo>
                  <a:pt x="1666908" y="24194"/>
                </a:lnTo>
                <a:lnTo>
                  <a:pt x="1666908" y="310131"/>
                </a:lnTo>
                <a:lnTo>
                  <a:pt x="1367331" y="310131"/>
                </a:lnTo>
                <a:close/>
                <a:moveTo>
                  <a:pt x="0" y="24194"/>
                </a:moveTo>
                <a:lnTo>
                  <a:pt x="298866" y="24194"/>
                </a:lnTo>
                <a:cubicBezTo>
                  <a:pt x="393270" y="24194"/>
                  <a:pt x="464784" y="31541"/>
                  <a:pt x="513409" y="46236"/>
                </a:cubicBezTo>
                <a:cubicBezTo>
                  <a:pt x="562034" y="60931"/>
                  <a:pt x="601289" y="90679"/>
                  <a:pt x="631176" y="135479"/>
                </a:cubicBezTo>
                <a:cubicBezTo>
                  <a:pt x="661063" y="180279"/>
                  <a:pt x="676006" y="252457"/>
                  <a:pt x="676006" y="352012"/>
                </a:cubicBezTo>
                <a:cubicBezTo>
                  <a:pt x="676006" y="419331"/>
                  <a:pt x="665451" y="466264"/>
                  <a:pt x="644340" y="492811"/>
                </a:cubicBezTo>
                <a:cubicBezTo>
                  <a:pt x="623230" y="519359"/>
                  <a:pt x="581602" y="539744"/>
                  <a:pt x="519457" y="553969"/>
                </a:cubicBezTo>
                <a:cubicBezTo>
                  <a:pt x="588718" y="569631"/>
                  <a:pt x="635683" y="595618"/>
                  <a:pt x="660351" y="631932"/>
                </a:cubicBezTo>
                <a:cubicBezTo>
                  <a:pt x="685019" y="668245"/>
                  <a:pt x="697353" y="723900"/>
                  <a:pt x="697353" y="798898"/>
                </a:cubicBezTo>
                <a:lnTo>
                  <a:pt x="697353" y="905691"/>
                </a:lnTo>
                <a:cubicBezTo>
                  <a:pt x="697353" y="983536"/>
                  <a:pt x="688458" y="1041207"/>
                  <a:pt x="670669" y="1078706"/>
                </a:cubicBezTo>
                <a:cubicBezTo>
                  <a:pt x="652879" y="1116205"/>
                  <a:pt x="624535" y="1141837"/>
                  <a:pt x="585634" y="1155602"/>
                </a:cubicBezTo>
                <a:cubicBezTo>
                  <a:pt x="546734" y="1169367"/>
                  <a:pt x="467037" y="1176249"/>
                  <a:pt x="346542" y="1176249"/>
                </a:cubicBezTo>
                <a:lnTo>
                  <a:pt x="0" y="1176249"/>
                </a:lnTo>
                <a:close/>
                <a:moveTo>
                  <a:pt x="9215689" y="0"/>
                </a:moveTo>
                <a:cubicBezTo>
                  <a:pt x="9293488" y="0"/>
                  <a:pt x="9359784" y="12571"/>
                  <a:pt x="9414576" y="37714"/>
                </a:cubicBezTo>
                <a:cubicBezTo>
                  <a:pt x="9469368" y="62857"/>
                  <a:pt x="9505659" y="94522"/>
                  <a:pt x="9523449" y="132711"/>
                </a:cubicBezTo>
                <a:cubicBezTo>
                  <a:pt x="9541238" y="170899"/>
                  <a:pt x="9550133" y="235772"/>
                  <a:pt x="9550133" y="327329"/>
                </a:cubicBezTo>
                <a:lnTo>
                  <a:pt x="9550133" y="372870"/>
                </a:lnTo>
                <a:lnTo>
                  <a:pt x="9271904" y="372870"/>
                </a:lnTo>
                <a:lnTo>
                  <a:pt x="9271904" y="287480"/>
                </a:lnTo>
                <a:cubicBezTo>
                  <a:pt x="9271904" y="247631"/>
                  <a:pt x="9268346" y="222252"/>
                  <a:pt x="9261230" y="211341"/>
                </a:cubicBezTo>
                <a:cubicBezTo>
                  <a:pt x="9254114" y="200430"/>
                  <a:pt x="9242254" y="194974"/>
                  <a:pt x="9225651" y="194974"/>
                </a:cubicBezTo>
                <a:cubicBezTo>
                  <a:pt x="9207623" y="194974"/>
                  <a:pt x="9193985" y="202333"/>
                  <a:pt x="9184735" y="217050"/>
                </a:cubicBezTo>
                <a:cubicBezTo>
                  <a:pt x="9175484" y="231767"/>
                  <a:pt x="9170859" y="254080"/>
                  <a:pt x="9170859" y="283989"/>
                </a:cubicBezTo>
                <a:cubicBezTo>
                  <a:pt x="9170859" y="322437"/>
                  <a:pt x="9176058" y="351393"/>
                  <a:pt x="9186458" y="370858"/>
                </a:cubicBezTo>
                <a:cubicBezTo>
                  <a:pt x="9196390" y="390323"/>
                  <a:pt x="9224609" y="413801"/>
                  <a:pt x="9271114" y="441294"/>
                </a:cubicBezTo>
                <a:cubicBezTo>
                  <a:pt x="9404470" y="520443"/>
                  <a:pt x="9488463" y="585397"/>
                  <a:pt x="9523093" y="636157"/>
                </a:cubicBezTo>
                <a:cubicBezTo>
                  <a:pt x="9557723" y="686916"/>
                  <a:pt x="9575039" y="768749"/>
                  <a:pt x="9575039" y="881653"/>
                </a:cubicBezTo>
                <a:cubicBezTo>
                  <a:pt x="9575039" y="963723"/>
                  <a:pt x="9565432" y="1024207"/>
                  <a:pt x="9546219" y="1063107"/>
                </a:cubicBezTo>
                <a:cubicBezTo>
                  <a:pt x="9527007" y="1102007"/>
                  <a:pt x="9489886" y="1134622"/>
                  <a:pt x="9434857" y="1160950"/>
                </a:cubicBezTo>
                <a:cubicBezTo>
                  <a:pt x="9379827" y="1187279"/>
                  <a:pt x="9315784" y="1200443"/>
                  <a:pt x="9242729" y="1200443"/>
                </a:cubicBezTo>
                <a:cubicBezTo>
                  <a:pt x="9162557" y="1200443"/>
                  <a:pt x="9094126" y="1185263"/>
                  <a:pt x="9037437" y="1154902"/>
                </a:cubicBezTo>
                <a:cubicBezTo>
                  <a:pt x="8980747" y="1124541"/>
                  <a:pt x="8943625" y="1085878"/>
                  <a:pt x="8926074" y="1038913"/>
                </a:cubicBezTo>
                <a:cubicBezTo>
                  <a:pt x="8908521" y="991949"/>
                  <a:pt x="8899745" y="925297"/>
                  <a:pt x="8899745" y="838958"/>
                </a:cubicBezTo>
                <a:lnTo>
                  <a:pt x="8899745" y="763530"/>
                </a:lnTo>
                <a:lnTo>
                  <a:pt x="9177975" y="763530"/>
                </a:lnTo>
                <a:lnTo>
                  <a:pt x="9177975" y="903712"/>
                </a:lnTo>
                <a:cubicBezTo>
                  <a:pt x="9177975" y="946882"/>
                  <a:pt x="9181888" y="974634"/>
                  <a:pt x="9189716" y="986968"/>
                </a:cubicBezTo>
                <a:cubicBezTo>
                  <a:pt x="9197543" y="999302"/>
                  <a:pt x="9211419" y="1005469"/>
                  <a:pt x="9231343" y="1005469"/>
                </a:cubicBezTo>
                <a:cubicBezTo>
                  <a:pt x="9251268" y="1005469"/>
                  <a:pt x="9266092" y="997642"/>
                  <a:pt x="9275817" y="981987"/>
                </a:cubicBezTo>
                <a:cubicBezTo>
                  <a:pt x="9285542" y="966332"/>
                  <a:pt x="9290405" y="943087"/>
                  <a:pt x="9290405" y="912251"/>
                </a:cubicBezTo>
                <a:cubicBezTo>
                  <a:pt x="9290405" y="844414"/>
                  <a:pt x="9281154" y="800058"/>
                  <a:pt x="9262653" y="779185"/>
                </a:cubicBezTo>
                <a:cubicBezTo>
                  <a:pt x="9243677" y="758312"/>
                  <a:pt x="9196950" y="723444"/>
                  <a:pt x="9122471" y="674582"/>
                </a:cubicBezTo>
                <a:cubicBezTo>
                  <a:pt x="9047992" y="625246"/>
                  <a:pt x="8998655" y="589429"/>
                  <a:pt x="8974461" y="567133"/>
                </a:cubicBezTo>
                <a:cubicBezTo>
                  <a:pt x="8950268" y="544837"/>
                  <a:pt x="8930225" y="514001"/>
                  <a:pt x="8914332" y="474627"/>
                </a:cubicBezTo>
                <a:cubicBezTo>
                  <a:pt x="8898440" y="435253"/>
                  <a:pt x="8890494" y="384967"/>
                  <a:pt x="8890494" y="323771"/>
                </a:cubicBezTo>
                <a:cubicBezTo>
                  <a:pt x="8890494" y="235534"/>
                  <a:pt x="8901761" y="171017"/>
                  <a:pt x="8924295" y="130220"/>
                </a:cubicBezTo>
                <a:cubicBezTo>
                  <a:pt x="8946828" y="89422"/>
                  <a:pt x="8983238" y="57520"/>
                  <a:pt x="9033523" y="34512"/>
                </a:cubicBezTo>
                <a:cubicBezTo>
                  <a:pt x="9083808" y="11504"/>
                  <a:pt x="9144530" y="0"/>
                  <a:pt x="9215689" y="0"/>
                </a:cubicBezTo>
                <a:close/>
                <a:moveTo>
                  <a:pt x="7891713" y="0"/>
                </a:moveTo>
                <a:cubicBezTo>
                  <a:pt x="7969513" y="0"/>
                  <a:pt x="8035809" y="12571"/>
                  <a:pt x="8090601" y="37714"/>
                </a:cubicBezTo>
                <a:cubicBezTo>
                  <a:pt x="8145393" y="62857"/>
                  <a:pt x="8181684" y="94522"/>
                  <a:pt x="8199474" y="132711"/>
                </a:cubicBezTo>
                <a:cubicBezTo>
                  <a:pt x="8212816" y="161352"/>
                  <a:pt x="8221155" y="205003"/>
                  <a:pt x="8224490" y="263664"/>
                </a:cubicBezTo>
                <a:lnTo>
                  <a:pt x="8225707" y="310131"/>
                </a:lnTo>
                <a:lnTo>
                  <a:pt x="7947929" y="310131"/>
                </a:lnTo>
                <a:lnTo>
                  <a:pt x="7947929" y="287480"/>
                </a:lnTo>
                <a:cubicBezTo>
                  <a:pt x="7947929" y="247631"/>
                  <a:pt x="7944371" y="222252"/>
                  <a:pt x="7937255" y="211341"/>
                </a:cubicBezTo>
                <a:cubicBezTo>
                  <a:pt x="7930139" y="200430"/>
                  <a:pt x="7918279" y="194974"/>
                  <a:pt x="7901675" y="194974"/>
                </a:cubicBezTo>
                <a:cubicBezTo>
                  <a:pt x="7883649" y="194974"/>
                  <a:pt x="7870010" y="202333"/>
                  <a:pt x="7860759" y="217050"/>
                </a:cubicBezTo>
                <a:cubicBezTo>
                  <a:pt x="7851509" y="231767"/>
                  <a:pt x="7846883" y="254080"/>
                  <a:pt x="7846883" y="283989"/>
                </a:cubicBezTo>
                <a:lnTo>
                  <a:pt x="7848900" y="310131"/>
                </a:lnTo>
                <a:lnTo>
                  <a:pt x="7566986" y="310131"/>
                </a:lnTo>
                <a:lnTo>
                  <a:pt x="7568631" y="262041"/>
                </a:lnTo>
                <a:cubicBezTo>
                  <a:pt x="7572857" y="204758"/>
                  <a:pt x="7583419" y="160818"/>
                  <a:pt x="7600319" y="130220"/>
                </a:cubicBezTo>
                <a:cubicBezTo>
                  <a:pt x="7622853" y="89422"/>
                  <a:pt x="7659263" y="57520"/>
                  <a:pt x="7709548" y="34512"/>
                </a:cubicBezTo>
                <a:cubicBezTo>
                  <a:pt x="7759833" y="11504"/>
                  <a:pt x="7820555" y="0"/>
                  <a:pt x="7891713" y="0"/>
                </a:cubicBezTo>
                <a:close/>
                <a:moveTo>
                  <a:pt x="3043489" y="0"/>
                </a:moveTo>
                <a:cubicBezTo>
                  <a:pt x="3121289" y="0"/>
                  <a:pt x="3187584" y="12571"/>
                  <a:pt x="3242377" y="37714"/>
                </a:cubicBezTo>
                <a:cubicBezTo>
                  <a:pt x="3297169" y="62857"/>
                  <a:pt x="3333460" y="94522"/>
                  <a:pt x="3351249" y="132711"/>
                </a:cubicBezTo>
                <a:cubicBezTo>
                  <a:pt x="3364592" y="161352"/>
                  <a:pt x="3372930" y="205003"/>
                  <a:pt x="3376266" y="263664"/>
                </a:cubicBezTo>
                <a:lnTo>
                  <a:pt x="3377483" y="310131"/>
                </a:lnTo>
                <a:lnTo>
                  <a:pt x="3099704" y="310131"/>
                </a:lnTo>
                <a:lnTo>
                  <a:pt x="3099704" y="287480"/>
                </a:lnTo>
                <a:cubicBezTo>
                  <a:pt x="3099704" y="247631"/>
                  <a:pt x="3096146" y="222252"/>
                  <a:pt x="3089030" y="211341"/>
                </a:cubicBezTo>
                <a:cubicBezTo>
                  <a:pt x="3081914" y="200430"/>
                  <a:pt x="3070055" y="194974"/>
                  <a:pt x="3053451" y="194974"/>
                </a:cubicBezTo>
                <a:cubicBezTo>
                  <a:pt x="3035425" y="194974"/>
                  <a:pt x="3021786" y="202333"/>
                  <a:pt x="3012535" y="217050"/>
                </a:cubicBezTo>
                <a:cubicBezTo>
                  <a:pt x="3003284" y="231767"/>
                  <a:pt x="2998659" y="254080"/>
                  <a:pt x="2998659" y="283989"/>
                </a:cubicBezTo>
                <a:lnTo>
                  <a:pt x="3000676" y="310131"/>
                </a:lnTo>
                <a:lnTo>
                  <a:pt x="2718762" y="310131"/>
                </a:lnTo>
                <a:lnTo>
                  <a:pt x="2720408" y="262041"/>
                </a:lnTo>
                <a:cubicBezTo>
                  <a:pt x="2724633" y="204758"/>
                  <a:pt x="2735195" y="160818"/>
                  <a:pt x="2752096" y="130220"/>
                </a:cubicBezTo>
                <a:cubicBezTo>
                  <a:pt x="2774629" y="89422"/>
                  <a:pt x="2811038" y="57520"/>
                  <a:pt x="2861323" y="34512"/>
                </a:cubicBezTo>
                <a:cubicBezTo>
                  <a:pt x="2911609" y="11504"/>
                  <a:pt x="2972330" y="0"/>
                  <a:pt x="3043489" y="0"/>
                </a:cubicBezTo>
                <a:close/>
              </a:path>
            </a:pathLst>
          </a:custGeom>
          <a:solidFill>
            <a:schemeClr val="bg1">
              <a:alpha val="30000"/>
            </a:schemeClr>
          </a:solidFill>
          <a:ln>
            <a:noFill/>
          </a:ln>
          <a:effectLst/>
        </p:spPr>
        <p:txBody>
          <a:bodyPr anchor="t" anchorCtr="0" bIns="45720" compatLnSpc="1" forceAA="0" fromWordArt="0" horzOverflow="overflow" lIns="91440" numCol="1" rIns="91440" rot="0" rtlCol="0" spcCol="0" spcFirstLastPara="0" tIns="45720" vert="horz" vertOverflow="overflow" wrap="square">
            <a:prstTxWarp prst="textNoShape">
              <a:avLst/>
            </a:prstTxWarp>
            <a:noAutofit/>
            <a:scene3d>
              <a:camera prst="orthographicFront"/>
              <a:lightRig dir="t" rig="threePt"/>
            </a:scene3d>
            <a:sp3d contourW="12700"/>
          </a:bodyPr>
          <a:lstStyle/>
          <a:p>
            <a:pPr algn="dist"/>
            <a:endParaRPr altLang="en-US" lang="zh-CN" sz="11500">
              <a:solidFill>
                <a:schemeClr val="bg1">
                  <a:alpha val="30000"/>
                </a:schemeClr>
              </a:solidFill>
              <a:latin charset="0" panose="020b0806030902050204" pitchFamily="34" typeface="Impact"/>
              <a:ea charset="-122" panose="01010104010101010101" pitchFamily="2" typeface="时尚中黑简体"/>
            </a:endParaRPr>
          </a:p>
        </p:txBody>
      </p:sp>
      <p:sp>
        <p:nvSpPr>
          <p:cNvPr id="3" name="矩形 2"/>
          <p:cNvSpPr/>
          <p:nvPr/>
        </p:nvSpPr>
        <p:spPr>
          <a:xfrm>
            <a:off x="514350" y="476250"/>
            <a:ext cx="11163300" cy="590550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圆角 3"/>
          <p:cNvSpPr/>
          <p:nvPr/>
        </p:nvSpPr>
        <p:spPr>
          <a:xfrm>
            <a:off x="5392366" y="5110173"/>
            <a:ext cx="1407268" cy="362985"/>
          </a:xfrm>
          <a:prstGeom prst="roundRect">
            <a:avLst>
              <a:gd fmla="val 50000"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椭圆 4"/>
          <p:cNvSpPr/>
          <p:nvPr/>
        </p:nvSpPr>
        <p:spPr>
          <a:xfrm>
            <a:off x="5742562" y="1210518"/>
            <a:ext cx="706876" cy="616094"/>
          </a:xfrm>
          <a:custGeom>
            <a:gdLst>
              <a:gd fmla="*/ 203708 w 327857" name="connsiteX0"/>
              <a:gd fmla="*/ 71438 h 285751" name="connsiteY0"/>
              <a:gd fmla="*/ 201104 w 327857" name="connsiteX1"/>
              <a:gd fmla="*/ 74034 h 285751" name="connsiteY1"/>
              <a:gd fmla="*/ 169862 w 327857" name="connsiteX2"/>
              <a:gd fmla="*/ 259633 h 285751" name="connsiteY2"/>
              <a:gd fmla="*/ 171164 w 327857" name="connsiteX3"/>
              <a:gd fmla="*/ 262228 h 285751" name="connsiteY3"/>
              <a:gd fmla="*/ 173767 w 327857" name="connsiteX4"/>
              <a:gd fmla="*/ 263526 h 285751" name="connsiteY4"/>
              <a:gd fmla="*/ 296132 w 327857" name="connsiteX5"/>
              <a:gd fmla="*/ 220696 h 285751" name="connsiteY5"/>
              <a:gd fmla="*/ 300037 w 327857" name="connsiteX6"/>
              <a:gd fmla="*/ 218100 h 285751" name="connsiteY6"/>
              <a:gd fmla="*/ 298735 w 327857" name="connsiteX7"/>
              <a:gd fmla="*/ 212908 h 285751" name="connsiteY7"/>
              <a:gd fmla="*/ 207613 w 327857" name="connsiteX8"/>
              <a:gd fmla="*/ 72736 h 285751" name="connsiteY8"/>
              <a:gd fmla="*/ 203708 w 327857" name="connsiteX9"/>
              <a:gd fmla="*/ 71438 h 285751" name="connsiteY9"/>
              <a:gd fmla="*/ 198289 w 327857" name="connsiteX10"/>
              <a:gd fmla="*/ 36513 h 285751" name="connsiteY10"/>
              <a:gd fmla="*/ 206031 w 327857" name="connsiteX11"/>
              <a:gd fmla="*/ 40407 h 285751" name="connsiteY11"/>
              <a:gd fmla="*/ 326033 w 327857" name="connsiteX12"/>
              <a:gd fmla="*/ 218249 h 285751" name="connsiteY12"/>
              <a:gd fmla="*/ 327323 w 327857" name="connsiteX13"/>
              <a:gd fmla="*/ 227336 h 285751" name="connsiteY13"/>
              <a:gd fmla="*/ 320871 w 327857" name="connsiteX14"/>
              <a:gd fmla="*/ 233827 h 285751" name="connsiteY14"/>
              <a:gd fmla="*/ 167321 w 327857" name="connsiteX15"/>
              <a:gd fmla="*/ 284453 h 285751" name="connsiteY15"/>
              <a:gd fmla="*/ 164740 w 327857" name="connsiteX16"/>
              <a:gd fmla="*/ 285751 h 285751" name="connsiteY16"/>
              <a:gd fmla="*/ 158289 w 327857" name="connsiteX17"/>
              <a:gd fmla="*/ 284453 h 285751" name="connsiteY17"/>
              <a:gd fmla="*/ 71836 w 327857" name="connsiteX18"/>
              <a:gd fmla="*/ 227336 h 285751" name="connsiteY18"/>
              <a:gd fmla="*/ 67965 w 327857" name="connsiteX19"/>
              <a:gd fmla="*/ 220846 h 285751" name="connsiteY19"/>
              <a:gd fmla="*/ 69255 w 327857" name="connsiteX20"/>
              <a:gd fmla="*/ 214355 h 285751" name="connsiteY20"/>
              <a:gd fmla="*/ 190547 w 327857" name="connsiteX21"/>
              <a:gd fmla="*/ 40407 h 285751" name="connsiteY21"/>
              <a:gd fmla="*/ 198289 w 327857" name="connsiteX22"/>
              <a:gd fmla="*/ 36513 h 285751" name="connsiteY22"/>
              <a:gd fmla="*/ 98425 w 327857" name="connsiteX23"/>
              <a:gd fmla="*/ 0 h 285751" name="connsiteY23"/>
              <a:gd fmla="*/ 104900 w 327857" name="connsiteX24"/>
              <a:gd fmla="*/ 3850 h 285751" name="connsiteY24"/>
              <a:gd fmla="*/ 147638 w 327857" name="connsiteX25"/>
              <a:gd fmla="*/ 65459 h 285751" name="connsiteY25"/>
              <a:gd fmla="*/ 138572 w 327857" name="connsiteX26"/>
              <a:gd fmla="*/ 77011 h 285751" name="connsiteY26"/>
              <a:gd fmla="*/ 106196 w 327857" name="connsiteX27"/>
              <a:gd fmla="*/ 26953 h 285751" name="connsiteY27"/>
              <a:gd fmla="*/ 102310 w 327857" name="connsiteX28"/>
              <a:gd fmla="*/ 25670 h 285751" name="connsiteY28"/>
              <a:gd fmla="*/ 101015 w 327857" name="connsiteX29"/>
              <a:gd fmla="*/ 28237 h 285751" name="connsiteY29"/>
              <a:gd fmla="*/ 77704 w 327857" name="connsiteX30"/>
              <a:gd fmla="*/ 163006 h 285751" name="connsiteY30"/>
              <a:gd fmla="*/ 64753 w 327857" name="connsiteX31"/>
              <a:gd fmla="*/ 180975 h 285751" name="connsiteY31"/>
              <a:gd fmla="*/ 3885 w 327857" name="connsiteX32"/>
              <a:gd fmla="*/ 142470 h 285751" name="connsiteY32"/>
              <a:gd fmla="*/ 0 w 327857" name="connsiteX33"/>
              <a:gd fmla="*/ 137336 h 285751" name="connsiteY33"/>
              <a:gd fmla="*/ 1295 w 327857" name="connsiteX34"/>
              <a:gd fmla="*/ 132202 h 285751" name="connsiteY34"/>
              <a:gd fmla="*/ 93245 w 327857" name="connsiteX35"/>
              <a:gd fmla="*/ 3850 h 285751" name="connsiteY35"/>
              <a:gd fmla="*/ 98425 w 327857" name="connsiteX36"/>
              <a:gd fmla="*/ 0 h 285751" name="connsiteY3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b="b" l="l" r="r" t="t"/>
            <a:pathLst>
              <a:path h="285751" w="327857">
                <a:moveTo>
                  <a:pt x="203708" y="71438"/>
                </a:moveTo>
                <a:cubicBezTo>
                  <a:pt x="202406" y="71438"/>
                  <a:pt x="201104" y="72736"/>
                  <a:pt x="201104" y="74034"/>
                </a:cubicBezTo>
                <a:cubicBezTo>
                  <a:pt x="201104" y="74034"/>
                  <a:pt x="201104" y="74034"/>
                  <a:pt x="169862" y="259633"/>
                </a:cubicBezTo>
                <a:cubicBezTo>
                  <a:pt x="169862" y="260930"/>
                  <a:pt x="169862" y="262228"/>
                  <a:pt x="171164" y="262228"/>
                </a:cubicBezTo>
                <a:cubicBezTo>
                  <a:pt x="171164" y="263526"/>
                  <a:pt x="172466" y="263526"/>
                  <a:pt x="173767" y="263526"/>
                </a:cubicBezTo>
                <a:cubicBezTo>
                  <a:pt x="173767" y="263526"/>
                  <a:pt x="173767" y="263526"/>
                  <a:pt x="296132" y="220696"/>
                </a:cubicBezTo>
                <a:cubicBezTo>
                  <a:pt x="297434" y="220696"/>
                  <a:pt x="298735" y="219398"/>
                  <a:pt x="300037" y="218100"/>
                </a:cubicBezTo>
                <a:cubicBezTo>
                  <a:pt x="300037" y="215504"/>
                  <a:pt x="300037" y="214206"/>
                  <a:pt x="298735" y="212908"/>
                </a:cubicBezTo>
                <a:cubicBezTo>
                  <a:pt x="298735" y="212908"/>
                  <a:pt x="298735" y="212908"/>
                  <a:pt x="207613" y="72736"/>
                </a:cubicBezTo>
                <a:cubicBezTo>
                  <a:pt x="206311" y="71438"/>
                  <a:pt x="205009" y="71438"/>
                  <a:pt x="203708" y="71438"/>
                </a:cubicBezTo>
                <a:close/>
                <a:moveTo>
                  <a:pt x="198289" y="36513"/>
                </a:moveTo>
                <a:cubicBezTo>
                  <a:pt x="200870" y="36513"/>
                  <a:pt x="204741" y="37811"/>
                  <a:pt x="206031" y="40407"/>
                </a:cubicBezTo>
                <a:cubicBezTo>
                  <a:pt x="206031" y="40407"/>
                  <a:pt x="206031" y="40407"/>
                  <a:pt x="326033" y="218249"/>
                </a:cubicBezTo>
                <a:cubicBezTo>
                  <a:pt x="327323" y="220846"/>
                  <a:pt x="328613" y="224740"/>
                  <a:pt x="327323" y="227336"/>
                </a:cubicBezTo>
                <a:cubicBezTo>
                  <a:pt x="326033" y="229932"/>
                  <a:pt x="323452" y="232529"/>
                  <a:pt x="320871" y="233827"/>
                </a:cubicBezTo>
                <a:cubicBezTo>
                  <a:pt x="320871" y="233827"/>
                  <a:pt x="320871" y="233827"/>
                  <a:pt x="167321" y="284453"/>
                </a:cubicBezTo>
                <a:cubicBezTo>
                  <a:pt x="166031" y="285751"/>
                  <a:pt x="164740" y="285751"/>
                  <a:pt x="164740" y="285751"/>
                </a:cubicBezTo>
                <a:cubicBezTo>
                  <a:pt x="162160" y="285751"/>
                  <a:pt x="160869" y="284453"/>
                  <a:pt x="158289" y="284453"/>
                </a:cubicBezTo>
                <a:cubicBezTo>
                  <a:pt x="158289" y="284453"/>
                  <a:pt x="158289" y="284453"/>
                  <a:pt x="71836" y="227336"/>
                </a:cubicBezTo>
                <a:cubicBezTo>
                  <a:pt x="69255" y="226038"/>
                  <a:pt x="67965" y="223442"/>
                  <a:pt x="67965" y="220846"/>
                </a:cubicBezTo>
                <a:cubicBezTo>
                  <a:pt x="66675" y="218249"/>
                  <a:pt x="67965" y="215653"/>
                  <a:pt x="69255" y="214355"/>
                </a:cubicBezTo>
                <a:cubicBezTo>
                  <a:pt x="69255" y="214355"/>
                  <a:pt x="69255" y="214355"/>
                  <a:pt x="190547" y="40407"/>
                </a:cubicBezTo>
                <a:cubicBezTo>
                  <a:pt x="191838" y="37811"/>
                  <a:pt x="195709" y="36513"/>
                  <a:pt x="198289" y="36513"/>
                </a:cubicBezTo>
                <a:close/>
                <a:moveTo>
                  <a:pt x="98425" y="0"/>
                </a:moveTo>
                <a:cubicBezTo>
                  <a:pt x="101015" y="0"/>
                  <a:pt x="103605" y="1283"/>
                  <a:pt x="104900" y="3850"/>
                </a:cubicBezTo>
                <a:cubicBezTo>
                  <a:pt x="104900" y="3850"/>
                  <a:pt x="104900" y="3850"/>
                  <a:pt x="147638" y="65459"/>
                </a:cubicBezTo>
                <a:cubicBezTo>
                  <a:pt x="147638" y="65459"/>
                  <a:pt x="147638" y="65459"/>
                  <a:pt x="138572" y="77011"/>
                </a:cubicBezTo>
                <a:cubicBezTo>
                  <a:pt x="138572" y="77011"/>
                  <a:pt x="138572" y="77011"/>
                  <a:pt x="106196" y="26953"/>
                </a:cubicBezTo>
                <a:cubicBezTo>
                  <a:pt x="104900" y="25670"/>
                  <a:pt x="103605" y="25670"/>
                  <a:pt x="102310" y="25670"/>
                </a:cubicBezTo>
                <a:cubicBezTo>
                  <a:pt x="102310" y="25670"/>
                  <a:pt x="101015" y="26953"/>
                  <a:pt x="101015" y="28237"/>
                </a:cubicBezTo>
                <a:lnTo>
                  <a:pt x="77704" y="163006"/>
                </a:lnTo>
                <a:cubicBezTo>
                  <a:pt x="77704" y="163006"/>
                  <a:pt x="77704" y="163006"/>
                  <a:pt x="64753" y="180975"/>
                </a:cubicBezTo>
                <a:cubicBezTo>
                  <a:pt x="64753" y="180975"/>
                  <a:pt x="64753" y="180975"/>
                  <a:pt x="3885" y="142470"/>
                </a:cubicBezTo>
                <a:cubicBezTo>
                  <a:pt x="1295" y="141186"/>
                  <a:pt x="0" y="139903"/>
                  <a:pt x="0" y="137336"/>
                </a:cubicBezTo>
                <a:cubicBezTo>
                  <a:pt x="0" y="136052"/>
                  <a:pt x="0" y="133485"/>
                  <a:pt x="1295" y="132202"/>
                </a:cubicBezTo>
                <a:cubicBezTo>
                  <a:pt x="1295" y="132202"/>
                  <a:pt x="1295" y="132202"/>
                  <a:pt x="93245" y="3850"/>
                </a:cubicBezTo>
                <a:cubicBezTo>
                  <a:pt x="94540" y="1283"/>
                  <a:pt x="95835" y="0"/>
                  <a:pt x="9842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6" name="文本框 5"/>
          <p:cNvSpPr txBox="1"/>
          <p:nvPr/>
        </p:nvSpPr>
        <p:spPr>
          <a:xfrm>
            <a:off x="2396250" y="2844454"/>
            <a:ext cx="7399504" cy="822960"/>
          </a:xfrm>
          <a:prstGeom prst="rect">
            <a:avLst/>
          </a:prstGeom>
          <a:noFill/>
        </p:spPr>
        <p:txBody>
          <a:bodyPr rtlCol="0" wrap="square">
            <a:spAutoFit/>
            <a:scene3d>
              <a:camera prst="orthographicFront"/>
              <a:lightRig dir="t" rig="threePt"/>
            </a:scene3d>
            <a:sp3d contourW="12700"/>
          </a:bodyPr>
          <a:lstStyle/>
          <a:p>
            <a:pPr algn="dist"/>
            <a:r>
              <a:rPr altLang="en-US" lang="zh-CN" smtClean="0" sz="4800">
                <a:solidFill>
                  <a:schemeClr val="bg1"/>
                </a:solidFill>
                <a:latin charset="-122" panose="01010104010101010101" pitchFamily="2" typeface="时尚中黑简体"/>
                <a:ea charset="-122" panose="01010104010101010101" pitchFamily="2" typeface="时尚中黑简体"/>
              </a:rPr>
              <a:t>简约大气通用商务PPT</a:t>
            </a:r>
          </a:p>
        </p:txBody>
      </p:sp>
      <p:sp>
        <p:nvSpPr>
          <p:cNvPr id="11" name="矩形 10"/>
          <p:cNvSpPr/>
          <p:nvPr/>
        </p:nvSpPr>
        <p:spPr>
          <a:xfrm>
            <a:off x="5156323" y="5115235"/>
            <a:ext cx="1886504" cy="33528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aseline="0" cap="none" kern="1200" kumimoji="0" lang="en-US" noProof="0" normalizeH="0" smtClean="0" spc="0" strike="noStrike" sz="1600" u="none">
                <a:ln>
                  <a:noFill/>
                </a:ln>
                <a:solidFill>
                  <a:schemeClr val="bg1"/>
                </a:solidFill>
                <a:effectLst/>
                <a:uLnTx/>
                <a:uFillTx/>
                <a:ea charset="-122" panose="02010600030101010101" pitchFamily="2" typeface="等线"/>
                <a:cs typeface="+mn-cs"/>
              </a:rPr>
              <a:t>2020.12.31</a:t>
            </a:r>
          </a:p>
        </p:txBody>
      </p:sp>
      <p:sp>
        <p:nvSpPr>
          <p:cNvPr id="10" name="矩形 9"/>
          <p:cNvSpPr/>
          <p:nvPr/>
        </p:nvSpPr>
        <p:spPr>
          <a:xfrm>
            <a:off x="3656394" y="4168235"/>
            <a:ext cx="4886361" cy="33528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aseline="0" cap="none" kern="1200" kumimoji="0" lang="en-US" noProof="0" normalizeH="0" spc="0" strike="noStrike" sz="1600" u="none">
                <a:ln>
                  <a:noFill/>
                </a:ln>
                <a:solidFill>
                  <a:schemeClr val="accent3"/>
                </a:solidFill>
                <a:effectLst/>
                <a:uLnTx/>
                <a:uFillTx/>
                <a:ea charset="-122" panose="02010600030101010101" pitchFamily="2" typeface="等线"/>
                <a:cs typeface="+mn-cs"/>
              </a:rPr>
              <a:t>THIS TEMPLATE DESIGNED FOR FEI ER SHE JI</a:t>
            </a:r>
          </a:p>
        </p:txBody>
      </p:sp>
    </p:spTree>
    <p:extLst>
      <p:ext uri="{BB962C8B-B14F-4D97-AF65-F5344CB8AC3E}">
        <p14:creationId val="1434217241"/>
      </p:ext>
    </p:extLst>
  </p:cSld>
  <p:clrMapOvr>
    <a:masterClrMapping/>
  </p:clrMapOvr>
  <mc:AlternateContent>
    <mc:Choice Requires="p14">
      <p:transition advTm="4000" p14:dur="800" spd="slow">
        <p:circle/>
      </p:transition>
    </mc:Choice>
    <mc:Fallback>
      <p:transition advTm="4000" spd="slow">
        <p:circl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14"/>
                                        </p:tgtEl>
                                        <p:attrNameLst>
                                          <p:attrName>style.visibility</p:attrName>
                                        </p:attrNameLst>
                                      </p:cBhvr>
                                      <p:to>
                                        <p:strVal val="visible"/>
                                      </p:to>
                                    </p:set>
                                    <p:animEffect filter="fade" transition="in">
                                      <p:cBhvr>
                                        <p:cTn dur="1000" id="7"/>
                                        <p:tgtEl>
                                          <p:spTgt spid="14"/>
                                        </p:tgtEl>
                                      </p:cBhvr>
                                    </p:animEffect>
                                    <p:anim calcmode="lin" valueType="num">
                                      <p:cBhvr>
                                        <p:cTn dur="1000" fill="hold" id="8"/>
                                        <p:tgtEl>
                                          <p:spTgt spid="14"/>
                                        </p:tgtEl>
                                        <p:attrNameLst>
                                          <p:attrName>ppt_x</p:attrName>
                                        </p:attrNameLst>
                                      </p:cBhvr>
                                      <p:tavLst>
                                        <p:tav tm="0">
                                          <p:val>
                                            <p:strVal val="#ppt_x"/>
                                          </p:val>
                                        </p:tav>
                                        <p:tav tm="100000">
                                          <p:val>
                                            <p:strVal val="#ppt_x"/>
                                          </p:val>
                                        </p:tav>
                                      </p:tavLst>
                                    </p:anim>
                                    <p:anim calcmode="lin" valueType="num">
                                      <p:cBhvr>
                                        <p:cTn dur="1000" fill="hold" id="9"/>
                                        <p:tgtEl>
                                          <p:spTgt spid="14"/>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22" presetSubtype="8">
                                  <p:stCondLst>
                                    <p:cond delay="0"/>
                                  </p:stCondLst>
                                  <p:childTnLst>
                                    <p:set>
                                      <p:cBhvr>
                                        <p:cTn dur="1" fill="hold" id="12">
                                          <p:stCondLst>
                                            <p:cond delay="0"/>
                                          </p:stCondLst>
                                        </p:cTn>
                                        <p:tgtEl>
                                          <p:spTgt spid="6"/>
                                        </p:tgtEl>
                                        <p:attrNameLst>
                                          <p:attrName>style.visibility</p:attrName>
                                        </p:attrNameLst>
                                      </p:cBhvr>
                                      <p:to>
                                        <p:strVal val="visible"/>
                                      </p:to>
                                    </p:set>
                                    <p:animEffect filter="wipe(left)" transition="in">
                                      <p:cBhvr>
                                        <p:cTn dur="500" id="13"/>
                                        <p:tgtEl>
                                          <p:spTgt spid="6"/>
                                        </p:tgtEl>
                                      </p:cBhvr>
                                    </p:animEffect>
                                  </p:childTnLst>
                                </p:cTn>
                              </p:par>
                            </p:childTnLst>
                          </p:cTn>
                        </p:par>
                        <p:par>
                          <p:cTn fill="hold" id="14" nodeType="afterGroup">
                            <p:stCondLst>
                              <p:cond delay="1500"/>
                            </p:stCondLst>
                            <p:childTnLst>
                              <p:par>
                                <p:cTn fill="hold" grpId="0" id="15" nodeType="afterEffect" presetClass="entr" presetID="10" presetSubtype="0">
                                  <p:stCondLst>
                                    <p:cond delay="0"/>
                                  </p:stCondLst>
                                  <p:childTnLst>
                                    <p:set>
                                      <p:cBhvr>
                                        <p:cTn dur="1" fill="hold" id="16">
                                          <p:stCondLst>
                                            <p:cond delay="0"/>
                                          </p:stCondLst>
                                        </p:cTn>
                                        <p:tgtEl>
                                          <p:spTgt spid="9"/>
                                        </p:tgtEl>
                                        <p:attrNameLst>
                                          <p:attrName>style.visibility</p:attrName>
                                        </p:attrNameLst>
                                      </p:cBhvr>
                                      <p:to>
                                        <p:strVal val="visible"/>
                                      </p:to>
                                    </p:set>
                                    <p:animEffect filter="fade" transition="in">
                                      <p:cBhvr>
                                        <p:cTn dur="500" id="17"/>
                                        <p:tgtEl>
                                          <p:spTgt spid="9"/>
                                        </p:tgtEl>
                                      </p:cBhvr>
                                    </p:animEffect>
                                  </p:childTnLst>
                                </p:cTn>
                              </p:par>
                            </p:childTnLst>
                          </p:cTn>
                        </p:par>
                        <p:par>
                          <p:cTn fill="hold" id="18" nodeType="afterGroup">
                            <p:stCondLst>
                              <p:cond delay="2000"/>
                            </p:stCondLst>
                            <p:childTnLst>
                              <p:par>
                                <p:cTn fill="hold" grpId="0" id="19" nodeType="afterEffect" presetClass="entr" presetID="56" presetSubtype="0">
                                  <p:stCondLst>
                                    <p:cond delay="0"/>
                                  </p:stCondLst>
                                  <p:iterate type="lt">
                                    <p:tmPct val="10000"/>
                                  </p:iterate>
                                  <p:childTnLst>
                                    <p:set>
                                      <p:cBhvr>
                                        <p:cTn dur="1" fill="hold" id="20">
                                          <p:stCondLst>
                                            <p:cond delay="0"/>
                                          </p:stCondLst>
                                        </p:cTn>
                                        <p:tgtEl>
                                          <p:spTgt spid="10"/>
                                        </p:tgtEl>
                                        <p:attrNameLst>
                                          <p:attrName>style.visibility</p:attrName>
                                        </p:attrNameLst>
                                      </p:cBhvr>
                                      <p:to>
                                        <p:strVal val="visible"/>
                                      </p:to>
                                    </p:set>
                                    <p:anim by="(-#ppt_w*2)" calcmode="lin" valueType="num">
                                      <p:cBhvr rctx="PPT">
                                        <p:cTn autoRev="1" dur="500" fill="hold" id="21">
                                          <p:stCondLst>
                                            <p:cond delay="0"/>
                                          </p:stCondLst>
                                        </p:cTn>
                                        <p:tgtEl>
                                          <p:spTgt spid="10"/>
                                        </p:tgtEl>
                                        <p:attrNameLst>
                                          <p:attrName>ppt_w</p:attrName>
                                        </p:attrNameLst>
                                      </p:cBhvr>
                                    </p:anim>
                                    <p:anim by="(#ppt_w*0.50)" calcmode="lin" valueType="num">
                                      <p:cBhvr>
                                        <p:cTn autoRev="1" decel="50000" dur="500" fill="hold" id="22">
                                          <p:stCondLst>
                                            <p:cond delay="0"/>
                                          </p:stCondLst>
                                        </p:cTn>
                                        <p:tgtEl>
                                          <p:spTgt spid="10"/>
                                        </p:tgtEl>
                                        <p:attrNameLst>
                                          <p:attrName>ppt_x</p:attrName>
                                        </p:attrNameLst>
                                      </p:cBhvr>
                                    </p:anim>
                                    <p:anim calcmode="lin" from="(-#ppt_h/2)" to="(#ppt_y)" valueType="num">
                                      <p:cBhvr>
                                        <p:cTn dur="1000" fill="hold" id="23">
                                          <p:stCondLst>
                                            <p:cond delay="0"/>
                                          </p:stCondLst>
                                        </p:cTn>
                                        <p:tgtEl>
                                          <p:spTgt spid="10"/>
                                        </p:tgtEl>
                                        <p:attrNameLst>
                                          <p:attrName>ppt_y</p:attrName>
                                        </p:attrNameLst>
                                      </p:cBhvr>
                                    </p:anim>
                                    <p:animRot by="21600000">
                                      <p:cBhvr>
                                        <p:cTn dur="1000" fill="hold" id="24">
                                          <p:stCondLst>
                                            <p:cond delay="0"/>
                                          </p:stCondLst>
                                        </p:cTn>
                                        <p:tgtEl>
                                          <p:spTgt spid="10"/>
                                        </p:tgtEl>
                                        <p:attrNameLst>
                                          <p:attrName>r</p:attrName>
                                        </p:attrNameLst>
                                      </p:cBhvr>
                                    </p:animRot>
                                  </p:childTnLst>
                                </p:cTn>
                              </p:par>
                            </p:childTnLst>
                          </p:cTn>
                        </p:par>
                        <p:par>
                          <p:cTn fill="hold" id="25" nodeType="afterGroup">
                            <p:stCondLst>
                              <p:cond delay="3000"/>
                            </p:stCondLst>
                            <p:childTnLst>
                              <p:par>
                                <p:cTn fill="hold" grpId="0" id="26" nodeType="afterEffect" presetClass="entr" presetID="53" presetSubtype="0">
                                  <p:stCondLst>
                                    <p:cond delay="0"/>
                                  </p:stCondLst>
                                  <p:childTnLst>
                                    <p:set>
                                      <p:cBhvr>
                                        <p:cTn dur="1" fill="hold" id="27">
                                          <p:stCondLst>
                                            <p:cond delay="0"/>
                                          </p:stCondLst>
                                        </p:cTn>
                                        <p:tgtEl>
                                          <p:spTgt spid="4"/>
                                        </p:tgtEl>
                                        <p:attrNameLst>
                                          <p:attrName>style.visibility</p:attrName>
                                        </p:attrNameLst>
                                      </p:cBhvr>
                                      <p:to>
                                        <p:strVal val="visible"/>
                                      </p:to>
                                    </p:set>
                                    <p:anim calcmode="lin" valueType="num">
                                      <p:cBhvr>
                                        <p:cTn dur="500" fill="hold" id="28"/>
                                        <p:tgtEl>
                                          <p:spTgt spid="4"/>
                                        </p:tgtEl>
                                        <p:attrNameLst>
                                          <p:attrName>ppt_w</p:attrName>
                                        </p:attrNameLst>
                                      </p:cBhvr>
                                      <p:tavLst>
                                        <p:tav tm="0">
                                          <p:val>
                                            <p:fltVal val="0"/>
                                          </p:val>
                                        </p:tav>
                                        <p:tav tm="100000">
                                          <p:val>
                                            <p:strVal val="#ppt_w"/>
                                          </p:val>
                                        </p:tav>
                                      </p:tavLst>
                                    </p:anim>
                                    <p:anim calcmode="lin" valueType="num">
                                      <p:cBhvr>
                                        <p:cTn dur="500" fill="hold" id="29"/>
                                        <p:tgtEl>
                                          <p:spTgt spid="4"/>
                                        </p:tgtEl>
                                        <p:attrNameLst>
                                          <p:attrName>ppt_h</p:attrName>
                                        </p:attrNameLst>
                                      </p:cBhvr>
                                      <p:tavLst>
                                        <p:tav tm="0">
                                          <p:val>
                                            <p:fltVal val="0"/>
                                          </p:val>
                                        </p:tav>
                                        <p:tav tm="100000">
                                          <p:val>
                                            <p:strVal val="#ppt_h"/>
                                          </p:val>
                                        </p:tav>
                                      </p:tavLst>
                                    </p:anim>
                                    <p:animEffect filter="fade" transition="in">
                                      <p:cBhvr>
                                        <p:cTn dur="500" id="30"/>
                                        <p:tgtEl>
                                          <p:spTgt spid="4"/>
                                        </p:tgtEl>
                                      </p:cBhvr>
                                    </p:animEffect>
                                  </p:childTnLst>
                                </p:cTn>
                              </p:par>
                              <p:par>
                                <p:cTn fill="hold" grpId="0" id="31" nodeType="withEffect" presetClass="entr" presetID="53" presetSubtype="0">
                                  <p:stCondLst>
                                    <p:cond delay="0"/>
                                  </p:stCondLst>
                                  <p:childTnLst>
                                    <p:set>
                                      <p:cBhvr>
                                        <p:cTn dur="1" fill="hold" id="32">
                                          <p:stCondLst>
                                            <p:cond delay="0"/>
                                          </p:stCondLst>
                                        </p:cTn>
                                        <p:tgtEl>
                                          <p:spTgt spid="11"/>
                                        </p:tgtEl>
                                        <p:attrNameLst>
                                          <p:attrName>style.visibility</p:attrName>
                                        </p:attrNameLst>
                                      </p:cBhvr>
                                      <p:to>
                                        <p:strVal val="visible"/>
                                      </p:to>
                                    </p:set>
                                    <p:anim calcmode="lin" valueType="num">
                                      <p:cBhvr>
                                        <p:cTn dur="500" fill="hold" id="33"/>
                                        <p:tgtEl>
                                          <p:spTgt spid="11"/>
                                        </p:tgtEl>
                                        <p:attrNameLst>
                                          <p:attrName>ppt_w</p:attrName>
                                        </p:attrNameLst>
                                      </p:cBhvr>
                                      <p:tavLst>
                                        <p:tav tm="0">
                                          <p:val>
                                            <p:fltVal val="0"/>
                                          </p:val>
                                        </p:tav>
                                        <p:tav tm="100000">
                                          <p:val>
                                            <p:strVal val="#ppt_w"/>
                                          </p:val>
                                        </p:tav>
                                      </p:tavLst>
                                    </p:anim>
                                    <p:anim calcmode="lin" valueType="num">
                                      <p:cBhvr>
                                        <p:cTn dur="500" fill="hold" id="34"/>
                                        <p:tgtEl>
                                          <p:spTgt spid="11"/>
                                        </p:tgtEl>
                                        <p:attrNameLst>
                                          <p:attrName>ppt_h</p:attrName>
                                        </p:attrNameLst>
                                      </p:cBhvr>
                                      <p:tavLst>
                                        <p:tav tm="0">
                                          <p:val>
                                            <p:fltVal val="0"/>
                                          </p:val>
                                        </p:tav>
                                        <p:tav tm="100000">
                                          <p:val>
                                            <p:strVal val="#ppt_h"/>
                                          </p:val>
                                        </p:tav>
                                      </p:tavLst>
                                    </p:anim>
                                    <p:animEffect filter="fade" transition="in">
                                      <p:cBhvr>
                                        <p:cTn dur="500" id="35"/>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4"/>
      <p:bldP grpId="0" spid="14"/>
      <p:bldP grpId="0" spid="6"/>
      <p:bldP grpId="0" spid="11"/>
      <p:bldP grpId="0" spid="10"/>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graphicFrame>
        <p:nvGraphicFramePr>
          <p:cNvPr id="6" name="图表 5"/>
          <p:cNvGraphicFramePr/>
          <p:nvPr>
            <p:extLst>
              <p:ext uri="{D42A27DB-BD31-4B8C-83A1-F6EECF244321}">
                <p14:modId val="3405856655"/>
              </p:ext>
            </p:extLst>
          </p:nvPr>
        </p:nvGraphicFramePr>
        <p:xfrm>
          <a:off x="1277257" y="1915887"/>
          <a:ext cx="9637486" cy="3926114"/>
        </p:xfrm>
        <a:graphic>
          <a:graphicData uri="http://schemas.openxmlformats.org/drawingml/2006/chart">
            <c:chart xmlns:c="http://schemas.openxmlformats.org/drawingml/2006/chart" r:id="rId3"/>
          </a:graphicData>
        </a:graphic>
      </p:graphicFrame>
    </p:spTree>
    <p:extLst>
      <p:ext uri="{BB962C8B-B14F-4D97-AF65-F5344CB8AC3E}">
        <p14:creationId val="575211364"/>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8">
                                  <p:stCondLst>
                                    <p:cond delay="0"/>
                                  </p:stCondLst>
                                  <p:childTnLst>
                                    <p:set>
                                      <p:cBhvr>
                                        <p:cTn dur="1" fill="hold" id="6">
                                          <p:stCondLst>
                                            <p:cond delay="0"/>
                                          </p:stCondLst>
                                        </p:cTn>
                                        <p:tgtEl>
                                          <p:spTgt spid="6"/>
                                        </p:tgtEl>
                                        <p:attrNameLst>
                                          <p:attrName>style.visibility</p:attrName>
                                        </p:attrNameLst>
                                      </p:cBhvr>
                                      <p:to>
                                        <p:strVal val="visible"/>
                                      </p:to>
                                    </p:set>
                                    <p:animEffect filter="wipe(left)" transition="in">
                                      <p:cBhvr>
                                        <p:cTn dur="5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6">
        <p:bldAsOne/>
      </p:bldGraphic>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graphicFrame>
        <p:nvGraphicFramePr>
          <p:cNvPr id="6" name="图表 5"/>
          <p:cNvGraphicFramePr/>
          <p:nvPr>
            <p:extLst>
              <p:ext uri="{D42A27DB-BD31-4B8C-83A1-F6EECF244321}">
                <p14:modId val="3591179309"/>
              </p:ext>
            </p:extLst>
          </p:nvPr>
        </p:nvGraphicFramePr>
        <p:xfrm>
          <a:off x="1168401" y="1866296"/>
          <a:ext cx="9855199" cy="3975704"/>
        </p:xfrm>
        <a:graphic>
          <a:graphicData uri="http://schemas.openxmlformats.org/drawingml/2006/chart">
            <c:chart xmlns:c="http://schemas.openxmlformats.org/drawingml/2006/chart" r:id="rId3"/>
          </a:graphicData>
        </a:graphic>
      </p:graphicFrame>
    </p:spTree>
    <p:extLst>
      <p:ext uri="{BB962C8B-B14F-4D97-AF65-F5344CB8AC3E}">
        <p14:creationId val="1307825723"/>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4">
                                  <p:stCondLst>
                                    <p:cond delay="0"/>
                                  </p:stCondLst>
                                  <p:childTnLst>
                                    <p:set>
                                      <p:cBhvr>
                                        <p:cTn dur="1" fill="hold" id="6">
                                          <p:stCondLst>
                                            <p:cond delay="0"/>
                                          </p:stCondLst>
                                        </p:cTn>
                                        <p:tgtEl>
                                          <p:spTgt spid="6"/>
                                        </p:tgtEl>
                                        <p:attrNameLst>
                                          <p:attrName>style.visibility</p:attrName>
                                        </p:attrNameLst>
                                      </p:cBhvr>
                                      <p:to>
                                        <p:strVal val="visible"/>
                                      </p:to>
                                    </p:set>
                                    <p:animEffect filter="wipe(down)" transition="in">
                                      <p:cBhvr>
                                        <p:cTn dur="5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6">
        <p:bldAsOne/>
      </p:bldGraphic>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sp>
        <p:nvSpPr>
          <p:cNvPr id="2" name="椭圆 1"/>
          <p:cNvSpPr/>
          <p:nvPr/>
        </p:nvSpPr>
        <p:spPr>
          <a:xfrm>
            <a:off x="1928010" y="1959429"/>
            <a:ext cx="1944914" cy="1944914"/>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5123543" y="1959429"/>
            <a:ext cx="1944914" cy="194491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椭圆 6"/>
          <p:cNvSpPr/>
          <p:nvPr/>
        </p:nvSpPr>
        <p:spPr>
          <a:xfrm>
            <a:off x="8319076" y="1959429"/>
            <a:ext cx="1944914" cy="1944914"/>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矩形: 圆角 2"/>
          <p:cNvSpPr/>
          <p:nvPr/>
        </p:nvSpPr>
        <p:spPr>
          <a:xfrm>
            <a:off x="2052576" y="5399314"/>
            <a:ext cx="1695781" cy="442686"/>
          </a:xfrm>
          <a:prstGeom prst="roundRect">
            <a:avLst>
              <a:gd fmla="val 50000" name="adj"/>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矩形: 圆角 7"/>
          <p:cNvSpPr/>
          <p:nvPr/>
        </p:nvSpPr>
        <p:spPr>
          <a:xfrm>
            <a:off x="5248109" y="5399314"/>
            <a:ext cx="1695781" cy="442686"/>
          </a:xfrm>
          <a:prstGeom prst="roundRect">
            <a:avLst>
              <a:gd fmla="val 50000" name="adj"/>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矩形: 圆角 8"/>
          <p:cNvSpPr/>
          <p:nvPr/>
        </p:nvSpPr>
        <p:spPr>
          <a:xfrm>
            <a:off x="8443642" y="5399314"/>
            <a:ext cx="1695781" cy="442686"/>
          </a:xfrm>
          <a:prstGeom prst="roundRect">
            <a:avLst>
              <a:gd fmla="val 50000" name="adj"/>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矩形 10"/>
          <p:cNvSpPr/>
          <p:nvPr/>
        </p:nvSpPr>
        <p:spPr>
          <a:xfrm>
            <a:off x="1596518" y="4124851"/>
            <a:ext cx="2607896" cy="1115568"/>
          </a:xfrm>
          <a:prstGeom prst="rect">
            <a:avLst/>
          </a:prstGeom>
        </p:spPr>
        <p:txBody>
          <a:bodyPr wrap="square">
            <a:spAutoFit/>
            <a:scene3d>
              <a:camera prst="orthographicFront"/>
              <a:lightRig dir="t" rig="threePt"/>
            </a:scene3d>
            <a:sp3d contourW="12700"/>
          </a:body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12" name="矩形 11"/>
          <p:cNvSpPr/>
          <p:nvPr/>
        </p:nvSpPr>
        <p:spPr>
          <a:xfrm>
            <a:off x="2052576" y="5420409"/>
            <a:ext cx="1695781"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tx1">
                    <a:lumMod val="65000"/>
                    <a:lumOff val="35000"/>
                  </a:schemeClr>
                </a:solidFill>
              </a:rPr>
              <a:t>标题文字添加</a:t>
            </a:r>
          </a:p>
        </p:txBody>
      </p:sp>
      <p:sp>
        <p:nvSpPr>
          <p:cNvPr id="13" name="矩形 12"/>
          <p:cNvSpPr/>
          <p:nvPr/>
        </p:nvSpPr>
        <p:spPr>
          <a:xfrm>
            <a:off x="5248109" y="5420409"/>
            <a:ext cx="1695781"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bg1"/>
                </a:solidFill>
              </a:rPr>
              <a:t>标题文字添加</a:t>
            </a:r>
          </a:p>
        </p:txBody>
      </p:sp>
      <p:sp>
        <p:nvSpPr>
          <p:cNvPr id="14" name="矩形 13"/>
          <p:cNvSpPr/>
          <p:nvPr/>
        </p:nvSpPr>
        <p:spPr>
          <a:xfrm>
            <a:off x="8443641" y="5420409"/>
            <a:ext cx="1695781"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tx1">
                    <a:lumMod val="65000"/>
                    <a:lumOff val="35000"/>
                  </a:schemeClr>
                </a:solidFill>
              </a:rPr>
              <a:t>标题文字添加</a:t>
            </a:r>
          </a:p>
        </p:txBody>
      </p:sp>
      <p:sp>
        <p:nvSpPr>
          <p:cNvPr id="15" name="矩形 14"/>
          <p:cNvSpPr/>
          <p:nvPr/>
        </p:nvSpPr>
        <p:spPr>
          <a:xfrm>
            <a:off x="4792052" y="4124851"/>
            <a:ext cx="2607896" cy="1115568"/>
          </a:xfrm>
          <a:prstGeom prst="rect">
            <a:avLst/>
          </a:prstGeom>
        </p:spPr>
        <p:txBody>
          <a:bodyPr wrap="square">
            <a:spAutoFit/>
            <a:scene3d>
              <a:camera prst="orthographicFront"/>
              <a:lightRig dir="t" rig="threePt"/>
            </a:scene3d>
            <a:sp3d contourW="12700"/>
          </a:body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16" name="矩形 15"/>
          <p:cNvSpPr/>
          <p:nvPr/>
        </p:nvSpPr>
        <p:spPr>
          <a:xfrm>
            <a:off x="7987587" y="4124851"/>
            <a:ext cx="2607896" cy="1115568"/>
          </a:xfrm>
          <a:prstGeom prst="rect">
            <a:avLst/>
          </a:prstGeom>
        </p:spPr>
        <p:txBody>
          <a:bodyPr wrap="square">
            <a:spAutoFit/>
            <a:scene3d>
              <a:camera prst="orthographicFront"/>
              <a:lightRig dir="t" rig="threePt"/>
            </a:scene3d>
            <a:sp3d contourW="12700"/>
          </a:body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20" name="椭圆 16"/>
          <p:cNvSpPr/>
          <p:nvPr/>
        </p:nvSpPr>
        <p:spPr>
          <a:xfrm>
            <a:off x="2392466" y="2439632"/>
            <a:ext cx="1016000" cy="984507"/>
          </a:xfrm>
          <a:custGeom>
            <a:gdLst>
              <a:gd fmla="*/ 58918 w 323554" name="connsiteX0"/>
              <a:gd fmla="*/ 189699 h 313525" name="connsiteY0"/>
              <a:gd fmla="*/ 101421 w 323554" name="connsiteX1"/>
              <a:gd fmla="*/ 189699 h 313525" name="connsiteY1"/>
              <a:gd fmla="*/ 103997 w 323554" name="connsiteX2"/>
              <a:gd fmla="*/ 189699 h 313525" name="connsiteY2"/>
              <a:gd fmla="*/ 114301 w 323554" name="connsiteX3"/>
              <a:gd fmla="*/ 201731 h 313525" name="connsiteY3"/>
              <a:gd fmla="*/ 113013 w 323554" name="connsiteX4"/>
              <a:gd fmla="*/ 205741 h 313525" name="connsiteY4"/>
              <a:gd fmla="*/ 101421 w 323554" name="connsiteX5"/>
              <a:gd fmla="*/ 215099 h 313525" name="connsiteY5"/>
              <a:gd fmla="*/ 58918 w 323554" name="connsiteX6"/>
              <a:gd fmla="*/ 215099 h 313525" name="connsiteY6"/>
              <a:gd fmla="*/ 46038 w 323554" name="connsiteX7"/>
              <a:gd fmla="*/ 201731 h 313525" name="connsiteY7"/>
              <a:gd fmla="*/ 58918 w 323554" name="connsiteX8"/>
              <a:gd fmla="*/ 189699 h 313525" name="connsiteY8"/>
              <a:gd fmla="*/ 149225 w 323554" name="connsiteX9"/>
              <a:gd fmla="*/ 165887 h 313525" name="connsiteY9"/>
              <a:gd fmla="*/ 142875 w 323554" name="connsiteX10"/>
              <a:gd fmla="*/ 186525 h 313525" name="connsiteY10"/>
              <a:gd fmla="*/ 153988 w 323554" name="connsiteX11"/>
              <a:gd fmla="*/ 196050 h 313525" name="connsiteY11"/>
              <a:gd fmla="*/ 173038 w 323554" name="connsiteX12"/>
              <a:gd fmla="*/ 188112 h 313525" name="connsiteY12"/>
              <a:gd fmla="*/ 145188 w 323554" name="connsiteX13"/>
              <a:gd fmla="*/ 151599 h 313525" name="connsiteY13"/>
              <a:gd fmla="*/ 187326 w 323554" name="connsiteX14"/>
              <a:gd fmla="*/ 190104 h 313525" name="connsiteY14"/>
              <a:gd fmla="*/ 138803 w 323554" name="connsiteX15"/>
              <a:gd fmla="*/ 210640 h 313525" name="connsiteY15"/>
              <a:gd fmla="*/ 131142 w 323554" name="connsiteX16"/>
              <a:gd fmla="*/ 210640 h 313525" name="connsiteY16"/>
              <a:gd fmla="*/ 129865 w 323554" name="connsiteX17"/>
              <a:gd fmla="*/ 202939 h 313525" name="connsiteY17"/>
              <a:gd fmla="*/ 145188 w 323554" name="connsiteX18"/>
              <a:gd fmla="*/ 151599 h 313525" name="connsiteY18"/>
              <a:gd fmla="*/ 58982 w 323554" name="connsiteX19"/>
              <a:gd fmla="*/ 146837 h 313525" name="connsiteY19"/>
              <a:gd fmla="*/ 130176 w 323554" name="connsiteX20"/>
              <a:gd fmla="*/ 146837 h 313525" name="connsiteY20"/>
              <a:gd fmla="*/ 130176 w 323554" name="connsiteX21"/>
              <a:gd fmla="*/ 148186 h 313525" name="connsiteY21"/>
              <a:gd fmla="*/ 122409 w 323554" name="connsiteX22"/>
              <a:gd fmla="*/ 173825 h 313525" name="connsiteY22"/>
              <a:gd fmla="*/ 58982 w 323554" name="connsiteX23"/>
              <a:gd fmla="*/ 173825 h 313525" name="connsiteY23"/>
              <a:gd fmla="*/ 46038 w 323554" name="connsiteX24"/>
              <a:gd fmla="*/ 160331 h 313525" name="connsiteY24"/>
              <a:gd fmla="*/ 58982 w 323554" name="connsiteX25"/>
              <a:gd fmla="*/ 146837 h 313525" name="connsiteY25"/>
              <a:gd fmla="*/ 59011 w 323554" name="connsiteX26"/>
              <a:gd fmla="*/ 105562 h 313525" name="connsiteY26"/>
              <a:gd fmla="*/ 166688 w 323554" name="connsiteX27"/>
              <a:gd fmla="*/ 105562 h 313525" name="connsiteY27"/>
              <a:gd fmla="*/ 144634 w 323554" name="connsiteX28"/>
              <a:gd fmla="*/ 130962 h 313525" name="connsiteY28"/>
              <a:gd fmla="*/ 59011 w 323554" name="connsiteX29"/>
              <a:gd fmla="*/ 130962 h 313525" name="connsiteY29"/>
              <a:gd fmla="*/ 46038 w 323554" name="connsiteX30"/>
              <a:gd fmla="*/ 118930 h 313525" name="connsiteY30"/>
              <a:gd fmla="*/ 59011 w 323554" name="connsiteX31"/>
              <a:gd fmla="*/ 105562 h 313525" name="connsiteY31"/>
              <a:gd fmla="*/ 226883 w 323554" name="connsiteX32"/>
              <a:gd fmla="*/ 81749 h 313525" name="connsiteY32"/>
              <a:gd fmla="*/ 224292 w 323554" name="connsiteX33"/>
              <a:gd fmla="*/ 83037 h 313525" name="connsiteY33"/>
              <a:gd fmla="*/ 171159 w 323554" name="connsiteX34"/>
              <a:gd fmla="*/ 140996 h 313525" name="connsiteY34"/>
              <a:gd fmla="*/ 172455 w 323554" name="connsiteX35"/>
              <a:gd fmla="*/ 146148 h 313525" name="connsiteY35"/>
              <a:gd fmla="*/ 175047 w 323554" name="connsiteX36"/>
              <a:gd fmla="*/ 148724 h 313525" name="connsiteY36"/>
              <a:gd fmla="*/ 177639 w 323554" name="connsiteX37"/>
              <a:gd fmla="*/ 150012 h 313525" name="connsiteY37"/>
              <a:gd fmla="*/ 180230 w 323554" name="connsiteX38"/>
              <a:gd fmla="*/ 148724 h 313525" name="connsiteY38"/>
              <a:gd fmla="*/ 232067 w 323554" name="connsiteX39"/>
              <a:gd fmla="*/ 90765 h 313525" name="connsiteY39"/>
              <a:gd fmla="*/ 232067 w 323554" name="connsiteX40"/>
              <a:gd fmla="*/ 85613 h 313525" name="connsiteY40"/>
              <a:gd fmla="*/ 229475 w 323554" name="connsiteX41"/>
              <a:gd fmla="*/ 83037 h 313525" name="connsiteY41"/>
              <a:gd fmla="*/ 226883 w 323554" name="connsiteX42"/>
              <a:gd fmla="*/ 81749 h 313525" name="connsiteY42"/>
              <a:gd fmla="*/ 247254 w 323554" name="connsiteX43"/>
              <a:gd fmla="*/ 62303 h 313525" name="connsiteY43"/>
              <a:gd fmla="*/ 242491 w 323554" name="connsiteX44"/>
              <a:gd fmla="*/ 63493 h 313525" name="connsiteY44"/>
              <a:gd fmla="*/ 237729 w 323554" name="connsiteX45"/>
              <a:gd fmla="*/ 68256 h 313525" name="connsiteY45"/>
              <a:gd fmla="*/ 236538 w 323554" name="connsiteX46"/>
              <a:gd fmla="*/ 70637 h 313525" name="connsiteY46"/>
              <a:gd fmla="*/ 237729 w 323554" name="connsiteX47"/>
              <a:gd fmla="*/ 73019 h 313525" name="connsiteY47"/>
              <a:gd fmla="*/ 240110 w 323554" name="connsiteX48"/>
              <a:gd fmla="*/ 74209 h 313525" name="connsiteY48"/>
              <a:gd fmla="*/ 242491 w 323554" name="connsiteX49"/>
              <a:gd fmla="*/ 75400 h 313525" name="connsiteY49"/>
              <a:gd fmla="*/ 244873 w 323554" name="connsiteX50"/>
              <a:gd fmla="*/ 75400 h 313525" name="connsiteY50"/>
              <a:gd fmla="*/ 244873 w 323554" name="connsiteX51"/>
              <a:gd fmla="*/ 74209 h 313525" name="connsiteY51"/>
              <a:gd fmla="*/ 249635 w 323554" name="connsiteX52"/>
              <a:gd fmla="*/ 69447 h 313525" name="connsiteY52"/>
              <a:gd fmla="*/ 249635 w 323554" name="connsiteX53"/>
              <a:gd fmla="*/ 64684 h 313525" name="connsiteY53"/>
              <a:gd fmla="*/ 247254 w 323554" name="connsiteX54"/>
              <a:gd fmla="*/ 62303 h 313525" name="connsiteY54"/>
              <a:gd fmla="*/ 24647 w 323554" name="connsiteX55"/>
              <a:gd fmla="*/ 48412 h 313525" name="connsiteY55"/>
              <a:gd fmla="*/ 201069 w 323554" name="connsiteX56"/>
              <a:gd fmla="*/ 48412 h 313525" name="connsiteY56"/>
              <a:gd fmla="*/ 214041 w 323554" name="connsiteX57"/>
              <a:gd fmla="*/ 52292 h 313525" name="connsiteY57"/>
              <a:gd fmla="*/ 193285 w 323554" name="connsiteX58"/>
              <a:gd fmla="*/ 76863 h 313525" name="connsiteY58"/>
              <a:gd fmla="*/ 181610 w 323554" name="connsiteX59"/>
              <a:gd fmla="*/ 72983 h 313525" name="connsiteY59"/>
              <a:gd fmla="*/ 45403 w 323554" name="connsiteX60"/>
              <a:gd fmla="*/ 72983 h 313525" name="connsiteY60"/>
              <a:gd fmla="*/ 24647 w 323554" name="connsiteX61"/>
              <a:gd fmla="*/ 93675 h 313525" name="connsiteY61"/>
              <a:gd fmla="*/ 24647 w 323554" name="connsiteX62"/>
              <a:gd fmla="*/ 268262 h 313525" name="connsiteY62"/>
              <a:gd fmla="*/ 45403 w 323554" name="connsiteX63"/>
              <a:gd fmla="*/ 287660 h 313525" name="connsiteY63"/>
              <a:gd fmla="*/ 181610 w 323554" name="connsiteX64"/>
              <a:gd fmla="*/ 287660 h 313525" name="connsiteY64"/>
              <a:gd fmla="*/ 202366 w 323554" name="connsiteX65"/>
              <a:gd fmla="*/ 268262 h 313525" name="connsiteY65"/>
              <a:gd fmla="*/ 202366 w 323554" name="connsiteX66"/>
              <a:gd fmla="*/ 202307 h 313525" name="connsiteY66"/>
              <a:gd fmla="*/ 203663 w 323554" name="connsiteX67"/>
              <a:gd fmla="*/ 201014 h 313525" name="connsiteY67"/>
              <a:gd fmla="*/ 206258 w 323554" name="connsiteX68"/>
              <a:gd fmla="*/ 198427 h 313525" name="connsiteY68"/>
              <a:gd fmla="*/ 227013 w 323554" name="connsiteX69"/>
              <a:gd fmla="*/ 175149 h 313525" name="connsiteY69"/>
              <a:gd fmla="*/ 227013 w 323554" name="connsiteX70"/>
              <a:gd fmla="*/ 287660 h 313525" name="connsiteY70"/>
              <a:gd fmla="*/ 201069 w 323554" name="connsiteX71"/>
              <a:gd fmla="*/ 313525 h 313525" name="connsiteY71"/>
              <a:gd fmla="*/ 25944 w 323554" name="connsiteX72"/>
              <a:gd fmla="*/ 313525 h 313525" name="connsiteY72"/>
              <a:gd fmla="*/ 0 w 323554" name="connsiteX73"/>
              <a:gd fmla="*/ 287660 h 313525" name="connsiteY73"/>
              <a:gd fmla="*/ 0 w 323554" name="connsiteX74"/>
              <a:gd fmla="*/ 72983 h 313525" name="connsiteY74"/>
              <a:gd fmla="*/ 24647 w 323554" name="connsiteX75"/>
              <a:gd fmla="*/ 48412 h 313525" name="connsiteY75"/>
              <a:gd fmla="*/ 242888 w 323554" name="connsiteX76"/>
              <a:gd fmla="*/ 42062 h 313525" name="connsiteY76"/>
              <a:gd fmla="*/ 285751 w 323554" name="connsiteX77"/>
              <a:gd fmla="*/ 81750 h 313525" name="connsiteY77"/>
              <a:gd fmla="*/ 279401 w 323554" name="connsiteX78"/>
              <a:gd fmla="*/ 89687 h 313525" name="connsiteY78"/>
              <a:gd fmla="*/ 200026 w 323554" name="connsiteX79"/>
              <a:gd fmla="*/ 178587 h 313525" name="connsiteY79"/>
              <a:gd fmla="*/ 193676 w 323554" name="connsiteX80"/>
              <a:gd fmla="*/ 184937 h 313525" name="connsiteY80"/>
              <a:gd fmla="*/ 150813 w 323554" name="connsiteX81"/>
              <a:gd fmla="*/ 146837 h 313525" name="connsiteY81"/>
              <a:gd fmla="*/ 155576 w 323554" name="connsiteX82"/>
              <a:gd fmla="*/ 138899 h 313525" name="connsiteY82"/>
              <a:gd fmla="*/ 236538 w 323554" name="connsiteX83"/>
              <a:gd fmla="*/ 48412 h 313525" name="connsiteY83"/>
              <a:gd fmla="*/ 257175 w 323554" name="connsiteX84"/>
              <a:gd fmla="*/ 26187 h 313525" name="connsiteY84"/>
              <a:gd fmla="*/ 301625 w 323554" name="connsiteX85"/>
              <a:gd fmla="*/ 64287 h 313525" name="connsiteY85"/>
              <a:gd fmla="*/ 295275 w 323554" name="connsiteX86"/>
              <a:gd fmla="*/ 72225 h 313525" name="connsiteY86"/>
              <a:gd fmla="*/ 290513 w 323554" name="connsiteX87"/>
              <a:gd fmla="*/ 75400 h 313525" name="connsiteY87"/>
              <a:gd fmla="*/ 247650 w 323554" name="connsiteX88"/>
              <a:gd fmla="*/ 37300 h 313525" name="connsiteY88"/>
              <a:gd fmla="*/ 250825 w 323554" name="connsiteX89"/>
              <a:gd fmla="*/ 34125 h 313525" name="connsiteY89"/>
              <a:gd fmla="*/ 285750 w 323554" name="connsiteX90"/>
              <a:gd fmla="*/ 11899 h 313525" name="connsiteY90"/>
              <a:gd fmla="*/ 279400 w 323554" name="connsiteX91"/>
              <a:gd fmla="*/ 19837 h 313525" name="connsiteY91"/>
              <a:gd fmla="*/ 304800 w 323554" name="connsiteX92"/>
              <a:gd fmla="*/ 43649 h 313525" name="connsiteY92"/>
              <a:gd fmla="*/ 312738 w 323554" name="connsiteX93"/>
              <a:gd fmla="*/ 35712 h 313525" name="connsiteY93"/>
              <a:gd fmla="*/ 285265 w 323554" name="connsiteX94"/>
              <a:gd fmla="*/ 516 h 313525" name="connsiteY94"/>
              <a:gd fmla="*/ 294336 w 323554" name="connsiteX95"/>
              <a:gd fmla="*/ 3151 h 313525" name="connsiteY95"/>
              <a:gd fmla="*/ 318958 w 323554" name="connsiteX96"/>
              <a:gd fmla="*/ 25545 h 313525" name="connsiteY96"/>
              <a:gd fmla="*/ 320254 w 323554" name="connsiteX97"/>
              <a:gd fmla="*/ 43987 h 313525" name="connsiteY97"/>
              <a:gd fmla="*/ 305999 w 323554" name="connsiteX98"/>
              <a:gd fmla="*/ 61112 h 313525" name="connsiteY98"/>
              <a:gd fmla="*/ 261938 w 323554" name="connsiteX99"/>
              <a:gd fmla="*/ 20276 h 313525" name="connsiteY99"/>
              <a:gd fmla="*/ 276193 w 323554" name="connsiteX100"/>
              <a:gd fmla="*/ 4468 h 313525" name="connsiteY100"/>
              <a:gd fmla="*/ 285265 w 323554" name="connsiteX101"/>
              <a:gd fmla="*/ 516 h 313525" name="connsiteY10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b="b" l="l" r="r" t="t"/>
            <a:pathLst>
              <a:path h="313525" w="323554">
                <a:moveTo>
                  <a:pt x="58918" y="189699"/>
                </a:moveTo>
                <a:cubicBezTo>
                  <a:pt x="58918" y="189699"/>
                  <a:pt x="58918" y="189699"/>
                  <a:pt x="101421" y="189699"/>
                </a:cubicBezTo>
                <a:cubicBezTo>
                  <a:pt x="102709" y="189699"/>
                  <a:pt x="102709" y="189699"/>
                  <a:pt x="103997" y="189699"/>
                </a:cubicBezTo>
                <a:cubicBezTo>
                  <a:pt x="109149" y="189699"/>
                  <a:pt x="114301" y="195046"/>
                  <a:pt x="114301" y="201731"/>
                </a:cubicBezTo>
                <a:cubicBezTo>
                  <a:pt x="114301" y="203067"/>
                  <a:pt x="114301" y="204404"/>
                  <a:pt x="113013" y="205741"/>
                </a:cubicBezTo>
                <a:cubicBezTo>
                  <a:pt x="111725" y="211088"/>
                  <a:pt x="107861" y="215099"/>
                  <a:pt x="101421" y="215099"/>
                </a:cubicBezTo>
                <a:cubicBezTo>
                  <a:pt x="101421" y="215099"/>
                  <a:pt x="101421" y="215099"/>
                  <a:pt x="58918" y="215099"/>
                </a:cubicBezTo>
                <a:cubicBezTo>
                  <a:pt x="51190" y="215099"/>
                  <a:pt x="46038" y="209752"/>
                  <a:pt x="46038" y="201731"/>
                </a:cubicBezTo>
                <a:cubicBezTo>
                  <a:pt x="46038" y="195046"/>
                  <a:pt x="51190" y="189699"/>
                  <a:pt x="58918" y="189699"/>
                </a:cubicBezTo>
                <a:close/>
                <a:moveTo>
                  <a:pt x="149225" y="165887"/>
                </a:moveTo>
                <a:lnTo>
                  <a:pt x="142875" y="186525"/>
                </a:lnTo>
                <a:lnTo>
                  <a:pt x="153988" y="196050"/>
                </a:lnTo>
                <a:lnTo>
                  <a:pt x="173038" y="188112"/>
                </a:lnTo>
                <a:close/>
                <a:moveTo>
                  <a:pt x="145188" y="151599"/>
                </a:moveTo>
                <a:cubicBezTo>
                  <a:pt x="145188" y="151599"/>
                  <a:pt x="145188" y="151599"/>
                  <a:pt x="187326" y="190104"/>
                </a:cubicBezTo>
                <a:cubicBezTo>
                  <a:pt x="187326" y="190104"/>
                  <a:pt x="187326" y="190104"/>
                  <a:pt x="138803" y="210640"/>
                </a:cubicBezTo>
                <a:cubicBezTo>
                  <a:pt x="136249" y="211924"/>
                  <a:pt x="133696" y="211924"/>
                  <a:pt x="131142" y="210640"/>
                </a:cubicBezTo>
                <a:cubicBezTo>
                  <a:pt x="129865" y="208073"/>
                  <a:pt x="128588" y="205506"/>
                  <a:pt x="129865" y="202939"/>
                </a:cubicBezTo>
                <a:cubicBezTo>
                  <a:pt x="129865" y="202939"/>
                  <a:pt x="129865" y="202939"/>
                  <a:pt x="145188" y="151599"/>
                </a:cubicBezTo>
                <a:close/>
                <a:moveTo>
                  <a:pt x="58982" y="146837"/>
                </a:moveTo>
                <a:cubicBezTo>
                  <a:pt x="58982" y="146837"/>
                  <a:pt x="58982" y="146837"/>
                  <a:pt x="130176" y="146837"/>
                </a:cubicBezTo>
                <a:cubicBezTo>
                  <a:pt x="130176" y="148186"/>
                  <a:pt x="130176" y="148186"/>
                  <a:pt x="130176" y="148186"/>
                </a:cubicBezTo>
                <a:lnTo>
                  <a:pt x="122409" y="173825"/>
                </a:lnTo>
                <a:cubicBezTo>
                  <a:pt x="122409" y="173825"/>
                  <a:pt x="122409" y="173825"/>
                  <a:pt x="58982" y="173825"/>
                </a:cubicBezTo>
                <a:cubicBezTo>
                  <a:pt x="51216" y="173825"/>
                  <a:pt x="46038" y="167078"/>
                  <a:pt x="46038" y="160331"/>
                </a:cubicBezTo>
                <a:cubicBezTo>
                  <a:pt x="46038" y="153584"/>
                  <a:pt x="51216" y="146837"/>
                  <a:pt x="58982" y="146837"/>
                </a:cubicBezTo>
                <a:close/>
                <a:moveTo>
                  <a:pt x="59011" y="105562"/>
                </a:moveTo>
                <a:lnTo>
                  <a:pt x="166688" y="105562"/>
                </a:lnTo>
                <a:cubicBezTo>
                  <a:pt x="166688" y="105562"/>
                  <a:pt x="166688" y="105562"/>
                  <a:pt x="144634" y="130962"/>
                </a:cubicBezTo>
                <a:cubicBezTo>
                  <a:pt x="144634" y="130962"/>
                  <a:pt x="144634" y="130962"/>
                  <a:pt x="59011" y="130962"/>
                </a:cubicBezTo>
                <a:cubicBezTo>
                  <a:pt x="51227" y="130962"/>
                  <a:pt x="46038" y="125615"/>
                  <a:pt x="46038" y="118930"/>
                </a:cubicBezTo>
                <a:cubicBezTo>
                  <a:pt x="46038" y="110909"/>
                  <a:pt x="51227" y="105562"/>
                  <a:pt x="59011" y="105562"/>
                </a:cubicBezTo>
                <a:close/>
                <a:moveTo>
                  <a:pt x="226883" y="81749"/>
                </a:moveTo>
                <a:cubicBezTo>
                  <a:pt x="225587" y="81749"/>
                  <a:pt x="224292" y="83037"/>
                  <a:pt x="224292" y="83037"/>
                </a:cubicBezTo>
                <a:cubicBezTo>
                  <a:pt x="224292" y="83037"/>
                  <a:pt x="224292" y="83037"/>
                  <a:pt x="171159" y="140996"/>
                </a:cubicBezTo>
                <a:cubicBezTo>
                  <a:pt x="169863" y="142284"/>
                  <a:pt x="169863" y="144860"/>
                  <a:pt x="172455" y="146148"/>
                </a:cubicBezTo>
                <a:cubicBezTo>
                  <a:pt x="172455" y="146148"/>
                  <a:pt x="172455" y="146148"/>
                  <a:pt x="175047" y="148724"/>
                </a:cubicBezTo>
                <a:cubicBezTo>
                  <a:pt x="175047" y="148724"/>
                  <a:pt x="176343" y="150012"/>
                  <a:pt x="177639" y="150012"/>
                </a:cubicBezTo>
                <a:cubicBezTo>
                  <a:pt x="177639" y="150012"/>
                  <a:pt x="178934" y="148724"/>
                  <a:pt x="180230" y="148724"/>
                </a:cubicBezTo>
                <a:cubicBezTo>
                  <a:pt x="180230" y="148724"/>
                  <a:pt x="180230" y="148724"/>
                  <a:pt x="232067" y="90765"/>
                </a:cubicBezTo>
                <a:cubicBezTo>
                  <a:pt x="233363" y="89477"/>
                  <a:pt x="233363" y="86901"/>
                  <a:pt x="232067" y="85613"/>
                </a:cubicBezTo>
                <a:cubicBezTo>
                  <a:pt x="232067" y="85613"/>
                  <a:pt x="232067" y="85613"/>
                  <a:pt x="229475" y="83037"/>
                </a:cubicBezTo>
                <a:cubicBezTo>
                  <a:pt x="228179" y="81749"/>
                  <a:pt x="226883" y="81749"/>
                  <a:pt x="226883" y="81749"/>
                </a:cubicBezTo>
                <a:close/>
                <a:moveTo>
                  <a:pt x="247254" y="62303"/>
                </a:moveTo>
                <a:cubicBezTo>
                  <a:pt x="244873" y="61112"/>
                  <a:pt x="243682" y="62303"/>
                  <a:pt x="242491" y="63493"/>
                </a:cubicBezTo>
                <a:cubicBezTo>
                  <a:pt x="242491" y="63493"/>
                  <a:pt x="242491" y="63493"/>
                  <a:pt x="237729" y="68256"/>
                </a:cubicBezTo>
                <a:cubicBezTo>
                  <a:pt x="237729" y="68256"/>
                  <a:pt x="236538" y="69447"/>
                  <a:pt x="236538" y="70637"/>
                </a:cubicBezTo>
                <a:cubicBezTo>
                  <a:pt x="236538" y="70637"/>
                  <a:pt x="237729" y="71828"/>
                  <a:pt x="237729" y="73019"/>
                </a:cubicBezTo>
                <a:cubicBezTo>
                  <a:pt x="237729" y="73019"/>
                  <a:pt x="237729" y="73019"/>
                  <a:pt x="240110" y="74209"/>
                </a:cubicBezTo>
                <a:cubicBezTo>
                  <a:pt x="241301" y="75400"/>
                  <a:pt x="242491" y="75400"/>
                  <a:pt x="242491" y="75400"/>
                </a:cubicBezTo>
                <a:cubicBezTo>
                  <a:pt x="243682" y="75400"/>
                  <a:pt x="243682" y="75400"/>
                  <a:pt x="244873" y="75400"/>
                </a:cubicBezTo>
                <a:cubicBezTo>
                  <a:pt x="244873" y="74209"/>
                  <a:pt x="244873" y="74209"/>
                  <a:pt x="244873" y="74209"/>
                </a:cubicBezTo>
                <a:cubicBezTo>
                  <a:pt x="244873" y="74209"/>
                  <a:pt x="244873" y="74209"/>
                  <a:pt x="249635" y="69447"/>
                </a:cubicBezTo>
                <a:cubicBezTo>
                  <a:pt x="250826" y="68256"/>
                  <a:pt x="250826" y="65875"/>
                  <a:pt x="249635" y="64684"/>
                </a:cubicBezTo>
                <a:cubicBezTo>
                  <a:pt x="249635" y="64684"/>
                  <a:pt x="249635" y="64684"/>
                  <a:pt x="247254" y="62303"/>
                </a:cubicBezTo>
                <a:close/>
                <a:moveTo>
                  <a:pt x="24647" y="48412"/>
                </a:moveTo>
                <a:cubicBezTo>
                  <a:pt x="24647" y="48412"/>
                  <a:pt x="24647" y="48412"/>
                  <a:pt x="201069" y="48412"/>
                </a:cubicBezTo>
                <a:cubicBezTo>
                  <a:pt x="206258" y="48412"/>
                  <a:pt x="210149" y="49705"/>
                  <a:pt x="214041" y="52292"/>
                </a:cubicBezTo>
                <a:cubicBezTo>
                  <a:pt x="214041" y="52292"/>
                  <a:pt x="214041" y="52292"/>
                  <a:pt x="193285" y="76863"/>
                </a:cubicBezTo>
                <a:cubicBezTo>
                  <a:pt x="189394" y="74277"/>
                  <a:pt x="185502" y="72983"/>
                  <a:pt x="181610" y="72983"/>
                </a:cubicBezTo>
                <a:cubicBezTo>
                  <a:pt x="181610" y="72983"/>
                  <a:pt x="181610" y="72983"/>
                  <a:pt x="45403" y="72983"/>
                </a:cubicBezTo>
                <a:cubicBezTo>
                  <a:pt x="33728" y="72983"/>
                  <a:pt x="24647" y="82036"/>
                  <a:pt x="24647" y="93675"/>
                </a:cubicBezTo>
                <a:cubicBezTo>
                  <a:pt x="24647" y="93675"/>
                  <a:pt x="24647" y="93675"/>
                  <a:pt x="24647" y="268262"/>
                </a:cubicBezTo>
                <a:cubicBezTo>
                  <a:pt x="24647" y="278608"/>
                  <a:pt x="33728" y="287660"/>
                  <a:pt x="45403" y="287660"/>
                </a:cubicBezTo>
                <a:cubicBezTo>
                  <a:pt x="45403" y="287660"/>
                  <a:pt x="45403" y="287660"/>
                  <a:pt x="181610" y="287660"/>
                </a:cubicBezTo>
                <a:cubicBezTo>
                  <a:pt x="193285" y="287660"/>
                  <a:pt x="202366" y="278608"/>
                  <a:pt x="202366" y="268262"/>
                </a:cubicBezTo>
                <a:cubicBezTo>
                  <a:pt x="202366" y="268262"/>
                  <a:pt x="202366" y="268262"/>
                  <a:pt x="202366" y="202307"/>
                </a:cubicBezTo>
                <a:cubicBezTo>
                  <a:pt x="202366" y="202307"/>
                  <a:pt x="202366" y="201014"/>
                  <a:pt x="203663" y="201014"/>
                </a:cubicBezTo>
                <a:cubicBezTo>
                  <a:pt x="203663" y="199720"/>
                  <a:pt x="204960" y="199720"/>
                  <a:pt x="206258" y="198427"/>
                </a:cubicBezTo>
                <a:cubicBezTo>
                  <a:pt x="206258" y="198427"/>
                  <a:pt x="206258" y="198427"/>
                  <a:pt x="227013" y="175149"/>
                </a:cubicBezTo>
                <a:cubicBezTo>
                  <a:pt x="227013" y="175149"/>
                  <a:pt x="227013" y="175149"/>
                  <a:pt x="227013" y="287660"/>
                </a:cubicBezTo>
                <a:cubicBezTo>
                  <a:pt x="227013" y="301886"/>
                  <a:pt x="215338" y="313525"/>
                  <a:pt x="201069" y="313525"/>
                </a:cubicBezTo>
                <a:cubicBezTo>
                  <a:pt x="201069" y="313525"/>
                  <a:pt x="201069" y="313525"/>
                  <a:pt x="25944" y="313525"/>
                </a:cubicBezTo>
                <a:cubicBezTo>
                  <a:pt x="11675" y="313525"/>
                  <a:pt x="0" y="301886"/>
                  <a:pt x="0" y="287660"/>
                </a:cubicBezTo>
                <a:cubicBezTo>
                  <a:pt x="0" y="287660"/>
                  <a:pt x="0" y="287660"/>
                  <a:pt x="0" y="72983"/>
                </a:cubicBezTo>
                <a:cubicBezTo>
                  <a:pt x="0" y="60051"/>
                  <a:pt x="10378" y="48412"/>
                  <a:pt x="24647" y="48412"/>
                </a:cubicBezTo>
                <a:close/>
                <a:moveTo>
                  <a:pt x="242888" y="42062"/>
                </a:moveTo>
                <a:lnTo>
                  <a:pt x="285751" y="81750"/>
                </a:lnTo>
                <a:lnTo>
                  <a:pt x="279401" y="89687"/>
                </a:lnTo>
                <a:lnTo>
                  <a:pt x="200026" y="178587"/>
                </a:lnTo>
                <a:lnTo>
                  <a:pt x="193676" y="184937"/>
                </a:lnTo>
                <a:lnTo>
                  <a:pt x="150813" y="146837"/>
                </a:lnTo>
                <a:lnTo>
                  <a:pt x="155576" y="138899"/>
                </a:lnTo>
                <a:lnTo>
                  <a:pt x="236538" y="48412"/>
                </a:lnTo>
                <a:close/>
                <a:moveTo>
                  <a:pt x="257175" y="26187"/>
                </a:moveTo>
                <a:lnTo>
                  <a:pt x="301625" y="64287"/>
                </a:lnTo>
                <a:lnTo>
                  <a:pt x="295275" y="72225"/>
                </a:lnTo>
                <a:lnTo>
                  <a:pt x="290513" y="75400"/>
                </a:lnTo>
                <a:lnTo>
                  <a:pt x="247650" y="37300"/>
                </a:lnTo>
                <a:lnTo>
                  <a:pt x="250825" y="34125"/>
                </a:lnTo>
                <a:close/>
                <a:moveTo>
                  <a:pt x="285750" y="11899"/>
                </a:moveTo>
                <a:lnTo>
                  <a:pt x="279400" y="19837"/>
                </a:lnTo>
                <a:lnTo>
                  <a:pt x="304800" y="43649"/>
                </a:lnTo>
                <a:lnTo>
                  <a:pt x="312738" y="35712"/>
                </a:lnTo>
                <a:close/>
                <a:moveTo>
                  <a:pt x="285265" y="516"/>
                </a:moveTo>
                <a:cubicBezTo>
                  <a:pt x="289152" y="-801"/>
                  <a:pt x="291744" y="516"/>
                  <a:pt x="294336" y="3151"/>
                </a:cubicBezTo>
                <a:cubicBezTo>
                  <a:pt x="294336" y="3151"/>
                  <a:pt x="294336" y="3151"/>
                  <a:pt x="318958" y="25545"/>
                </a:cubicBezTo>
                <a:cubicBezTo>
                  <a:pt x="324142" y="30814"/>
                  <a:pt x="325438" y="38718"/>
                  <a:pt x="320254" y="43987"/>
                </a:cubicBezTo>
                <a:cubicBezTo>
                  <a:pt x="320254" y="43987"/>
                  <a:pt x="320254" y="43987"/>
                  <a:pt x="305999" y="61112"/>
                </a:cubicBezTo>
                <a:cubicBezTo>
                  <a:pt x="305999" y="61112"/>
                  <a:pt x="305999" y="61112"/>
                  <a:pt x="261938" y="20276"/>
                </a:cubicBezTo>
                <a:cubicBezTo>
                  <a:pt x="261938" y="20276"/>
                  <a:pt x="261938" y="20276"/>
                  <a:pt x="276193" y="4468"/>
                </a:cubicBezTo>
                <a:cubicBezTo>
                  <a:pt x="278785" y="1834"/>
                  <a:pt x="281377" y="516"/>
                  <a:pt x="285265" y="516"/>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1" name="椭圆 17"/>
          <p:cNvSpPr/>
          <p:nvPr/>
        </p:nvSpPr>
        <p:spPr>
          <a:xfrm>
            <a:off x="5588000" y="2469061"/>
            <a:ext cx="1016000" cy="925650"/>
          </a:xfrm>
          <a:custGeom>
            <a:gdLst>
              <a:gd fmla="*/ 138332 w 334963" name="connsiteX0"/>
              <a:gd fmla="*/ 262313 h 305176" name="connsiteY0"/>
              <a:gd fmla="*/ 143587 w 334963" name="connsiteX1"/>
              <a:gd fmla="*/ 267671 h 305176" name="connsiteY1"/>
              <a:gd fmla="*/ 143587 w 334963" name="connsiteX2"/>
              <a:gd fmla="*/ 279726 h 305176" name="connsiteY2"/>
              <a:gd fmla="*/ 169863 w 334963" name="connsiteX3"/>
              <a:gd fmla="*/ 291781 h 305176" name="connsiteY3"/>
              <a:gd fmla="*/ 196139 w 334963" name="connsiteX4"/>
              <a:gd fmla="*/ 279726 h 305176" name="connsiteY4"/>
              <a:gd fmla="*/ 196139 w 334963" name="connsiteX5"/>
              <a:gd fmla="*/ 267671 h 305176" name="connsiteY5"/>
              <a:gd fmla="*/ 201394 w 334963" name="connsiteX6"/>
              <a:gd fmla="*/ 262313 h 305176" name="connsiteY6"/>
              <a:gd fmla="*/ 207963 w 334963" name="connsiteX7"/>
              <a:gd fmla="*/ 267671 h 305176" name="connsiteY7"/>
              <a:gd fmla="*/ 207963 w 334963" name="connsiteX8"/>
              <a:gd fmla="*/ 283745 h 305176" name="connsiteY8"/>
              <a:gd fmla="*/ 204022 w 334963" name="connsiteX9"/>
              <a:gd fmla="*/ 289102 h 305176" name="connsiteY9"/>
              <a:gd fmla="*/ 172491 w 334963" name="connsiteX10"/>
              <a:gd fmla="*/ 303837 h 305176" name="connsiteY10"/>
              <a:gd fmla="*/ 169863 w 334963" name="connsiteX11"/>
              <a:gd fmla="*/ 305176 h 305176" name="connsiteY11"/>
              <a:gd fmla="*/ 167236 w 334963" name="connsiteX12"/>
              <a:gd fmla="*/ 303837 h 305176" name="connsiteY12"/>
              <a:gd fmla="*/ 135705 w 334963" name="connsiteX13"/>
              <a:gd fmla="*/ 289102 h 305176" name="connsiteY13"/>
              <a:gd fmla="*/ 131763 w 334963" name="connsiteX14"/>
              <a:gd fmla="*/ 283745 h 305176" name="connsiteY14"/>
              <a:gd fmla="*/ 131763 w 334963" name="connsiteX15"/>
              <a:gd fmla="*/ 267671 h 305176" name="connsiteY15"/>
              <a:gd fmla="*/ 138332 w 334963" name="connsiteX16"/>
              <a:gd fmla="*/ 262313 h 305176" name="connsiteY16"/>
              <a:gd fmla="*/ 128043 w 334963" name="connsiteX17"/>
              <a:gd fmla="*/ 230563 h 305176" name="connsiteY17"/>
              <a:gd fmla="*/ 125413 w 334963" name="connsiteX18"/>
              <a:gd fmla="*/ 233341 h 305176" name="connsiteY18"/>
              <a:gd fmla="*/ 125413 w 334963" name="connsiteX19"/>
              <a:gd fmla="*/ 238898 h 305176" name="connsiteY19"/>
              <a:gd fmla="*/ 128043 w 334963" name="connsiteX20"/>
              <a:gd fmla="*/ 241676 h 305176" name="connsiteY20"/>
              <a:gd fmla="*/ 206922 w 334963" name="connsiteX21"/>
              <a:gd fmla="*/ 241676 h 305176" name="connsiteY21"/>
              <a:gd fmla="*/ 209551 w 334963" name="connsiteX22"/>
              <a:gd fmla="*/ 238898 h 305176" name="connsiteY22"/>
              <a:gd fmla="*/ 209551 w 334963" name="connsiteX23"/>
              <a:gd fmla="*/ 233341 h 305176" name="connsiteY23"/>
              <a:gd fmla="*/ 206922 w 334963" name="connsiteX24"/>
              <a:gd fmla="*/ 230563 h 305176" name="connsiteY24"/>
              <a:gd fmla="*/ 128043 w 334963" name="connsiteX25"/>
              <a:gd fmla="*/ 230563 h 305176" name="connsiteY25"/>
              <a:gd fmla="*/ 128781 w 334963" name="connsiteX26"/>
              <a:gd fmla="*/ 219451 h 305176" name="connsiteY26"/>
              <a:gd fmla="*/ 207769 w 334963" name="connsiteX27"/>
              <a:gd fmla="*/ 219451 h 305176" name="connsiteY27"/>
              <a:gd fmla="*/ 222250 w 334963" name="connsiteX28"/>
              <a:gd fmla="*/ 233556 h 305176" name="connsiteY28"/>
              <a:gd fmla="*/ 222250 w 334963" name="connsiteX29"/>
              <a:gd fmla="*/ 238684 h 305176" name="connsiteY29"/>
              <a:gd fmla="*/ 207769 w 334963" name="connsiteX30"/>
              <a:gd fmla="*/ 252789 h 305176" name="connsiteY30"/>
              <a:gd fmla="*/ 128781 w 334963" name="connsiteX31"/>
              <a:gd fmla="*/ 252789 h 305176" name="connsiteY31"/>
              <a:gd fmla="*/ 114300 w 334963" name="connsiteX32"/>
              <a:gd fmla="*/ 238684 h 305176" name="connsiteY32"/>
              <a:gd fmla="*/ 114300 w 334963" name="connsiteX33"/>
              <a:gd fmla="*/ 233556 h 305176" name="connsiteY33"/>
              <a:gd fmla="*/ 128781 w 334963" name="connsiteX34"/>
              <a:gd fmla="*/ 219451 h 305176" name="connsiteY34"/>
              <a:gd fmla="*/ 266120 w 334963" name="connsiteX35"/>
              <a:gd fmla="*/ 168353 h 305176" name="connsiteY35"/>
              <a:gd fmla="*/ 305614 w 334963" name="connsiteX36"/>
              <a:gd fmla="*/ 198019 h 305176" name="connsiteY36"/>
              <a:gd fmla="*/ 306930 w 334963" name="connsiteX37"/>
              <a:gd fmla="*/ 205758 h 305176" name="connsiteY37"/>
              <a:gd fmla="*/ 301664 w 334963" name="connsiteX38"/>
              <a:gd fmla="*/ 208338 h 305176" name="connsiteY38"/>
              <a:gd fmla="*/ 299032 w 334963" name="connsiteX39"/>
              <a:gd fmla="*/ 207048 h 305176" name="connsiteY39"/>
              <a:gd fmla="*/ 259538 w 334963" name="connsiteX40"/>
              <a:gd fmla="*/ 178672 h 305176" name="connsiteY40"/>
              <a:gd fmla="*/ 258221 w 334963" name="connsiteX41"/>
              <a:gd fmla="*/ 169643 h 305176" name="connsiteY41"/>
              <a:gd fmla="*/ 266120 w 334963" name="connsiteX42"/>
              <a:gd fmla="*/ 168353 h 305176" name="connsiteY42"/>
              <a:gd fmla="*/ 75093 w 334963" name="connsiteX43"/>
              <a:gd fmla="*/ 166503 h 305176" name="connsiteY43"/>
              <a:gd fmla="*/ 83067 w 334963" name="connsiteX44"/>
              <a:gd fmla="*/ 167810 h 305176" name="connsiteY44"/>
              <a:gd fmla="*/ 81738 w 334963" name="connsiteX45"/>
              <a:gd fmla="*/ 175654 h 305176" name="connsiteY45"/>
              <a:gd fmla="*/ 39208 w 334963" name="connsiteX46"/>
              <a:gd fmla="*/ 207031 h 305176" name="connsiteY46"/>
              <a:gd fmla="*/ 35221 w 334963" name="connsiteX47"/>
              <a:gd fmla="*/ 208338 h 305176" name="connsiteY47"/>
              <a:gd fmla="*/ 31233 w 334963" name="connsiteX48"/>
              <a:gd fmla="*/ 205723 h 305176" name="connsiteY48"/>
              <a:gd fmla="*/ 32562 w 334963" name="connsiteX49"/>
              <a:gd fmla="*/ 197879 h 305176" name="connsiteY49"/>
              <a:gd fmla="*/ 75093 w 334963" name="connsiteX50"/>
              <a:gd fmla="*/ 166503 h 305176" name="connsiteY50"/>
              <a:gd fmla="*/ 284569 w 334963" name="connsiteX51"/>
              <a:gd fmla="*/ 98801 h 305176" name="connsiteY51"/>
              <a:gd fmla="*/ 329795 w 334963" name="connsiteX52"/>
              <a:gd fmla="*/ 98801 h 305176" name="connsiteY52"/>
              <a:gd fmla="*/ 334963 w 334963" name="connsiteX53"/>
              <a:gd fmla="*/ 104975 h 305176" name="connsiteY53"/>
              <a:gd fmla="*/ 329795 w 334963" name="connsiteX54"/>
              <a:gd fmla="*/ 109914 h 305176" name="connsiteY54"/>
              <a:gd fmla="*/ 284569 w 334963" name="connsiteX55"/>
              <a:gd fmla="*/ 109914 h 305176" name="connsiteY55"/>
              <a:gd fmla="*/ 279400 w 334963" name="connsiteX56"/>
              <a:gd fmla="*/ 104975 h 305176" name="connsiteY56"/>
              <a:gd fmla="*/ 284569 w 334963" name="connsiteX57"/>
              <a:gd fmla="*/ 98801 h 305176" name="connsiteY57"/>
              <a:gd fmla="*/ 5340 w 334963" name="connsiteX58"/>
              <a:gd fmla="*/ 98801 h 305176" name="connsiteY58"/>
              <a:gd fmla="*/ 53398 w 334963" name="connsiteX59"/>
              <a:gd fmla="*/ 98801 h 305176" name="connsiteY59"/>
              <a:gd fmla="*/ 58738 w 334963" name="connsiteX60"/>
              <a:gd fmla="*/ 104975 h 305176" name="connsiteY60"/>
              <a:gd fmla="*/ 53398 w 334963" name="connsiteX61"/>
              <a:gd fmla="*/ 109914 h 305176" name="connsiteY61"/>
              <a:gd fmla="*/ 5340 w 334963" name="connsiteX62"/>
              <a:gd fmla="*/ 109914 h 305176" name="connsiteY62"/>
              <a:gd fmla="*/ 0 w 334963" name="connsiteX63"/>
              <a:gd fmla="*/ 104975 h 305176" name="connsiteY63"/>
              <a:gd fmla="*/ 5340 w 334963" name="connsiteX64"/>
              <a:gd fmla="*/ 98801 h 305176" name="connsiteY64"/>
              <a:gd fmla="*/ 164887 w 334963" name="connsiteX65"/>
              <a:gd fmla="*/ 36888 h 305176" name="connsiteY65"/>
              <a:gd fmla="*/ 171451 w 334963" name="connsiteX66"/>
              <a:gd fmla="*/ 43604 h 305176" name="connsiteY66"/>
              <a:gd fmla="*/ 164887 w 334963" name="connsiteX67"/>
              <a:gd fmla="*/ 48977 h 305176" name="connsiteY67"/>
              <a:gd fmla="*/ 115003 w 334963" name="connsiteX68"/>
              <a:gd fmla="*/ 100022 h 305176" name="connsiteY68"/>
              <a:gd fmla="*/ 109752 w 334963" name="connsiteX69"/>
              <a:gd fmla="*/ 106738 h 305176" name="connsiteY69"/>
              <a:gd fmla="*/ 103188 w 334963" name="connsiteX70"/>
              <a:gd fmla="*/ 100022 h 305176" name="connsiteY70"/>
              <a:gd fmla="*/ 164887 w 334963" name="connsiteX71"/>
              <a:gd fmla="*/ 36888 h 305176" name="connsiteY71"/>
              <a:gd fmla="*/ 169069 w 334963" name="connsiteX72"/>
              <a:gd fmla="*/ 9901 h 305176" name="connsiteY72"/>
              <a:gd fmla="*/ 258763 w 334963" name="connsiteX73"/>
              <a:gd fmla="*/ 99286 h 305176" name="connsiteY73"/>
              <a:gd fmla="*/ 240297 w 334963" name="connsiteX74"/>
              <a:gd fmla="*/ 154495 h 305176" name="connsiteY74"/>
              <a:gd fmla="*/ 221830 w 334963" name="connsiteX75"/>
              <a:gd fmla="*/ 208389 h 305176" name="connsiteY75"/>
              <a:gd fmla="*/ 217873 w 334963" name="connsiteX76"/>
              <a:gd fmla="*/ 214962 h 305176" name="connsiteY76"/>
              <a:gd fmla="*/ 211278 w 334963" name="connsiteX77"/>
              <a:gd fmla="*/ 212333 h 305176" name="connsiteY77"/>
              <a:gd fmla="*/ 231064 w 334963" name="connsiteX78"/>
              <a:gd fmla="*/ 147923 h 305176" name="connsiteY78"/>
              <a:gd fmla="*/ 248211 w 334963" name="connsiteX79"/>
              <a:gd fmla="*/ 99286 h 305176" name="connsiteY79"/>
              <a:gd fmla="*/ 169069 w 334963" name="connsiteX80"/>
              <a:gd fmla="*/ 21731 h 305176" name="connsiteY80"/>
              <a:gd fmla="*/ 89927 w 334963" name="connsiteX81"/>
              <a:gd fmla="*/ 99286 h 305176" name="connsiteY81"/>
              <a:gd fmla="*/ 107075 w 334963" name="connsiteX82"/>
              <a:gd fmla="*/ 146608 h 305176" name="connsiteY82"/>
              <a:gd fmla="*/ 107075 w 334963" name="connsiteX83"/>
              <a:gd fmla="*/ 147923 h 305176" name="connsiteY83"/>
              <a:gd fmla="*/ 128179 w 334963" name="connsiteX84"/>
              <a:gd fmla="*/ 212333 h 305176" name="connsiteY84"/>
              <a:gd fmla="*/ 122903 w 334963" name="connsiteX85"/>
              <a:gd fmla="*/ 216276 h 305176" name="connsiteY85"/>
              <a:gd fmla="*/ 120265 w 334963" name="connsiteX86"/>
              <a:gd fmla="*/ 214962 h 305176" name="connsiteY86"/>
              <a:gd fmla="*/ 117627 w 334963" name="connsiteX87"/>
              <a:gd fmla="*/ 207075 h 305176" name="connsiteY87"/>
              <a:gd fmla="*/ 97842 w 334963" name="connsiteX88"/>
              <a:gd fmla="*/ 154495 h 305176" name="connsiteY88"/>
              <a:gd fmla="*/ 79375 w 334963" name="connsiteX89"/>
              <a:gd fmla="*/ 99286 h 305176" name="connsiteY89"/>
              <a:gd fmla="*/ 169069 w 334963" name="connsiteX90"/>
              <a:gd fmla="*/ 9901 h 305176" name="connsiteY90"/>
              <a:gd fmla="*/ 39107 w 334963" name="connsiteX91"/>
              <a:gd fmla="*/ 1482 h 305176" name="connsiteY91"/>
              <a:gd fmla="*/ 79917 w 334963" name="connsiteX92"/>
              <a:gd fmla="*/ 31115 h 305176" name="connsiteY92"/>
              <a:gd fmla="*/ 81234 w 334963" name="connsiteX93"/>
              <a:gd fmla="*/ 40544 h 305176" name="connsiteY93"/>
              <a:gd fmla="*/ 75968 w 334963" name="connsiteX94"/>
              <a:gd fmla="*/ 43238 h 305176" name="connsiteY94"/>
              <a:gd fmla="*/ 72019 w 334963" name="connsiteX95"/>
              <a:gd fmla="*/ 41891 h 305176" name="connsiteY95"/>
              <a:gd fmla="*/ 32525 w 334963" name="connsiteX96"/>
              <a:gd fmla="*/ 10911 h 305176" name="connsiteY96"/>
              <a:gd fmla="*/ 31208 w 334963" name="connsiteX97"/>
              <a:gd fmla="*/ 2829 h 305176" name="connsiteY97"/>
              <a:gd fmla="*/ 39107 w 334963" name="connsiteX98"/>
              <a:gd fmla="*/ 1482 h 305176" name="connsiteY98"/>
              <a:gd fmla="*/ 299086 w 334963" name="connsiteX99"/>
              <a:gd fmla="*/ 1451 h 305176" name="connsiteY99"/>
              <a:gd fmla="*/ 306944 w 334963" name="connsiteX100"/>
              <a:gd fmla="*/ 2782 h 305176" name="connsiteY100"/>
              <a:gd fmla="*/ 305634 w 334963" name="connsiteX101"/>
              <a:gd fmla="*/ 10771 h 305176" name="connsiteY101"/>
              <a:gd fmla="*/ 267653 w 334963" name="connsiteX102"/>
              <a:gd fmla="*/ 38732 h 305176" name="connsiteY102"/>
              <a:gd fmla="*/ 265033 w 334963" name="connsiteX103"/>
              <a:gd fmla="*/ 40063 h 305176" name="connsiteY103"/>
              <a:gd fmla="*/ 259795 w 334963" name="connsiteX104"/>
              <a:gd fmla="*/ 37400 h 305176" name="connsiteY104"/>
              <a:gd fmla="*/ 261104 w 334963" name="connsiteX105"/>
              <a:gd fmla="*/ 29411 h 305176" name="connsiteY10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b="b" l="l" r="r" t="t"/>
            <a:pathLst>
              <a:path h="305176" w="334963">
                <a:moveTo>
                  <a:pt x="138332" y="262313"/>
                </a:moveTo>
                <a:cubicBezTo>
                  <a:pt x="140960" y="262313"/>
                  <a:pt x="143587" y="264992"/>
                  <a:pt x="143587" y="267671"/>
                </a:cubicBezTo>
                <a:cubicBezTo>
                  <a:pt x="143587" y="267671"/>
                  <a:pt x="143587" y="267671"/>
                  <a:pt x="143587" y="279726"/>
                </a:cubicBezTo>
                <a:cubicBezTo>
                  <a:pt x="143587" y="279726"/>
                  <a:pt x="143587" y="279726"/>
                  <a:pt x="169863" y="291781"/>
                </a:cubicBezTo>
                <a:cubicBezTo>
                  <a:pt x="169863" y="291781"/>
                  <a:pt x="169863" y="291781"/>
                  <a:pt x="196139" y="279726"/>
                </a:cubicBezTo>
                <a:cubicBezTo>
                  <a:pt x="196139" y="279726"/>
                  <a:pt x="196139" y="279726"/>
                  <a:pt x="196139" y="267671"/>
                </a:cubicBezTo>
                <a:cubicBezTo>
                  <a:pt x="196139" y="264992"/>
                  <a:pt x="198767" y="262313"/>
                  <a:pt x="201394" y="262313"/>
                </a:cubicBezTo>
                <a:cubicBezTo>
                  <a:pt x="205336" y="262313"/>
                  <a:pt x="207963" y="264992"/>
                  <a:pt x="207963" y="267671"/>
                </a:cubicBezTo>
                <a:cubicBezTo>
                  <a:pt x="207963" y="267671"/>
                  <a:pt x="207963" y="267671"/>
                  <a:pt x="207963" y="283745"/>
                </a:cubicBezTo>
                <a:cubicBezTo>
                  <a:pt x="207963" y="285084"/>
                  <a:pt x="206649" y="287763"/>
                  <a:pt x="204022" y="289102"/>
                </a:cubicBezTo>
                <a:cubicBezTo>
                  <a:pt x="204022" y="289102"/>
                  <a:pt x="204022" y="289102"/>
                  <a:pt x="172491" y="303837"/>
                </a:cubicBezTo>
                <a:cubicBezTo>
                  <a:pt x="171177" y="303837"/>
                  <a:pt x="171177" y="305176"/>
                  <a:pt x="169863" y="305176"/>
                </a:cubicBezTo>
                <a:cubicBezTo>
                  <a:pt x="168549" y="305176"/>
                  <a:pt x="168549" y="303837"/>
                  <a:pt x="167236" y="303837"/>
                </a:cubicBezTo>
                <a:cubicBezTo>
                  <a:pt x="167236" y="303837"/>
                  <a:pt x="167236" y="303837"/>
                  <a:pt x="135705" y="289102"/>
                </a:cubicBezTo>
                <a:cubicBezTo>
                  <a:pt x="133077" y="287763"/>
                  <a:pt x="131763" y="286423"/>
                  <a:pt x="131763" y="283745"/>
                </a:cubicBezTo>
                <a:cubicBezTo>
                  <a:pt x="131763" y="283745"/>
                  <a:pt x="131763" y="283745"/>
                  <a:pt x="131763" y="267671"/>
                </a:cubicBezTo>
                <a:cubicBezTo>
                  <a:pt x="131763" y="264992"/>
                  <a:pt x="134391" y="262313"/>
                  <a:pt x="138332" y="262313"/>
                </a:cubicBezTo>
                <a:close/>
                <a:moveTo>
                  <a:pt x="128043" y="230563"/>
                </a:moveTo>
                <a:cubicBezTo>
                  <a:pt x="126728" y="230563"/>
                  <a:pt x="125413" y="231952"/>
                  <a:pt x="125413" y="233341"/>
                </a:cubicBezTo>
                <a:cubicBezTo>
                  <a:pt x="125413" y="233341"/>
                  <a:pt x="125413" y="233341"/>
                  <a:pt x="125413" y="238898"/>
                </a:cubicBezTo>
                <a:cubicBezTo>
                  <a:pt x="125413" y="240287"/>
                  <a:pt x="126728" y="241676"/>
                  <a:pt x="128043" y="241676"/>
                </a:cubicBezTo>
                <a:cubicBezTo>
                  <a:pt x="128043" y="241676"/>
                  <a:pt x="128043" y="241676"/>
                  <a:pt x="206922" y="241676"/>
                </a:cubicBezTo>
                <a:cubicBezTo>
                  <a:pt x="208237" y="241676"/>
                  <a:pt x="209551" y="240287"/>
                  <a:pt x="209551" y="238898"/>
                </a:cubicBezTo>
                <a:cubicBezTo>
                  <a:pt x="209551" y="238898"/>
                  <a:pt x="209551" y="238898"/>
                  <a:pt x="209551" y="233341"/>
                </a:cubicBezTo>
                <a:cubicBezTo>
                  <a:pt x="209551" y="231952"/>
                  <a:pt x="208237" y="230563"/>
                  <a:pt x="206922" y="230563"/>
                </a:cubicBezTo>
                <a:cubicBezTo>
                  <a:pt x="206922" y="230563"/>
                  <a:pt x="206922" y="230563"/>
                  <a:pt x="128043" y="230563"/>
                </a:cubicBezTo>
                <a:close/>
                <a:moveTo>
                  <a:pt x="128781" y="219451"/>
                </a:moveTo>
                <a:cubicBezTo>
                  <a:pt x="128781" y="219451"/>
                  <a:pt x="128781" y="219451"/>
                  <a:pt x="207769" y="219451"/>
                </a:cubicBezTo>
                <a:cubicBezTo>
                  <a:pt x="215668" y="219451"/>
                  <a:pt x="222250" y="225862"/>
                  <a:pt x="222250" y="233556"/>
                </a:cubicBezTo>
                <a:cubicBezTo>
                  <a:pt x="222250" y="233556"/>
                  <a:pt x="222250" y="233556"/>
                  <a:pt x="222250" y="238684"/>
                </a:cubicBezTo>
                <a:cubicBezTo>
                  <a:pt x="222250" y="246378"/>
                  <a:pt x="215668" y="252789"/>
                  <a:pt x="207769" y="252789"/>
                </a:cubicBezTo>
                <a:cubicBezTo>
                  <a:pt x="207769" y="252789"/>
                  <a:pt x="207769" y="252789"/>
                  <a:pt x="128781" y="252789"/>
                </a:cubicBezTo>
                <a:cubicBezTo>
                  <a:pt x="120883" y="252789"/>
                  <a:pt x="114300" y="246378"/>
                  <a:pt x="114300" y="238684"/>
                </a:cubicBezTo>
                <a:cubicBezTo>
                  <a:pt x="114300" y="238684"/>
                  <a:pt x="114300" y="238684"/>
                  <a:pt x="114300" y="233556"/>
                </a:cubicBezTo>
                <a:cubicBezTo>
                  <a:pt x="114300" y="225862"/>
                  <a:pt x="120883" y="219451"/>
                  <a:pt x="128781" y="219451"/>
                </a:cubicBezTo>
                <a:close/>
                <a:moveTo>
                  <a:pt x="266120" y="168353"/>
                </a:moveTo>
                <a:cubicBezTo>
                  <a:pt x="266120" y="168353"/>
                  <a:pt x="266120" y="168353"/>
                  <a:pt x="305614" y="198019"/>
                </a:cubicBezTo>
                <a:cubicBezTo>
                  <a:pt x="308247" y="199309"/>
                  <a:pt x="309563" y="203179"/>
                  <a:pt x="306930" y="205758"/>
                </a:cubicBezTo>
                <a:cubicBezTo>
                  <a:pt x="305614" y="207048"/>
                  <a:pt x="304297" y="208338"/>
                  <a:pt x="301664" y="208338"/>
                </a:cubicBezTo>
                <a:cubicBezTo>
                  <a:pt x="301664" y="208338"/>
                  <a:pt x="300348" y="208338"/>
                  <a:pt x="299032" y="207048"/>
                </a:cubicBezTo>
                <a:cubicBezTo>
                  <a:pt x="299032" y="207048"/>
                  <a:pt x="299032" y="207048"/>
                  <a:pt x="259538" y="178672"/>
                </a:cubicBezTo>
                <a:cubicBezTo>
                  <a:pt x="256905" y="176092"/>
                  <a:pt x="255588" y="172222"/>
                  <a:pt x="258221" y="169643"/>
                </a:cubicBezTo>
                <a:cubicBezTo>
                  <a:pt x="259538" y="167063"/>
                  <a:pt x="263487" y="167063"/>
                  <a:pt x="266120" y="168353"/>
                </a:cubicBezTo>
                <a:close/>
                <a:moveTo>
                  <a:pt x="75093" y="166503"/>
                </a:moveTo>
                <a:cubicBezTo>
                  <a:pt x="77751" y="163888"/>
                  <a:pt x="81738" y="165195"/>
                  <a:pt x="83067" y="167810"/>
                </a:cubicBezTo>
                <a:cubicBezTo>
                  <a:pt x="85725" y="170425"/>
                  <a:pt x="84396" y="174347"/>
                  <a:pt x="81738" y="175654"/>
                </a:cubicBezTo>
                <a:cubicBezTo>
                  <a:pt x="81738" y="175654"/>
                  <a:pt x="81738" y="175654"/>
                  <a:pt x="39208" y="207031"/>
                </a:cubicBezTo>
                <a:cubicBezTo>
                  <a:pt x="37879" y="208338"/>
                  <a:pt x="36550" y="208338"/>
                  <a:pt x="35221" y="208338"/>
                </a:cubicBezTo>
                <a:cubicBezTo>
                  <a:pt x="33892" y="208338"/>
                  <a:pt x="31233" y="207031"/>
                  <a:pt x="31233" y="205723"/>
                </a:cubicBezTo>
                <a:cubicBezTo>
                  <a:pt x="28575" y="203109"/>
                  <a:pt x="29904" y="199187"/>
                  <a:pt x="32562" y="197879"/>
                </a:cubicBezTo>
                <a:cubicBezTo>
                  <a:pt x="32562" y="197879"/>
                  <a:pt x="32562" y="197879"/>
                  <a:pt x="75093" y="166503"/>
                </a:cubicBezTo>
                <a:close/>
                <a:moveTo>
                  <a:pt x="284569" y="98801"/>
                </a:moveTo>
                <a:cubicBezTo>
                  <a:pt x="284569" y="98801"/>
                  <a:pt x="284569" y="98801"/>
                  <a:pt x="329795" y="98801"/>
                </a:cubicBezTo>
                <a:cubicBezTo>
                  <a:pt x="332379" y="98801"/>
                  <a:pt x="334963" y="101271"/>
                  <a:pt x="334963" y="104975"/>
                </a:cubicBezTo>
                <a:cubicBezTo>
                  <a:pt x="334963" y="107444"/>
                  <a:pt x="332379" y="109914"/>
                  <a:pt x="329795" y="109914"/>
                </a:cubicBezTo>
                <a:cubicBezTo>
                  <a:pt x="329795" y="109914"/>
                  <a:pt x="329795" y="109914"/>
                  <a:pt x="284569" y="109914"/>
                </a:cubicBezTo>
                <a:cubicBezTo>
                  <a:pt x="281985" y="109914"/>
                  <a:pt x="279400" y="107444"/>
                  <a:pt x="279400" y="104975"/>
                </a:cubicBezTo>
                <a:cubicBezTo>
                  <a:pt x="279400" y="101271"/>
                  <a:pt x="281985" y="98801"/>
                  <a:pt x="284569" y="98801"/>
                </a:cubicBezTo>
                <a:close/>
                <a:moveTo>
                  <a:pt x="5340" y="98801"/>
                </a:moveTo>
                <a:cubicBezTo>
                  <a:pt x="5340" y="98801"/>
                  <a:pt x="5340" y="98801"/>
                  <a:pt x="53398" y="98801"/>
                </a:cubicBezTo>
                <a:cubicBezTo>
                  <a:pt x="56068" y="98801"/>
                  <a:pt x="58738" y="101271"/>
                  <a:pt x="58738" y="104975"/>
                </a:cubicBezTo>
                <a:cubicBezTo>
                  <a:pt x="58738" y="107444"/>
                  <a:pt x="56068" y="109914"/>
                  <a:pt x="53398" y="109914"/>
                </a:cubicBezTo>
                <a:cubicBezTo>
                  <a:pt x="53398" y="109914"/>
                  <a:pt x="53398" y="109914"/>
                  <a:pt x="5340" y="109914"/>
                </a:cubicBezTo>
                <a:cubicBezTo>
                  <a:pt x="2670" y="109914"/>
                  <a:pt x="0" y="107444"/>
                  <a:pt x="0" y="104975"/>
                </a:cubicBezTo>
                <a:cubicBezTo>
                  <a:pt x="0" y="101271"/>
                  <a:pt x="2670" y="98801"/>
                  <a:pt x="5340" y="98801"/>
                </a:cubicBezTo>
                <a:close/>
                <a:moveTo>
                  <a:pt x="164887" y="36888"/>
                </a:moveTo>
                <a:cubicBezTo>
                  <a:pt x="168826" y="36888"/>
                  <a:pt x="171451" y="40918"/>
                  <a:pt x="171451" y="43604"/>
                </a:cubicBezTo>
                <a:cubicBezTo>
                  <a:pt x="171451" y="46291"/>
                  <a:pt x="168826" y="48977"/>
                  <a:pt x="164887" y="48977"/>
                </a:cubicBezTo>
                <a:cubicBezTo>
                  <a:pt x="137320" y="48977"/>
                  <a:pt x="115003" y="71813"/>
                  <a:pt x="115003" y="100022"/>
                </a:cubicBezTo>
                <a:cubicBezTo>
                  <a:pt x="115003" y="104051"/>
                  <a:pt x="112377" y="106738"/>
                  <a:pt x="109752" y="106738"/>
                </a:cubicBezTo>
                <a:cubicBezTo>
                  <a:pt x="105814" y="106738"/>
                  <a:pt x="103188" y="104051"/>
                  <a:pt x="103188" y="100022"/>
                </a:cubicBezTo>
                <a:cubicBezTo>
                  <a:pt x="103188" y="65097"/>
                  <a:pt x="130756" y="36888"/>
                  <a:pt x="164887" y="36888"/>
                </a:cubicBezTo>
                <a:close/>
                <a:moveTo>
                  <a:pt x="169069" y="9901"/>
                </a:moveTo>
                <a:cubicBezTo>
                  <a:pt x="219192" y="9901"/>
                  <a:pt x="258763" y="50650"/>
                  <a:pt x="258763" y="99286"/>
                </a:cubicBezTo>
                <a:cubicBezTo>
                  <a:pt x="258763" y="120318"/>
                  <a:pt x="253487" y="138721"/>
                  <a:pt x="240297" y="154495"/>
                </a:cubicBezTo>
                <a:cubicBezTo>
                  <a:pt x="215235" y="189986"/>
                  <a:pt x="221830" y="207075"/>
                  <a:pt x="221830" y="208389"/>
                </a:cubicBezTo>
                <a:cubicBezTo>
                  <a:pt x="223149" y="211018"/>
                  <a:pt x="221830" y="213647"/>
                  <a:pt x="217873" y="214962"/>
                </a:cubicBezTo>
                <a:cubicBezTo>
                  <a:pt x="215235" y="216276"/>
                  <a:pt x="212597" y="214962"/>
                  <a:pt x="211278" y="212333"/>
                </a:cubicBezTo>
                <a:cubicBezTo>
                  <a:pt x="209959" y="211018"/>
                  <a:pt x="200726" y="188672"/>
                  <a:pt x="231064" y="147923"/>
                </a:cubicBezTo>
                <a:cubicBezTo>
                  <a:pt x="241616" y="133463"/>
                  <a:pt x="248211" y="117689"/>
                  <a:pt x="248211" y="99286"/>
                </a:cubicBezTo>
                <a:cubicBezTo>
                  <a:pt x="248211" y="55908"/>
                  <a:pt x="212597" y="21731"/>
                  <a:pt x="169069" y="21731"/>
                </a:cubicBezTo>
                <a:cubicBezTo>
                  <a:pt x="125541" y="21731"/>
                  <a:pt x="89927" y="55908"/>
                  <a:pt x="89927" y="99286"/>
                </a:cubicBezTo>
                <a:cubicBezTo>
                  <a:pt x="89927" y="116375"/>
                  <a:pt x="96523" y="133463"/>
                  <a:pt x="107075" y="146608"/>
                </a:cubicBezTo>
                <a:cubicBezTo>
                  <a:pt x="107075" y="147923"/>
                  <a:pt x="107075" y="147923"/>
                  <a:pt x="107075" y="147923"/>
                </a:cubicBezTo>
                <a:cubicBezTo>
                  <a:pt x="137413" y="189986"/>
                  <a:pt x="129498" y="211018"/>
                  <a:pt x="128179" y="212333"/>
                </a:cubicBezTo>
                <a:cubicBezTo>
                  <a:pt x="126860" y="214962"/>
                  <a:pt x="124222" y="216276"/>
                  <a:pt x="122903" y="216276"/>
                </a:cubicBezTo>
                <a:cubicBezTo>
                  <a:pt x="121584" y="216276"/>
                  <a:pt x="120265" y="216276"/>
                  <a:pt x="120265" y="214962"/>
                </a:cubicBezTo>
                <a:cubicBezTo>
                  <a:pt x="117627" y="213647"/>
                  <a:pt x="116308" y="211018"/>
                  <a:pt x="117627" y="207075"/>
                </a:cubicBezTo>
                <a:cubicBezTo>
                  <a:pt x="117627" y="207075"/>
                  <a:pt x="124222" y="191301"/>
                  <a:pt x="97842" y="154495"/>
                </a:cubicBezTo>
                <a:cubicBezTo>
                  <a:pt x="84651" y="138721"/>
                  <a:pt x="79375" y="120318"/>
                  <a:pt x="79375" y="99286"/>
                </a:cubicBezTo>
                <a:cubicBezTo>
                  <a:pt x="79375" y="50650"/>
                  <a:pt x="118946" y="9901"/>
                  <a:pt x="169069" y="9901"/>
                </a:cubicBezTo>
                <a:close/>
                <a:moveTo>
                  <a:pt x="39107" y="1482"/>
                </a:moveTo>
                <a:cubicBezTo>
                  <a:pt x="39107" y="1482"/>
                  <a:pt x="39107" y="1482"/>
                  <a:pt x="79917" y="31115"/>
                </a:cubicBezTo>
                <a:cubicBezTo>
                  <a:pt x="82550" y="33809"/>
                  <a:pt x="82550" y="37850"/>
                  <a:pt x="81234" y="40544"/>
                </a:cubicBezTo>
                <a:cubicBezTo>
                  <a:pt x="79917" y="41891"/>
                  <a:pt x="78601" y="43238"/>
                  <a:pt x="75968" y="43238"/>
                </a:cubicBezTo>
                <a:cubicBezTo>
                  <a:pt x="74651" y="43238"/>
                  <a:pt x="73335" y="41891"/>
                  <a:pt x="72019" y="41891"/>
                </a:cubicBezTo>
                <a:lnTo>
                  <a:pt x="32525" y="10911"/>
                </a:lnTo>
                <a:cubicBezTo>
                  <a:pt x="29892" y="8217"/>
                  <a:pt x="28575" y="5523"/>
                  <a:pt x="31208" y="2829"/>
                </a:cubicBezTo>
                <a:cubicBezTo>
                  <a:pt x="32525" y="135"/>
                  <a:pt x="36474" y="-1212"/>
                  <a:pt x="39107" y="1482"/>
                </a:cubicBezTo>
                <a:close/>
                <a:moveTo>
                  <a:pt x="299086" y="1451"/>
                </a:moveTo>
                <a:cubicBezTo>
                  <a:pt x="301705" y="-1212"/>
                  <a:pt x="305634" y="119"/>
                  <a:pt x="306944" y="2782"/>
                </a:cubicBezTo>
                <a:cubicBezTo>
                  <a:pt x="309563" y="5445"/>
                  <a:pt x="308254" y="8108"/>
                  <a:pt x="305634" y="10771"/>
                </a:cubicBezTo>
                <a:cubicBezTo>
                  <a:pt x="305634" y="10771"/>
                  <a:pt x="305634" y="10771"/>
                  <a:pt x="267653" y="38732"/>
                </a:cubicBezTo>
                <a:cubicBezTo>
                  <a:pt x="266343" y="40063"/>
                  <a:pt x="265033" y="40063"/>
                  <a:pt x="265033" y="40063"/>
                </a:cubicBezTo>
                <a:cubicBezTo>
                  <a:pt x="262414" y="40063"/>
                  <a:pt x="261104" y="38732"/>
                  <a:pt x="259795" y="37400"/>
                </a:cubicBezTo>
                <a:cubicBezTo>
                  <a:pt x="257175" y="34737"/>
                  <a:pt x="258485" y="30743"/>
                  <a:pt x="261104" y="2941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2" name="椭圆 18"/>
          <p:cNvSpPr/>
          <p:nvPr/>
        </p:nvSpPr>
        <p:spPr>
          <a:xfrm>
            <a:off x="8783532" y="2521112"/>
            <a:ext cx="1016000" cy="821547"/>
          </a:xfrm>
          <a:custGeom>
            <a:gdLst>
              <a:gd fmla="*/ 0 w 331788" name="connsiteX0"/>
              <a:gd fmla="*/ 255587 h 268287" name="connsiteY0"/>
              <a:gd fmla="*/ 331788 w 331788" name="connsiteX1"/>
              <a:gd fmla="*/ 255587 h 268287" name="connsiteY1"/>
              <a:gd fmla="*/ 331788 w 331788" name="connsiteX2"/>
              <a:gd fmla="*/ 268287 h 268287" name="connsiteY2"/>
              <a:gd fmla="*/ 0 w 331788" name="connsiteX3"/>
              <a:gd fmla="*/ 268287 h 268287" name="connsiteY3"/>
              <a:gd fmla="*/ 76201 w 331788" name="connsiteX4"/>
              <a:gd fmla="*/ 207962 h 268287" name="connsiteY4"/>
              <a:gd fmla="*/ 82551 w 331788" name="connsiteX5"/>
              <a:gd fmla="*/ 207962 h 268287" name="connsiteY5"/>
              <a:gd fmla="*/ 82551 w 331788" name="connsiteX6"/>
              <a:gd fmla="*/ 247650 h 268287" name="connsiteY6"/>
              <a:gd fmla="*/ 55563 w 331788" name="connsiteX7"/>
              <a:gd fmla="*/ 247650 h 268287" name="connsiteY7"/>
              <a:gd fmla="*/ 55563 w 331788" name="connsiteX8"/>
              <a:gd fmla="*/ 227012 h 268287" name="connsiteY8"/>
              <a:gd fmla="*/ 115888 w 331788" name="connsiteX9"/>
              <a:gd fmla="*/ 168275 h 268287" name="connsiteY9"/>
              <a:gd fmla="*/ 127168 w 331788" name="connsiteX10"/>
              <a:gd fmla="*/ 168275 h 268287" name="connsiteY10"/>
              <a:gd fmla="*/ 139701 w 331788" name="connsiteX11"/>
              <a:gd fmla="*/ 170835 h 268287" name="connsiteY11"/>
              <a:gd fmla="*/ 139701 w 331788" name="connsiteX12"/>
              <a:gd fmla="*/ 247650 h 268287" name="connsiteY12"/>
              <a:gd fmla="*/ 115888 w 331788" name="connsiteX13"/>
              <a:gd fmla="*/ 247650 h 268287" name="connsiteY13"/>
              <a:gd fmla="*/ 198438 w 331788" name="connsiteX14"/>
              <a:gd fmla="*/ 155575 h 268287" name="connsiteY14"/>
              <a:gd fmla="*/ 198438 w 331788" name="connsiteX15"/>
              <a:gd fmla="*/ 247650 h 268287" name="connsiteY15"/>
              <a:gd fmla="*/ 173038 w 331788" name="connsiteX16"/>
              <a:gd fmla="*/ 247650 h 268287" name="connsiteY16"/>
              <a:gd fmla="*/ 173038 w 331788" name="connsiteX17"/>
              <a:gd fmla="*/ 168363 h 268287" name="connsiteY17"/>
              <a:gd fmla="*/ 198438 w 331788" name="connsiteX18"/>
              <a:gd fmla="*/ 155575 h 268287" name="connsiteY18"/>
              <a:gd fmla="*/ 149226 w 331788" name="connsiteX19"/>
              <a:gd fmla="*/ 41376 h 268287" name="connsiteY19"/>
              <a:gd fmla="*/ 114947 w 331788" name="connsiteX20"/>
              <a:gd fmla="*/ 55968 h 268287" name="connsiteY20"/>
              <a:gd fmla="*/ 114947 w 331788" name="connsiteX21"/>
              <a:gd fmla="*/ 123418 h 268287" name="connsiteY21"/>
              <a:gd fmla="*/ 183504 w 331788" name="connsiteX22"/>
              <a:gd fmla="*/ 123418 h 268287" name="connsiteY22"/>
              <a:gd fmla="*/ 183504 w 331788" name="connsiteX23"/>
              <a:gd fmla="*/ 55968 h 268287" name="connsiteY23"/>
              <a:gd fmla="*/ 149226 w 331788" name="connsiteX24"/>
              <a:gd fmla="*/ 41376 h 268287" name="connsiteY24"/>
              <a:gd fmla="*/ 228600 w 331788" name="connsiteX25"/>
              <a:gd fmla="*/ 39687 h 268287" name="connsiteY25"/>
              <a:gd fmla="*/ 254000 w 331788" name="connsiteX26"/>
              <a:gd fmla="*/ 39687 h 268287" name="connsiteY26"/>
              <a:gd fmla="*/ 254000 w 331788" name="connsiteX27"/>
              <a:gd fmla="*/ 247650 h 268287" name="connsiteY27"/>
              <a:gd fmla="*/ 228600 w 331788" name="connsiteX28"/>
              <a:gd fmla="*/ 247650 h 268287" name="connsiteY28"/>
              <a:gd fmla="*/ 228600 w 331788" name="connsiteX29"/>
              <a:gd fmla="*/ 110730 h 268287" name="connsiteY29"/>
              <a:gd fmla="*/ 231140 w 331788" name="connsiteX30"/>
              <a:gd fmla="*/ 90063 h 268287" name="connsiteY30"/>
              <a:gd fmla="*/ 228600 w 331788" name="connsiteX31"/>
              <a:gd fmla="*/ 69396 h 268287" name="connsiteY31"/>
              <a:gd fmla="*/ 228600 w 331788" name="connsiteX32"/>
              <a:gd fmla="*/ 39687 h 268287" name="connsiteY32"/>
              <a:gd fmla="*/ 149707 w 331788" name="connsiteX33"/>
              <a:gd fmla="*/ 22312 h 268287" name="connsiteY33"/>
              <a:gd fmla="*/ 196764 w 331788" name="connsiteX34"/>
              <a:gd fmla="*/ 41623 h 268287" name="connsiteY34"/>
              <a:gd fmla="*/ 196764 w 331788" name="connsiteX35"/>
              <a:gd fmla="*/ 136893 h 268287" name="connsiteY35"/>
              <a:gd fmla="*/ 109096 w 331788" name="connsiteX36"/>
              <a:gd fmla="*/ 143330 h 268287" name="connsiteY36"/>
              <a:gd fmla="*/ 97492 w 331788" name="connsiteX37"/>
              <a:gd fmla="*/ 154917 h 268287" name="connsiteY37"/>
              <a:gd fmla="*/ 93625 w 331788" name="connsiteX38"/>
              <a:gd fmla="*/ 170366 h 268287" name="connsiteY38"/>
              <a:gd fmla="*/ 43344 w 331788" name="connsiteX39"/>
              <a:gd fmla="*/ 220576 h 268287" name="connsiteY39"/>
              <a:gd fmla="*/ 18848 w 331788" name="connsiteX40"/>
              <a:gd fmla="*/ 220576 h 268287" name="connsiteY40"/>
              <a:gd fmla="*/ 18848 w 331788" name="connsiteX41"/>
              <a:gd fmla="*/ 196115 h 268287" name="connsiteY41"/>
              <a:gd fmla="*/ 67840 w 331788" name="connsiteX42"/>
              <a:gd fmla="*/ 145905 h 268287" name="connsiteY42"/>
              <a:gd fmla="*/ 84600 w 331788" name="connsiteX43"/>
              <a:gd fmla="*/ 140755 h 268287" name="connsiteY43"/>
              <a:gd fmla="*/ 96203 w 331788" name="connsiteX44"/>
              <a:gd fmla="*/ 129168 h 268287" name="connsiteY44"/>
              <a:gd fmla="*/ 102649 w 331788" name="connsiteX45"/>
              <a:gd fmla="*/ 41623 h 268287" name="connsiteY45"/>
              <a:gd fmla="*/ 149707 w 331788" name="connsiteX46"/>
              <a:gd fmla="*/ 22312 h 268287" name="connsiteY46"/>
              <a:gd fmla="*/ 280988 w 331788" name="connsiteX47"/>
              <a:gd fmla="*/ 0 h 268287" name="connsiteY47"/>
              <a:gd fmla="*/ 306388 w 331788" name="connsiteX48"/>
              <a:gd fmla="*/ 0 h 268287" name="connsiteY48"/>
              <a:gd fmla="*/ 306388 w 331788" name="connsiteX49"/>
              <a:gd fmla="*/ 247650 h 268287" name="connsiteY49"/>
              <a:gd fmla="*/ 280988 w 331788" name="connsiteX50"/>
              <a:gd fmla="*/ 247650 h 268287" name="connsiteY5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b="b" l="l" r="r" t="t"/>
            <a:pathLst>
              <a:path h="268287" w="331788">
                <a:moveTo>
                  <a:pt x="0" y="255587"/>
                </a:moveTo>
                <a:lnTo>
                  <a:pt x="331788" y="255587"/>
                </a:lnTo>
                <a:lnTo>
                  <a:pt x="331788" y="268287"/>
                </a:lnTo>
                <a:lnTo>
                  <a:pt x="0" y="268287"/>
                </a:lnTo>
                <a:close/>
                <a:moveTo>
                  <a:pt x="76201" y="207962"/>
                </a:moveTo>
                <a:lnTo>
                  <a:pt x="82551" y="207962"/>
                </a:lnTo>
                <a:lnTo>
                  <a:pt x="82551" y="247650"/>
                </a:lnTo>
                <a:lnTo>
                  <a:pt x="55563" y="247650"/>
                </a:lnTo>
                <a:lnTo>
                  <a:pt x="55563" y="227012"/>
                </a:lnTo>
                <a:close/>
                <a:moveTo>
                  <a:pt x="115888" y="168275"/>
                </a:moveTo>
                <a:cubicBezTo>
                  <a:pt x="115888" y="168275"/>
                  <a:pt x="115888" y="168275"/>
                  <a:pt x="127168" y="168275"/>
                </a:cubicBezTo>
                <a:cubicBezTo>
                  <a:pt x="130928" y="169555"/>
                  <a:pt x="135941" y="170835"/>
                  <a:pt x="139701" y="170835"/>
                </a:cubicBezTo>
                <a:cubicBezTo>
                  <a:pt x="139701" y="170835"/>
                  <a:pt x="139701" y="170835"/>
                  <a:pt x="139701" y="247650"/>
                </a:cubicBezTo>
                <a:cubicBezTo>
                  <a:pt x="139701" y="247650"/>
                  <a:pt x="139701" y="247650"/>
                  <a:pt x="115888" y="247650"/>
                </a:cubicBezTo>
                <a:close/>
                <a:moveTo>
                  <a:pt x="198438" y="155575"/>
                </a:moveTo>
                <a:cubicBezTo>
                  <a:pt x="198438" y="155575"/>
                  <a:pt x="198438" y="155575"/>
                  <a:pt x="198438" y="247650"/>
                </a:cubicBezTo>
                <a:cubicBezTo>
                  <a:pt x="198438" y="247650"/>
                  <a:pt x="198438" y="247650"/>
                  <a:pt x="173038" y="247650"/>
                </a:cubicBezTo>
                <a:lnTo>
                  <a:pt x="173038" y="168363"/>
                </a:lnTo>
                <a:cubicBezTo>
                  <a:pt x="181928" y="165805"/>
                  <a:pt x="190818" y="161969"/>
                  <a:pt x="198438" y="155575"/>
                </a:cubicBezTo>
                <a:close/>
                <a:moveTo>
                  <a:pt x="149226" y="41376"/>
                </a:moveTo>
                <a:cubicBezTo>
                  <a:pt x="136937" y="41376"/>
                  <a:pt x="124649" y="46240"/>
                  <a:pt x="114947" y="55968"/>
                </a:cubicBezTo>
                <a:cubicBezTo>
                  <a:pt x="96838" y="74128"/>
                  <a:pt x="96838" y="105259"/>
                  <a:pt x="114947" y="123418"/>
                </a:cubicBezTo>
                <a:cubicBezTo>
                  <a:pt x="134350" y="142875"/>
                  <a:pt x="164101" y="142875"/>
                  <a:pt x="183504" y="123418"/>
                </a:cubicBezTo>
                <a:cubicBezTo>
                  <a:pt x="201613" y="105259"/>
                  <a:pt x="201613" y="74128"/>
                  <a:pt x="183504" y="55968"/>
                </a:cubicBezTo>
                <a:cubicBezTo>
                  <a:pt x="173803" y="46240"/>
                  <a:pt x="161514" y="41376"/>
                  <a:pt x="149226" y="41376"/>
                </a:cubicBezTo>
                <a:close/>
                <a:moveTo>
                  <a:pt x="228600" y="39687"/>
                </a:moveTo>
                <a:cubicBezTo>
                  <a:pt x="228600" y="39687"/>
                  <a:pt x="228600" y="39687"/>
                  <a:pt x="254000" y="39687"/>
                </a:cubicBezTo>
                <a:lnTo>
                  <a:pt x="254000" y="247650"/>
                </a:lnTo>
                <a:cubicBezTo>
                  <a:pt x="254000" y="247650"/>
                  <a:pt x="254000" y="247650"/>
                  <a:pt x="228600" y="247650"/>
                </a:cubicBezTo>
                <a:cubicBezTo>
                  <a:pt x="228600" y="247650"/>
                  <a:pt x="228600" y="247650"/>
                  <a:pt x="228600" y="110730"/>
                </a:cubicBezTo>
                <a:cubicBezTo>
                  <a:pt x="231140" y="104272"/>
                  <a:pt x="231140" y="96521"/>
                  <a:pt x="231140" y="90063"/>
                </a:cubicBezTo>
                <a:cubicBezTo>
                  <a:pt x="231140" y="83604"/>
                  <a:pt x="231140" y="75854"/>
                  <a:pt x="228600" y="69396"/>
                </a:cubicBezTo>
                <a:cubicBezTo>
                  <a:pt x="228600" y="69396"/>
                  <a:pt x="228600" y="69396"/>
                  <a:pt x="228600" y="39687"/>
                </a:cubicBezTo>
                <a:close/>
                <a:moveTo>
                  <a:pt x="149707" y="22312"/>
                </a:moveTo>
                <a:cubicBezTo>
                  <a:pt x="166789" y="22312"/>
                  <a:pt x="183872" y="28749"/>
                  <a:pt x="196764" y="41623"/>
                </a:cubicBezTo>
                <a:cubicBezTo>
                  <a:pt x="223838" y="68659"/>
                  <a:pt x="223838" y="111144"/>
                  <a:pt x="196764" y="136893"/>
                </a:cubicBezTo>
                <a:cubicBezTo>
                  <a:pt x="173558" y="161354"/>
                  <a:pt x="136170" y="162641"/>
                  <a:pt x="109096" y="143330"/>
                </a:cubicBezTo>
                <a:cubicBezTo>
                  <a:pt x="109096" y="143330"/>
                  <a:pt x="109096" y="143330"/>
                  <a:pt x="97492" y="154917"/>
                </a:cubicBezTo>
                <a:cubicBezTo>
                  <a:pt x="98782" y="160067"/>
                  <a:pt x="97492" y="166504"/>
                  <a:pt x="93625" y="170366"/>
                </a:cubicBezTo>
                <a:cubicBezTo>
                  <a:pt x="93625" y="170366"/>
                  <a:pt x="93625" y="170366"/>
                  <a:pt x="43344" y="220576"/>
                </a:cubicBezTo>
                <a:cubicBezTo>
                  <a:pt x="35608" y="227013"/>
                  <a:pt x="25295" y="227013"/>
                  <a:pt x="18848" y="220576"/>
                </a:cubicBezTo>
                <a:cubicBezTo>
                  <a:pt x="11113" y="214139"/>
                  <a:pt x="11113" y="202552"/>
                  <a:pt x="18848" y="196115"/>
                </a:cubicBezTo>
                <a:cubicBezTo>
                  <a:pt x="18848" y="196115"/>
                  <a:pt x="18848" y="196115"/>
                  <a:pt x="67840" y="145905"/>
                </a:cubicBezTo>
                <a:cubicBezTo>
                  <a:pt x="72997" y="142043"/>
                  <a:pt x="78154" y="140755"/>
                  <a:pt x="84600" y="140755"/>
                </a:cubicBezTo>
                <a:cubicBezTo>
                  <a:pt x="84600" y="140755"/>
                  <a:pt x="84600" y="140755"/>
                  <a:pt x="96203" y="129168"/>
                </a:cubicBezTo>
                <a:cubicBezTo>
                  <a:pt x="75575" y="103420"/>
                  <a:pt x="78154" y="66084"/>
                  <a:pt x="102649" y="41623"/>
                </a:cubicBezTo>
                <a:cubicBezTo>
                  <a:pt x="115542" y="28749"/>
                  <a:pt x="132624" y="22312"/>
                  <a:pt x="149707" y="22312"/>
                </a:cubicBezTo>
                <a:close/>
                <a:moveTo>
                  <a:pt x="280988" y="0"/>
                </a:moveTo>
                <a:lnTo>
                  <a:pt x="306388" y="0"/>
                </a:lnTo>
                <a:lnTo>
                  <a:pt x="306388" y="247650"/>
                </a:lnTo>
                <a:lnTo>
                  <a:pt x="280988" y="24765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Tree>
    <p:extLst>
      <p:ext uri="{BB962C8B-B14F-4D97-AF65-F5344CB8AC3E}">
        <p14:creationId val="634220432"/>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20"/>
                                        </p:tgtEl>
                                        <p:attrNameLst>
                                          <p:attrName>style.visibility</p:attrName>
                                        </p:attrNameLst>
                                      </p:cBhvr>
                                      <p:to>
                                        <p:strVal val="visible"/>
                                      </p:to>
                                    </p:set>
                                    <p:animEffect filter="fade" transition="in">
                                      <p:cBhvr>
                                        <p:cTn dur="1000" id="7"/>
                                        <p:tgtEl>
                                          <p:spTgt spid="20"/>
                                        </p:tgtEl>
                                      </p:cBhvr>
                                    </p:animEffect>
                                    <p:anim calcmode="lin" valueType="num">
                                      <p:cBhvr>
                                        <p:cTn dur="1000" fill="hold" id="8"/>
                                        <p:tgtEl>
                                          <p:spTgt spid="20"/>
                                        </p:tgtEl>
                                        <p:attrNameLst>
                                          <p:attrName>ppt_x</p:attrName>
                                        </p:attrNameLst>
                                      </p:cBhvr>
                                      <p:tavLst>
                                        <p:tav tm="0">
                                          <p:val>
                                            <p:strVal val="#ppt_x"/>
                                          </p:val>
                                        </p:tav>
                                        <p:tav tm="100000">
                                          <p:val>
                                            <p:strVal val="#ppt_x"/>
                                          </p:val>
                                        </p:tav>
                                      </p:tavLst>
                                    </p:anim>
                                    <p:anim calcmode="lin" valueType="num">
                                      <p:cBhvr>
                                        <p:cTn dur="1000" fill="hold" id="9"/>
                                        <p:tgtEl>
                                          <p:spTgt spid="20"/>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2"/>
                                        </p:tgtEl>
                                        <p:attrNameLst>
                                          <p:attrName>style.visibility</p:attrName>
                                        </p:attrNameLst>
                                      </p:cBhvr>
                                      <p:to>
                                        <p:strVal val="visible"/>
                                      </p:to>
                                    </p:set>
                                    <p:animEffect filter="fade" transition="in">
                                      <p:cBhvr>
                                        <p:cTn dur="1000" id="12"/>
                                        <p:tgtEl>
                                          <p:spTgt spid="2"/>
                                        </p:tgtEl>
                                      </p:cBhvr>
                                    </p:animEffect>
                                    <p:anim calcmode="lin" valueType="num">
                                      <p:cBhvr>
                                        <p:cTn dur="1000" fill="hold" id="13"/>
                                        <p:tgtEl>
                                          <p:spTgt spid="2"/>
                                        </p:tgtEl>
                                        <p:attrNameLst>
                                          <p:attrName>ppt_x</p:attrName>
                                        </p:attrNameLst>
                                      </p:cBhvr>
                                      <p:tavLst>
                                        <p:tav tm="0">
                                          <p:val>
                                            <p:strVal val="#ppt_x"/>
                                          </p:val>
                                        </p:tav>
                                        <p:tav tm="100000">
                                          <p:val>
                                            <p:strVal val="#ppt_x"/>
                                          </p:val>
                                        </p:tav>
                                      </p:tavLst>
                                    </p:anim>
                                    <p:anim calcmode="lin" valueType="num">
                                      <p:cBhvr>
                                        <p:cTn dur="1000" fill="hold" id="14"/>
                                        <p:tgtEl>
                                          <p:spTgt spid="2"/>
                                        </p:tgtEl>
                                        <p:attrNameLst>
                                          <p:attrName>ppt_y</p:attrName>
                                        </p:attrNameLst>
                                      </p:cBhvr>
                                      <p:tavLst>
                                        <p:tav tm="0">
                                          <p:val>
                                            <p:strVal val="#ppt_y+.1"/>
                                          </p:val>
                                        </p:tav>
                                        <p:tav tm="100000">
                                          <p:val>
                                            <p:strVal val="#ppt_y"/>
                                          </p:val>
                                        </p:tav>
                                      </p:tavLst>
                                    </p:anim>
                                  </p:childTnLst>
                                </p:cTn>
                              </p:par>
                              <p:par>
                                <p:cTn fill="hold" grpId="0" id="15" nodeType="withEffect" presetClass="entr" presetID="42" presetSubtype="0">
                                  <p:stCondLst>
                                    <p:cond delay="0"/>
                                  </p:stCondLst>
                                  <p:childTnLst>
                                    <p:set>
                                      <p:cBhvr>
                                        <p:cTn dur="1" fill="hold" id="16">
                                          <p:stCondLst>
                                            <p:cond delay="0"/>
                                          </p:stCondLst>
                                        </p:cTn>
                                        <p:tgtEl>
                                          <p:spTgt spid="6"/>
                                        </p:tgtEl>
                                        <p:attrNameLst>
                                          <p:attrName>style.visibility</p:attrName>
                                        </p:attrNameLst>
                                      </p:cBhvr>
                                      <p:to>
                                        <p:strVal val="visible"/>
                                      </p:to>
                                    </p:set>
                                    <p:animEffect filter="fade" transition="in">
                                      <p:cBhvr>
                                        <p:cTn dur="1000" id="17"/>
                                        <p:tgtEl>
                                          <p:spTgt spid="6"/>
                                        </p:tgtEl>
                                      </p:cBhvr>
                                    </p:animEffect>
                                    <p:anim calcmode="lin" valueType="num">
                                      <p:cBhvr>
                                        <p:cTn dur="1000" fill="hold" id="18"/>
                                        <p:tgtEl>
                                          <p:spTgt spid="6"/>
                                        </p:tgtEl>
                                        <p:attrNameLst>
                                          <p:attrName>ppt_x</p:attrName>
                                        </p:attrNameLst>
                                      </p:cBhvr>
                                      <p:tavLst>
                                        <p:tav tm="0">
                                          <p:val>
                                            <p:strVal val="#ppt_x"/>
                                          </p:val>
                                        </p:tav>
                                        <p:tav tm="100000">
                                          <p:val>
                                            <p:strVal val="#ppt_x"/>
                                          </p:val>
                                        </p:tav>
                                      </p:tavLst>
                                    </p:anim>
                                    <p:anim calcmode="lin" valueType="num">
                                      <p:cBhvr>
                                        <p:cTn dur="1000" fill="hold" id="19"/>
                                        <p:tgtEl>
                                          <p:spTgt spid="6"/>
                                        </p:tgtEl>
                                        <p:attrNameLst>
                                          <p:attrName>ppt_y</p:attrName>
                                        </p:attrNameLst>
                                      </p:cBhvr>
                                      <p:tavLst>
                                        <p:tav tm="0">
                                          <p:val>
                                            <p:strVal val="#ppt_y+.1"/>
                                          </p:val>
                                        </p:tav>
                                        <p:tav tm="100000">
                                          <p:val>
                                            <p:strVal val="#ppt_y"/>
                                          </p:val>
                                        </p:tav>
                                      </p:tavLst>
                                    </p:anim>
                                  </p:childTnLst>
                                </p:cTn>
                              </p:par>
                              <p:par>
                                <p:cTn fill="hold" grpId="0" id="20" nodeType="withEffect" presetClass="entr" presetID="42" presetSubtype="0">
                                  <p:stCondLst>
                                    <p:cond delay="0"/>
                                  </p:stCondLst>
                                  <p:childTnLst>
                                    <p:set>
                                      <p:cBhvr>
                                        <p:cTn dur="1" fill="hold" id="21">
                                          <p:stCondLst>
                                            <p:cond delay="0"/>
                                          </p:stCondLst>
                                        </p:cTn>
                                        <p:tgtEl>
                                          <p:spTgt spid="21"/>
                                        </p:tgtEl>
                                        <p:attrNameLst>
                                          <p:attrName>style.visibility</p:attrName>
                                        </p:attrNameLst>
                                      </p:cBhvr>
                                      <p:to>
                                        <p:strVal val="visible"/>
                                      </p:to>
                                    </p:set>
                                    <p:animEffect filter="fade" transition="in">
                                      <p:cBhvr>
                                        <p:cTn dur="1000" id="22"/>
                                        <p:tgtEl>
                                          <p:spTgt spid="21"/>
                                        </p:tgtEl>
                                      </p:cBhvr>
                                    </p:animEffect>
                                    <p:anim calcmode="lin" valueType="num">
                                      <p:cBhvr>
                                        <p:cTn dur="1000" fill="hold" id="23"/>
                                        <p:tgtEl>
                                          <p:spTgt spid="21"/>
                                        </p:tgtEl>
                                        <p:attrNameLst>
                                          <p:attrName>ppt_x</p:attrName>
                                        </p:attrNameLst>
                                      </p:cBhvr>
                                      <p:tavLst>
                                        <p:tav tm="0">
                                          <p:val>
                                            <p:strVal val="#ppt_x"/>
                                          </p:val>
                                        </p:tav>
                                        <p:tav tm="100000">
                                          <p:val>
                                            <p:strVal val="#ppt_x"/>
                                          </p:val>
                                        </p:tav>
                                      </p:tavLst>
                                    </p:anim>
                                    <p:anim calcmode="lin" valueType="num">
                                      <p:cBhvr>
                                        <p:cTn dur="1000" fill="hold" id="24"/>
                                        <p:tgtEl>
                                          <p:spTgt spid="21"/>
                                        </p:tgtEl>
                                        <p:attrNameLst>
                                          <p:attrName>ppt_y</p:attrName>
                                        </p:attrNameLst>
                                      </p:cBhvr>
                                      <p:tavLst>
                                        <p:tav tm="0">
                                          <p:val>
                                            <p:strVal val="#ppt_y+.1"/>
                                          </p:val>
                                        </p:tav>
                                        <p:tav tm="100000">
                                          <p:val>
                                            <p:strVal val="#ppt_y"/>
                                          </p:val>
                                        </p:tav>
                                      </p:tavLst>
                                    </p:anim>
                                  </p:childTnLst>
                                </p:cTn>
                              </p:par>
                              <p:par>
                                <p:cTn fill="hold" grpId="0" id="25" nodeType="withEffect" presetClass="entr" presetID="42" presetSubtype="0">
                                  <p:stCondLst>
                                    <p:cond delay="0"/>
                                  </p:stCondLst>
                                  <p:childTnLst>
                                    <p:set>
                                      <p:cBhvr>
                                        <p:cTn dur="1" fill="hold" id="26">
                                          <p:stCondLst>
                                            <p:cond delay="0"/>
                                          </p:stCondLst>
                                        </p:cTn>
                                        <p:tgtEl>
                                          <p:spTgt spid="7"/>
                                        </p:tgtEl>
                                        <p:attrNameLst>
                                          <p:attrName>style.visibility</p:attrName>
                                        </p:attrNameLst>
                                      </p:cBhvr>
                                      <p:to>
                                        <p:strVal val="visible"/>
                                      </p:to>
                                    </p:set>
                                    <p:animEffect filter="fade" transition="in">
                                      <p:cBhvr>
                                        <p:cTn dur="1000" id="27"/>
                                        <p:tgtEl>
                                          <p:spTgt spid="7"/>
                                        </p:tgtEl>
                                      </p:cBhvr>
                                    </p:animEffect>
                                    <p:anim calcmode="lin" valueType="num">
                                      <p:cBhvr>
                                        <p:cTn dur="1000" fill="hold" id="28"/>
                                        <p:tgtEl>
                                          <p:spTgt spid="7"/>
                                        </p:tgtEl>
                                        <p:attrNameLst>
                                          <p:attrName>ppt_x</p:attrName>
                                        </p:attrNameLst>
                                      </p:cBhvr>
                                      <p:tavLst>
                                        <p:tav tm="0">
                                          <p:val>
                                            <p:strVal val="#ppt_x"/>
                                          </p:val>
                                        </p:tav>
                                        <p:tav tm="100000">
                                          <p:val>
                                            <p:strVal val="#ppt_x"/>
                                          </p:val>
                                        </p:tav>
                                      </p:tavLst>
                                    </p:anim>
                                    <p:anim calcmode="lin" valueType="num">
                                      <p:cBhvr>
                                        <p:cTn dur="1000" fill="hold" id="29"/>
                                        <p:tgtEl>
                                          <p:spTgt spid="7"/>
                                        </p:tgtEl>
                                        <p:attrNameLst>
                                          <p:attrName>ppt_y</p:attrName>
                                        </p:attrNameLst>
                                      </p:cBhvr>
                                      <p:tavLst>
                                        <p:tav tm="0">
                                          <p:val>
                                            <p:strVal val="#ppt_y+.1"/>
                                          </p:val>
                                        </p:tav>
                                        <p:tav tm="100000">
                                          <p:val>
                                            <p:strVal val="#ppt_y"/>
                                          </p:val>
                                        </p:tav>
                                      </p:tavLst>
                                    </p:anim>
                                  </p:childTnLst>
                                </p:cTn>
                              </p:par>
                              <p:par>
                                <p:cTn fill="hold" grpId="0" id="30" nodeType="withEffect" presetClass="entr" presetID="42" presetSubtype="0">
                                  <p:stCondLst>
                                    <p:cond delay="0"/>
                                  </p:stCondLst>
                                  <p:childTnLst>
                                    <p:set>
                                      <p:cBhvr>
                                        <p:cTn dur="1" fill="hold" id="31">
                                          <p:stCondLst>
                                            <p:cond delay="0"/>
                                          </p:stCondLst>
                                        </p:cTn>
                                        <p:tgtEl>
                                          <p:spTgt spid="22"/>
                                        </p:tgtEl>
                                        <p:attrNameLst>
                                          <p:attrName>style.visibility</p:attrName>
                                        </p:attrNameLst>
                                      </p:cBhvr>
                                      <p:to>
                                        <p:strVal val="visible"/>
                                      </p:to>
                                    </p:set>
                                    <p:animEffect filter="fade" transition="in">
                                      <p:cBhvr>
                                        <p:cTn dur="1000" id="32"/>
                                        <p:tgtEl>
                                          <p:spTgt spid="22"/>
                                        </p:tgtEl>
                                      </p:cBhvr>
                                    </p:animEffect>
                                    <p:anim calcmode="lin" valueType="num">
                                      <p:cBhvr>
                                        <p:cTn dur="1000" fill="hold" id="33"/>
                                        <p:tgtEl>
                                          <p:spTgt spid="22"/>
                                        </p:tgtEl>
                                        <p:attrNameLst>
                                          <p:attrName>ppt_x</p:attrName>
                                        </p:attrNameLst>
                                      </p:cBhvr>
                                      <p:tavLst>
                                        <p:tav tm="0">
                                          <p:val>
                                            <p:strVal val="#ppt_x"/>
                                          </p:val>
                                        </p:tav>
                                        <p:tav tm="100000">
                                          <p:val>
                                            <p:strVal val="#ppt_x"/>
                                          </p:val>
                                        </p:tav>
                                      </p:tavLst>
                                    </p:anim>
                                    <p:anim calcmode="lin" valueType="num">
                                      <p:cBhvr>
                                        <p:cTn dur="1000" fill="hold" id="34"/>
                                        <p:tgtEl>
                                          <p:spTgt spid="22"/>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1000"/>
                            </p:stCondLst>
                            <p:childTnLst>
                              <p:par>
                                <p:cTn fill="hold" grpId="0" id="36" nodeType="afterEffect" presetClass="entr" presetID="53" presetSubtype="0">
                                  <p:stCondLst>
                                    <p:cond delay="0"/>
                                  </p:stCondLst>
                                  <p:childTnLst>
                                    <p:set>
                                      <p:cBhvr>
                                        <p:cTn dur="1" fill="hold" id="37">
                                          <p:stCondLst>
                                            <p:cond delay="0"/>
                                          </p:stCondLst>
                                        </p:cTn>
                                        <p:tgtEl>
                                          <p:spTgt spid="3"/>
                                        </p:tgtEl>
                                        <p:attrNameLst>
                                          <p:attrName>style.visibility</p:attrName>
                                        </p:attrNameLst>
                                      </p:cBhvr>
                                      <p:to>
                                        <p:strVal val="visible"/>
                                      </p:to>
                                    </p:set>
                                    <p:anim calcmode="lin" valueType="num">
                                      <p:cBhvr>
                                        <p:cTn dur="500" fill="hold" id="38"/>
                                        <p:tgtEl>
                                          <p:spTgt spid="3"/>
                                        </p:tgtEl>
                                        <p:attrNameLst>
                                          <p:attrName>ppt_w</p:attrName>
                                        </p:attrNameLst>
                                      </p:cBhvr>
                                      <p:tavLst>
                                        <p:tav tm="0">
                                          <p:val>
                                            <p:fltVal val="0"/>
                                          </p:val>
                                        </p:tav>
                                        <p:tav tm="100000">
                                          <p:val>
                                            <p:strVal val="#ppt_w"/>
                                          </p:val>
                                        </p:tav>
                                      </p:tavLst>
                                    </p:anim>
                                    <p:anim calcmode="lin" valueType="num">
                                      <p:cBhvr>
                                        <p:cTn dur="500" fill="hold" id="39"/>
                                        <p:tgtEl>
                                          <p:spTgt spid="3"/>
                                        </p:tgtEl>
                                        <p:attrNameLst>
                                          <p:attrName>ppt_h</p:attrName>
                                        </p:attrNameLst>
                                      </p:cBhvr>
                                      <p:tavLst>
                                        <p:tav tm="0">
                                          <p:val>
                                            <p:fltVal val="0"/>
                                          </p:val>
                                        </p:tav>
                                        <p:tav tm="100000">
                                          <p:val>
                                            <p:strVal val="#ppt_h"/>
                                          </p:val>
                                        </p:tav>
                                      </p:tavLst>
                                    </p:anim>
                                    <p:animEffect filter="fade" transition="in">
                                      <p:cBhvr>
                                        <p:cTn dur="500" id="40"/>
                                        <p:tgtEl>
                                          <p:spTgt spid="3"/>
                                        </p:tgtEl>
                                      </p:cBhvr>
                                    </p:animEffect>
                                  </p:childTnLst>
                                </p:cTn>
                              </p:par>
                              <p:par>
                                <p:cTn fill="hold" grpId="0" id="41" nodeType="withEffect" presetClass="entr" presetID="53" presetSubtype="0">
                                  <p:stCondLst>
                                    <p:cond delay="0"/>
                                  </p:stCondLst>
                                  <p:childTnLst>
                                    <p:set>
                                      <p:cBhvr>
                                        <p:cTn dur="1" fill="hold" id="42">
                                          <p:stCondLst>
                                            <p:cond delay="0"/>
                                          </p:stCondLst>
                                        </p:cTn>
                                        <p:tgtEl>
                                          <p:spTgt spid="8"/>
                                        </p:tgtEl>
                                        <p:attrNameLst>
                                          <p:attrName>style.visibility</p:attrName>
                                        </p:attrNameLst>
                                      </p:cBhvr>
                                      <p:to>
                                        <p:strVal val="visible"/>
                                      </p:to>
                                    </p:set>
                                    <p:anim calcmode="lin" valueType="num">
                                      <p:cBhvr>
                                        <p:cTn dur="500" fill="hold" id="43"/>
                                        <p:tgtEl>
                                          <p:spTgt spid="8"/>
                                        </p:tgtEl>
                                        <p:attrNameLst>
                                          <p:attrName>ppt_w</p:attrName>
                                        </p:attrNameLst>
                                      </p:cBhvr>
                                      <p:tavLst>
                                        <p:tav tm="0">
                                          <p:val>
                                            <p:fltVal val="0"/>
                                          </p:val>
                                        </p:tav>
                                        <p:tav tm="100000">
                                          <p:val>
                                            <p:strVal val="#ppt_w"/>
                                          </p:val>
                                        </p:tav>
                                      </p:tavLst>
                                    </p:anim>
                                    <p:anim calcmode="lin" valueType="num">
                                      <p:cBhvr>
                                        <p:cTn dur="500" fill="hold" id="44"/>
                                        <p:tgtEl>
                                          <p:spTgt spid="8"/>
                                        </p:tgtEl>
                                        <p:attrNameLst>
                                          <p:attrName>ppt_h</p:attrName>
                                        </p:attrNameLst>
                                      </p:cBhvr>
                                      <p:tavLst>
                                        <p:tav tm="0">
                                          <p:val>
                                            <p:fltVal val="0"/>
                                          </p:val>
                                        </p:tav>
                                        <p:tav tm="100000">
                                          <p:val>
                                            <p:strVal val="#ppt_h"/>
                                          </p:val>
                                        </p:tav>
                                      </p:tavLst>
                                    </p:anim>
                                    <p:animEffect filter="fade" transition="in">
                                      <p:cBhvr>
                                        <p:cTn dur="500" id="45"/>
                                        <p:tgtEl>
                                          <p:spTgt spid="8"/>
                                        </p:tgtEl>
                                      </p:cBhvr>
                                    </p:animEffect>
                                  </p:childTnLst>
                                </p:cTn>
                              </p:par>
                              <p:par>
                                <p:cTn fill="hold" grpId="0" id="46" nodeType="withEffect" presetClass="entr" presetID="53" presetSubtype="0">
                                  <p:stCondLst>
                                    <p:cond delay="0"/>
                                  </p:stCondLst>
                                  <p:childTnLst>
                                    <p:set>
                                      <p:cBhvr>
                                        <p:cTn dur="1" fill="hold" id="47">
                                          <p:stCondLst>
                                            <p:cond delay="0"/>
                                          </p:stCondLst>
                                        </p:cTn>
                                        <p:tgtEl>
                                          <p:spTgt spid="9"/>
                                        </p:tgtEl>
                                        <p:attrNameLst>
                                          <p:attrName>style.visibility</p:attrName>
                                        </p:attrNameLst>
                                      </p:cBhvr>
                                      <p:to>
                                        <p:strVal val="visible"/>
                                      </p:to>
                                    </p:set>
                                    <p:anim calcmode="lin" valueType="num">
                                      <p:cBhvr>
                                        <p:cTn dur="500" fill="hold" id="48"/>
                                        <p:tgtEl>
                                          <p:spTgt spid="9"/>
                                        </p:tgtEl>
                                        <p:attrNameLst>
                                          <p:attrName>ppt_w</p:attrName>
                                        </p:attrNameLst>
                                      </p:cBhvr>
                                      <p:tavLst>
                                        <p:tav tm="0">
                                          <p:val>
                                            <p:fltVal val="0"/>
                                          </p:val>
                                        </p:tav>
                                        <p:tav tm="100000">
                                          <p:val>
                                            <p:strVal val="#ppt_w"/>
                                          </p:val>
                                        </p:tav>
                                      </p:tavLst>
                                    </p:anim>
                                    <p:anim calcmode="lin" valueType="num">
                                      <p:cBhvr>
                                        <p:cTn dur="500" fill="hold" id="49"/>
                                        <p:tgtEl>
                                          <p:spTgt spid="9"/>
                                        </p:tgtEl>
                                        <p:attrNameLst>
                                          <p:attrName>ppt_h</p:attrName>
                                        </p:attrNameLst>
                                      </p:cBhvr>
                                      <p:tavLst>
                                        <p:tav tm="0">
                                          <p:val>
                                            <p:fltVal val="0"/>
                                          </p:val>
                                        </p:tav>
                                        <p:tav tm="100000">
                                          <p:val>
                                            <p:strVal val="#ppt_h"/>
                                          </p:val>
                                        </p:tav>
                                      </p:tavLst>
                                    </p:anim>
                                    <p:animEffect filter="fade" transition="in">
                                      <p:cBhvr>
                                        <p:cTn dur="500" id="50"/>
                                        <p:tgtEl>
                                          <p:spTgt spid="9"/>
                                        </p:tgtEl>
                                      </p:cBhvr>
                                    </p:animEffect>
                                  </p:childTnLst>
                                </p:cTn>
                              </p:par>
                              <p:par>
                                <p:cTn fill="hold" grpId="0" id="51" nodeType="withEffect" presetClass="entr" presetID="53" presetSubtype="0">
                                  <p:stCondLst>
                                    <p:cond delay="0"/>
                                  </p:stCondLst>
                                  <p:childTnLst>
                                    <p:set>
                                      <p:cBhvr>
                                        <p:cTn dur="1" fill="hold" id="52">
                                          <p:stCondLst>
                                            <p:cond delay="0"/>
                                          </p:stCondLst>
                                        </p:cTn>
                                        <p:tgtEl>
                                          <p:spTgt spid="11"/>
                                        </p:tgtEl>
                                        <p:attrNameLst>
                                          <p:attrName>style.visibility</p:attrName>
                                        </p:attrNameLst>
                                      </p:cBhvr>
                                      <p:to>
                                        <p:strVal val="visible"/>
                                      </p:to>
                                    </p:set>
                                    <p:anim calcmode="lin" valueType="num">
                                      <p:cBhvr>
                                        <p:cTn dur="500" fill="hold" id="53"/>
                                        <p:tgtEl>
                                          <p:spTgt spid="11"/>
                                        </p:tgtEl>
                                        <p:attrNameLst>
                                          <p:attrName>ppt_w</p:attrName>
                                        </p:attrNameLst>
                                      </p:cBhvr>
                                      <p:tavLst>
                                        <p:tav tm="0">
                                          <p:val>
                                            <p:fltVal val="0"/>
                                          </p:val>
                                        </p:tav>
                                        <p:tav tm="100000">
                                          <p:val>
                                            <p:strVal val="#ppt_w"/>
                                          </p:val>
                                        </p:tav>
                                      </p:tavLst>
                                    </p:anim>
                                    <p:anim calcmode="lin" valueType="num">
                                      <p:cBhvr>
                                        <p:cTn dur="500" fill="hold" id="54"/>
                                        <p:tgtEl>
                                          <p:spTgt spid="11"/>
                                        </p:tgtEl>
                                        <p:attrNameLst>
                                          <p:attrName>ppt_h</p:attrName>
                                        </p:attrNameLst>
                                      </p:cBhvr>
                                      <p:tavLst>
                                        <p:tav tm="0">
                                          <p:val>
                                            <p:fltVal val="0"/>
                                          </p:val>
                                        </p:tav>
                                        <p:tav tm="100000">
                                          <p:val>
                                            <p:strVal val="#ppt_h"/>
                                          </p:val>
                                        </p:tav>
                                      </p:tavLst>
                                    </p:anim>
                                    <p:animEffect filter="fade" transition="in">
                                      <p:cBhvr>
                                        <p:cTn dur="500" id="55"/>
                                        <p:tgtEl>
                                          <p:spTgt spid="11"/>
                                        </p:tgtEl>
                                      </p:cBhvr>
                                    </p:animEffect>
                                  </p:childTnLst>
                                </p:cTn>
                              </p:par>
                              <p:par>
                                <p:cTn fill="hold" grpId="0" id="56" nodeType="withEffect" presetClass="entr" presetID="53" presetSubtype="0">
                                  <p:stCondLst>
                                    <p:cond delay="0"/>
                                  </p:stCondLst>
                                  <p:childTnLst>
                                    <p:set>
                                      <p:cBhvr>
                                        <p:cTn dur="1" fill="hold" id="57">
                                          <p:stCondLst>
                                            <p:cond delay="0"/>
                                          </p:stCondLst>
                                        </p:cTn>
                                        <p:tgtEl>
                                          <p:spTgt spid="12"/>
                                        </p:tgtEl>
                                        <p:attrNameLst>
                                          <p:attrName>style.visibility</p:attrName>
                                        </p:attrNameLst>
                                      </p:cBhvr>
                                      <p:to>
                                        <p:strVal val="visible"/>
                                      </p:to>
                                    </p:set>
                                    <p:anim calcmode="lin" valueType="num">
                                      <p:cBhvr>
                                        <p:cTn dur="500" fill="hold" id="58"/>
                                        <p:tgtEl>
                                          <p:spTgt spid="12"/>
                                        </p:tgtEl>
                                        <p:attrNameLst>
                                          <p:attrName>ppt_w</p:attrName>
                                        </p:attrNameLst>
                                      </p:cBhvr>
                                      <p:tavLst>
                                        <p:tav tm="0">
                                          <p:val>
                                            <p:fltVal val="0"/>
                                          </p:val>
                                        </p:tav>
                                        <p:tav tm="100000">
                                          <p:val>
                                            <p:strVal val="#ppt_w"/>
                                          </p:val>
                                        </p:tav>
                                      </p:tavLst>
                                    </p:anim>
                                    <p:anim calcmode="lin" valueType="num">
                                      <p:cBhvr>
                                        <p:cTn dur="500" fill="hold" id="59"/>
                                        <p:tgtEl>
                                          <p:spTgt spid="12"/>
                                        </p:tgtEl>
                                        <p:attrNameLst>
                                          <p:attrName>ppt_h</p:attrName>
                                        </p:attrNameLst>
                                      </p:cBhvr>
                                      <p:tavLst>
                                        <p:tav tm="0">
                                          <p:val>
                                            <p:fltVal val="0"/>
                                          </p:val>
                                        </p:tav>
                                        <p:tav tm="100000">
                                          <p:val>
                                            <p:strVal val="#ppt_h"/>
                                          </p:val>
                                        </p:tav>
                                      </p:tavLst>
                                    </p:anim>
                                    <p:animEffect filter="fade" transition="in">
                                      <p:cBhvr>
                                        <p:cTn dur="500" id="60"/>
                                        <p:tgtEl>
                                          <p:spTgt spid="12"/>
                                        </p:tgtEl>
                                      </p:cBhvr>
                                    </p:animEffect>
                                  </p:childTnLst>
                                </p:cTn>
                              </p:par>
                              <p:par>
                                <p:cTn fill="hold" grpId="0" id="61" nodeType="withEffect" presetClass="entr" presetID="53" presetSubtype="0">
                                  <p:stCondLst>
                                    <p:cond delay="0"/>
                                  </p:stCondLst>
                                  <p:childTnLst>
                                    <p:set>
                                      <p:cBhvr>
                                        <p:cTn dur="1" fill="hold" id="62">
                                          <p:stCondLst>
                                            <p:cond delay="0"/>
                                          </p:stCondLst>
                                        </p:cTn>
                                        <p:tgtEl>
                                          <p:spTgt spid="13"/>
                                        </p:tgtEl>
                                        <p:attrNameLst>
                                          <p:attrName>style.visibility</p:attrName>
                                        </p:attrNameLst>
                                      </p:cBhvr>
                                      <p:to>
                                        <p:strVal val="visible"/>
                                      </p:to>
                                    </p:set>
                                    <p:anim calcmode="lin" valueType="num">
                                      <p:cBhvr>
                                        <p:cTn dur="500" fill="hold" id="63"/>
                                        <p:tgtEl>
                                          <p:spTgt spid="13"/>
                                        </p:tgtEl>
                                        <p:attrNameLst>
                                          <p:attrName>ppt_w</p:attrName>
                                        </p:attrNameLst>
                                      </p:cBhvr>
                                      <p:tavLst>
                                        <p:tav tm="0">
                                          <p:val>
                                            <p:fltVal val="0"/>
                                          </p:val>
                                        </p:tav>
                                        <p:tav tm="100000">
                                          <p:val>
                                            <p:strVal val="#ppt_w"/>
                                          </p:val>
                                        </p:tav>
                                      </p:tavLst>
                                    </p:anim>
                                    <p:anim calcmode="lin" valueType="num">
                                      <p:cBhvr>
                                        <p:cTn dur="500" fill="hold" id="64"/>
                                        <p:tgtEl>
                                          <p:spTgt spid="13"/>
                                        </p:tgtEl>
                                        <p:attrNameLst>
                                          <p:attrName>ppt_h</p:attrName>
                                        </p:attrNameLst>
                                      </p:cBhvr>
                                      <p:tavLst>
                                        <p:tav tm="0">
                                          <p:val>
                                            <p:fltVal val="0"/>
                                          </p:val>
                                        </p:tav>
                                        <p:tav tm="100000">
                                          <p:val>
                                            <p:strVal val="#ppt_h"/>
                                          </p:val>
                                        </p:tav>
                                      </p:tavLst>
                                    </p:anim>
                                    <p:animEffect filter="fade" transition="in">
                                      <p:cBhvr>
                                        <p:cTn dur="500" id="65"/>
                                        <p:tgtEl>
                                          <p:spTgt spid="13"/>
                                        </p:tgtEl>
                                      </p:cBhvr>
                                    </p:animEffect>
                                  </p:childTnLst>
                                </p:cTn>
                              </p:par>
                              <p:par>
                                <p:cTn fill="hold" grpId="0" id="66" nodeType="withEffect" presetClass="entr" presetID="53" presetSubtype="0">
                                  <p:stCondLst>
                                    <p:cond delay="0"/>
                                  </p:stCondLst>
                                  <p:childTnLst>
                                    <p:set>
                                      <p:cBhvr>
                                        <p:cTn dur="1" fill="hold" id="67">
                                          <p:stCondLst>
                                            <p:cond delay="0"/>
                                          </p:stCondLst>
                                        </p:cTn>
                                        <p:tgtEl>
                                          <p:spTgt spid="14"/>
                                        </p:tgtEl>
                                        <p:attrNameLst>
                                          <p:attrName>style.visibility</p:attrName>
                                        </p:attrNameLst>
                                      </p:cBhvr>
                                      <p:to>
                                        <p:strVal val="visible"/>
                                      </p:to>
                                    </p:set>
                                    <p:anim calcmode="lin" valueType="num">
                                      <p:cBhvr>
                                        <p:cTn dur="500" fill="hold" id="68"/>
                                        <p:tgtEl>
                                          <p:spTgt spid="14"/>
                                        </p:tgtEl>
                                        <p:attrNameLst>
                                          <p:attrName>ppt_w</p:attrName>
                                        </p:attrNameLst>
                                      </p:cBhvr>
                                      <p:tavLst>
                                        <p:tav tm="0">
                                          <p:val>
                                            <p:fltVal val="0"/>
                                          </p:val>
                                        </p:tav>
                                        <p:tav tm="100000">
                                          <p:val>
                                            <p:strVal val="#ppt_w"/>
                                          </p:val>
                                        </p:tav>
                                      </p:tavLst>
                                    </p:anim>
                                    <p:anim calcmode="lin" valueType="num">
                                      <p:cBhvr>
                                        <p:cTn dur="500" fill="hold" id="69"/>
                                        <p:tgtEl>
                                          <p:spTgt spid="14"/>
                                        </p:tgtEl>
                                        <p:attrNameLst>
                                          <p:attrName>ppt_h</p:attrName>
                                        </p:attrNameLst>
                                      </p:cBhvr>
                                      <p:tavLst>
                                        <p:tav tm="0">
                                          <p:val>
                                            <p:fltVal val="0"/>
                                          </p:val>
                                        </p:tav>
                                        <p:tav tm="100000">
                                          <p:val>
                                            <p:strVal val="#ppt_h"/>
                                          </p:val>
                                        </p:tav>
                                      </p:tavLst>
                                    </p:anim>
                                    <p:animEffect filter="fade" transition="in">
                                      <p:cBhvr>
                                        <p:cTn dur="500" id="70"/>
                                        <p:tgtEl>
                                          <p:spTgt spid="14"/>
                                        </p:tgtEl>
                                      </p:cBhvr>
                                    </p:animEffect>
                                  </p:childTnLst>
                                </p:cTn>
                              </p:par>
                              <p:par>
                                <p:cTn fill="hold" grpId="0" id="71" nodeType="withEffect" presetClass="entr" presetID="53" presetSubtype="0">
                                  <p:stCondLst>
                                    <p:cond delay="0"/>
                                  </p:stCondLst>
                                  <p:childTnLst>
                                    <p:set>
                                      <p:cBhvr>
                                        <p:cTn dur="1" fill="hold" id="72">
                                          <p:stCondLst>
                                            <p:cond delay="0"/>
                                          </p:stCondLst>
                                        </p:cTn>
                                        <p:tgtEl>
                                          <p:spTgt spid="15"/>
                                        </p:tgtEl>
                                        <p:attrNameLst>
                                          <p:attrName>style.visibility</p:attrName>
                                        </p:attrNameLst>
                                      </p:cBhvr>
                                      <p:to>
                                        <p:strVal val="visible"/>
                                      </p:to>
                                    </p:set>
                                    <p:anim calcmode="lin" valueType="num">
                                      <p:cBhvr>
                                        <p:cTn dur="500" fill="hold" id="73"/>
                                        <p:tgtEl>
                                          <p:spTgt spid="15"/>
                                        </p:tgtEl>
                                        <p:attrNameLst>
                                          <p:attrName>ppt_w</p:attrName>
                                        </p:attrNameLst>
                                      </p:cBhvr>
                                      <p:tavLst>
                                        <p:tav tm="0">
                                          <p:val>
                                            <p:fltVal val="0"/>
                                          </p:val>
                                        </p:tav>
                                        <p:tav tm="100000">
                                          <p:val>
                                            <p:strVal val="#ppt_w"/>
                                          </p:val>
                                        </p:tav>
                                      </p:tavLst>
                                    </p:anim>
                                    <p:anim calcmode="lin" valueType="num">
                                      <p:cBhvr>
                                        <p:cTn dur="500" fill="hold" id="74"/>
                                        <p:tgtEl>
                                          <p:spTgt spid="15"/>
                                        </p:tgtEl>
                                        <p:attrNameLst>
                                          <p:attrName>ppt_h</p:attrName>
                                        </p:attrNameLst>
                                      </p:cBhvr>
                                      <p:tavLst>
                                        <p:tav tm="0">
                                          <p:val>
                                            <p:fltVal val="0"/>
                                          </p:val>
                                        </p:tav>
                                        <p:tav tm="100000">
                                          <p:val>
                                            <p:strVal val="#ppt_h"/>
                                          </p:val>
                                        </p:tav>
                                      </p:tavLst>
                                    </p:anim>
                                    <p:animEffect filter="fade" transition="in">
                                      <p:cBhvr>
                                        <p:cTn dur="500" id="75"/>
                                        <p:tgtEl>
                                          <p:spTgt spid="15"/>
                                        </p:tgtEl>
                                      </p:cBhvr>
                                    </p:animEffect>
                                  </p:childTnLst>
                                </p:cTn>
                              </p:par>
                              <p:par>
                                <p:cTn fill="hold" grpId="0" id="76" nodeType="withEffect" presetClass="entr" presetID="53" presetSubtype="0">
                                  <p:stCondLst>
                                    <p:cond delay="0"/>
                                  </p:stCondLst>
                                  <p:childTnLst>
                                    <p:set>
                                      <p:cBhvr>
                                        <p:cTn dur="1" fill="hold" id="77">
                                          <p:stCondLst>
                                            <p:cond delay="0"/>
                                          </p:stCondLst>
                                        </p:cTn>
                                        <p:tgtEl>
                                          <p:spTgt spid="16"/>
                                        </p:tgtEl>
                                        <p:attrNameLst>
                                          <p:attrName>style.visibility</p:attrName>
                                        </p:attrNameLst>
                                      </p:cBhvr>
                                      <p:to>
                                        <p:strVal val="visible"/>
                                      </p:to>
                                    </p:set>
                                    <p:anim calcmode="lin" valueType="num">
                                      <p:cBhvr>
                                        <p:cTn dur="500" fill="hold" id="78"/>
                                        <p:tgtEl>
                                          <p:spTgt spid="16"/>
                                        </p:tgtEl>
                                        <p:attrNameLst>
                                          <p:attrName>ppt_w</p:attrName>
                                        </p:attrNameLst>
                                      </p:cBhvr>
                                      <p:tavLst>
                                        <p:tav tm="0">
                                          <p:val>
                                            <p:fltVal val="0"/>
                                          </p:val>
                                        </p:tav>
                                        <p:tav tm="100000">
                                          <p:val>
                                            <p:strVal val="#ppt_w"/>
                                          </p:val>
                                        </p:tav>
                                      </p:tavLst>
                                    </p:anim>
                                    <p:anim calcmode="lin" valueType="num">
                                      <p:cBhvr>
                                        <p:cTn dur="500" fill="hold" id="79"/>
                                        <p:tgtEl>
                                          <p:spTgt spid="16"/>
                                        </p:tgtEl>
                                        <p:attrNameLst>
                                          <p:attrName>ppt_h</p:attrName>
                                        </p:attrNameLst>
                                      </p:cBhvr>
                                      <p:tavLst>
                                        <p:tav tm="0">
                                          <p:val>
                                            <p:fltVal val="0"/>
                                          </p:val>
                                        </p:tav>
                                        <p:tav tm="100000">
                                          <p:val>
                                            <p:strVal val="#ppt_h"/>
                                          </p:val>
                                        </p:tav>
                                      </p:tavLst>
                                    </p:anim>
                                    <p:animEffect filter="fade" transition="in">
                                      <p:cBhvr>
                                        <p:cTn dur="500" id="80"/>
                                        <p:tgtEl>
                                          <p:spTgt spid="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6"/>
      <p:bldP grpId="0" spid="7"/>
      <p:bldP grpId="0" spid="3"/>
      <p:bldP grpId="0" spid="8"/>
      <p:bldP grpId="0" spid="9"/>
      <p:bldP grpId="0" spid="11"/>
      <p:bldP grpId="0" spid="12"/>
      <p:bldP grpId="0" spid="13"/>
      <p:bldP grpId="0" spid="14"/>
      <p:bldP grpId="0" spid="15"/>
      <p:bldP grpId="0" spid="16"/>
      <p:bldP grpId="0" spid="20"/>
      <p:bldP grpId="0" spid="21"/>
      <p:bldP grpId="0" spid="22"/>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508000" y="4105072"/>
            <a:ext cx="11169650" cy="227667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pic>
        <p:nvPicPr>
          <p:cNvPr id="11" name="图片占位符 10"/>
          <p:cNvPicPr>
            <a:picLocks noChangeAspect="1" noGrp="1"/>
          </p:cNvPicPr>
          <p:nvPr>
            <p:ph idx="10" sz="quarter" type="pic"/>
          </p:nvPr>
        </p:nvPicPr>
        <p:blipFill>
          <a:blip r:embed="rId3">
            <a:grayscl/>
            <a:extLst>
              <a:ext uri="{28A0092B-C50C-407E-A947-70E740481C1C}">
                <a14:useLocalDpi/>
              </a:ext>
            </a:extLst>
          </a:blip>
          <a:stretch>
            <a:fillRect/>
          </a:stretch>
        </p:blipFill>
        <p:spPr/>
      </p:pic>
      <p:sp>
        <p:nvSpPr>
          <p:cNvPr id="4" name="矩形 3"/>
          <p:cNvSpPr/>
          <p:nvPr/>
        </p:nvSpPr>
        <p:spPr>
          <a:xfrm>
            <a:off x="514350" y="476250"/>
            <a:ext cx="11163300" cy="590550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nvGrpSpPr>
          <p:cNvPr id="26" name="组合 25"/>
          <p:cNvGrpSpPr/>
          <p:nvPr/>
        </p:nvGrpSpPr>
        <p:grpSpPr>
          <a:xfrm>
            <a:off x="7518400" y="3639241"/>
            <a:ext cx="906259" cy="906259"/>
            <a:chOff x="6781800" y="3514522"/>
            <a:chExt cx="1181100" cy="1181100"/>
          </a:xfrm>
        </p:grpSpPr>
        <p:sp>
          <p:nvSpPr>
            <p:cNvPr id="27" name="椭圆 26"/>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28" name="椭圆 12"/>
            <p:cNvSpPr/>
            <p:nvPr/>
          </p:nvSpPr>
          <p:spPr>
            <a:xfrm>
              <a:off x="7040950" y="3762172"/>
              <a:ext cx="662800" cy="685800"/>
            </a:xfrm>
            <a:custGeom>
              <a:gdLst>
                <a:gd fmla="*/ 94055 w 317452" name="connsiteX0"/>
                <a:gd fmla="*/ 135965 h 328468" name="connsiteY0"/>
                <a:gd fmla="*/ 94407 w 317452" name="connsiteX1"/>
                <a:gd fmla="*/ 136055 h 328468" name="connsiteY1"/>
                <a:gd fmla="*/ 104825 w 317452" name="connsiteX2"/>
                <a:gd fmla="*/ 158537 h 328468" name="connsiteY2"/>
                <a:gd fmla="*/ 106109 w 317452" name="connsiteX3"/>
                <a:gd fmla="*/ 161308 h 328468" name="connsiteY3"/>
                <a:gd fmla="*/ 98162 w 317452" name="connsiteX4"/>
                <a:gd fmla="*/ 160053 h 328468" name="connsiteY4"/>
                <a:gd fmla="*/ 96849 w 317452" name="connsiteX5"/>
                <a:gd fmla="*/ 160053 h 328468" name="connsiteY5"/>
                <a:gd fmla="*/ 92911 w 317452" name="connsiteX6"/>
                <a:gd fmla="*/ 137630 h 328468" name="connsiteY6"/>
                <a:gd fmla="*/ 93506 w 317452" name="connsiteX7"/>
                <a:gd fmla="*/ 136765 h 328468" name="connsiteY7"/>
                <a:gd fmla="*/ 39496 w 317452" name="connsiteX8"/>
                <a:gd fmla="*/ 115887 h 328468" name="connsiteY8"/>
                <a:gd fmla="*/ 51437 w 317452" name="connsiteX9"/>
                <a:gd fmla="*/ 165488 h 328468" name="connsiteY9"/>
                <a:gd fmla="*/ 48784 w 317452" name="connsiteX10"/>
                <a:gd fmla="*/ 166793 h 328468" name="connsiteY10"/>
                <a:gd fmla="*/ 47457 w 317452" name="connsiteX11"/>
                <a:gd fmla="*/ 170709 h 328468" name="connsiteY11"/>
                <a:gd fmla="*/ 48784 w 317452" name="connsiteX12"/>
                <a:gd fmla="*/ 173319 h 328468" name="connsiteY12"/>
                <a:gd fmla="*/ 52764 w 317452" name="connsiteX13"/>
                <a:gd fmla="*/ 175930 h 328468" name="connsiteY13"/>
                <a:gd fmla="*/ 55418 w 317452" name="connsiteX14"/>
                <a:gd fmla="*/ 174625 h 328468" name="connsiteY14"/>
                <a:gd fmla="*/ 87263 w 317452" name="connsiteX15"/>
                <a:gd fmla="*/ 216393 h 328468" name="connsiteY15"/>
                <a:gd fmla="*/ 55418 w 317452" name="connsiteX16"/>
                <a:gd fmla="*/ 230752 h 328468" name="connsiteY16"/>
                <a:gd fmla="*/ 38169 w 317452" name="connsiteX17"/>
                <a:gd fmla="*/ 224225 h 328468" name="connsiteY17"/>
                <a:gd fmla="*/ 1017 w 317452" name="connsiteX18"/>
                <a:gd fmla="*/ 147214 h 328468" name="connsiteY18"/>
                <a:gd fmla="*/ 7651 w 317452" name="connsiteX19"/>
                <a:gd fmla="*/ 128940 h 328468" name="connsiteY19"/>
                <a:gd fmla="*/ 39496 w 317452" name="connsiteX20"/>
                <a:gd fmla="*/ 115887 h 328468" name="connsiteY20"/>
                <a:gd fmla="*/ 63900 w 317452" name="connsiteX21"/>
                <a:gd fmla="*/ 106627 h 328468" name="connsiteY21"/>
                <a:gd fmla="*/ 71807 w 317452" name="connsiteX22"/>
                <a:gd fmla="*/ 114982 h 328468" name="connsiteY22"/>
                <a:gd fmla="*/ 81033 w 317452" name="connsiteX23"/>
                <a:gd fmla="*/ 133331 h 328468" name="connsiteY23"/>
                <a:gd fmla="*/ 87623 w 317452" name="connsiteX24"/>
                <a:gd fmla="*/ 130710 h 328468" name="connsiteY24"/>
                <a:gd fmla="*/ 95803 w 317452" name="connsiteX25"/>
                <a:gd fmla="*/ 133422 h 328468" name="connsiteY25"/>
                <a:gd fmla="*/ 94055 w 317452" name="connsiteX26"/>
                <a:gd fmla="*/ 135965 h 328468" name="connsiteY26"/>
                <a:gd fmla="*/ 89115 w 317452" name="connsiteX27"/>
                <a:gd fmla="*/ 134702 h 328468" name="connsiteY27"/>
                <a:gd fmla="*/ 83823 w 317452" name="connsiteX28"/>
                <a:gd fmla="*/ 137407 h 328468" name="connsiteY28"/>
                <a:gd fmla="*/ 82500 w 317452" name="connsiteX29"/>
                <a:gd fmla="*/ 137407 h 328468" name="connsiteY29"/>
                <a:gd fmla="*/ 97053 w 317452" name="connsiteX30"/>
                <a:gd fmla="*/ 169863 h 328468" name="connsiteY30"/>
                <a:gd fmla="*/ 98375 w 317452" name="connsiteX31"/>
                <a:gd fmla="*/ 169863 h 328468" name="connsiteY31"/>
                <a:gd fmla="*/ 103667 w 317452" name="connsiteX32"/>
                <a:gd fmla="*/ 167158 h 328468" name="connsiteY32"/>
                <a:gd fmla="*/ 106313 w 317452" name="connsiteX33"/>
                <a:gd fmla="*/ 161749 h 328468" name="connsiteY33"/>
                <a:gd fmla="*/ 106109 w 317452" name="connsiteX34"/>
                <a:gd fmla="*/ 161308 h 328468" name="connsiteY34"/>
                <a:gd fmla="*/ 109648 w 317452" name="connsiteX35"/>
                <a:gd fmla="*/ 161866 h 328468" name="connsiteY35"/>
                <a:gd fmla="*/ 110272 w 317452" name="connsiteX36"/>
                <a:gd fmla="*/ 161402 h 328468" name="connsiteY36"/>
                <a:gd fmla="*/ 110522 w 317452" name="connsiteX37"/>
                <a:gd fmla="*/ 164622 h 328468" name="connsiteY37"/>
                <a:gd fmla="*/ 106074 w 317452" name="connsiteX38"/>
                <a:gd fmla="*/ 170028 h 328468" name="connsiteY38"/>
                <a:gd fmla="*/ 99484 w 317452" name="connsiteX39"/>
                <a:gd fmla="*/ 172650 h 328468" name="connsiteY39"/>
                <a:gd fmla="*/ 107391 w 317452" name="connsiteX40"/>
                <a:gd fmla="*/ 192309 h 328468" name="connsiteY40"/>
                <a:gd fmla="*/ 100802 w 317452" name="connsiteX41"/>
                <a:gd fmla="*/ 211968 h 328468" name="connsiteY41"/>
                <a:gd fmla="*/ 91576 w 317452" name="connsiteX42"/>
                <a:gd fmla="*/ 215900 h 328468" name="connsiteY42"/>
                <a:gd fmla="*/ 59946 w 317452" name="connsiteX43"/>
                <a:gd fmla="*/ 172650 h 328468" name="connsiteY43"/>
                <a:gd fmla="*/ 62582 w 317452" name="connsiteX44"/>
                <a:gd fmla="*/ 171339 h 328468" name="connsiteY44"/>
                <a:gd fmla="*/ 63900 w 317452" name="connsiteX45"/>
                <a:gd fmla="*/ 166097 h 328468" name="connsiteY45"/>
                <a:gd fmla="*/ 62582 w 317452" name="connsiteX46"/>
                <a:gd fmla="*/ 163475 h 328468" name="connsiteY46"/>
                <a:gd fmla="*/ 58628 w 317452" name="connsiteX47"/>
                <a:gd fmla="*/ 162165 h 328468" name="connsiteY47"/>
                <a:gd fmla="*/ 54674 w 317452" name="connsiteX48"/>
                <a:gd fmla="*/ 163475 h 328468" name="connsiteY48"/>
                <a:gd fmla="*/ 42813 w 317452" name="connsiteX49"/>
                <a:gd fmla="*/ 111051 h 328468" name="connsiteY49"/>
                <a:gd fmla="*/ 52038 w 317452" name="connsiteX50"/>
                <a:gd fmla="*/ 107119 h 328468" name="connsiteY50"/>
                <a:gd fmla="*/ 63900 w 317452" name="connsiteX51"/>
                <a:gd fmla="*/ 106627 h 328468" name="connsiteY51"/>
                <a:gd fmla="*/ 221560 w 317452" name="connsiteX52"/>
                <a:gd fmla="*/ 67725 h 328468" name="connsiteY52"/>
                <a:gd fmla="*/ 239938 w 317452" name="connsiteX53"/>
                <a:gd fmla="*/ 67725 h 328468" name="connsiteY53"/>
                <a:gd fmla="*/ 249127 w 317452" name="connsiteX54"/>
                <a:gd fmla="*/ 90147 h 328468" name="connsiteY54"/>
                <a:gd fmla="*/ 249127 w 317452" name="connsiteX55"/>
                <a:gd fmla="*/ 99380 h 328468" name="connsiteY55"/>
                <a:gd fmla="*/ 259629 w 317452" name="connsiteX56"/>
                <a:gd fmla="*/ 162691 h 328468" name="connsiteY56"/>
                <a:gd fmla="*/ 300324 w 317452" name="connsiteX57"/>
                <a:gd fmla="*/ 193027 h 328468" name="connsiteY57"/>
                <a:gd fmla="*/ 304262 w 317452" name="connsiteX58"/>
                <a:gd fmla="*/ 215450 h 328468" name="connsiteY58"/>
                <a:gd fmla="*/ 283258 w 317452" name="connsiteX59"/>
                <a:gd fmla="*/ 219407 h 328468" name="connsiteY59"/>
                <a:gd fmla="*/ 281946 w 317452" name="connsiteX60"/>
                <a:gd fmla="*/ 218088 h 328468" name="connsiteY60"/>
                <a:gd fmla="*/ 236000 w 317452" name="connsiteX61"/>
                <a:gd fmla="*/ 185113 h 328468" name="connsiteY61"/>
                <a:gd fmla="*/ 229436 w 317452" name="connsiteX62"/>
                <a:gd fmla="*/ 174562 h 328468" name="connsiteY62"/>
                <a:gd fmla="*/ 224185 w 317452" name="connsiteX63"/>
                <a:gd fmla="*/ 145544 h 328468" name="connsiteY63"/>
                <a:gd fmla="*/ 196617 w 317452" name="connsiteX64"/>
                <a:gd fmla="*/ 194346 h 328468" name="connsiteY64"/>
                <a:gd fmla="*/ 229436 w 317452" name="connsiteX65"/>
                <a:gd fmla="*/ 243148 h 328468" name="connsiteY65"/>
                <a:gd fmla="*/ 230749 w 317452" name="connsiteX66"/>
                <a:gd fmla="*/ 265571 h 328468" name="connsiteY66"/>
                <a:gd fmla="*/ 195305 w 317452" name="connsiteX67"/>
                <a:gd fmla="*/ 318329 h 328468" name="connsiteY67"/>
                <a:gd fmla="*/ 169050 w 317452" name="connsiteX68"/>
                <a:gd fmla="*/ 323605 h 328468" name="connsiteY68"/>
                <a:gd fmla="*/ 167737 w 317452" name="connsiteX69"/>
                <a:gd fmla="*/ 323605 h 328468" name="connsiteY69"/>
                <a:gd fmla="*/ 162486 w 317452" name="connsiteX70"/>
                <a:gd fmla="*/ 297226 h 328468" name="connsiteY70"/>
                <a:gd fmla="*/ 191366 w 317452" name="connsiteX71"/>
                <a:gd fmla="*/ 255019 h 328468" name="connsiteY71"/>
                <a:gd fmla="*/ 167737 w 317452" name="connsiteX72"/>
                <a:gd fmla="*/ 220726 h 328468" name="connsiteY72"/>
                <a:gd fmla="*/ 70594 w 317452" name="connsiteX73"/>
                <a:gd fmla="*/ 322286 h 328468" name="connsiteY73"/>
                <a:gd fmla="*/ 46965 w 317452" name="connsiteX74"/>
                <a:gd fmla="*/ 326243 h 328468" name="connsiteY74"/>
                <a:gd fmla="*/ 44339 w 317452" name="connsiteX75"/>
                <a:gd fmla="*/ 322286 h 328468" name="connsiteY75"/>
                <a:gd fmla="*/ 43027 w 317452" name="connsiteX76"/>
                <a:gd fmla="*/ 295907 h 328468" name="connsiteY76"/>
                <a:gd fmla="*/ 144108 w 317452" name="connsiteX77"/>
                <a:gd fmla="*/ 189070 h 328468" name="connsiteY77"/>
                <a:gd fmla="*/ 148046 w 317452" name="connsiteX78"/>
                <a:gd fmla="*/ 177200 h 328468" name="connsiteY78"/>
                <a:gd fmla="*/ 190054 w 317452" name="connsiteX79"/>
                <a:gd fmla="*/ 103337 h 328468" name="connsiteY79"/>
                <a:gd fmla="*/ 151984 w 317452" name="connsiteX80"/>
                <a:gd fmla="*/ 107294 h 328468" name="connsiteY80"/>
                <a:gd fmla="*/ 119166 w 317452" name="connsiteX81"/>
                <a:gd fmla="*/ 154777 h 328468" name="connsiteY81"/>
                <a:gd fmla="*/ 110272 w 317452" name="connsiteX82"/>
                <a:gd fmla="*/ 161402 h 328468" name="connsiteY82"/>
                <a:gd fmla="*/ 110027 w 317452" name="connsiteX83"/>
                <a:gd fmla="*/ 158233 h 328468" name="connsiteY83"/>
                <a:gd fmla="*/ 99484 w 317452" name="connsiteX84"/>
                <a:gd fmla="*/ 134642 h 328468" name="connsiteY84"/>
                <a:gd fmla="*/ 95803 w 317452" name="connsiteX85"/>
                <a:gd fmla="*/ 133422 h 328468" name="connsiteY85"/>
                <a:gd fmla="*/ 97670 w 317452" name="connsiteX86"/>
                <a:gd fmla="*/ 130706 h 328468" name="connsiteY86"/>
                <a:gd fmla="*/ 130980 w 317452" name="connsiteX87"/>
                <a:gd fmla="*/ 82234 h 328468" name="connsiteY87"/>
                <a:gd fmla="*/ 141482 w 317452" name="connsiteX88"/>
                <a:gd fmla="*/ 75639 h 328468" name="connsiteY88"/>
                <a:gd fmla="*/ 221560 w 317452" name="connsiteX89"/>
                <a:gd fmla="*/ 67725 h 328468" name="connsiteY89"/>
                <a:gd fmla="*/ 276970 w 317452" name="connsiteX90"/>
                <a:gd fmla="*/ 0 h 328468" name="connsiteY90"/>
                <a:gd fmla="*/ 317452 w 317452" name="connsiteX91"/>
                <a:gd fmla="*/ 39688 h 328468" name="connsiteY91"/>
                <a:gd fmla="*/ 276970 w 317452" name="connsiteX92"/>
                <a:gd fmla="*/ 79376 h 328468" name="connsiteY92"/>
                <a:gd fmla="*/ 236488 w 317452" name="connsiteX93"/>
                <a:gd fmla="*/ 39688 h 328468" name="connsiteY93"/>
                <a:gd fmla="*/ 276970 w 317452" name="connsiteX94"/>
                <a:gd fmla="*/ 0 h 328468" name="connsiteY9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b="b" l="l" r="r" t="t"/>
              <a:pathLst>
                <a:path h="328468" w="317452">
                  <a:moveTo>
                    <a:pt x="94055" y="135965"/>
                  </a:moveTo>
                  <a:lnTo>
                    <a:pt x="94407" y="136055"/>
                  </a:lnTo>
                  <a:cubicBezTo>
                    <a:pt x="100360" y="148902"/>
                    <a:pt x="103337" y="155325"/>
                    <a:pt x="104825" y="158537"/>
                  </a:cubicBezTo>
                  <a:lnTo>
                    <a:pt x="106109" y="161308"/>
                  </a:lnTo>
                  <a:lnTo>
                    <a:pt x="98162" y="160053"/>
                  </a:lnTo>
                  <a:cubicBezTo>
                    <a:pt x="98162" y="160053"/>
                    <a:pt x="96849" y="160053"/>
                    <a:pt x="96849" y="160053"/>
                  </a:cubicBezTo>
                  <a:cubicBezTo>
                    <a:pt x="90285" y="154777"/>
                    <a:pt x="87660" y="144225"/>
                    <a:pt x="92911" y="137630"/>
                  </a:cubicBezTo>
                  <a:cubicBezTo>
                    <a:pt x="92911" y="137630"/>
                    <a:pt x="92911" y="137630"/>
                    <a:pt x="93506" y="136765"/>
                  </a:cubicBezTo>
                  <a:close/>
                  <a:moveTo>
                    <a:pt x="39496" y="115887"/>
                  </a:moveTo>
                  <a:cubicBezTo>
                    <a:pt x="39496" y="115887"/>
                    <a:pt x="39496" y="115887"/>
                    <a:pt x="51437" y="165488"/>
                  </a:cubicBezTo>
                  <a:cubicBezTo>
                    <a:pt x="51437" y="165488"/>
                    <a:pt x="51437" y="165488"/>
                    <a:pt x="48784" y="166793"/>
                  </a:cubicBezTo>
                  <a:cubicBezTo>
                    <a:pt x="47457" y="166793"/>
                    <a:pt x="47457" y="169403"/>
                    <a:pt x="47457" y="170709"/>
                  </a:cubicBezTo>
                  <a:cubicBezTo>
                    <a:pt x="47457" y="170709"/>
                    <a:pt x="47457" y="170709"/>
                    <a:pt x="48784" y="173319"/>
                  </a:cubicBezTo>
                  <a:cubicBezTo>
                    <a:pt x="50111" y="175930"/>
                    <a:pt x="51437" y="175930"/>
                    <a:pt x="52764" y="175930"/>
                  </a:cubicBezTo>
                  <a:lnTo>
                    <a:pt x="55418" y="174625"/>
                  </a:lnTo>
                  <a:cubicBezTo>
                    <a:pt x="55418" y="174625"/>
                    <a:pt x="55418" y="174625"/>
                    <a:pt x="87263" y="216393"/>
                  </a:cubicBezTo>
                  <a:cubicBezTo>
                    <a:pt x="87263" y="216393"/>
                    <a:pt x="87263" y="216393"/>
                    <a:pt x="55418" y="230752"/>
                  </a:cubicBezTo>
                  <a:cubicBezTo>
                    <a:pt x="48784" y="233362"/>
                    <a:pt x="40823" y="230752"/>
                    <a:pt x="38169" y="224225"/>
                  </a:cubicBezTo>
                  <a:cubicBezTo>
                    <a:pt x="38169" y="224225"/>
                    <a:pt x="38169" y="224225"/>
                    <a:pt x="1017" y="147214"/>
                  </a:cubicBezTo>
                  <a:cubicBezTo>
                    <a:pt x="-1637" y="140687"/>
                    <a:pt x="1017" y="132856"/>
                    <a:pt x="7651" y="128940"/>
                  </a:cubicBezTo>
                  <a:cubicBezTo>
                    <a:pt x="7651" y="128940"/>
                    <a:pt x="7651" y="128940"/>
                    <a:pt x="39496" y="115887"/>
                  </a:cubicBezTo>
                  <a:close/>
                  <a:moveTo>
                    <a:pt x="63900" y="106627"/>
                  </a:moveTo>
                  <a:cubicBezTo>
                    <a:pt x="67524" y="108102"/>
                    <a:pt x="70489" y="111051"/>
                    <a:pt x="71807" y="114982"/>
                  </a:cubicBezTo>
                  <a:cubicBezTo>
                    <a:pt x="71807" y="114982"/>
                    <a:pt x="71807" y="114982"/>
                    <a:pt x="81033" y="133331"/>
                  </a:cubicBezTo>
                  <a:cubicBezTo>
                    <a:pt x="81033" y="133331"/>
                    <a:pt x="81033" y="133331"/>
                    <a:pt x="87623" y="130710"/>
                  </a:cubicBezTo>
                  <a:lnTo>
                    <a:pt x="95803" y="133422"/>
                  </a:lnTo>
                  <a:lnTo>
                    <a:pt x="94055" y="135965"/>
                  </a:lnTo>
                  <a:lnTo>
                    <a:pt x="89115" y="134702"/>
                  </a:lnTo>
                  <a:cubicBezTo>
                    <a:pt x="89115" y="134702"/>
                    <a:pt x="89115" y="134702"/>
                    <a:pt x="83823" y="137407"/>
                  </a:cubicBezTo>
                  <a:cubicBezTo>
                    <a:pt x="83823" y="137407"/>
                    <a:pt x="82500" y="137407"/>
                    <a:pt x="82500" y="137407"/>
                  </a:cubicBezTo>
                  <a:cubicBezTo>
                    <a:pt x="82500" y="137407"/>
                    <a:pt x="82500" y="137407"/>
                    <a:pt x="97053" y="169863"/>
                  </a:cubicBezTo>
                  <a:cubicBezTo>
                    <a:pt x="97053" y="169863"/>
                    <a:pt x="97053" y="169863"/>
                    <a:pt x="98375" y="169863"/>
                  </a:cubicBezTo>
                  <a:lnTo>
                    <a:pt x="103667" y="167158"/>
                  </a:lnTo>
                  <a:cubicBezTo>
                    <a:pt x="106313" y="165806"/>
                    <a:pt x="106313" y="163101"/>
                    <a:pt x="106313" y="161749"/>
                  </a:cubicBezTo>
                  <a:lnTo>
                    <a:pt x="106109" y="161308"/>
                  </a:lnTo>
                  <a:lnTo>
                    <a:pt x="109648" y="161866"/>
                  </a:lnTo>
                  <a:lnTo>
                    <a:pt x="110272" y="161402"/>
                  </a:lnTo>
                  <a:lnTo>
                    <a:pt x="110522" y="164622"/>
                  </a:lnTo>
                  <a:cubicBezTo>
                    <a:pt x="109698" y="166752"/>
                    <a:pt x="108051" y="168718"/>
                    <a:pt x="106074" y="170028"/>
                  </a:cubicBezTo>
                  <a:cubicBezTo>
                    <a:pt x="106074" y="170028"/>
                    <a:pt x="106074" y="170028"/>
                    <a:pt x="99484" y="172650"/>
                  </a:cubicBezTo>
                  <a:cubicBezTo>
                    <a:pt x="99484" y="172650"/>
                    <a:pt x="99484" y="172650"/>
                    <a:pt x="107391" y="192309"/>
                  </a:cubicBezTo>
                  <a:cubicBezTo>
                    <a:pt x="111345" y="198862"/>
                    <a:pt x="107391" y="208036"/>
                    <a:pt x="100802" y="211968"/>
                  </a:cubicBezTo>
                  <a:cubicBezTo>
                    <a:pt x="100802" y="211968"/>
                    <a:pt x="100802" y="211968"/>
                    <a:pt x="91576" y="215900"/>
                  </a:cubicBezTo>
                  <a:cubicBezTo>
                    <a:pt x="91576" y="215900"/>
                    <a:pt x="91576" y="215900"/>
                    <a:pt x="59946" y="172650"/>
                  </a:cubicBezTo>
                  <a:cubicBezTo>
                    <a:pt x="59946" y="172650"/>
                    <a:pt x="59946" y="172650"/>
                    <a:pt x="62582" y="171339"/>
                  </a:cubicBezTo>
                  <a:cubicBezTo>
                    <a:pt x="65218" y="170028"/>
                    <a:pt x="65218" y="167407"/>
                    <a:pt x="63900" y="166097"/>
                  </a:cubicBezTo>
                  <a:cubicBezTo>
                    <a:pt x="63900" y="166097"/>
                    <a:pt x="63900" y="166097"/>
                    <a:pt x="62582" y="163475"/>
                  </a:cubicBezTo>
                  <a:cubicBezTo>
                    <a:pt x="62582" y="162165"/>
                    <a:pt x="59946" y="160854"/>
                    <a:pt x="58628" y="162165"/>
                  </a:cubicBezTo>
                  <a:cubicBezTo>
                    <a:pt x="58628" y="162165"/>
                    <a:pt x="58628" y="162165"/>
                    <a:pt x="54674" y="163475"/>
                  </a:cubicBezTo>
                  <a:cubicBezTo>
                    <a:pt x="54674" y="163475"/>
                    <a:pt x="54674" y="163475"/>
                    <a:pt x="42813" y="111051"/>
                  </a:cubicBezTo>
                  <a:cubicBezTo>
                    <a:pt x="42813" y="111051"/>
                    <a:pt x="42813" y="111051"/>
                    <a:pt x="52038" y="107119"/>
                  </a:cubicBezTo>
                  <a:cubicBezTo>
                    <a:pt x="55992" y="105153"/>
                    <a:pt x="60275" y="105153"/>
                    <a:pt x="63900" y="106627"/>
                  </a:cubicBezTo>
                  <a:close/>
                  <a:moveTo>
                    <a:pt x="221560" y="67725"/>
                  </a:moveTo>
                  <a:cubicBezTo>
                    <a:pt x="226810" y="65087"/>
                    <a:pt x="234687" y="65087"/>
                    <a:pt x="239938" y="67725"/>
                  </a:cubicBezTo>
                  <a:cubicBezTo>
                    <a:pt x="247814" y="73001"/>
                    <a:pt x="250440" y="80915"/>
                    <a:pt x="249127" y="90147"/>
                  </a:cubicBezTo>
                  <a:cubicBezTo>
                    <a:pt x="249127" y="92785"/>
                    <a:pt x="249127" y="96742"/>
                    <a:pt x="249127" y="99380"/>
                  </a:cubicBezTo>
                  <a:cubicBezTo>
                    <a:pt x="249127" y="99380"/>
                    <a:pt x="249127" y="99380"/>
                    <a:pt x="259629" y="162691"/>
                  </a:cubicBezTo>
                  <a:cubicBezTo>
                    <a:pt x="259629" y="162691"/>
                    <a:pt x="259629" y="162691"/>
                    <a:pt x="300324" y="193027"/>
                  </a:cubicBezTo>
                  <a:cubicBezTo>
                    <a:pt x="308200" y="198303"/>
                    <a:pt x="309513" y="207536"/>
                    <a:pt x="304262" y="215450"/>
                  </a:cubicBezTo>
                  <a:cubicBezTo>
                    <a:pt x="299011" y="222045"/>
                    <a:pt x="289822" y="223363"/>
                    <a:pt x="283258" y="219407"/>
                  </a:cubicBezTo>
                  <a:cubicBezTo>
                    <a:pt x="283258" y="219407"/>
                    <a:pt x="281946" y="219407"/>
                    <a:pt x="281946" y="218088"/>
                  </a:cubicBezTo>
                  <a:cubicBezTo>
                    <a:pt x="281946" y="218088"/>
                    <a:pt x="281946" y="218088"/>
                    <a:pt x="236000" y="185113"/>
                  </a:cubicBezTo>
                  <a:cubicBezTo>
                    <a:pt x="232061" y="182475"/>
                    <a:pt x="230749" y="178518"/>
                    <a:pt x="229436" y="174562"/>
                  </a:cubicBezTo>
                  <a:cubicBezTo>
                    <a:pt x="229436" y="174562"/>
                    <a:pt x="229436" y="174562"/>
                    <a:pt x="224185" y="145544"/>
                  </a:cubicBezTo>
                  <a:cubicBezTo>
                    <a:pt x="224185" y="145544"/>
                    <a:pt x="224185" y="145544"/>
                    <a:pt x="196617" y="194346"/>
                  </a:cubicBezTo>
                  <a:cubicBezTo>
                    <a:pt x="196617" y="194346"/>
                    <a:pt x="196617" y="194346"/>
                    <a:pt x="229436" y="243148"/>
                  </a:cubicBezTo>
                  <a:cubicBezTo>
                    <a:pt x="234687" y="249743"/>
                    <a:pt x="234687" y="258976"/>
                    <a:pt x="230749" y="265571"/>
                  </a:cubicBezTo>
                  <a:cubicBezTo>
                    <a:pt x="230749" y="265571"/>
                    <a:pt x="230749" y="265571"/>
                    <a:pt x="195305" y="318329"/>
                  </a:cubicBezTo>
                  <a:cubicBezTo>
                    <a:pt x="188741" y="326243"/>
                    <a:pt x="178239" y="328881"/>
                    <a:pt x="169050" y="323605"/>
                  </a:cubicBezTo>
                  <a:cubicBezTo>
                    <a:pt x="169050" y="323605"/>
                    <a:pt x="169050" y="323605"/>
                    <a:pt x="167737" y="323605"/>
                  </a:cubicBezTo>
                  <a:cubicBezTo>
                    <a:pt x="159861" y="318329"/>
                    <a:pt x="157235" y="305140"/>
                    <a:pt x="162486" y="297226"/>
                  </a:cubicBezTo>
                  <a:cubicBezTo>
                    <a:pt x="162486" y="297226"/>
                    <a:pt x="162486" y="297226"/>
                    <a:pt x="191366" y="255019"/>
                  </a:cubicBezTo>
                  <a:cubicBezTo>
                    <a:pt x="191366" y="255019"/>
                    <a:pt x="191366" y="255019"/>
                    <a:pt x="167737" y="220726"/>
                  </a:cubicBezTo>
                  <a:cubicBezTo>
                    <a:pt x="167737" y="220726"/>
                    <a:pt x="167737" y="220726"/>
                    <a:pt x="70594" y="322286"/>
                  </a:cubicBezTo>
                  <a:cubicBezTo>
                    <a:pt x="65343" y="328881"/>
                    <a:pt x="54841" y="330200"/>
                    <a:pt x="46965" y="326243"/>
                  </a:cubicBezTo>
                  <a:cubicBezTo>
                    <a:pt x="45652" y="324924"/>
                    <a:pt x="44339" y="323605"/>
                    <a:pt x="44339" y="322286"/>
                  </a:cubicBezTo>
                  <a:cubicBezTo>
                    <a:pt x="36463" y="315691"/>
                    <a:pt x="36463" y="303821"/>
                    <a:pt x="43027" y="295907"/>
                  </a:cubicBezTo>
                  <a:cubicBezTo>
                    <a:pt x="43027" y="295907"/>
                    <a:pt x="43027" y="295907"/>
                    <a:pt x="144108" y="189070"/>
                  </a:cubicBezTo>
                  <a:cubicBezTo>
                    <a:pt x="144108" y="185113"/>
                    <a:pt x="145421" y="181156"/>
                    <a:pt x="148046" y="177200"/>
                  </a:cubicBezTo>
                  <a:cubicBezTo>
                    <a:pt x="148046" y="177200"/>
                    <a:pt x="148046" y="177200"/>
                    <a:pt x="190054" y="103337"/>
                  </a:cubicBezTo>
                  <a:cubicBezTo>
                    <a:pt x="190054" y="103337"/>
                    <a:pt x="190054" y="103337"/>
                    <a:pt x="151984" y="107294"/>
                  </a:cubicBezTo>
                  <a:cubicBezTo>
                    <a:pt x="151984" y="107294"/>
                    <a:pt x="151984" y="107294"/>
                    <a:pt x="119166" y="154777"/>
                  </a:cubicBezTo>
                  <a:lnTo>
                    <a:pt x="110272" y="161402"/>
                  </a:lnTo>
                  <a:lnTo>
                    <a:pt x="110027" y="158233"/>
                  </a:lnTo>
                  <a:cubicBezTo>
                    <a:pt x="99484" y="134642"/>
                    <a:pt x="99484" y="134642"/>
                    <a:pt x="99484" y="134642"/>
                  </a:cubicBezTo>
                  <a:lnTo>
                    <a:pt x="95803" y="133422"/>
                  </a:lnTo>
                  <a:lnTo>
                    <a:pt x="97670" y="130706"/>
                  </a:lnTo>
                  <a:cubicBezTo>
                    <a:pt x="102428" y="123781"/>
                    <a:pt x="111946" y="109932"/>
                    <a:pt x="130980" y="82234"/>
                  </a:cubicBezTo>
                  <a:cubicBezTo>
                    <a:pt x="133606" y="78277"/>
                    <a:pt x="137544" y="75639"/>
                    <a:pt x="141482" y="75639"/>
                  </a:cubicBezTo>
                  <a:cubicBezTo>
                    <a:pt x="141482" y="75639"/>
                    <a:pt x="141482" y="75639"/>
                    <a:pt x="221560" y="67725"/>
                  </a:cubicBezTo>
                  <a:close/>
                  <a:moveTo>
                    <a:pt x="276970" y="0"/>
                  </a:moveTo>
                  <a:cubicBezTo>
                    <a:pt x="299328" y="0"/>
                    <a:pt x="317452" y="17769"/>
                    <a:pt x="317452" y="39688"/>
                  </a:cubicBezTo>
                  <a:cubicBezTo>
                    <a:pt x="317452" y="61607"/>
                    <a:pt x="299328" y="79376"/>
                    <a:pt x="276970" y="79376"/>
                  </a:cubicBezTo>
                  <a:cubicBezTo>
                    <a:pt x="254612" y="79376"/>
                    <a:pt x="236488" y="61607"/>
                    <a:pt x="236488" y="39688"/>
                  </a:cubicBezTo>
                  <a:cubicBezTo>
                    <a:pt x="236488" y="17769"/>
                    <a:pt x="254612" y="0"/>
                    <a:pt x="27697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grpSp>
        <p:nvGrpSpPr>
          <p:cNvPr id="29" name="组合 28"/>
          <p:cNvGrpSpPr/>
          <p:nvPr/>
        </p:nvGrpSpPr>
        <p:grpSpPr>
          <a:xfrm>
            <a:off x="8785673" y="3639241"/>
            <a:ext cx="906259" cy="906259"/>
            <a:chOff x="6781800" y="3514522"/>
            <a:chExt cx="1181100" cy="1181100"/>
          </a:xfrm>
        </p:grpSpPr>
        <p:sp>
          <p:nvSpPr>
            <p:cNvPr id="30" name="椭圆 29"/>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31" name="椭圆 16"/>
            <p:cNvSpPr/>
            <p:nvPr/>
          </p:nvSpPr>
          <p:spPr>
            <a:xfrm>
              <a:off x="7029450" y="3790287"/>
              <a:ext cx="685800" cy="629569"/>
            </a:xfrm>
            <a:custGeom>
              <a:gdLst>
                <a:gd fmla="*/ 117399 w 337212" name="connsiteX0"/>
                <a:gd fmla="*/ 192088 h 309563" name="connsiteY0"/>
                <a:gd fmla="*/ 130099 w 337212" name="connsiteX1"/>
                <a:gd fmla="*/ 196036 h 309563" name="connsiteY1"/>
                <a:gd fmla="*/ 130099 w 337212" name="connsiteX2"/>
                <a:gd fmla="*/ 278941 h 309563" name="connsiteY2"/>
                <a:gd fmla="*/ 117399 w 337212" name="connsiteX3"/>
                <a:gd fmla="*/ 292101 h 309563" name="connsiteY3"/>
                <a:gd fmla="*/ 176137 w 337212" name="connsiteX4"/>
                <a:gd fmla="*/ 187325 h 309563" name="connsiteY4"/>
                <a:gd fmla="*/ 187250 w 337212" name="connsiteX5"/>
                <a:gd fmla="*/ 191271 h 309563" name="connsiteY5"/>
                <a:gd fmla="*/ 187250 w 337212" name="connsiteX6"/>
                <a:gd fmla="*/ 267562 h 309563" name="connsiteY6"/>
                <a:gd fmla="*/ 176137 w 337212" name="connsiteX7"/>
                <a:gd fmla="*/ 279400 h 309563" name="connsiteY7"/>
                <a:gd fmla="*/ 176137 w 337212" name="connsiteX8"/>
                <a:gd fmla="*/ 187325 h 309563" name="connsiteY8"/>
                <a:gd fmla="*/ 231699 w 337212" name="connsiteX9"/>
                <a:gd fmla="*/ 180975 h 309563" name="connsiteY9"/>
                <a:gd fmla="*/ 239637 w 337212" name="connsiteX10"/>
                <a:gd fmla="*/ 184982 h 309563" name="connsiteY10"/>
                <a:gd fmla="*/ 239637 w 337212" name="connsiteX11"/>
                <a:gd fmla="*/ 254429 h 309563" name="connsiteY11"/>
                <a:gd fmla="*/ 231699 w 337212" name="connsiteX12"/>
                <a:gd fmla="*/ 265113 h 309563" name="connsiteY12"/>
                <a:gd fmla="*/ 277737 w 337212" name="connsiteX13"/>
                <a:gd fmla="*/ 177800 h 309563" name="connsiteY13"/>
                <a:gd fmla="*/ 287262 w 337212" name="connsiteX14"/>
                <a:gd fmla="*/ 180398 h 309563" name="connsiteY14"/>
                <a:gd fmla="*/ 287262 w 337212" name="connsiteX15"/>
                <a:gd fmla="*/ 238847 h 309563" name="connsiteY15"/>
                <a:gd fmla="*/ 277737 w 337212" name="connsiteX16"/>
                <a:gd fmla="*/ 249238 h 309563" name="connsiteY16"/>
                <a:gd fmla="*/ 280912 w 337212" name="connsiteX17"/>
                <a:gd fmla="*/ 92075 h 309563" name="connsiteY17"/>
                <a:gd fmla="*/ 307493 w 337212" name="connsiteX18"/>
                <a:gd fmla="*/ 92075 h 309563" name="connsiteY18"/>
                <a:gd fmla="*/ 315468 w 337212" name="connsiteX19"/>
                <a:gd fmla="*/ 97314 h 309563" name="connsiteY19"/>
                <a:gd fmla="*/ 336733 w 337212" name="connsiteX20"/>
                <a:gd fmla="*/ 158869 h 309563" name="connsiteY20"/>
                <a:gd fmla="*/ 331417 w 337212" name="connsiteX21"/>
                <a:gd fmla="*/ 169347 h 309563" name="connsiteY21"/>
                <a:gd fmla="*/ 320784 w 337212" name="connsiteX22"/>
                <a:gd fmla="*/ 164108 h 309563" name="connsiteY22"/>
                <a:gd fmla="*/ 314139 w 337212" name="connsiteX23"/>
                <a:gd fmla="*/ 145772 h 309563" name="connsiteY23"/>
                <a:gd fmla="*/ 314139 w 337212" name="connsiteX24"/>
                <a:gd fmla="*/ 238761 h 309563" name="connsiteY24"/>
                <a:gd fmla="*/ 304835 w 337212" name="connsiteX25"/>
                <a:gd fmla="*/ 249238 h 309563" name="connsiteY25"/>
                <a:gd fmla="*/ 294203 w 337212" name="connsiteX26"/>
                <a:gd fmla="*/ 238761 h 309563" name="connsiteY26"/>
                <a:gd fmla="*/ 294203 w 337212" name="connsiteX27"/>
                <a:gd fmla="*/ 179824 h 309563" name="connsiteY27"/>
                <a:gd fmla="*/ 288886 w 337212" name="connsiteX28"/>
                <a:gd fmla="*/ 179824 h 309563" name="connsiteY28"/>
                <a:gd fmla="*/ 294203 w 337212" name="connsiteX29"/>
                <a:gd fmla="*/ 178515 h 309563" name="connsiteY29"/>
                <a:gd fmla="*/ 304835 w 337212" name="connsiteX30"/>
                <a:gd fmla="*/ 157560 h 309563" name="connsiteY30"/>
                <a:gd fmla="*/ 280912 w 337212" name="connsiteX31"/>
                <a:gd fmla="*/ 92075 h 309563" name="connsiteY31"/>
                <a:gd fmla="*/ 231699 w 337212" name="connsiteX32"/>
                <a:gd fmla="*/ 82550 h 309563" name="connsiteY32"/>
                <a:gd fmla="*/ 243745 w 337212" name="connsiteX33"/>
                <a:gd fmla="*/ 82550 h 309563" name="connsiteY33"/>
                <a:gd fmla="*/ 262484 w 337212" name="connsiteX34"/>
                <a:gd fmla="*/ 82550 h 309563" name="connsiteY34"/>
                <a:gd fmla="*/ 273192 w 337212" name="connsiteX35"/>
                <a:gd fmla="*/ 89117 h 309563" name="connsiteY35"/>
                <a:gd fmla="*/ 297285 w 337212" name="connsiteX36"/>
                <a:gd fmla="*/ 160041 h 309563" name="connsiteY36"/>
                <a:gd fmla="*/ 291931 w 337212" name="connsiteX37"/>
                <a:gd fmla="*/ 171861 h 309563" name="connsiteY37"/>
                <a:gd fmla="*/ 279885 w 337212" name="connsiteX38"/>
                <a:gd fmla="*/ 166608 h 309563" name="connsiteY38"/>
                <a:gd fmla="*/ 271854 w 337212" name="connsiteX39"/>
                <a:gd fmla="*/ 144280 h 309563" name="connsiteY39"/>
                <a:gd fmla="*/ 271854 w 337212" name="connsiteX40"/>
                <a:gd fmla="*/ 253292 h 309563" name="connsiteY40"/>
                <a:gd fmla="*/ 259807 w 337212" name="connsiteX41"/>
                <a:gd fmla="*/ 265113 h 309563" name="connsiteY41"/>
                <a:gd fmla="*/ 247761 w 337212" name="connsiteX42"/>
                <a:gd fmla="*/ 253292 h 309563" name="connsiteY42"/>
                <a:gd fmla="*/ 247761 w 337212" name="connsiteX43"/>
                <a:gd fmla="*/ 183682 h 309563" name="connsiteY43"/>
                <a:gd fmla="*/ 258469 w 337212" name="connsiteX44"/>
                <a:gd fmla="*/ 160041 h 309563" name="connsiteY44"/>
                <a:gd fmla="*/ 231699 w 337212" name="connsiteX45"/>
                <a:gd fmla="*/ 82550 h 309563" name="connsiteY45"/>
                <a:gd fmla="*/ 177724 w 337212" name="connsiteX46"/>
                <a:gd fmla="*/ 77788 h 309563" name="connsiteY46"/>
                <a:gd fmla="*/ 214510 w 337212" name="connsiteX47"/>
                <a:gd fmla="*/ 77788 h 309563" name="connsiteY47"/>
                <a:gd fmla="*/ 225021 w 337212" name="connsiteX48"/>
                <a:gd fmla="*/ 85643 h 309563" name="connsiteY48"/>
                <a:gd fmla="*/ 252610 w 337212" name="connsiteX49"/>
                <a:gd fmla="*/ 162884 h 309563" name="connsiteY49"/>
                <a:gd fmla="*/ 246041 w 337212" name="connsiteX50"/>
                <a:gd fmla="*/ 175976 h 309563" name="connsiteY50"/>
                <a:gd fmla="*/ 231590 w 337212" name="connsiteX51"/>
                <a:gd fmla="*/ 169430 h 309563" name="connsiteY51"/>
                <a:gd fmla="*/ 223707 w 337212" name="connsiteX52"/>
                <a:gd fmla="*/ 145865 h 309563" name="connsiteY52"/>
                <a:gd fmla="*/ 223707 w 337212" name="connsiteX53"/>
                <a:gd fmla="*/ 266309 h 309563" name="connsiteY53"/>
                <a:gd fmla="*/ 210569 w 337212" name="connsiteX54"/>
                <a:gd fmla="*/ 279401 h 309563" name="connsiteY54"/>
                <a:gd fmla="*/ 198745 w 337212" name="connsiteX55"/>
                <a:gd fmla="*/ 266309 h 309563" name="connsiteY55"/>
                <a:gd fmla="*/ 198745 w 337212" name="connsiteX56"/>
                <a:gd fmla="*/ 189068 h 309563" name="connsiteY56"/>
                <a:gd fmla="*/ 197759 w 337212" name="connsiteX57"/>
                <a:gd fmla="*/ 189068 h 309563" name="connsiteY57"/>
                <a:gd fmla="*/ 194803 w 337212" name="connsiteX58"/>
                <a:gd fmla="*/ 189068 h 309563" name="connsiteY58"/>
                <a:gd fmla="*/ 206628 w 337212" name="connsiteX59"/>
                <a:gd fmla="*/ 178595 h 309563" name="connsiteY59"/>
                <a:gd fmla="*/ 206628 w 337212" name="connsiteX60"/>
                <a:gd fmla="*/ 162884 h 309563" name="connsiteY60"/>
                <a:gd fmla="*/ 177724 w 337212" name="connsiteX61"/>
                <a:gd fmla="*/ 79097 h 309563" name="connsiteY61"/>
                <a:gd fmla="*/ 177724 w 337212" name="connsiteX62"/>
                <a:gd fmla="*/ 77788 h 309563" name="connsiteY62"/>
                <a:gd fmla="*/ 120574 w 337212" name="connsiteX63"/>
                <a:gd fmla="*/ 73025 h 309563" name="connsiteY63"/>
                <a:gd fmla="*/ 157008 w 337212" name="connsiteX64"/>
                <a:gd fmla="*/ 73025 h 309563" name="connsiteY64"/>
                <a:gd fmla="*/ 168720 w 337212" name="connsiteX65"/>
                <a:gd fmla="*/ 80953 h 309563" name="connsiteY65"/>
                <a:gd fmla="*/ 197347 w 337212" name="connsiteX66"/>
                <a:gd fmla="*/ 166840 h 309563" name="connsiteY66"/>
                <a:gd fmla="*/ 190840 w 337212" name="connsiteX67"/>
                <a:gd fmla="*/ 181375 h 309563" name="connsiteY67"/>
                <a:gd fmla="*/ 176527 w 337212" name="connsiteX68"/>
                <a:gd fmla="*/ 173447 h 309563" name="connsiteY68"/>
                <a:gd fmla="*/ 167418 w 337212" name="connsiteX69"/>
                <a:gd fmla="*/ 148341 h 309563" name="connsiteY69"/>
                <a:gd fmla="*/ 167418 w 337212" name="connsiteX70"/>
                <a:gd fmla="*/ 279153 h 309563" name="connsiteY70"/>
                <a:gd fmla="*/ 153105 w 337212" name="connsiteX71"/>
                <a:gd fmla="*/ 293688 h 309563" name="connsiteY71"/>
                <a:gd fmla="*/ 140093 w 337212" name="connsiteX72"/>
                <a:gd fmla="*/ 279153 h 309563" name="connsiteY72"/>
                <a:gd fmla="*/ 140093 w 337212" name="connsiteX73"/>
                <a:gd fmla="*/ 195909 h 309563" name="connsiteY73"/>
                <a:gd fmla="*/ 133586 w 337212" name="connsiteX74"/>
                <a:gd fmla="*/ 195909 h 309563" name="connsiteY74"/>
                <a:gd fmla="*/ 138791 w 337212" name="connsiteX75"/>
                <a:gd fmla="*/ 194588 h 309563" name="connsiteY75"/>
                <a:gd fmla="*/ 151804 w 337212" name="connsiteX76"/>
                <a:gd fmla="*/ 166840 h 309563" name="connsiteY76"/>
                <a:gd fmla="*/ 120574 w 337212" name="connsiteX77"/>
                <a:gd fmla="*/ 73025 h 309563" name="connsiteY77"/>
                <a:gd fmla="*/ 46220 w 337212" name="connsiteX78"/>
                <a:gd fmla="*/ 66675 h 309563" name="connsiteY78"/>
                <a:gd fmla="*/ 72821 w 337212" name="connsiteX79"/>
                <a:gd fmla="*/ 66675 h 309563" name="connsiteY79"/>
                <a:gd fmla="*/ 98092 w 337212" name="connsiteX80"/>
                <a:gd fmla="*/ 66675 h 309563" name="connsiteY80"/>
                <a:gd fmla="*/ 111393 w 337212" name="connsiteX81"/>
                <a:gd fmla="*/ 74595 h 309563" name="connsiteY81"/>
                <a:gd fmla="*/ 143315 w 337212" name="connsiteX82"/>
                <a:gd fmla="*/ 169638 h 309563" name="connsiteY82"/>
                <a:gd fmla="*/ 135334 w 337212" name="connsiteX83"/>
                <a:gd fmla="*/ 185479 h 309563" name="connsiteY83"/>
                <a:gd fmla="*/ 119374 w 337212" name="connsiteX84"/>
                <a:gd fmla="*/ 177559 h 309563" name="connsiteY84"/>
                <a:gd fmla="*/ 108733 w 337212" name="connsiteX85"/>
                <a:gd fmla="*/ 148518 h 309563" name="connsiteY85"/>
                <a:gd fmla="*/ 108733 w 337212" name="connsiteX86"/>
                <a:gd fmla="*/ 295043 h 309563" name="connsiteY86"/>
                <a:gd fmla="*/ 94102 w 337212" name="connsiteX87"/>
                <a:gd fmla="*/ 309563 h 309563" name="connsiteY87"/>
                <a:gd fmla="*/ 78141 w 337212" name="connsiteX88"/>
                <a:gd fmla="*/ 295043 h 309563" name="connsiteY88"/>
                <a:gd fmla="*/ 78141 w 337212" name="connsiteX89"/>
                <a:gd fmla="*/ 202640 h 309563" name="connsiteY89"/>
                <a:gd fmla="*/ 66171 w 337212" name="connsiteX90"/>
                <a:gd fmla="*/ 202640 h 309563" name="connsiteY90"/>
                <a:gd fmla="*/ 66171 w 337212" name="connsiteX91"/>
                <a:gd fmla="*/ 295043 h 309563" name="connsiteY91"/>
                <a:gd fmla="*/ 50210 w 337212" name="connsiteX92"/>
                <a:gd fmla="*/ 309563 h 309563" name="connsiteY92"/>
                <a:gd fmla="*/ 35579 w 337212" name="connsiteX93"/>
                <a:gd fmla="*/ 295043 h 309563" name="connsiteY93"/>
                <a:gd fmla="*/ 35579 w 337212" name="connsiteX94"/>
                <a:gd fmla="*/ 148518 h 309563" name="connsiteY94"/>
                <a:gd fmla="*/ 24938 w 337212" name="connsiteX95"/>
                <a:gd fmla="*/ 177559 h 309563" name="connsiteY95"/>
                <a:gd fmla="*/ 8978 w 337212" name="connsiteX96"/>
                <a:gd fmla="*/ 185479 h 309563" name="connsiteY96"/>
                <a:gd fmla="*/ 997 w 337212" name="connsiteX97"/>
                <a:gd fmla="*/ 169638 h 309563" name="connsiteY97"/>
                <a:gd fmla="*/ 32919 w 337212" name="connsiteX98"/>
                <a:gd fmla="*/ 74595 h 309563" name="connsiteY98"/>
                <a:gd fmla="*/ 46220 w 337212" name="connsiteX99"/>
                <a:gd fmla="*/ 66675 h 309563" name="connsiteY99"/>
                <a:gd fmla="*/ 289643 w 337212" name="connsiteX100"/>
                <a:gd fmla="*/ 49213 h 309563" name="connsiteY100"/>
                <a:gd fmla="*/ 309487 w 337212" name="connsiteX101"/>
                <a:gd fmla="*/ 68263 h 309563" name="connsiteY101"/>
                <a:gd fmla="*/ 289643 w 337212" name="connsiteX102"/>
                <a:gd fmla="*/ 87313 h 309563" name="connsiteY102"/>
                <a:gd fmla="*/ 269799 w 337212" name="connsiteX103"/>
                <a:gd fmla="*/ 68263 h 309563" name="connsiteY103"/>
                <a:gd fmla="*/ 271122 w 337212" name="connsiteX104"/>
                <a:gd fmla="*/ 68263 h 309563" name="connsiteY104"/>
                <a:gd fmla="*/ 272445 w 337212" name="connsiteX105"/>
                <a:gd fmla="*/ 59373 h 309563" name="connsiteY105"/>
                <a:gd fmla="*/ 289643 w 337212" name="connsiteX106"/>
                <a:gd fmla="*/ 49213 h 309563" name="connsiteY106"/>
                <a:gd fmla="*/ 244544 w 337212" name="connsiteX107"/>
                <a:gd fmla="*/ 33338 h 309563" name="connsiteY107"/>
                <a:gd fmla="*/ 266625 w 337212" name="connsiteX108"/>
                <a:gd fmla="*/ 55699 h 309563" name="connsiteY108"/>
                <a:gd fmla="*/ 244544 w 337212" name="connsiteX109"/>
                <a:gd fmla="*/ 79376 h 309563" name="connsiteY109"/>
                <a:gd fmla="*/ 223762 w 337212" name="connsiteX110"/>
                <a:gd fmla="*/ 63592 h 309563" name="connsiteY110"/>
                <a:gd fmla="*/ 226360 w 337212" name="connsiteX111"/>
                <a:gd fmla="*/ 49123 h 309563" name="connsiteY111"/>
                <a:gd fmla="*/ 226360 w 337212" name="connsiteX112"/>
                <a:gd fmla="*/ 43861 h 309563" name="connsiteY112"/>
                <a:gd fmla="*/ 244544 w 337212" name="connsiteX113"/>
                <a:gd fmla="*/ 33338 h 309563" name="connsiteY113"/>
                <a:gd fmla="*/ 192806 w 337212" name="connsiteX114"/>
                <a:gd fmla="*/ 23813 h 309563" name="connsiteY114"/>
                <a:gd fmla="*/ 217412 w 337212" name="connsiteX115"/>
                <a:gd fmla="*/ 48420 h 309563" name="connsiteY115"/>
                <a:gd fmla="*/ 192806 w 337212" name="connsiteX116"/>
                <a:gd fmla="*/ 73026 h 309563" name="connsiteY116"/>
                <a:gd fmla="*/ 168199 w 337212" name="connsiteX117"/>
                <a:gd fmla="*/ 51010 h 309563" name="connsiteY117"/>
                <a:gd fmla="*/ 170789 w 337212" name="connsiteX118"/>
                <a:gd fmla="*/ 39354 h 309563" name="connsiteY118"/>
                <a:gd fmla="*/ 170789 w 337212" name="connsiteX119"/>
                <a:gd fmla="*/ 38059 h 309563" name="connsiteY119"/>
                <a:gd fmla="*/ 192806 w 337212" name="connsiteX120"/>
                <a:gd fmla="*/ 23813 h 309563" name="connsiteY120"/>
                <a:gd fmla="*/ 133275 w 337212" name="connsiteX121"/>
                <a:gd fmla="*/ 12700 h 309563" name="connsiteY121"/>
                <a:gd fmla="*/ 160262 w 337212" name="connsiteX122"/>
                <a:gd fmla="*/ 39029 h 309563" name="connsiteY122"/>
                <a:gd fmla="*/ 133275 w 337212" name="connsiteX123"/>
                <a:gd fmla="*/ 66675 h 309563" name="connsiteY123"/>
                <a:gd fmla="*/ 106287 w 337212" name="connsiteX124"/>
                <a:gd fmla="*/ 48245 h 309563" name="connsiteY124"/>
                <a:gd fmla="*/ 111685 w 337212" name="connsiteX125"/>
                <a:gd fmla="*/ 29814 h 309563" name="connsiteY125"/>
                <a:gd fmla="*/ 110335 w 337212" name="connsiteX126"/>
                <a:gd fmla="*/ 23232 h 309563" name="connsiteY126"/>
                <a:gd fmla="*/ 133275 w 337212" name="connsiteX127"/>
                <a:gd fmla="*/ 12700 h 309563" name="connsiteY127"/>
                <a:gd fmla="*/ 72809 w 337212" name="connsiteX128"/>
                <a:gd fmla="*/ 0 h 309563" name="connsiteY128"/>
                <a:gd fmla="*/ 101525 w 337212" name="connsiteX129"/>
                <a:gd fmla="*/ 30163 h 309563" name="connsiteY129"/>
                <a:gd fmla="*/ 72809 w 337212" name="connsiteX130"/>
                <a:gd fmla="*/ 60325 h 309563" name="connsiteY130"/>
                <a:gd fmla="*/ 42787 w 337212" name="connsiteX131"/>
                <a:gd fmla="*/ 30163 h 309563" name="connsiteY131"/>
                <a:gd fmla="*/ 72809 w 337212" name="connsiteX132"/>
                <a:gd fmla="*/ 0 h 309563" name="connsiteY1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b="b" l="l" r="r" t="t"/>
              <a:pathLst>
                <a:path h="309563" w="337212">
                  <a:moveTo>
                    <a:pt x="117399" y="192088"/>
                  </a:moveTo>
                  <a:cubicBezTo>
                    <a:pt x="121632" y="194720"/>
                    <a:pt x="125866" y="196036"/>
                    <a:pt x="130099" y="196036"/>
                  </a:cubicBezTo>
                  <a:cubicBezTo>
                    <a:pt x="130099" y="196036"/>
                    <a:pt x="130099" y="196036"/>
                    <a:pt x="130099" y="278941"/>
                  </a:cubicBezTo>
                  <a:cubicBezTo>
                    <a:pt x="130099" y="285521"/>
                    <a:pt x="124455" y="290785"/>
                    <a:pt x="117399" y="292101"/>
                  </a:cubicBezTo>
                  <a:close/>
                  <a:moveTo>
                    <a:pt x="176137" y="187325"/>
                  </a:moveTo>
                  <a:cubicBezTo>
                    <a:pt x="179841" y="189956"/>
                    <a:pt x="183546" y="191271"/>
                    <a:pt x="187250" y="191271"/>
                  </a:cubicBezTo>
                  <a:cubicBezTo>
                    <a:pt x="187250" y="191271"/>
                    <a:pt x="187250" y="191271"/>
                    <a:pt x="187250" y="267562"/>
                  </a:cubicBezTo>
                  <a:cubicBezTo>
                    <a:pt x="187250" y="274139"/>
                    <a:pt x="182311" y="279400"/>
                    <a:pt x="176137" y="279400"/>
                  </a:cubicBezTo>
                  <a:cubicBezTo>
                    <a:pt x="176137" y="279400"/>
                    <a:pt x="176137" y="279400"/>
                    <a:pt x="176137" y="187325"/>
                  </a:cubicBezTo>
                  <a:close/>
                  <a:moveTo>
                    <a:pt x="231699" y="180975"/>
                  </a:moveTo>
                  <a:cubicBezTo>
                    <a:pt x="233967" y="183646"/>
                    <a:pt x="236235" y="183646"/>
                    <a:pt x="239637" y="184982"/>
                  </a:cubicBezTo>
                  <a:cubicBezTo>
                    <a:pt x="239637" y="184982"/>
                    <a:pt x="239637" y="184982"/>
                    <a:pt x="239637" y="254429"/>
                  </a:cubicBezTo>
                  <a:cubicBezTo>
                    <a:pt x="239637" y="259771"/>
                    <a:pt x="236235" y="263778"/>
                    <a:pt x="231699" y="265113"/>
                  </a:cubicBezTo>
                  <a:close/>
                  <a:moveTo>
                    <a:pt x="277737" y="177800"/>
                  </a:moveTo>
                  <a:cubicBezTo>
                    <a:pt x="280458" y="179099"/>
                    <a:pt x="283180" y="180398"/>
                    <a:pt x="287262" y="180398"/>
                  </a:cubicBezTo>
                  <a:cubicBezTo>
                    <a:pt x="287262" y="180398"/>
                    <a:pt x="287262" y="180398"/>
                    <a:pt x="287262" y="238847"/>
                  </a:cubicBezTo>
                  <a:cubicBezTo>
                    <a:pt x="287262" y="244043"/>
                    <a:pt x="283180" y="247939"/>
                    <a:pt x="277737" y="249238"/>
                  </a:cubicBezTo>
                  <a:close/>
                  <a:moveTo>
                    <a:pt x="280912" y="92075"/>
                  </a:moveTo>
                  <a:cubicBezTo>
                    <a:pt x="282241" y="92075"/>
                    <a:pt x="306164" y="92075"/>
                    <a:pt x="307493" y="92075"/>
                  </a:cubicBezTo>
                  <a:cubicBezTo>
                    <a:pt x="311481" y="92075"/>
                    <a:pt x="314139" y="94694"/>
                    <a:pt x="315468" y="97314"/>
                  </a:cubicBezTo>
                  <a:cubicBezTo>
                    <a:pt x="315468" y="97314"/>
                    <a:pt x="315468" y="97314"/>
                    <a:pt x="336733" y="158869"/>
                  </a:cubicBezTo>
                  <a:cubicBezTo>
                    <a:pt x="338062" y="162798"/>
                    <a:pt x="336733" y="168037"/>
                    <a:pt x="331417" y="169347"/>
                  </a:cubicBezTo>
                  <a:cubicBezTo>
                    <a:pt x="327430" y="170657"/>
                    <a:pt x="322113" y="168037"/>
                    <a:pt x="320784" y="164108"/>
                  </a:cubicBezTo>
                  <a:cubicBezTo>
                    <a:pt x="320784" y="164108"/>
                    <a:pt x="320784" y="164108"/>
                    <a:pt x="314139" y="145772"/>
                  </a:cubicBezTo>
                  <a:cubicBezTo>
                    <a:pt x="314139" y="145772"/>
                    <a:pt x="314139" y="145772"/>
                    <a:pt x="314139" y="238761"/>
                  </a:cubicBezTo>
                  <a:cubicBezTo>
                    <a:pt x="314139" y="243999"/>
                    <a:pt x="310152" y="249238"/>
                    <a:pt x="304835" y="249238"/>
                  </a:cubicBezTo>
                  <a:cubicBezTo>
                    <a:pt x="299519" y="249238"/>
                    <a:pt x="294203" y="243999"/>
                    <a:pt x="294203" y="238761"/>
                  </a:cubicBezTo>
                  <a:cubicBezTo>
                    <a:pt x="294203" y="238761"/>
                    <a:pt x="294203" y="238761"/>
                    <a:pt x="294203" y="179824"/>
                  </a:cubicBezTo>
                  <a:cubicBezTo>
                    <a:pt x="294203" y="179824"/>
                    <a:pt x="294203" y="179824"/>
                    <a:pt x="288886" y="179824"/>
                  </a:cubicBezTo>
                  <a:cubicBezTo>
                    <a:pt x="291545" y="179824"/>
                    <a:pt x="292874" y="179824"/>
                    <a:pt x="294203" y="178515"/>
                  </a:cubicBezTo>
                  <a:cubicBezTo>
                    <a:pt x="302177" y="175895"/>
                    <a:pt x="307493" y="166727"/>
                    <a:pt x="304835" y="157560"/>
                  </a:cubicBezTo>
                  <a:cubicBezTo>
                    <a:pt x="304835" y="157560"/>
                    <a:pt x="304835" y="157560"/>
                    <a:pt x="280912" y="92075"/>
                  </a:cubicBezTo>
                  <a:close/>
                  <a:moveTo>
                    <a:pt x="231699" y="82550"/>
                  </a:moveTo>
                  <a:cubicBezTo>
                    <a:pt x="235715" y="82550"/>
                    <a:pt x="239730" y="82550"/>
                    <a:pt x="243745" y="82550"/>
                  </a:cubicBezTo>
                  <a:cubicBezTo>
                    <a:pt x="253115" y="82550"/>
                    <a:pt x="262484" y="82550"/>
                    <a:pt x="262484" y="82550"/>
                  </a:cubicBezTo>
                  <a:cubicBezTo>
                    <a:pt x="267838" y="82550"/>
                    <a:pt x="271854" y="85177"/>
                    <a:pt x="273192" y="89117"/>
                  </a:cubicBezTo>
                  <a:cubicBezTo>
                    <a:pt x="273192" y="89117"/>
                    <a:pt x="273192" y="89117"/>
                    <a:pt x="297285" y="160041"/>
                  </a:cubicBezTo>
                  <a:cubicBezTo>
                    <a:pt x="299962" y="165294"/>
                    <a:pt x="297285" y="170548"/>
                    <a:pt x="291931" y="171861"/>
                  </a:cubicBezTo>
                  <a:cubicBezTo>
                    <a:pt x="286577" y="174488"/>
                    <a:pt x="281223" y="170548"/>
                    <a:pt x="279885" y="166608"/>
                  </a:cubicBezTo>
                  <a:cubicBezTo>
                    <a:pt x="279885" y="166608"/>
                    <a:pt x="279885" y="166608"/>
                    <a:pt x="271854" y="144280"/>
                  </a:cubicBezTo>
                  <a:cubicBezTo>
                    <a:pt x="271854" y="144280"/>
                    <a:pt x="271854" y="144280"/>
                    <a:pt x="271854" y="253292"/>
                  </a:cubicBezTo>
                  <a:cubicBezTo>
                    <a:pt x="271854" y="259859"/>
                    <a:pt x="266500" y="265113"/>
                    <a:pt x="259807" y="265113"/>
                  </a:cubicBezTo>
                  <a:cubicBezTo>
                    <a:pt x="253115" y="265113"/>
                    <a:pt x="247761" y="259859"/>
                    <a:pt x="247761" y="253292"/>
                  </a:cubicBezTo>
                  <a:cubicBezTo>
                    <a:pt x="247761" y="253292"/>
                    <a:pt x="247761" y="253292"/>
                    <a:pt x="247761" y="183682"/>
                  </a:cubicBezTo>
                  <a:cubicBezTo>
                    <a:pt x="257130" y="179742"/>
                    <a:pt x="262484" y="169235"/>
                    <a:pt x="258469" y="160041"/>
                  </a:cubicBezTo>
                  <a:cubicBezTo>
                    <a:pt x="258469" y="160041"/>
                    <a:pt x="258469" y="160041"/>
                    <a:pt x="231699" y="82550"/>
                  </a:cubicBezTo>
                  <a:close/>
                  <a:moveTo>
                    <a:pt x="177724" y="77788"/>
                  </a:moveTo>
                  <a:cubicBezTo>
                    <a:pt x="177724" y="77788"/>
                    <a:pt x="213196" y="77788"/>
                    <a:pt x="214510" y="77788"/>
                  </a:cubicBezTo>
                  <a:cubicBezTo>
                    <a:pt x="219765" y="77788"/>
                    <a:pt x="223707" y="80406"/>
                    <a:pt x="225021" y="85643"/>
                  </a:cubicBezTo>
                  <a:cubicBezTo>
                    <a:pt x="225021" y="85643"/>
                    <a:pt x="225021" y="85643"/>
                    <a:pt x="252610" y="162884"/>
                  </a:cubicBezTo>
                  <a:cubicBezTo>
                    <a:pt x="253924" y="168121"/>
                    <a:pt x="251296" y="174667"/>
                    <a:pt x="246041" y="175976"/>
                  </a:cubicBezTo>
                  <a:cubicBezTo>
                    <a:pt x="239472" y="178595"/>
                    <a:pt x="234217" y="175976"/>
                    <a:pt x="231590" y="169430"/>
                  </a:cubicBezTo>
                  <a:cubicBezTo>
                    <a:pt x="231590" y="169430"/>
                    <a:pt x="231590" y="169430"/>
                    <a:pt x="223707" y="145865"/>
                  </a:cubicBezTo>
                  <a:cubicBezTo>
                    <a:pt x="223707" y="145865"/>
                    <a:pt x="223707" y="145865"/>
                    <a:pt x="223707" y="266309"/>
                  </a:cubicBezTo>
                  <a:cubicBezTo>
                    <a:pt x="223707" y="272855"/>
                    <a:pt x="218452" y="279401"/>
                    <a:pt x="210569" y="279401"/>
                  </a:cubicBezTo>
                  <a:cubicBezTo>
                    <a:pt x="204000" y="279401"/>
                    <a:pt x="198745" y="272855"/>
                    <a:pt x="198745" y="266309"/>
                  </a:cubicBezTo>
                  <a:cubicBezTo>
                    <a:pt x="198745" y="266309"/>
                    <a:pt x="198745" y="266309"/>
                    <a:pt x="198745" y="189068"/>
                  </a:cubicBezTo>
                  <a:cubicBezTo>
                    <a:pt x="198745" y="189068"/>
                    <a:pt x="198745" y="189068"/>
                    <a:pt x="197759" y="189068"/>
                  </a:cubicBezTo>
                  <a:lnTo>
                    <a:pt x="194803" y="189068"/>
                  </a:lnTo>
                  <a:cubicBezTo>
                    <a:pt x="200059" y="187759"/>
                    <a:pt x="204000" y="183831"/>
                    <a:pt x="206628" y="178595"/>
                  </a:cubicBezTo>
                  <a:cubicBezTo>
                    <a:pt x="209255" y="173358"/>
                    <a:pt x="209255" y="168121"/>
                    <a:pt x="206628" y="162884"/>
                  </a:cubicBezTo>
                  <a:cubicBezTo>
                    <a:pt x="206628" y="162884"/>
                    <a:pt x="206628" y="162884"/>
                    <a:pt x="177724" y="79097"/>
                  </a:cubicBezTo>
                  <a:cubicBezTo>
                    <a:pt x="177724" y="79097"/>
                    <a:pt x="177724" y="77788"/>
                    <a:pt x="177724" y="77788"/>
                  </a:cubicBezTo>
                  <a:close/>
                  <a:moveTo>
                    <a:pt x="120574" y="73025"/>
                  </a:moveTo>
                  <a:cubicBezTo>
                    <a:pt x="120574" y="73025"/>
                    <a:pt x="157008" y="73025"/>
                    <a:pt x="157008" y="73025"/>
                  </a:cubicBezTo>
                  <a:cubicBezTo>
                    <a:pt x="162213" y="73025"/>
                    <a:pt x="167418" y="75668"/>
                    <a:pt x="168720" y="80953"/>
                  </a:cubicBezTo>
                  <a:cubicBezTo>
                    <a:pt x="168720" y="80953"/>
                    <a:pt x="168720" y="80953"/>
                    <a:pt x="197347" y="166840"/>
                  </a:cubicBezTo>
                  <a:cubicBezTo>
                    <a:pt x="199949" y="172125"/>
                    <a:pt x="197347" y="178732"/>
                    <a:pt x="190840" y="181375"/>
                  </a:cubicBezTo>
                  <a:cubicBezTo>
                    <a:pt x="184334" y="184017"/>
                    <a:pt x="177828" y="180053"/>
                    <a:pt x="176527" y="173447"/>
                  </a:cubicBezTo>
                  <a:lnTo>
                    <a:pt x="167418" y="148341"/>
                  </a:lnTo>
                  <a:cubicBezTo>
                    <a:pt x="167418" y="148341"/>
                    <a:pt x="167418" y="148341"/>
                    <a:pt x="167418" y="279153"/>
                  </a:cubicBezTo>
                  <a:cubicBezTo>
                    <a:pt x="167418" y="287081"/>
                    <a:pt x="160912" y="293688"/>
                    <a:pt x="153105" y="293688"/>
                  </a:cubicBezTo>
                  <a:cubicBezTo>
                    <a:pt x="145297" y="293688"/>
                    <a:pt x="140093" y="287081"/>
                    <a:pt x="140093" y="279153"/>
                  </a:cubicBezTo>
                  <a:cubicBezTo>
                    <a:pt x="140093" y="279153"/>
                    <a:pt x="140093" y="279153"/>
                    <a:pt x="140093" y="195909"/>
                  </a:cubicBezTo>
                  <a:cubicBezTo>
                    <a:pt x="140093" y="195909"/>
                    <a:pt x="140093" y="195909"/>
                    <a:pt x="133586" y="195909"/>
                  </a:cubicBezTo>
                  <a:cubicBezTo>
                    <a:pt x="134888" y="195909"/>
                    <a:pt x="136189" y="195909"/>
                    <a:pt x="138791" y="194588"/>
                  </a:cubicBezTo>
                  <a:cubicBezTo>
                    <a:pt x="150502" y="190624"/>
                    <a:pt x="155707" y="177411"/>
                    <a:pt x="151804" y="166840"/>
                  </a:cubicBezTo>
                  <a:cubicBezTo>
                    <a:pt x="151804" y="166840"/>
                    <a:pt x="151804" y="166840"/>
                    <a:pt x="120574" y="73025"/>
                  </a:cubicBezTo>
                  <a:close/>
                  <a:moveTo>
                    <a:pt x="46220" y="66675"/>
                  </a:moveTo>
                  <a:cubicBezTo>
                    <a:pt x="47550" y="66675"/>
                    <a:pt x="59520" y="66675"/>
                    <a:pt x="72821" y="66675"/>
                  </a:cubicBezTo>
                  <a:cubicBezTo>
                    <a:pt x="84792" y="66675"/>
                    <a:pt x="96762" y="66675"/>
                    <a:pt x="98092" y="66675"/>
                  </a:cubicBezTo>
                  <a:cubicBezTo>
                    <a:pt x="103413" y="66675"/>
                    <a:pt x="108733" y="69315"/>
                    <a:pt x="111393" y="74595"/>
                  </a:cubicBezTo>
                  <a:cubicBezTo>
                    <a:pt x="111393" y="74595"/>
                    <a:pt x="111393" y="74595"/>
                    <a:pt x="143315" y="169638"/>
                  </a:cubicBezTo>
                  <a:cubicBezTo>
                    <a:pt x="145975" y="176239"/>
                    <a:pt x="143315" y="184159"/>
                    <a:pt x="135334" y="185479"/>
                  </a:cubicBezTo>
                  <a:cubicBezTo>
                    <a:pt x="128684" y="188119"/>
                    <a:pt x="122034" y="184159"/>
                    <a:pt x="119374" y="177559"/>
                  </a:cubicBezTo>
                  <a:cubicBezTo>
                    <a:pt x="119374" y="177559"/>
                    <a:pt x="119374" y="177559"/>
                    <a:pt x="108733" y="148518"/>
                  </a:cubicBezTo>
                  <a:cubicBezTo>
                    <a:pt x="108733" y="148518"/>
                    <a:pt x="108733" y="148518"/>
                    <a:pt x="108733" y="295043"/>
                  </a:cubicBezTo>
                  <a:cubicBezTo>
                    <a:pt x="108733" y="302963"/>
                    <a:pt x="102083" y="309563"/>
                    <a:pt x="94102" y="309563"/>
                  </a:cubicBezTo>
                  <a:cubicBezTo>
                    <a:pt x="84792" y="309563"/>
                    <a:pt x="78141" y="302963"/>
                    <a:pt x="78141" y="295043"/>
                  </a:cubicBezTo>
                  <a:cubicBezTo>
                    <a:pt x="78141" y="295043"/>
                    <a:pt x="78141" y="295043"/>
                    <a:pt x="78141" y="202640"/>
                  </a:cubicBezTo>
                  <a:cubicBezTo>
                    <a:pt x="78141" y="202640"/>
                    <a:pt x="78141" y="202640"/>
                    <a:pt x="66171" y="202640"/>
                  </a:cubicBezTo>
                  <a:cubicBezTo>
                    <a:pt x="66171" y="202640"/>
                    <a:pt x="66171" y="202640"/>
                    <a:pt x="66171" y="295043"/>
                  </a:cubicBezTo>
                  <a:cubicBezTo>
                    <a:pt x="66171" y="302963"/>
                    <a:pt x="59520" y="309563"/>
                    <a:pt x="50210" y="309563"/>
                  </a:cubicBezTo>
                  <a:cubicBezTo>
                    <a:pt x="42229" y="309563"/>
                    <a:pt x="35579" y="302963"/>
                    <a:pt x="35579" y="295043"/>
                  </a:cubicBezTo>
                  <a:cubicBezTo>
                    <a:pt x="35579" y="295043"/>
                    <a:pt x="35579" y="295043"/>
                    <a:pt x="35579" y="148518"/>
                  </a:cubicBezTo>
                  <a:cubicBezTo>
                    <a:pt x="35579" y="148518"/>
                    <a:pt x="35579" y="148518"/>
                    <a:pt x="24938" y="177559"/>
                  </a:cubicBezTo>
                  <a:cubicBezTo>
                    <a:pt x="22278" y="184159"/>
                    <a:pt x="15628" y="188119"/>
                    <a:pt x="8978" y="185479"/>
                  </a:cubicBezTo>
                  <a:cubicBezTo>
                    <a:pt x="997" y="184159"/>
                    <a:pt x="-1663" y="176239"/>
                    <a:pt x="997" y="169638"/>
                  </a:cubicBezTo>
                  <a:cubicBezTo>
                    <a:pt x="997" y="169638"/>
                    <a:pt x="997" y="169638"/>
                    <a:pt x="32919" y="74595"/>
                  </a:cubicBezTo>
                  <a:cubicBezTo>
                    <a:pt x="35579" y="69315"/>
                    <a:pt x="40899" y="66675"/>
                    <a:pt x="46220" y="66675"/>
                  </a:cubicBezTo>
                  <a:close/>
                  <a:moveTo>
                    <a:pt x="289643" y="49213"/>
                  </a:moveTo>
                  <a:cubicBezTo>
                    <a:pt x="301549" y="49213"/>
                    <a:pt x="309487" y="58103"/>
                    <a:pt x="309487" y="68263"/>
                  </a:cubicBezTo>
                  <a:cubicBezTo>
                    <a:pt x="309487" y="79693"/>
                    <a:pt x="300227" y="87313"/>
                    <a:pt x="289643" y="87313"/>
                  </a:cubicBezTo>
                  <a:cubicBezTo>
                    <a:pt x="280383" y="87313"/>
                    <a:pt x="269799" y="79693"/>
                    <a:pt x="269799" y="68263"/>
                  </a:cubicBezTo>
                  <a:cubicBezTo>
                    <a:pt x="269799" y="68263"/>
                    <a:pt x="271122" y="68263"/>
                    <a:pt x="271122" y="68263"/>
                  </a:cubicBezTo>
                  <a:cubicBezTo>
                    <a:pt x="271122" y="65723"/>
                    <a:pt x="272445" y="63183"/>
                    <a:pt x="272445" y="59373"/>
                  </a:cubicBezTo>
                  <a:cubicBezTo>
                    <a:pt x="276414" y="54293"/>
                    <a:pt x="283028" y="49213"/>
                    <a:pt x="289643" y="49213"/>
                  </a:cubicBezTo>
                  <a:close/>
                  <a:moveTo>
                    <a:pt x="244544" y="33338"/>
                  </a:moveTo>
                  <a:cubicBezTo>
                    <a:pt x="257533" y="33338"/>
                    <a:pt x="266625" y="43861"/>
                    <a:pt x="266625" y="55699"/>
                  </a:cubicBezTo>
                  <a:cubicBezTo>
                    <a:pt x="266625" y="68853"/>
                    <a:pt x="256234" y="79376"/>
                    <a:pt x="244544" y="79376"/>
                  </a:cubicBezTo>
                  <a:cubicBezTo>
                    <a:pt x="235452" y="79376"/>
                    <a:pt x="226360" y="72799"/>
                    <a:pt x="223762" y="63592"/>
                  </a:cubicBezTo>
                  <a:cubicBezTo>
                    <a:pt x="225061" y="59645"/>
                    <a:pt x="226360" y="54384"/>
                    <a:pt x="226360" y="49123"/>
                  </a:cubicBezTo>
                  <a:cubicBezTo>
                    <a:pt x="226360" y="47807"/>
                    <a:pt x="226360" y="46492"/>
                    <a:pt x="226360" y="43861"/>
                  </a:cubicBezTo>
                  <a:cubicBezTo>
                    <a:pt x="230256" y="37284"/>
                    <a:pt x="236751" y="33338"/>
                    <a:pt x="244544" y="33338"/>
                  </a:cubicBezTo>
                  <a:close/>
                  <a:moveTo>
                    <a:pt x="192806" y="23813"/>
                  </a:moveTo>
                  <a:cubicBezTo>
                    <a:pt x="205756" y="23813"/>
                    <a:pt x="217412" y="35469"/>
                    <a:pt x="217412" y="48420"/>
                  </a:cubicBezTo>
                  <a:cubicBezTo>
                    <a:pt x="217412" y="62665"/>
                    <a:pt x="205756" y="73026"/>
                    <a:pt x="192806" y="73026"/>
                  </a:cubicBezTo>
                  <a:cubicBezTo>
                    <a:pt x="179855" y="73026"/>
                    <a:pt x="169494" y="63961"/>
                    <a:pt x="168199" y="51010"/>
                  </a:cubicBezTo>
                  <a:cubicBezTo>
                    <a:pt x="169494" y="48420"/>
                    <a:pt x="170789" y="44534"/>
                    <a:pt x="170789" y="39354"/>
                  </a:cubicBezTo>
                  <a:cubicBezTo>
                    <a:pt x="170789" y="39354"/>
                    <a:pt x="170789" y="39354"/>
                    <a:pt x="170789" y="38059"/>
                  </a:cubicBezTo>
                  <a:cubicBezTo>
                    <a:pt x="174674" y="30288"/>
                    <a:pt x="182445" y="23813"/>
                    <a:pt x="192806" y="23813"/>
                  </a:cubicBezTo>
                  <a:close/>
                  <a:moveTo>
                    <a:pt x="133275" y="12700"/>
                  </a:moveTo>
                  <a:cubicBezTo>
                    <a:pt x="148118" y="12700"/>
                    <a:pt x="160262" y="24548"/>
                    <a:pt x="160262" y="39029"/>
                  </a:cubicBezTo>
                  <a:cubicBezTo>
                    <a:pt x="160262" y="54827"/>
                    <a:pt x="148118" y="66675"/>
                    <a:pt x="133275" y="66675"/>
                  </a:cubicBezTo>
                  <a:cubicBezTo>
                    <a:pt x="121130" y="66675"/>
                    <a:pt x="110335" y="60093"/>
                    <a:pt x="106287" y="48245"/>
                  </a:cubicBezTo>
                  <a:cubicBezTo>
                    <a:pt x="108986" y="42979"/>
                    <a:pt x="111685" y="36396"/>
                    <a:pt x="111685" y="29814"/>
                  </a:cubicBezTo>
                  <a:cubicBezTo>
                    <a:pt x="111685" y="27181"/>
                    <a:pt x="110335" y="25865"/>
                    <a:pt x="110335" y="23232"/>
                  </a:cubicBezTo>
                  <a:cubicBezTo>
                    <a:pt x="115733" y="16649"/>
                    <a:pt x="123829" y="12700"/>
                    <a:pt x="133275" y="12700"/>
                  </a:cubicBezTo>
                  <a:close/>
                  <a:moveTo>
                    <a:pt x="72809" y="0"/>
                  </a:moveTo>
                  <a:cubicBezTo>
                    <a:pt x="88472" y="0"/>
                    <a:pt x="101525" y="14426"/>
                    <a:pt x="101525" y="30163"/>
                  </a:cubicBezTo>
                  <a:cubicBezTo>
                    <a:pt x="101525" y="47211"/>
                    <a:pt x="87167" y="60325"/>
                    <a:pt x="72809" y="60325"/>
                  </a:cubicBezTo>
                  <a:cubicBezTo>
                    <a:pt x="57145" y="60325"/>
                    <a:pt x="42787" y="47211"/>
                    <a:pt x="42787" y="30163"/>
                  </a:cubicBezTo>
                  <a:cubicBezTo>
                    <a:pt x="42787" y="14426"/>
                    <a:pt x="55840" y="0"/>
                    <a:pt x="728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grpSp>
        <p:nvGrpSpPr>
          <p:cNvPr id="32" name="组合 31"/>
          <p:cNvGrpSpPr/>
          <p:nvPr/>
        </p:nvGrpSpPr>
        <p:grpSpPr>
          <a:xfrm>
            <a:off x="10052945" y="3639241"/>
            <a:ext cx="906259" cy="906259"/>
            <a:chOff x="6781800" y="3514522"/>
            <a:chExt cx="1181100" cy="1181100"/>
          </a:xfrm>
        </p:grpSpPr>
        <p:sp>
          <p:nvSpPr>
            <p:cNvPr id="33" name="椭圆 32"/>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34" name="椭圆 19"/>
            <p:cNvSpPr/>
            <p:nvPr/>
          </p:nvSpPr>
          <p:spPr>
            <a:xfrm>
              <a:off x="7039697" y="3762172"/>
              <a:ext cx="665305" cy="685800"/>
            </a:xfrm>
            <a:custGeom>
              <a:gdLst>
                <a:gd fmla="*/ 157951 w 327026" name="connsiteX0"/>
                <a:gd fmla="*/ 134938 h 337100" name="connsiteY0"/>
                <a:gd fmla="*/ 327026 w 327026" name="connsiteX1"/>
                <a:gd fmla="*/ 239958 h 337100" name="connsiteY1"/>
                <a:gd fmla="*/ 259660 w 327026" name="connsiteX2"/>
                <a:gd fmla="*/ 254398 h 337100" name="connsiteY2"/>
                <a:gd fmla="*/ 295325 w 327026" name="connsiteX3"/>
                <a:gd fmla="*/ 305595 h 337100" name="connsiteY3"/>
                <a:gd fmla="*/ 292683 w 327026" name="connsiteX4"/>
                <a:gd fmla="*/ 334475 h 337100" name="connsiteY4"/>
                <a:gd fmla="*/ 263623 w 327026" name="connsiteX5"/>
                <a:gd fmla="*/ 326599 h 337100" name="connsiteY5"/>
                <a:gd fmla="*/ 227959 w 327026" name="connsiteX6"/>
                <a:gd fmla="*/ 275402 h 337100" name="connsiteY6"/>
                <a:gd fmla="*/ 192294 w 327026" name="connsiteX7"/>
                <a:gd fmla="*/ 333162 h 337100" name="connsiteY7"/>
                <a:gd fmla="*/ 153988 w 327026" name="connsiteX8"/>
                <a:gd fmla="*/ 137564 h 337100" name="connsiteY8"/>
                <a:gd fmla="*/ 157951 w 327026" name="connsiteX9"/>
                <a:gd fmla="*/ 134938 h 337100" name="connsiteY9"/>
                <a:gd fmla="*/ 287448 w 327026" name="connsiteX10"/>
                <a:gd fmla="*/ 96838 h 337100" name="connsiteY10"/>
                <a:gd fmla="*/ 270368 w 327026" name="connsiteX11"/>
                <a:gd fmla="*/ 108528 h 337100" name="connsiteY11"/>
                <a:gd fmla="*/ 280879 w 327026" name="connsiteX12"/>
                <a:gd fmla="*/ 150092 h 337100" name="connsiteY12"/>
                <a:gd fmla="*/ 301899 w 327026" name="connsiteX13"/>
                <a:gd fmla="*/ 182563 h 337100" name="connsiteY13"/>
                <a:gd fmla="*/ 303213 w 327026" name="connsiteX14"/>
                <a:gd fmla="*/ 161781 h 337100" name="connsiteY14"/>
                <a:gd fmla="*/ 287448 w 327026" name="connsiteX15"/>
                <a:gd fmla="*/ 96838 h 337100" name="connsiteY15"/>
                <a:gd fmla="*/ 160474 w 327026" name="connsiteX16"/>
                <a:gd fmla="*/ 0 h 337100" name="connsiteY16"/>
                <a:gd fmla="*/ 322263 w 327026" name="connsiteX17"/>
                <a:gd fmla="*/ 161925 h 337100" name="connsiteY17"/>
                <a:gd fmla="*/ 314371 w 327026" name="connsiteX18"/>
                <a:gd fmla="*/ 211951 h 337100" name="connsiteY18"/>
                <a:gd fmla="*/ 242026 w 327026" name="connsiteX19"/>
                <a:gd fmla="*/ 165875 h 337100" name="connsiteY19"/>
                <a:gd fmla="*/ 259126 w 327026" name="connsiteX20"/>
                <a:gd fmla="*/ 139545 h 337100" name="connsiteY20"/>
                <a:gd fmla="*/ 244657 w 327026" name="connsiteX21"/>
                <a:gd fmla="*/ 94785 h 337100" name="connsiteY21"/>
                <a:gd fmla="*/ 203881 w 327026" name="connsiteX22"/>
                <a:gd fmla="*/ 63190 h 337100" name="connsiteY22"/>
                <a:gd fmla="*/ 186781 w 327026" name="connsiteX23"/>
                <a:gd fmla="*/ 22380 h 337100" name="connsiteY23"/>
                <a:gd fmla="*/ 160474 w 327026" name="connsiteX24"/>
                <a:gd fmla="*/ 19747 h 337100" name="connsiteY24"/>
                <a:gd fmla="*/ 74975 w 327026" name="connsiteX25"/>
                <a:gd fmla="*/ 48709 h 337100" name="connsiteY25"/>
                <a:gd fmla="*/ 86814 w 327026" name="connsiteX26"/>
                <a:gd fmla="*/ 86886 h 337100" name="connsiteY26"/>
                <a:gd fmla="*/ 53930 w 327026" name="connsiteX27"/>
                <a:gd fmla="*/ 111899 h 337100" name="connsiteY27"/>
                <a:gd fmla="*/ 53930 w 327026" name="connsiteX28"/>
                <a:gd fmla="*/ 140862 h 337100" name="connsiteY28"/>
                <a:gd fmla="*/ 59191 w 327026" name="connsiteX29"/>
                <a:gd fmla="*/ 157976 h 337100" name="connsiteY29"/>
                <a:gd fmla="*/ 21046 w 327026" name="connsiteX30"/>
                <a:gd fmla="*/ 181672 h 337100" name="connsiteY30"/>
                <a:gd fmla="*/ 35515 w 327026" name="connsiteX31"/>
                <a:gd fmla="*/ 227748 h 337100" name="connsiteY31"/>
                <a:gd fmla="*/ 59191 w 327026" name="connsiteX32"/>
                <a:gd fmla="*/ 190887 h 337100" name="connsiteY32"/>
                <a:gd fmla="*/ 89444 w 327026" name="connsiteX33"/>
                <a:gd fmla="*/ 198786 h 337100" name="connsiteY33"/>
                <a:gd fmla="*/ 122328 w 327026" name="connsiteX34"/>
                <a:gd fmla="*/ 215900 h 337100" name="connsiteY34"/>
                <a:gd fmla="*/ 96021 w 327026" name="connsiteX35"/>
                <a:gd fmla="*/ 248812 h 337100" name="connsiteY35"/>
                <a:gd fmla="*/ 86814 w 327026" name="connsiteX36"/>
                <a:gd fmla="*/ 283040 h 337100" name="connsiteY36"/>
                <a:gd fmla="*/ 160474 w 327026" name="connsiteX37"/>
                <a:gd fmla="*/ 304103 h 337100" name="connsiteY37"/>
                <a:gd fmla="*/ 167051 w 327026" name="connsiteX38"/>
                <a:gd fmla="*/ 302787 h 337100" name="connsiteY38"/>
                <a:gd fmla="*/ 170997 w 327026" name="connsiteX39"/>
                <a:gd fmla="*/ 322534 h 337100" name="connsiteY39"/>
                <a:gd fmla="*/ 160474 w 327026" name="connsiteX40"/>
                <a:gd fmla="*/ 323850 h 337100" name="connsiteY40"/>
                <a:gd fmla="*/ 0 w 327026" name="connsiteX41"/>
                <a:gd fmla="*/ 161925 h 337100" name="connsiteY41"/>
                <a:gd fmla="*/ 160474 w 327026" name="connsiteX42"/>
                <a:gd fmla="*/ 0 h 337100" name="connsiteY4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b="b" l="l" r="r" t="t"/>
              <a:pathLst>
                <a:path h="337100" w="327026">
                  <a:moveTo>
                    <a:pt x="157951" y="134938"/>
                  </a:moveTo>
                  <a:cubicBezTo>
                    <a:pt x="157951" y="134938"/>
                    <a:pt x="157951" y="134938"/>
                    <a:pt x="327026" y="239958"/>
                  </a:cubicBezTo>
                  <a:cubicBezTo>
                    <a:pt x="327026" y="239958"/>
                    <a:pt x="327026" y="239958"/>
                    <a:pt x="259660" y="254398"/>
                  </a:cubicBezTo>
                  <a:lnTo>
                    <a:pt x="295325" y="305595"/>
                  </a:lnTo>
                  <a:cubicBezTo>
                    <a:pt x="301929" y="316097"/>
                    <a:pt x="300608" y="327911"/>
                    <a:pt x="292683" y="334475"/>
                  </a:cubicBezTo>
                  <a:cubicBezTo>
                    <a:pt x="283436" y="339726"/>
                    <a:pt x="271548" y="337101"/>
                    <a:pt x="263623" y="326599"/>
                  </a:cubicBezTo>
                  <a:cubicBezTo>
                    <a:pt x="263623" y="326599"/>
                    <a:pt x="263623" y="326599"/>
                    <a:pt x="227959" y="275402"/>
                  </a:cubicBezTo>
                  <a:cubicBezTo>
                    <a:pt x="227959" y="275402"/>
                    <a:pt x="227959" y="275402"/>
                    <a:pt x="192294" y="333162"/>
                  </a:cubicBezTo>
                  <a:cubicBezTo>
                    <a:pt x="192294" y="333162"/>
                    <a:pt x="192294" y="333162"/>
                    <a:pt x="153988" y="137564"/>
                  </a:cubicBezTo>
                  <a:cubicBezTo>
                    <a:pt x="153988" y="137564"/>
                    <a:pt x="153988" y="137564"/>
                    <a:pt x="157951" y="134938"/>
                  </a:cubicBezTo>
                  <a:close/>
                  <a:moveTo>
                    <a:pt x="287448" y="96838"/>
                  </a:moveTo>
                  <a:cubicBezTo>
                    <a:pt x="280879" y="99436"/>
                    <a:pt x="272996" y="103332"/>
                    <a:pt x="270368" y="108528"/>
                  </a:cubicBezTo>
                  <a:cubicBezTo>
                    <a:pt x="265113" y="117620"/>
                    <a:pt x="271682" y="143597"/>
                    <a:pt x="280879" y="150092"/>
                  </a:cubicBezTo>
                  <a:cubicBezTo>
                    <a:pt x="292703" y="159184"/>
                    <a:pt x="299272" y="170873"/>
                    <a:pt x="301899" y="182563"/>
                  </a:cubicBezTo>
                  <a:cubicBezTo>
                    <a:pt x="303213" y="176069"/>
                    <a:pt x="303213" y="168276"/>
                    <a:pt x="303213" y="161781"/>
                  </a:cubicBezTo>
                  <a:cubicBezTo>
                    <a:pt x="303213" y="138402"/>
                    <a:pt x="297958" y="116321"/>
                    <a:pt x="287448" y="96838"/>
                  </a:cubicBezTo>
                  <a:close/>
                  <a:moveTo>
                    <a:pt x="160474" y="0"/>
                  </a:moveTo>
                  <a:cubicBezTo>
                    <a:pt x="249918" y="0"/>
                    <a:pt x="322263" y="72405"/>
                    <a:pt x="322263" y="161925"/>
                  </a:cubicBezTo>
                  <a:cubicBezTo>
                    <a:pt x="322263" y="179039"/>
                    <a:pt x="319632" y="196153"/>
                    <a:pt x="314371" y="211951"/>
                  </a:cubicBezTo>
                  <a:cubicBezTo>
                    <a:pt x="314371" y="211951"/>
                    <a:pt x="314371" y="211951"/>
                    <a:pt x="242026" y="165875"/>
                  </a:cubicBezTo>
                  <a:cubicBezTo>
                    <a:pt x="247288" y="157976"/>
                    <a:pt x="257811" y="147444"/>
                    <a:pt x="259126" y="139545"/>
                  </a:cubicBezTo>
                  <a:cubicBezTo>
                    <a:pt x="260441" y="127697"/>
                    <a:pt x="251234" y="97418"/>
                    <a:pt x="244657" y="94785"/>
                  </a:cubicBezTo>
                  <a:cubicBezTo>
                    <a:pt x="238080" y="90836"/>
                    <a:pt x="218350" y="71089"/>
                    <a:pt x="203881" y="63190"/>
                  </a:cubicBezTo>
                  <a:cubicBezTo>
                    <a:pt x="193358" y="57924"/>
                    <a:pt x="188096" y="36861"/>
                    <a:pt x="186781" y="22380"/>
                  </a:cubicBezTo>
                  <a:cubicBezTo>
                    <a:pt x="177574" y="21063"/>
                    <a:pt x="169681" y="19747"/>
                    <a:pt x="160474" y="19747"/>
                  </a:cubicBezTo>
                  <a:cubicBezTo>
                    <a:pt x="128905" y="19747"/>
                    <a:pt x="98652" y="30279"/>
                    <a:pt x="74975" y="48709"/>
                  </a:cubicBezTo>
                  <a:cubicBezTo>
                    <a:pt x="81552" y="59241"/>
                    <a:pt x="93390" y="78988"/>
                    <a:pt x="86814" y="86886"/>
                  </a:cubicBezTo>
                  <a:cubicBezTo>
                    <a:pt x="78921" y="100051"/>
                    <a:pt x="53930" y="100051"/>
                    <a:pt x="53930" y="111899"/>
                  </a:cubicBezTo>
                  <a:cubicBezTo>
                    <a:pt x="53930" y="123747"/>
                    <a:pt x="52614" y="135596"/>
                    <a:pt x="53930" y="140862"/>
                  </a:cubicBezTo>
                  <a:cubicBezTo>
                    <a:pt x="55245" y="146128"/>
                    <a:pt x="69714" y="150077"/>
                    <a:pt x="59191" y="157976"/>
                  </a:cubicBezTo>
                  <a:cubicBezTo>
                    <a:pt x="52614" y="164558"/>
                    <a:pt x="32884" y="175090"/>
                    <a:pt x="21046" y="181672"/>
                  </a:cubicBezTo>
                  <a:cubicBezTo>
                    <a:pt x="22361" y="197470"/>
                    <a:pt x="27622" y="213267"/>
                    <a:pt x="35515" y="227748"/>
                  </a:cubicBezTo>
                  <a:cubicBezTo>
                    <a:pt x="38145" y="219850"/>
                    <a:pt x="49984" y="192204"/>
                    <a:pt x="59191" y="190887"/>
                  </a:cubicBezTo>
                  <a:cubicBezTo>
                    <a:pt x="69714" y="188254"/>
                    <a:pt x="78921" y="185621"/>
                    <a:pt x="89444" y="198786"/>
                  </a:cubicBezTo>
                  <a:cubicBezTo>
                    <a:pt x="99967" y="211951"/>
                    <a:pt x="114436" y="215900"/>
                    <a:pt x="122328" y="215900"/>
                  </a:cubicBezTo>
                  <a:cubicBezTo>
                    <a:pt x="130220" y="215900"/>
                    <a:pt x="121013" y="243546"/>
                    <a:pt x="96021" y="248812"/>
                  </a:cubicBezTo>
                  <a:cubicBezTo>
                    <a:pt x="72345" y="252761"/>
                    <a:pt x="106544" y="283040"/>
                    <a:pt x="86814" y="283040"/>
                  </a:cubicBezTo>
                  <a:cubicBezTo>
                    <a:pt x="109175" y="296204"/>
                    <a:pt x="134167" y="304103"/>
                    <a:pt x="160474" y="304103"/>
                  </a:cubicBezTo>
                  <a:cubicBezTo>
                    <a:pt x="163105" y="304103"/>
                    <a:pt x="165735" y="302787"/>
                    <a:pt x="167051" y="302787"/>
                  </a:cubicBezTo>
                  <a:cubicBezTo>
                    <a:pt x="167051" y="302787"/>
                    <a:pt x="167051" y="302787"/>
                    <a:pt x="170997" y="322534"/>
                  </a:cubicBezTo>
                  <a:cubicBezTo>
                    <a:pt x="168366" y="322534"/>
                    <a:pt x="164420" y="323850"/>
                    <a:pt x="160474" y="323850"/>
                  </a:cubicBezTo>
                  <a:cubicBezTo>
                    <a:pt x="72345" y="323850"/>
                    <a:pt x="0" y="251445"/>
                    <a:pt x="0" y="161925"/>
                  </a:cubicBezTo>
                  <a:cubicBezTo>
                    <a:pt x="0" y="72405"/>
                    <a:pt x="72345" y="0"/>
                    <a:pt x="1604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cxnSp>
        <p:nvCxnSpPr>
          <p:cNvPr id="22" name="直接连接符 21"/>
          <p:cNvCxnSpPr/>
          <p:nvPr/>
        </p:nvCxnSpPr>
        <p:spPr>
          <a:xfrm>
            <a:off x="1488333" y="5097295"/>
            <a:ext cx="1926076"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文本框 23"/>
          <p:cNvSpPr txBox="1"/>
          <p:nvPr/>
        </p:nvSpPr>
        <p:spPr>
          <a:xfrm>
            <a:off x="1400783" y="4327853"/>
            <a:ext cx="2101173" cy="762000"/>
          </a:xfrm>
          <a:prstGeom prst="rect">
            <a:avLst/>
          </a:prstGeom>
          <a:noFill/>
        </p:spPr>
        <p:txBody>
          <a:bodyPr rtlCol="0" wrap="squar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4400" u="none">
                <a:ln>
                  <a:noFill/>
                </a:ln>
                <a:solidFill>
                  <a:srgbClr val="FFFFFF"/>
                </a:solidFill>
                <a:effectLst/>
                <a:uLnTx/>
                <a:uFillTx/>
                <a:latin charset="0" panose="020b0806030902050204" pitchFamily="34" typeface="Impact"/>
                <a:ea charset="-122" panose="01010104010101010101" pitchFamily="2" typeface="时尚中黑简体"/>
                <a:cs typeface="+mn-cs"/>
              </a:rPr>
              <a:t>PART 03</a:t>
            </a:r>
          </a:p>
        </p:txBody>
      </p:sp>
      <p:sp>
        <p:nvSpPr>
          <p:cNvPr id="25" name="文本框 24"/>
          <p:cNvSpPr txBox="1"/>
          <p:nvPr/>
        </p:nvSpPr>
        <p:spPr>
          <a:xfrm>
            <a:off x="1400784" y="5164474"/>
            <a:ext cx="3434080" cy="57912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FFFFFF"/>
                </a:solidFill>
                <a:effectLst/>
                <a:uLnTx/>
                <a:uFillTx/>
                <a:latin typeface="Arial"/>
                <a:ea typeface="微软雅黑"/>
                <a:cs typeface="+mn-cs"/>
              </a:rPr>
              <a:t>标题文字添加此处</a:t>
            </a:r>
          </a:p>
        </p:txBody>
      </p:sp>
    </p:spTree>
    <p:extLst>
      <p:ext uri="{BB962C8B-B14F-4D97-AF65-F5344CB8AC3E}">
        <p14:creationId val="4207717460"/>
      </p:ext>
    </p:extLst>
  </p:cSld>
  <p:clrMapOvr>
    <a:masterClrMapping/>
  </p:clrMapOvr>
  <mc:AlternateContent>
    <mc:Choice Requires="p14">
      <p:transition advTm="4000" p14:dur="1250" spd="slow">
        <p14:switch dir="r"/>
      </p:transition>
    </mc:Choice>
    <mc:Fallback>
      <p:transition advTm="4000" spd="slow">
        <p:fade/>
      </p:transition>
    </mc:Fallback>
  </mc:AlternateConten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6" name="图片占位符 25"/>
          <p:cNvPicPr>
            <a:picLocks noChangeAspect="1" noGrp="1"/>
          </p:cNvPicPr>
          <p:nvPr>
            <p:ph idx="10" sz="quarter" type="pic"/>
          </p:nvPr>
        </p:nvPicPr>
        <p:blipFill>
          <a:blip r:embed="rId3">
            <a:grayscl/>
            <a:extLst>
              <a:ext uri="{28A0092B-C50C-407E-A947-70E740481C1C}">
                <a14:useLocalDpi/>
              </a:ext>
            </a:extLst>
          </a:blip>
          <a:stretch>
            <a:fillRect/>
          </a:stretch>
        </p:blipFill>
        <p:spPr/>
      </p:pic>
      <p:pic>
        <p:nvPicPr>
          <p:cNvPr id="28" name="图片占位符 27"/>
          <p:cNvPicPr>
            <a:picLocks noChangeAspect="1" noGrp="1"/>
          </p:cNvPicPr>
          <p:nvPr>
            <p:ph idx="11" sz="quarter" type="pic"/>
          </p:nvPr>
        </p:nvPicPr>
        <p:blipFill>
          <a:blip r:embed="rId4">
            <a:grayscl/>
            <a:extLst>
              <a:ext uri="{28A0092B-C50C-407E-A947-70E740481C1C}">
                <a14:useLocalDpi/>
              </a:ext>
            </a:extLst>
          </a:blip>
          <a:stretch>
            <a:fillRect/>
          </a:stretch>
        </p:blipFill>
        <p:spPr/>
      </p:pic>
      <p:pic>
        <p:nvPicPr>
          <p:cNvPr id="30" name="图片占位符 29"/>
          <p:cNvPicPr>
            <a:picLocks noChangeAspect="1" noGrp="1"/>
          </p:cNvPicPr>
          <p:nvPr>
            <p:ph idx="12" sz="quarter" type="pic"/>
          </p:nvPr>
        </p:nvPicPr>
        <p:blipFill>
          <a:blip r:embed="rId5">
            <a:grayscl/>
            <a:extLst>
              <a:ext uri="{28A0092B-C50C-407E-A947-70E740481C1C}">
                <a14:useLocalDpi/>
              </a:ext>
            </a:extLst>
          </a:blip>
          <a:stretch>
            <a:fillRect/>
          </a:stretch>
        </p:blipFill>
        <p:spPr/>
      </p:pic>
      <p:pic>
        <p:nvPicPr>
          <p:cNvPr id="32" name="图片占位符 31"/>
          <p:cNvPicPr>
            <a:picLocks noChangeAspect="1" noGrp="1"/>
          </p:cNvPicPr>
          <p:nvPr>
            <p:ph idx="13" sz="quarter" type="pic"/>
          </p:nvPr>
        </p:nvPicPr>
        <p:blipFill>
          <a:blip r:embed="rId6">
            <a:grayscl/>
            <a:extLst>
              <a:ext uri="{28A0092B-C50C-407E-A947-70E740481C1C}">
                <a14:useLocalDpi/>
              </a:ext>
            </a:extLst>
          </a:blip>
          <a:stretch>
            <a:fillRect/>
          </a:stretch>
        </p:blipFill>
        <p:spPr/>
      </p:pic>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sp>
        <p:nvSpPr>
          <p:cNvPr id="10" name="矩形 9"/>
          <p:cNvSpPr/>
          <p:nvPr/>
        </p:nvSpPr>
        <p:spPr>
          <a:xfrm>
            <a:off x="5026925" y="5595583"/>
            <a:ext cx="2138150" cy="42880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40" name="组合 39"/>
          <p:cNvGrpSpPr/>
          <p:nvPr/>
        </p:nvGrpSpPr>
        <p:grpSpPr>
          <a:xfrm>
            <a:off x="1717310" y="3321618"/>
            <a:ext cx="1073954" cy="1073954"/>
            <a:chOff x="1717310" y="3321618"/>
            <a:chExt cx="1073954" cy="1073954"/>
          </a:xfrm>
        </p:grpSpPr>
        <p:sp>
          <p:nvSpPr>
            <p:cNvPr id="41" name="菱形 40"/>
            <p:cNvSpPr/>
            <p:nvPr/>
          </p:nvSpPr>
          <p:spPr>
            <a:xfrm>
              <a:off x="1717310" y="3321618"/>
              <a:ext cx="1073954" cy="1073954"/>
            </a:xfrm>
            <a:prstGeom prst="diamond">
              <a:avLst/>
            </a:prstGeom>
            <a:solidFill>
              <a:schemeClr val="accent3"/>
            </a:solidFill>
            <a:ln w="2857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42" name="椭圆 10"/>
            <p:cNvSpPr/>
            <p:nvPr/>
          </p:nvSpPr>
          <p:spPr>
            <a:xfrm>
              <a:off x="2068532" y="3684705"/>
              <a:ext cx="371510" cy="347780"/>
            </a:xfrm>
            <a:custGeom>
              <a:gdLst>
                <a:gd fmla="*/ 241311 w 331352" name="connsiteX0"/>
                <a:gd fmla="*/ 265737 h 310187" name="connsiteY0"/>
                <a:gd fmla="*/ 227023 w 331352" name="connsiteX1"/>
                <a:gd fmla="*/ 280025 h 310187" name="connsiteY1"/>
                <a:gd fmla="*/ 241311 w 331352" name="connsiteX2"/>
                <a:gd fmla="*/ 294313 h 310187" name="connsiteY2"/>
                <a:gd fmla="*/ 255599 w 331352" name="connsiteX3"/>
                <a:gd fmla="*/ 280025 h 310187" name="connsiteY3"/>
                <a:gd fmla="*/ 241311 w 331352" name="connsiteX4"/>
                <a:gd fmla="*/ 265737 h 310187" name="connsiteY4"/>
                <a:gd fmla="*/ 125424 w 331352" name="connsiteX5"/>
                <a:gd fmla="*/ 265737 h 310187" name="connsiteY5"/>
                <a:gd fmla="*/ 111136 w 331352" name="connsiteX6"/>
                <a:gd fmla="*/ 280025 h 310187" name="connsiteY6"/>
                <a:gd fmla="*/ 125424 w 331352" name="connsiteX7"/>
                <a:gd fmla="*/ 294313 h 310187" name="connsiteY7"/>
                <a:gd fmla="*/ 139712 w 331352" name="connsiteX8"/>
                <a:gd fmla="*/ 280025 h 310187" name="connsiteY8"/>
                <a:gd fmla="*/ 125424 w 331352" name="connsiteX9"/>
                <a:gd fmla="*/ 265737 h 310187" name="connsiteY9"/>
                <a:gd fmla="*/ 242898 w 331352" name="connsiteX10"/>
                <a:gd fmla="*/ 168899 h 310187" name="connsiteY10"/>
                <a:gd fmla="*/ 242898 w 331352" name="connsiteX11"/>
                <a:gd fmla="*/ 192712 h 310187" name="connsiteY11"/>
                <a:gd fmla="*/ 268298 w 331352" name="connsiteX12"/>
                <a:gd fmla="*/ 192712 h 310187" name="connsiteY12"/>
                <a:gd fmla="*/ 276236 w 331352" name="connsiteX13"/>
                <a:gd fmla="*/ 168899 h 310187" name="connsiteY13"/>
                <a:gd fmla="*/ 173048 w 331352" name="connsiteX14"/>
                <a:gd fmla="*/ 168899 h 310187" name="connsiteY14"/>
                <a:gd fmla="*/ 173048 w 331352" name="connsiteX15"/>
                <a:gd fmla="*/ 192712 h 310187" name="connsiteY15"/>
                <a:gd fmla="*/ 222261 w 331352" name="connsiteX16"/>
                <a:gd fmla="*/ 192712 h 310187" name="connsiteY16"/>
                <a:gd fmla="*/ 222261 w 331352" name="connsiteX17"/>
                <a:gd fmla="*/ 168899 h 310187" name="connsiteY17"/>
                <a:gd fmla="*/ 120661 w 331352" name="connsiteX18"/>
                <a:gd fmla="*/ 168899 h 310187" name="connsiteY18"/>
                <a:gd fmla="*/ 128598 w 331352" name="connsiteX19"/>
                <a:gd fmla="*/ 192712 h 310187" name="connsiteY19"/>
                <a:gd fmla="*/ 152411 w 331352" name="connsiteX20"/>
                <a:gd fmla="*/ 192712 h 310187" name="connsiteY20"/>
                <a:gd fmla="*/ 152411 w 331352" name="connsiteX21"/>
                <a:gd fmla="*/ 168899 h 310187" name="connsiteY21"/>
                <a:gd fmla="*/ 242898 w 331352" name="connsiteX22"/>
                <a:gd fmla="*/ 119687 h 310187" name="connsiteY22"/>
                <a:gd fmla="*/ 242898 w 331352" name="connsiteX23"/>
                <a:gd fmla="*/ 148262 h 310187" name="connsiteY23"/>
                <a:gd fmla="*/ 282586 w 331352" name="connsiteX24"/>
                <a:gd fmla="*/ 148262 h 310187" name="connsiteY24"/>
                <a:gd fmla="*/ 290523 w 331352" name="connsiteX25"/>
                <a:gd fmla="*/ 119687 h 310187" name="connsiteY25"/>
                <a:gd fmla="*/ 173048 w 331352" name="connsiteX26"/>
                <a:gd fmla="*/ 119687 h 310187" name="connsiteY26"/>
                <a:gd fmla="*/ 173048 w 331352" name="connsiteX27"/>
                <a:gd fmla="*/ 148262 h 310187" name="connsiteY27"/>
                <a:gd fmla="*/ 222261 w 331352" name="connsiteX28"/>
                <a:gd fmla="*/ 148262 h 310187" name="connsiteY28"/>
                <a:gd fmla="*/ 222261 w 331352" name="connsiteX29"/>
                <a:gd fmla="*/ 119687 h 310187" name="connsiteY29"/>
                <a:gd fmla="*/ 103198 w 331352" name="connsiteX30"/>
                <a:gd fmla="*/ 119687 h 310187" name="connsiteY30"/>
                <a:gd fmla="*/ 112723 w 331352" name="connsiteX31"/>
                <a:gd fmla="*/ 148262 h 310187" name="connsiteY31"/>
                <a:gd fmla="*/ 152411 w 331352" name="connsiteX32"/>
                <a:gd fmla="*/ 148262 h 310187" name="connsiteY32"/>
                <a:gd fmla="*/ 152411 w 331352" name="connsiteX33"/>
                <a:gd fmla="*/ 119687 h 310187" name="connsiteY33"/>
                <a:gd fmla="*/ 242898 w 331352" name="connsiteX34"/>
                <a:gd fmla="*/ 75237 h 310187" name="connsiteY34"/>
                <a:gd fmla="*/ 242898 w 331352" name="connsiteX35"/>
                <a:gd fmla="*/ 99050 h 310187" name="connsiteY35"/>
                <a:gd fmla="*/ 296873 w 331352" name="connsiteX36"/>
                <a:gd fmla="*/ 99050 h 310187" name="connsiteY36"/>
                <a:gd fmla="*/ 304811 w 331352" name="connsiteX37"/>
                <a:gd fmla="*/ 75237 h 310187" name="connsiteY37"/>
                <a:gd fmla="*/ 173048 w 331352" name="connsiteX38"/>
                <a:gd fmla="*/ 75237 h 310187" name="connsiteY38"/>
                <a:gd fmla="*/ 173048 w 331352" name="connsiteX39"/>
                <a:gd fmla="*/ 99050 h 310187" name="connsiteY39"/>
                <a:gd fmla="*/ 222261 w 331352" name="connsiteX40"/>
                <a:gd fmla="*/ 99050 h 310187" name="connsiteY40"/>
                <a:gd fmla="*/ 222261 w 331352" name="connsiteX41"/>
                <a:gd fmla="*/ 75237 h 310187" name="connsiteY41"/>
                <a:gd fmla="*/ 87323 w 331352" name="connsiteX42"/>
                <a:gd fmla="*/ 75237 h 310187" name="connsiteY42"/>
                <a:gd fmla="*/ 95261 w 331352" name="connsiteX43"/>
                <a:gd fmla="*/ 99050 h 310187" name="connsiteY43"/>
                <a:gd fmla="*/ 152411 w 331352" name="connsiteX44"/>
                <a:gd fmla="*/ 99050 h 310187" name="connsiteY44"/>
                <a:gd fmla="*/ 152411 w 331352" name="connsiteX45"/>
                <a:gd fmla="*/ 75237 h 310187" name="connsiteY45"/>
                <a:gd fmla="*/ 13989 w 331352" name="connsiteX46"/>
                <a:gd fmla="*/ 328 h 310187" name="connsiteY46"/>
                <a:gd fmla="*/ 64579 w 331352" name="connsiteX47"/>
                <a:gd fmla="*/ 19694 h 310187" name="connsiteY47"/>
                <a:gd fmla="*/ 69768 w 331352" name="connsiteX48"/>
                <a:gd fmla="*/ 26149 h 310187" name="connsiteY48"/>
                <a:gd fmla="*/ 80145 w 331352" name="connsiteX49"/>
                <a:gd fmla="*/ 54553 h 310187" name="connsiteY49"/>
                <a:gd fmla="*/ 81442 w 331352" name="connsiteX50"/>
                <a:gd fmla="*/ 54553 h 310187" name="connsiteY50"/>
                <a:gd fmla="*/ 321421 w 331352" name="connsiteX51"/>
                <a:gd fmla="*/ 54553 h 310187" name="connsiteY51"/>
                <a:gd fmla="*/ 329204 w 331352" name="connsiteX52"/>
                <a:gd fmla="*/ 58426 h 310187" name="connsiteY52"/>
                <a:gd fmla="*/ 330501 w 331352" name="connsiteX53"/>
                <a:gd fmla="*/ 68755 h 310187" name="connsiteY53"/>
                <a:gd fmla="*/ 286397 w 331352" name="connsiteX54"/>
                <a:gd fmla="*/ 205610 h 310187" name="connsiteY54"/>
                <a:gd fmla="*/ 276019 w 331352" name="connsiteX55"/>
                <a:gd fmla="*/ 213356 h 310187" name="connsiteY55"/>
                <a:gd fmla="*/ 120358 w 331352" name="connsiteX56"/>
                <a:gd fmla="*/ 213356 h 310187" name="connsiteY56"/>
                <a:gd fmla="*/ 116466 w 331352" name="connsiteX57"/>
                <a:gd fmla="*/ 212065 h 310187" name="connsiteY57"/>
                <a:gd fmla="*/ 106089 w 331352" name="connsiteX58"/>
                <a:gd fmla="*/ 240469 h 310187" name="connsiteY58"/>
                <a:gd fmla="*/ 276019 w 331352" name="connsiteX59"/>
                <a:gd fmla="*/ 240469 h 310187" name="connsiteY59"/>
                <a:gd fmla="*/ 285100 w 331352" name="connsiteX60"/>
                <a:gd fmla="*/ 248215 h 310187" name="connsiteY60"/>
                <a:gd fmla="*/ 276019 w 331352" name="connsiteX61"/>
                <a:gd fmla="*/ 257253 h 310187" name="connsiteY61"/>
                <a:gd fmla="*/ 266939 w 331352" name="connsiteX62"/>
                <a:gd fmla="*/ 257253 h 310187" name="connsiteY62"/>
                <a:gd fmla="*/ 274722 w 331352" name="connsiteX63"/>
                <a:gd fmla="*/ 279201 h 310187" name="connsiteY63"/>
                <a:gd fmla="*/ 242293 w 331352" name="connsiteX64"/>
                <a:gd fmla="*/ 310187 h 310187" name="connsiteY64"/>
                <a:gd fmla="*/ 211160 w 331352" name="connsiteX65"/>
                <a:gd fmla="*/ 279201 h 310187" name="connsiteY65"/>
                <a:gd fmla="*/ 218943 w 331352" name="connsiteX66"/>
                <a:gd fmla="*/ 257253 h 310187" name="connsiteY66"/>
                <a:gd fmla="*/ 148896 w 331352" name="connsiteX67"/>
                <a:gd fmla="*/ 257253 h 310187" name="connsiteY67"/>
                <a:gd fmla="*/ 157976 w 331352" name="connsiteX68"/>
                <a:gd fmla="*/ 279201 h 310187" name="connsiteY68"/>
                <a:gd fmla="*/ 125547 w 331352" name="connsiteX69"/>
                <a:gd fmla="*/ 310187 h 310187" name="connsiteY69"/>
                <a:gd fmla="*/ 93117 w 331352" name="connsiteX70"/>
                <a:gd fmla="*/ 279201 h 310187" name="connsiteY70"/>
                <a:gd fmla="*/ 102197 w 331352" name="connsiteX71"/>
                <a:gd fmla="*/ 257253 h 310187" name="connsiteY71"/>
                <a:gd fmla="*/ 93117 w 331352" name="connsiteX72"/>
                <a:gd fmla="*/ 257253 h 310187" name="connsiteY72"/>
                <a:gd fmla="*/ 86631 w 331352" name="connsiteX73"/>
                <a:gd fmla="*/ 253380 h 310187" name="connsiteY73"/>
                <a:gd fmla="*/ 85334 w 331352" name="connsiteX74"/>
                <a:gd fmla="*/ 245633 h 310187" name="connsiteY74"/>
                <a:gd fmla="*/ 100900 w 331352" name="connsiteX75"/>
                <a:gd fmla="*/ 201737 h 310187" name="connsiteY75"/>
                <a:gd fmla="*/ 107386 w 331352" name="connsiteX76"/>
                <a:gd fmla="*/ 196572 h 310187" name="connsiteY76"/>
                <a:gd fmla="*/ 51607 w 331352" name="connsiteX77"/>
                <a:gd fmla="*/ 37769 h 310187" name="connsiteY77"/>
                <a:gd fmla="*/ 6206 w 331352" name="connsiteX78"/>
                <a:gd fmla="*/ 19694 h 310187" name="connsiteY78"/>
                <a:gd fmla="*/ 1017 w 331352" name="connsiteX79"/>
                <a:gd fmla="*/ 6783 h 310187" name="connsiteY79"/>
                <a:gd fmla="*/ 13989 w 331352" name="connsiteX80"/>
                <a:gd fmla="*/ 328 h 310187" name="connsiteY8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b="b" l="l" r="r" t="t"/>
              <a:pathLst>
                <a:path h="310187" w="331352">
                  <a:moveTo>
                    <a:pt x="241311" y="265737"/>
                  </a:moveTo>
                  <a:cubicBezTo>
                    <a:pt x="233420" y="265737"/>
                    <a:pt x="227023" y="272134"/>
                    <a:pt x="227023" y="280025"/>
                  </a:cubicBezTo>
                  <a:cubicBezTo>
                    <a:pt x="227023" y="287916"/>
                    <a:pt x="233420" y="294313"/>
                    <a:pt x="241311" y="294313"/>
                  </a:cubicBezTo>
                  <a:cubicBezTo>
                    <a:pt x="249202" y="294313"/>
                    <a:pt x="255599" y="287916"/>
                    <a:pt x="255599" y="280025"/>
                  </a:cubicBezTo>
                  <a:cubicBezTo>
                    <a:pt x="255599" y="272134"/>
                    <a:pt x="249202" y="265737"/>
                    <a:pt x="241311" y="265737"/>
                  </a:cubicBezTo>
                  <a:close/>
                  <a:moveTo>
                    <a:pt x="125424" y="265737"/>
                  </a:moveTo>
                  <a:cubicBezTo>
                    <a:pt x="117533" y="265737"/>
                    <a:pt x="111136" y="272134"/>
                    <a:pt x="111136" y="280025"/>
                  </a:cubicBezTo>
                  <a:cubicBezTo>
                    <a:pt x="111136" y="287916"/>
                    <a:pt x="117533" y="294313"/>
                    <a:pt x="125424" y="294313"/>
                  </a:cubicBezTo>
                  <a:cubicBezTo>
                    <a:pt x="133315" y="294313"/>
                    <a:pt x="139712" y="287916"/>
                    <a:pt x="139712" y="280025"/>
                  </a:cubicBezTo>
                  <a:cubicBezTo>
                    <a:pt x="139712" y="272134"/>
                    <a:pt x="133315" y="265737"/>
                    <a:pt x="125424" y="265737"/>
                  </a:cubicBezTo>
                  <a:close/>
                  <a:moveTo>
                    <a:pt x="242898" y="168899"/>
                  </a:moveTo>
                  <a:lnTo>
                    <a:pt x="242898" y="192712"/>
                  </a:lnTo>
                  <a:lnTo>
                    <a:pt x="268298" y="192712"/>
                  </a:lnTo>
                  <a:lnTo>
                    <a:pt x="276236" y="168899"/>
                  </a:lnTo>
                  <a:close/>
                  <a:moveTo>
                    <a:pt x="173048" y="168899"/>
                  </a:moveTo>
                  <a:lnTo>
                    <a:pt x="173048" y="192712"/>
                  </a:lnTo>
                  <a:lnTo>
                    <a:pt x="222261" y="192712"/>
                  </a:lnTo>
                  <a:lnTo>
                    <a:pt x="222261" y="168899"/>
                  </a:lnTo>
                  <a:close/>
                  <a:moveTo>
                    <a:pt x="120661" y="168899"/>
                  </a:moveTo>
                  <a:lnTo>
                    <a:pt x="128598" y="192712"/>
                  </a:lnTo>
                  <a:lnTo>
                    <a:pt x="152411" y="192712"/>
                  </a:lnTo>
                  <a:lnTo>
                    <a:pt x="152411" y="168899"/>
                  </a:lnTo>
                  <a:close/>
                  <a:moveTo>
                    <a:pt x="242898" y="119687"/>
                  </a:moveTo>
                  <a:lnTo>
                    <a:pt x="242898" y="148262"/>
                  </a:lnTo>
                  <a:lnTo>
                    <a:pt x="282586" y="148262"/>
                  </a:lnTo>
                  <a:lnTo>
                    <a:pt x="290523" y="119687"/>
                  </a:lnTo>
                  <a:close/>
                  <a:moveTo>
                    <a:pt x="173048" y="119687"/>
                  </a:moveTo>
                  <a:lnTo>
                    <a:pt x="173048" y="148262"/>
                  </a:lnTo>
                  <a:lnTo>
                    <a:pt x="222261" y="148262"/>
                  </a:lnTo>
                  <a:lnTo>
                    <a:pt x="222261" y="119687"/>
                  </a:lnTo>
                  <a:close/>
                  <a:moveTo>
                    <a:pt x="103198" y="119687"/>
                  </a:moveTo>
                  <a:lnTo>
                    <a:pt x="112723" y="148262"/>
                  </a:lnTo>
                  <a:lnTo>
                    <a:pt x="152411" y="148262"/>
                  </a:lnTo>
                  <a:lnTo>
                    <a:pt x="152411" y="119687"/>
                  </a:lnTo>
                  <a:close/>
                  <a:moveTo>
                    <a:pt x="242898" y="75237"/>
                  </a:moveTo>
                  <a:lnTo>
                    <a:pt x="242898" y="99050"/>
                  </a:lnTo>
                  <a:lnTo>
                    <a:pt x="296873" y="99050"/>
                  </a:lnTo>
                  <a:lnTo>
                    <a:pt x="304811" y="75237"/>
                  </a:lnTo>
                  <a:close/>
                  <a:moveTo>
                    <a:pt x="173048" y="75237"/>
                  </a:moveTo>
                  <a:lnTo>
                    <a:pt x="173048" y="99050"/>
                  </a:lnTo>
                  <a:lnTo>
                    <a:pt x="222261" y="99050"/>
                  </a:lnTo>
                  <a:lnTo>
                    <a:pt x="222261" y="75237"/>
                  </a:lnTo>
                  <a:close/>
                  <a:moveTo>
                    <a:pt x="87323" y="75237"/>
                  </a:moveTo>
                  <a:lnTo>
                    <a:pt x="95261" y="99050"/>
                  </a:lnTo>
                  <a:lnTo>
                    <a:pt x="152411" y="99050"/>
                  </a:lnTo>
                  <a:lnTo>
                    <a:pt x="152411" y="75237"/>
                  </a:lnTo>
                  <a:close/>
                  <a:moveTo>
                    <a:pt x="13989" y="328"/>
                  </a:moveTo>
                  <a:cubicBezTo>
                    <a:pt x="13989" y="328"/>
                    <a:pt x="13989" y="328"/>
                    <a:pt x="64579" y="19694"/>
                  </a:cubicBezTo>
                  <a:cubicBezTo>
                    <a:pt x="67173" y="20985"/>
                    <a:pt x="68471" y="23567"/>
                    <a:pt x="69768" y="26149"/>
                  </a:cubicBezTo>
                  <a:cubicBezTo>
                    <a:pt x="69768" y="26149"/>
                    <a:pt x="69768" y="26149"/>
                    <a:pt x="80145" y="54553"/>
                  </a:cubicBezTo>
                  <a:cubicBezTo>
                    <a:pt x="80145" y="54553"/>
                    <a:pt x="81442" y="54553"/>
                    <a:pt x="81442" y="54553"/>
                  </a:cubicBezTo>
                  <a:cubicBezTo>
                    <a:pt x="81442" y="54553"/>
                    <a:pt x="81442" y="54553"/>
                    <a:pt x="321421" y="54553"/>
                  </a:cubicBezTo>
                  <a:cubicBezTo>
                    <a:pt x="324015" y="54553"/>
                    <a:pt x="327907" y="55844"/>
                    <a:pt x="329204" y="58426"/>
                  </a:cubicBezTo>
                  <a:cubicBezTo>
                    <a:pt x="331798" y="62300"/>
                    <a:pt x="331798" y="64882"/>
                    <a:pt x="330501" y="68755"/>
                  </a:cubicBezTo>
                  <a:cubicBezTo>
                    <a:pt x="330501" y="68755"/>
                    <a:pt x="330501" y="68755"/>
                    <a:pt x="286397" y="205610"/>
                  </a:cubicBezTo>
                  <a:cubicBezTo>
                    <a:pt x="285100" y="210774"/>
                    <a:pt x="281208" y="213356"/>
                    <a:pt x="276019" y="213356"/>
                  </a:cubicBezTo>
                  <a:cubicBezTo>
                    <a:pt x="276019" y="213356"/>
                    <a:pt x="276019" y="213356"/>
                    <a:pt x="120358" y="213356"/>
                  </a:cubicBezTo>
                  <a:cubicBezTo>
                    <a:pt x="119061" y="213356"/>
                    <a:pt x="117763" y="213356"/>
                    <a:pt x="116466" y="212065"/>
                  </a:cubicBezTo>
                  <a:cubicBezTo>
                    <a:pt x="116466" y="212065"/>
                    <a:pt x="116466" y="212065"/>
                    <a:pt x="106089" y="240469"/>
                  </a:cubicBezTo>
                  <a:cubicBezTo>
                    <a:pt x="106089" y="240469"/>
                    <a:pt x="106089" y="240469"/>
                    <a:pt x="276019" y="240469"/>
                  </a:cubicBezTo>
                  <a:cubicBezTo>
                    <a:pt x="281208" y="240469"/>
                    <a:pt x="285100" y="244342"/>
                    <a:pt x="285100" y="248215"/>
                  </a:cubicBezTo>
                  <a:cubicBezTo>
                    <a:pt x="285100" y="253380"/>
                    <a:pt x="281208" y="257253"/>
                    <a:pt x="276019" y="257253"/>
                  </a:cubicBezTo>
                  <a:cubicBezTo>
                    <a:pt x="276019" y="257253"/>
                    <a:pt x="276019" y="257253"/>
                    <a:pt x="266939" y="257253"/>
                  </a:cubicBezTo>
                  <a:cubicBezTo>
                    <a:pt x="272128" y="263708"/>
                    <a:pt x="274722" y="270164"/>
                    <a:pt x="274722" y="279201"/>
                  </a:cubicBezTo>
                  <a:cubicBezTo>
                    <a:pt x="274722" y="295985"/>
                    <a:pt x="260453" y="310187"/>
                    <a:pt x="242293" y="310187"/>
                  </a:cubicBezTo>
                  <a:cubicBezTo>
                    <a:pt x="225429" y="310187"/>
                    <a:pt x="211160" y="295985"/>
                    <a:pt x="211160" y="279201"/>
                  </a:cubicBezTo>
                  <a:cubicBezTo>
                    <a:pt x="211160" y="270164"/>
                    <a:pt x="213755" y="263708"/>
                    <a:pt x="218943" y="257253"/>
                  </a:cubicBezTo>
                  <a:cubicBezTo>
                    <a:pt x="218943" y="257253"/>
                    <a:pt x="218943" y="257253"/>
                    <a:pt x="148896" y="257253"/>
                  </a:cubicBezTo>
                  <a:cubicBezTo>
                    <a:pt x="154084" y="263708"/>
                    <a:pt x="157976" y="270164"/>
                    <a:pt x="157976" y="279201"/>
                  </a:cubicBezTo>
                  <a:cubicBezTo>
                    <a:pt x="157976" y="295985"/>
                    <a:pt x="143707" y="310187"/>
                    <a:pt x="125547" y="310187"/>
                  </a:cubicBezTo>
                  <a:cubicBezTo>
                    <a:pt x="108683" y="310187"/>
                    <a:pt x="93117" y="295985"/>
                    <a:pt x="93117" y="279201"/>
                  </a:cubicBezTo>
                  <a:cubicBezTo>
                    <a:pt x="93117" y="270164"/>
                    <a:pt x="97009" y="263708"/>
                    <a:pt x="102197" y="257253"/>
                  </a:cubicBezTo>
                  <a:cubicBezTo>
                    <a:pt x="102197" y="257253"/>
                    <a:pt x="102197" y="257253"/>
                    <a:pt x="93117" y="257253"/>
                  </a:cubicBezTo>
                  <a:cubicBezTo>
                    <a:pt x="90523" y="257253"/>
                    <a:pt x="87928" y="255962"/>
                    <a:pt x="86631" y="253380"/>
                  </a:cubicBezTo>
                  <a:cubicBezTo>
                    <a:pt x="85334" y="252089"/>
                    <a:pt x="84037" y="248215"/>
                    <a:pt x="85334" y="245633"/>
                  </a:cubicBezTo>
                  <a:cubicBezTo>
                    <a:pt x="85334" y="245633"/>
                    <a:pt x="85334" y="245633"/>
                    <a:pt x="100900" y="201737"/>
                  </a:cubicBezTo>
                  <a:cubicBezTo>
                    <a:pt x="102197" y="199154"/>
                    <a:pt x="104792" y="196572"/>
                    <a:pt x="107386" y="196572"/>
                  </a:cubicBezTo>
                  <a:cubicBezTo>
                    <a:pt x="107386" y="196572"/>
                    <a:pt x="107386" y="196572"/>
                    <a:pt x="51607" y="37769"/>
                  </a:cubicBezTo>
                  <a:cubicBezTo>
                    <a:pt x="51607" y="37769"/>
                    <a:pt x="51607" y="37769"/>
                    <a:pt x="6206" y="19694"/>
                  </a:cubicBezTo>
                  <a:cubicBezTo>
                    <a:pt x="1017" y="18403"/>
                    <a:pt x="-1577" y="11948"/>
                    <a:pt x="1017" y="6783"/>
                  </a:cubicBezTo>
                  <a:cubicBezTo>
                    <a:pt x="2315" y="1619"/>
                    <a:pt x="8800" y="-963"/>
                    <a:pt x="13989" y="328"/>
                  </a:cubicBezTo>
                  <a:close/>
                </a:path>
              </a:pathLst>
            </a:cu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grpSp>
        <p:nvGrpSpPr>
          <p:cNvPr id="43" name="组合 42"/>
          <p:cNvGrpSpPr/>
          <p:nvPr/>
        </p:nvGrpSpPr>
        <p:grpSpPr>
          <a:xfrm>
            <a:off x="4278453" y="3321618"/>
            <a:ext cx="1073954" cy="1073954"/>
            <a:chOff x="1717310" y="3321618"/>
            <a:chExt cx="1073954" cy="1073954"/>
          </a:xfrm>
        </p:grpSpPr>
        <p:sp>
          <p:nvSpPr>
            <p:cNvPr id="44" name="菱形 43"/>
            <p:cNvSpPr/>
            <p:nvPr/>
          </p:nvSpPr>
          <p:spPr>
            <a:xfrm>
              <a:off x="1717310" y="3321618"/>
              <a:ext cx="1073954" cy="1073954"/>
            </a:xfrm>
            <a:prstGeom prst="diamond">
              <a:avLst/>
            </a:prstGeom>
            <a:solidFill>
              <a:schemeClr val="accent3"/>
            </a:solidFill>
            <a:ln w="2857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45" name="椭圆 13"/>
            <p:cNvSpPr/>
            <p:nvPr/>
          </p:nvSpPr>
          <p:spPr>
            <a:xfrm>
              <a:off x="2074083" y="3672840"/>
              <a:ext cx="360407" cy="371510"/>
            </a:xfrm>
            <a:custGeom>
              <a:gdLst>
                <a:gd fmla="*/ 157951 w 327026" name="connsiteX0"/>
                <a:gd fmla="*/ 134938 h 337100" name="connsiteY0"/>
                <a:gd fmla="*/ 327026 w 327026" name="connsiteX1"/>
                <a:gd fmla="*/ 239958 h 337100" name="connsiteY1"/>
                <a:gd fmla="*/ 259660 w 327026" name="connsiteX2"/>
                <a:gd fmla="*/ 254398 h 337100" name="connsiteY2"/>
                <a:gd fmla="*/ 295325 w 327026" name="connsiteX3"/>
                <a:gd fmla="*/ 305595 h 337100" name="connsiteY3"/>
                <a:gd fmla="*/ 292683 w 327026" name="connsiteX4"/>
                <a:gd fmla="*/ 334475 h 337100" name="connsiteY4"/>
                <a:gd fmla="*/ 263623 w 327026" name="connsiteX5"/>
                <a:gd fmla="*/ 326599 h 337100" name="connsiteY5"/>
                <a:gd fmla="*/ 227959 w 327026" name="connsiteX6"/>
                <a:gd fmla="*/ 275402 h 337100" name="connsiteY6"/>
                <a:gd fmla="*/ 192294 w 327026" name="connsiteX7"/>
                <a:gd fmla="*/ 333162 h 337100" name="connsiteY7"/>
                <a:gd fmla="*/ 153988 w 327026" name="connsiteX8"/>
                <a:gd fmla="*/ 137564 h 337100" name="connsiteY8"/>
                <a:gd fmla="*/ 157951 w 327026" name="connsiteX9"/>
                <a:gd fmla="*/ 134938 h 337100" name="connsiteY9"/>
                <a:gd fmla="*/ 287448 w 327026" name="connsiteX10"/>
                <a:gd fmla="*/ 96838 h 337100" name="connsiteY10"/>
                <a:gd fmla="*/ 270368 w 327026" name="connsiteX11"/>
                <a:gd fmla="*/ 108528 h 337100" name="connsiteY11"/>
                <a:gd fmla="*/ 280879 w 327026" name="connsiteX12"/>
                <a:gd fmla="*/ 150092 h 337100" name="connsiteY12"/>
                <a:gd fmla="*/ 301899 w 327026" name="connsiteX13"/>
                <a:gd fmla="*/ 182563 h 337100" name="connsiteY13"/>
                <a:gd fmla="*/ 303213 w 327026" name="connsiteX14"/>
                <a:gd fmla="*/ 161781 h 337100" name="connsiteY14"/>
                <a:gd fmla="*/ 287448 w 327026" name="connsiteX15"/>
                <a:gd fmla="*/ 96838 h 337100" name="connsiteY15"/>
                <a:gd fmla="*/ 160474 w 327026" name="connsiteX16"/>
                <a:gd fmla="*/ 0 h 337100" name="connsiteY16"/>
                <a:gd fmla="*/ 322263 w 327026" name="connsiteX17"/>
                <a:gd fmla="*/ 161925 h 337100" name="connsiteY17"/>
                <a:gd fmla="*/ 314371 w 327026" name="connsiteX18"/>
                <a:gd fmla="*/ 211951 h 337100" name="connsiteY18"/>
                <a:gd fmla="*/ 242026 w 327026" name="connsiteX19"/>
                <a:gd fmla="*/ 165875 h 337100" name="connsiteY19"/>
                <a:gd fmla="*/ 259126 w 327026" name="connsiteX20"/>
                <a:gd fmla="*/ 139545 h 337100" name="connsiteY20"/>
                <a:gd fmla="*/ 244657 w 327026" name="connsiteX21"/>
                <a:gd fmla="*/ 94785 h 337100" name="connsiteY21"/>
                <a:gd fmla="*/ 203881 w 327026" name="connsiteX22"/>
                <a:gd fmla="*/ 63190 h 337100" name="connsiteY22"/>
                <a:gd fmla="*/ 186781 w 327026" name="connsiteX23"/>
                <a:gd fmla="*/ 22380 h 337100" name="connsiteY23"/>
                <a:gd fmla="*/ 160474 w 327026" name="connsiteX24"/>
                <a:gd fmla="*/ 19747 h 337100" name="connsiteY24"/>
                <a:gd fmla="*/ 74975 w 327026" name="connsiteX25"/>
                <a:gd fmla="*/ 48709 h 337100" name="connsiteY25"/>
                <a:gd fmla="*/ 86814 w 327026" name="connsiteX26"/>
                <a:gd fmla="*/ 86886 h 337100" name="connsiteY26"/>
                <a:gd fmla="*/ 53930 w 327026" name="connsiteX27"/>
                <a:gd fmla="*/ 111899 h 337100" name="connsiteY27"/>
                <a:gd fmla="*/ 53930 w 327026" name="connsiteX28"/>
                <a:gd fmla="*/ 140862 h 337100" name="connsiteY28"/>
                <a:gd fmla="*/ 59191 w 327026" name="connsiteX29"/>
                <a:gd fmla="*/ 157976 h 337100" name="connsiteY29"/>
                <a:gd fmla="*/ 21046 w 327026" name="connsiteX30"/>
                <a:gd fmla="*/ 181672 h 337100" name="connsiteY30"/>
                <a:gd fmla="*/ 35515 w 327026" name="connsiteX31"/>
                <a:gd fmla="*/ 227748 h 337100" name="connsiteY31"/>
                <a:gd fmla="*/ 59191 w 327026" name="connsiteX32"/>
                <a:gd fmla="*/ 190887 h 337100" name="connsiteY32"/>
                <a:gd fmla="*/ 89444 w 327026" name="connsiteX33"/>
                <a:gd fmla="*/ 198786 h 337100" name="connsiteY33"/>
                <a:gd fmla="*/ 122328 w 327026" name="connsiteX34"/>
                <a:gd fmla="*/ 215900 h 337100" name="connsiteY34"/>
                <a:gd fmla="*/ 96021 w 327026" name="connsiteX35"/>
                <a:gd fmla="*/ 248812 h 337100" name="connsiteY35"/>
                <a:gd fmla="*/ 86814 w 327026" name="connsiteX36"/>
                <a:gd fmla="*/ 283040 h 337100" name="connsiteY36"/>
                <a:gd fmla="*/ 160474 w 327026" name="connsiteX37"/>
                <a:gd fmla="*/ 304103 h 337100" name="connsiteY37"/>
                <a:gd fmla="*/ 167051 w 327026" name="connsiteX38"/>
                <a:gd fmla="*/ 302787 h 337100" name="connsiteY38"/>
                <a:gd fmla="*/ 170997 w 327026" name="connsiteX39"/>
                <a:gd fmla="*/ 322534 h 337100" name="connsiteY39"/>
                <a:gd fmla="*/ 160474 w 327026" name="connsiteX40"/>
                <a:gd fmla="*/ 323850 h 337100" name="connsiteY40"/>
                <a:gd fmla="*/ 0 w 327026" name="connsiteX41"/>
                <a:gd fmla="*/ 161925 h 337100" name="connsiteY41"/>
                <a:gd fmla="*/ 160474 w 327026" name="connsiteX42"/>
                <a:gd fmla="*/ 0 h 337100" name="connsiteY4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b="b" l="l" r="r" t="t"/>
              <a:pathLst>
                <a:path h="337100" w="327026">
                  <a:moveTo>
                    <a:pt x="157951" y="134938"/>
                  </a:moveTo>
                  <a:cubicBezTo>
                    <a:pt x="157951" y="134938"/>
                    <a:pt x="157951" y="134938"/>
                    <a:pt x="327026" y="239958"/>
                  </a:cubicBezTo>
                  <a:cubicBezTo>
                    <a:pt x="327026" y="239958"/>
                    <a:pt x="327026" y="239958"/>
                    <a:pt x="259660" y="254398"/>
                  </a:cubicBezTo>
                  <a:lnTo>
                    <a:pt x="295325" y="305595"/>
                  </a:lnTo>
                  <a:cubicBezTo>
                    <a:pt x="301929" y="316097"/>
                    <a:pt x="300608" y="327911"/>
                    <a:pt x="292683" y="334475"/>
                  </a:cubicBezTo>
                  <a:cubicBezTo>
                    <a:pt x="283436" y="339726"/>
                    <a:pt x="271548" y="337101"/>
                    <a:pt x="263623" y="326599"/>
                  </a:cubicBezTo>
                  <a:cubicBezTo>
                    <a:pt x="263623" y="326599"/>
                    <a:pt x="263623" y="326599"/>
                    <a:pt x="227959" y="275402"/>
                  </a:cubicBezTo>
                  <a:cubicBezTo>
                    <a:pt x="227959" y="275402"/>
                    <a:pt x="227959" y="275402"/>
                    <a:pt x="192294" y="333162"/>
                  </a:cubicBezTo>
                  <a:cubicBezTo>
                    <a:pt x="192294" y="333162"/>
                    <a:pt x="192294" y="333162"/>
                    <a:pt x="153988" y="137564"/>
                  </a:cubicBezTo>
                  <a:cubicBezTo>
                    <a:pt x="153988" y="137564"/>
                    <a:pt x="153988" y="137564"/>
                    <a:pt x="157951" y="134938"/>
                  </a:cubicBezTo>
                  <a:close/>
                  <a:moveTo>
                    <a:pt x="287448" y="96838"/>
                  </a:moveTo>
                  <a:cubicBezTo>
                    <a:pt x="280879" y="99436"/>
                    <a:pt x="272996" y="103332"/>
                    <a:pt x="270368" y="108528"/>
                  </a:cubicBezTo>
                  <a:cubicBezTo>
                    <a:pt x="265113" y="117620"/>
                    <a:pt x="271682" y="143597"/>
                    <a:pt x="280879" y="150092"/>
                  </a:cubicBezTo>
                  <a:cubicBezTo>
                    <a:pt x="292703" y="159184"/>
                    <a:pt x="299272" y="170873"/>
                    <a:pt x="301899" y="182563"/>
                  </a:cubicBezTo>
                  <a:cubicBezTo>
                    <a:pt x="303213" y="176069"/>
                    <a:pt x="303213" y="168276"/>
                    <a:pt x="303213" y="161781"/>
                  </a:cubicBezTo>
                  <a:cubicBezTo>
                    <a:pt x="303213" y="138402"/>
                    <a:pt x="297958" y="116321"/>
                    <a:pt x="287448" y="96838"/>
                  </a:cubicBezTo>
                  <a:close/>
                  <a:moveTo>
                    <a:pt x="160474" y="0"/>
                  </a:moveTo>
                  <a:cubicBezTo>
                    <a:pt x="249918" y="0"/>
                    <a:pt x="322263" y="72405"/>
                    <a:pt x="322263" y="161925"/>
                  </a:cubicBezTo>
                  <a:cubicBezTo>
                    <a:pt x="322263" y="179039"/>
                    <a:pt x="319632" y="196153"/>
                    <a:pt x="314371" y="211951"/>
                  </a:cubicBezTo>
                  <a:cubicBezTo>
                    <a:pt x="314371" y="211951"/>
                    <a:pt x="314371" y="211951"/>
                    <a:pt x="242026" y="165875"/>
                  </a:cubicBezTo>
                  <a:cubicBezTo>
                    <a:pt x="247288" y="157976"/>
                    <a:pt x="257811" y="147444"/>
                    <a:pt x="259126" y="139545"/>
                  </a:cubicBezTo>
                  <a:cubicBezTo>
                    <a:pt x="260441" y="127697"/>
                    <a:pt x="251234" y="97418"/>
                    <a:pt x="244657" y="94785"/>
                  </a:cubicBezTo>
                  <a:cubicBezTo>
                    <a:pt x="238080" y="90836"/>
                    <a:pt x="218350" y="71089"/>
                    <a:pt x="203881" y="63190"/>
                  </a:cubicBezTo>
                  <a:cubicBezTo>
                    <a:pt x="193358" y="57924"/>
                    <a:pt x="188096" y="36861"/>
                    <a:pt x="186781" y="22380"/>
                  </a:cubicBezTo>
                  <a:cubicBezTo>
                    <a:pt x="177574" y="21063"/>
                    <a:pt x="169681" y="19747"/>
                    <a:pt x="160474" y="19747"/>
                  </a:cubicBezTo>
                  <a:cubicBezTo>
                    <a:pt x="128905" y="19747"/>
                    <a:pt x="98652" y="30279"/>
                    <a:pt x="74975" y="48709"/>
                  </a:cubicBezTo>
                  <a:cubicBezTo>
                    <a:pt x="81552" y="59241"/>
                    <a:pt x="93390" y="78988"/>
                    <a:pt x="86814" y="86886"/>
                  </a:cubicBezTo>
                  <a:cubicBezTo>
                    <a:pt x="78921" y="100051"/>
                    <a:pt x="53930" y="100051"/>
                    <a:pt x="53930" y="111899"/>
                  </a:cubicBezTo>
                  <a:cubicBezTo>
                    <a:pt x="53930" y="123747"/>
                    <a:pt x="52614" y="135596"/>
                    <a:pt x="53930" y="140862"/>
                  </a:cubicBezTo>
                  <a:cubicBezTo>
                    <a:pt x="55245" y="146128"/>
                    <a:pt x="69714" y="150077"/>
                    <a:pt x="59191" y="157976"/>
                  </a:cubicBezTo>
                  <a:cubicBezTo>
                    <a:pt x="52614" y="164558"/>
                    <a:pt x="32884" y="175090"/>
                    <a:pt x="21046" y="181672"/>
                  </a:cubicBezTo>
                  <a:cubicBezTo>
                    <a:pt x="22361" y="197470"/>
                    <a:pt x="27622" y="213267"/>
                    <a:pt x="35515" y="227748"/>
                  </a:cubicBezTo>
                  <a:cubicBezTo>
                    <a:pt x="38145" y="219850"/>
                    <a:pt x="49984" y="192204"/>
                    <a:pt x="59191" y="190887"/>
                  </a:cubicBezTo>
                  <a:cubicBezTo>
                    <a:pt x="69714" y="188254"/>
                    <a:pt x="78921" y="185621"/>
                    <a:pt x="89444" y="198786"/>
                  </a:cubicBezTo>
                  <a:cubicBezTo>
                    <a:pt x="99967" y="211951"/>
                    <a:pt x="114436" y="215900"/>
                    <a:pt x="122328" y="215900"/>
                  </a:cubicBezTo>
                  <a:cubicBezTo>
                    <a:pt x="130220" y="215900"/>
                    <a:pt x="121013" y="243546"/>
                    <a:pt x="96021" y="248812"/>
                  </a:cubicBezTo>
                  <a:cubicBezTo>
                    <a:pt x="72345" y="252761"/>
                    <a:pt x="106544" y="283040"/>
                    <a:pt x="86814" y="283040"/>
                  </a:cubicBezTo>
                  <a:cubicBezTo>
                    <a:pt x="109175" y="296204"/>
                    <a:pt x="134167" y="304103"/>
                    <a:pt x="160474" y="304103"/>
                  </a:cubicBezTo>
                  <a:cubicBezTo>
                    <a:pt x="163105" y="304103"/>
                    <a:pt x="165735" y="302787"/>
                    <a:pt x="167051" y="302787"/>
                  </a:cubicBezTo>
                  <a:cubicBezTo>
                    <a:pt x="167051" y="302787"/>
                    <a:pt x="167051" y="302787"/>
                    <a:pt x="170997" y="322534"/>
                  </a:cubicBezTo>
                  <a:cubicBezTo>
                    <a:pt x="168366" y="322534"/>
                    <a:pt x="164420" y="323850"/>
                    <a:pt x="160474" y="323850"/>
                  </a:cubicBezTo>
                  <a:cubicBezTo>
                    <a:pt x="72345" y="323850"/>
                    <a:pt x="0" y="251445"/>
                    <a:pt x="0" y="161925"/>
                  </a:cubicBezTo>
                  <a:cubicBezTo>
                    <a:pt x="0" y="72405"/>
                    <a:pt x="72345" y="0"/>
                    <a:pt x="160474" y="0"/>
                  </a:cubicBezTo>
                  <a:close/>
                </a:path>
              </a:pathLst>
            </a:cu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grpSp>
        <p:nvGrpSpPr>
          <p:cNvPr id="46" name="组合 45"/>
          <p:cNvGrpSpPr/>
          <p:nvPr/>
        </p:nvGrpSpPr>
        <p:grpSpPr>
          <a:xfrm>
            <a:off x="6839596" y="3321618"/>
            <a:ext cx="1073954" cy="1073954"/>
            <a:chOff x="1717310" y="3321618"/>
            <a:chExt cx="1073954" cy="1073954"/>
          </a:xfrm>
        </p:grpSpPr>
        <p:sp>
          <p:nvSpPr>
            <p:cNvPr id="47" name="菱形 46"/>
            <p:cNvSpPr/>
            <p:nvPr/>
          </p:nvSpPr>
          <p:spPr>
            <a:xfrm>
              <a:off x="1717310" y="3321618"/>
              <a:ext cx="1073954" cy="1073954"/>
            </a:xfrm>
            <a:prstGeom prst="diamond">
              <a:avLst/>
            </a:prstGeom>
            <a:solidFill>
              <a:schemeClr val="accent3"/>
            </a:solidFill>
            <a:ln w="2857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48" name="椭圆 16"/>
            <p:cNvSpPr/>
            <p:nvPr/>
          </p:nvSpPr>
          <p:spPr>
            <a:xfrm>
              <a:off x="2068532" y="3678598"/>
              <a:ext cx="371510" cy="359994"/>
            </a:xfrm>
            <a:custGeom>
              <a:gdLst>
                <a:gd fmla="*/ 58918 w 323554" name="connsiteX0"/>
                <a:gd fmla="*/ 189699 h 313525" name="connsiteY0"/>
                <a:gd fmla="*/ 101421 w 323554" name="connsiteX1"/>
                <a:gd fmla="*/ 189699 h 313525" name="connsiteY1"/>
                <a:gd fmla="*/ 103997 w 323554" name="connsiteX2"/>
                <a:gd fmla="*/ 189699 h 313525" name="connsiteY2"/>
                <a:gd fmla="*/ 114301 w 323554" name="connsiteX3"/>
                <a:gd fmla="*/ 201731 h 313525" name="connsiteY3"/>
                <a:gd fmla="*/ 113013 w 323554" name="connsiteX4"/>
                <a:gd fmla="*/ 205741 h 313525" name="connsiteY4"/>
                <a:gd fmla="*/ 101421 w 323554" name="connsiteX5"/>
                <a:gd fmla="*/ 215099 h 313525" name="connsiteY5"/>
                <a:gd fmla="*/ 58918 w 323554" name="connsiteX6"/>
                <a:gd fmla="*/ 215099 h 313525" name="connsiteY6"/>
                <a:gd fmla="*/ 46038 w 323554" name="connsiteX7"/>
                <a:gd fmla="*/ 201731 h 313525" name="connsiteY7"/>
                <a:gd fmla="*/ 58918 w 323554" name="connsiteX8"/>
                <a:gd fmla="*/ 189699 h 313525" name="connsiteY8"/>
                <a:gd fmla="*/ 149225 w 323554" name="connsiteX9"/>
                <a:gd fmla="*/ 165887 h 313525" name="connsiteY9"/>
                <a:gd fmla="*/ 142875 w 323554" name="connsiteX10"/>
                <a:gd fmla="*/ 186525 h 313525" name="connsiteY10"/>
                <a:gd fmla="*/ 153988 w 323554" name="connsiteX11"/>
                <a:gd fmla="*/ 196050 h 313525" name="connsiteY11"/>
                <a:gd fmla="*/ 173038 w 323554" name="connsiteX12"/>
                <a:gd fmla="*/ 188112 h 313525" name="connsiteY12"/>
                <a:gd fmla="*/ 145188 w 323554" name="connsiteX13"/>
                <a:gd fmla="*/ 151599 h 313525" name="connsiteY13"/>
                <a:gd fmla="*/ 187326 w 323554" name="connsiteX14"/>
                <a:gd fmla="*/ 190104 h 313525" name="connsiteY14"/>
                <a:gd fmla="*/ 138803 w 323554" name="connsiteX15"/>
                <a:gd fmla="*/ 210640 h 313525" name="connsiteY15"/>
                <a:gd fmla="*/ 131142 w 323554" name="connsiteX16"/>
                <a:gd fmla="*/ 210640 h 313525" name="connsiteY16"/>
                <a:gd fmla="*/ 129865 w 323554" name="connsiteX17"/>
                <a:gd fmla="*/ 202939 h 313525" name="connsiteY17"/>
                <a:gd fmla="*/ 145188 w 323554" name="connsiteX18"/>
                <a:gd fmla="*/ 151599 h 313525" name="connsiteY18"/>
                <a:gd fmla="*/ 58982 w 323554" name="connsiteX19"/>
                <a:gd fmla="*/ 146837 h 313525" name="connsiteY19"/>
                <a:gd fmla="*/ 130176 w 323554" name="connsiteX20"/>
                <a:gd fmla="*/ 146837 h 313525" name="connsiteY20"/>
                <a:gd fmla="*/ 130176 w 323554" name="connsiteX21"/>
                <a:gd fmla="*/ 148186 h 313525" name="connsiteY21"/>
                <a:gd fmla="*/ 122409 w 323554" name="connsiteX22"/>
                <a:gd fmla="*/ 173825 h 313525" name="connsiteY22"/>
                <a:gd fmla="*/ 58982 w 323554" name="connsiteX23"/>
                <a:gd fmla="*/ 173825 h 313525" name="connsiteY23"/>
                <a:gd fmla="*/ 46038 w 323554" name="connsiteX24"/>
                <a:gd fmla="*/ 160331 h 313525" name="connsiteY24"/>
                <a:gd fmla="*/ 58982 w 323554" name="connsiteX25"/>
                <a:gd fmla="*/ 146837 h 313525" name="connsiteY25"/>
                <a:gd fmla="*/ 59011 w 323554" name="connsiteX26"/>
                <a:gd fmla="*/ 105562 h 313525" name="connsiteY26"/>
                <a:gd fmla="*/ 166688 w 323554" name="connsiteX27"/>
                <a:gd fmla="*/ 105562 h 313525" name="connsiteY27"/>
                <a:gd fmla="*/ 144634 w 323554" name="connsiteX28"/>
                <a:gd fmla="*/ 130962 h 313525" name="connsiteY28"/>
                <a:gd fmla="*/ 59011 w 323554" name="connsiteX29"/>
                <a:gd fmla="*/ 130962 h 313525" name="connsiteY29"/>
                <a:gd fmla="*/ 46038 w 323554" name="connsiteX30"/>
                <a:gd fmla="*/ 118930 h 313525" name="connsiteY30"/>
                <a:gd fmla="*/ 59011 w 323554" name="connsiteX31"/>
                <a:gd fmla="*/ 105562 h 313525" name="connsiteY31"/>
                <a:gd fmla="*/ 226883 w 323554" name="connsiteX32"/>
                <a:gd fmla="*/ 81749 h 313525" name="connsiteY32"/>
                <a:gd fmla="*/ 224292 w 323554" name="connsiteX33"/>
                <a:gd fmla="*/ 83037 h 313525" name="connsiteY33"/>
                <a:gd fmla="*/ 171159 w 323554" name="connsiteX34"/>
                <a:gd fmla="*/ 140996 h 313525" name="connsiteY34"/>
                <a:gd fmla="*/ 172455 w 323554" name="connsiteX35"/>
                <a:gd fmla="*/ 146148 h 313525" name="connsiteY35"/>
                <a:gd fmla="*/ 175047 w 323554" name="connsiteX36"/>
                <a:gd fmla="*/ 148724 h 313525" name="connsiteY36"/>
                <a:gd fmla="*/ 177639 w 323554" name="connsiteX37"/>
                <a:gd fmla="*/ 150012 h 313525" name="connsiteY37"/>
                <a:gd fmla="*/ 180230 w 323554" name="connsiteX38"/>
                <a:gd fmla="*/ 148724 h 313525" name="connsiteY38"/>
                <a:gd fmla="*/ 232067 w 323554" name="connsiteX39"/>
                <a:gd fmla="*/ 90765 h 313525" name="connsiteY39"/>
                <a:gd fmla="*/ 232067 w 323554" name="connsiteX40"/>
                <a:gd fmla="*/ 85613 h 313525" name="connsiteY40"/>
                <a:gd fmla="*/ 229475 w 323554" name="connsiteX41"/>
                <a:gd fmla="*/ 83037 h 313525" name="connsiteY41"/>
                <a:gd fmla="*/ 226883 w 323554" name="connsiteX42"/>
                <a:gd fmla="*/ 81749 h 313525" name="connsiteY42"/>
                <a:gd fmla="*/ 247254 w 323554" name="connsiteX43"/>
                <a:gd fmla="*/ 62303 h 313525" name="connsiteY43"/>
                <a:gd fmla="*/ 242491 w 323554" name="connsiteX44"/>
                <a:gd fmla="*/ 63493 h 313525" name="connsiteY44"/>
                <a:gd fmla="*/ 237729 w 323554" name="connsiteX45"/>
                <a:gd fmla="*/ 68256 h 313525" name="connsiteY45"/>
                <a:gd fmla="*/ 236538 w 323554" name="connsiteX46"/>
                <a:gd fmla="*/ 70637 h 313525" name="connsiteY46"/>
                <a:gd fmla="*/ 237729 w 323554" name="connsiteX47"/>
                <a:gd fmla="*/ 73019 h 313525" name="connsiteY47"/>
                <a:gd fmla="*/ 240110 w 323554" name="connsiteX48"/>
                <a:gd fmla="*/ 74209 h 313525" name="connsiteY48"/>
                <a:gd fmla="*/ 242491 w 323554" name="connsiteX49"/>
                <a:gd fmla="*/ 75400 h 313525" name="connsiteY49"/>
                <a:gd fmla="*/ 244873 w 323554" name="connsiteX50"/>
                <a:gd fmla="*/ 75400 h 313525" name="connsiteY50"/>
                <a:gd fmla="*/ 244873 w 323554" name="connsiteX51"/>
                <a:gd fmla="*/ 74209 h 313525" name="connsiteY51"/>
                <a:gd fmla="*/ 249635 w 323554" name="connsiteX52"/>
                <a:gd fmla="*/ 69447 h 313525" name="connsiteY52"/>
                <a:gd fmla="*/ 249635 w 323554" name="connsiteX53"/>
                <a:gd fmla="*/ 64684 h 313525" name="connsiteY53"/>
                <a:gd fmla="*/ 247254 w 323554" name="connsiteX54"/>
                <a:gd fmla="*/ 62303 h 313525" name="connsiteY54"/>
                <a:gd fmla="*/ 24647 w 323554" name="connsiteX55"/>
                <a:gd fmla="*/ 48412 h 313525" name="connsiteY55"/>
                <a:gd fmla="*/ 201069 w 323554" name="connsiteX56"/>
                <a:gd fmla="*/ 48412 h 313525" name="connsiteY56"/>
                <a:gd fmla="*/ 214041 w 323554" name="connsiteX57"/>
                <a:gd fmla="*/ 52292 h 313525" name="connsiteY57"/>
                <a:gd fmla="*/ 193285 w 323554" name="connsiteX58"/>
                <a:gd fmla="*/ 76863 h 313525" name="connsiteY58"/>
                <a:gd fmla="*/ 181610 w 323554" name="connsiteX59"/>
                <a:gd fmla="*/ 72983 h 313525" name="connsiteY59"/>
                <a:gd fmla="*/ 45403 w 323554" name="connsiteX60"/>
                <a:gd fmla="*/ 72983 h 313525" name="connsiteY60"/>
                <a:gd fmla="*/ 24647 w 323554" name="connsiteX61"/>
                <a:gd fmla="*/ 93675 h 313525" name="connsiteY61"/>
                <a:gd fmla="*/ 24647 w 323554" name="connsiteX62"/>
                <a:gd fmla="*/ 268262 h 313525" name="connsiteY62"/>
                <a:gd fmla="*/ 45403 w 323554" name="connsiteX63"/>
                <a:gd fmla="*/ 287660 h 313525" name="connsiteY63"/>
                <a:gd fmla="*/ 181610 w 323554" name="connsiteX64"/>
                <a:gd fmla="*/ 287660 h 313525" name="connsiteY64"/>
                <a:gd fmla="*/ 202366 w 323554" name="connsiteX65"/>
                <a:gd fmla="*/ 268262 h 313525" name="connsiteY65"/>
                <a:gd fmla="*/ 202366 w 323554" name="connsiteX66"/>
                <a:gd fmla="*/ 202307 h 313525" name="connsiteY66"/>
                <a:gd fmla="*/ 203663 w 323554" name="connsiteX67"/>
                <a:gd fmla="*/ 201014 h 313525" name="connsiteY67"/>
                <a:gd fmla="*/ 206258 w 323554" name="connsiteX68"/>
                <a:gd fmla="*/ 198427 h 313525" name="connsiteY68"/>
                <a:gd fmla="*/ 227013 w 323554" name="connsiteX69"/>
                <a:gd fmla="*/ 175149 h 313525" name="connsiteY69"/>
                <a:gd fmla="*/ 227013 w 323554" name="connsiteX70"/>
                <a:gd fmla="*/ 287660 h 313525" name="connsiteY70"/>
                <a:gd fmla="*/ 201069 w 323554" name="connsiteX71"/>
                <a:gd fmla="*/ 313525 h 313525" name="connsiteY71"/>
                <a:gd fmla="*/ 25944 w 323554" name="connsiteX72"/>
                <a:gd fmla="*/ 313525 h 313525" name="connsiteY72"/>
                <a:gd fmla="*/ 0 w 323554" name="connsiteX73"/>
                <a:gd fmla="*/ 287660 h 313525" name="connsiteY73"/>
                <a:gd fmla="*/ 0 w 323554" name="connsiteX74"/>
                <a:gd fmla="*/ 72983 h 313525" name="connsiteY74"/>
                <a:gd fmla="*/ 24647 w 323554" name="connsiteX75"/>
                <a:gd fmla="*/ 48412 h 313525" name="connsiteY75"/>
                <a:gd fmla="*/ 242888 w 323554" name="connsiteX76"/>
                <a:gd fmla="*/ 42062 h 313525" name="connsiteY76"/>
                <a:gd fmla="*/ 285751 w 323554" name="connsiteX77"/>
                <a:gd fmla="*/ 81750 h 313525" name="connsiteY77"/>
                <a:gd fmla="*/ 279401 w 323554" name="connsiteX78"/>
                <a:gd fmla="*/ 89687 h 313525" name="connsiteY78"/>
                <a:gd fmla="*/ 200026 w 323554" name="connsiteX79"/>
                <a:gd fmla="*/ 178587 h 313525" name="connsiteY79"/>
                <a:gd fmla="*/ 193676 w 323554" name="connsiteX80"/>
                <a:gd fmla="*/ 184937 h 313525" name="connsiteY80"/>
                <a:gd fmla="*/ 150813 w 323554" name="connsiteX81"/>
                <a:gd fmla="*/ 146837 h 313525" name="connsiteY81"/>
                <a:gd fmla="*/ 155576 w 323554" name="connsiteX82"/>
                <a:gd fmla="*/ 138899 h 313525" name="connsiteY82"/>
                <a:gd fmla="*/ 236538 w 323554" name="connsiteX83"/>
                <a:gd fmla="*/ 48412 h 313525" name="connsiteY83"/>
                <a:gd fmla="*/ 257175 w 323554" name="connsiteX84"/>
                <a:gd fmla="*/ 26187 h 313525" name="connsiteY84"/>
                <a:gd fmla="*/ 301625 w 323554" name="connsiteX85"/>
                <a:gd fmla="*/ 64287 h 313525" name="connsiteY85"/>
                <a:gd fmla="*/ 295275 w 323554" name="connsiteX86"/>
                <a:gd fmla="*/ 72225 h 313525" name="connsiteY86"/>
                <a:gd fmla="*/ 290513 w 323554" name="connsiteX87"/>
                <a:gd fmla="*/ 75400 h 313525" name="connsiteY87"/>
                <a:gd fmla="*/ 247650 w 323554" name="connsiteX88"/>
                <a:gd fmla="*/ 37300 h 313525" name="connsiteY88"/>
                <a:gd fmla="*/ 250825 w 323554" name="connsiteX89"/>
                <a:gd fmla="*/ 34125 h 313525" name="connsiteY89"/>
                <a:gd fmla="*/ 285750 w 323554" name="connsiteX90"/>
                <a:gd fmla="*/ 11899 h 313525" name="connsiteY90"/>
                <a:gd fmla="*/ 279400 w 323554" name="connsiteX91"/>
                <a:gd fmla="*/ 19837 h 313525" name="connsiteY91"/>
                <a:gd fmla="*/ 304800 w 323554" name="connsiteX92"/>
                <a:gd fmla="*/ 43649 h 313525" name="connsiteY92"/>
                <a:gd fmla="*/ 312738 w 323554" name="connsiteX93"/>
                <a:gd fmla="*/ 35712 h 313525" name="connsiteY93"/>
                <a:gd fmla="*/ 285265 w 323554" name="connsiteX94"/>
                <a:gd fmla="*/ 516 h 313525" name="connsiteY94"/>
                <a:gd fmla="*/ 294336 w 323554" name="connsiteX95"/>
                <a:gd fmla="*/ 3151 h 313525" name="connsiteY95"/>
                <a:gd fmla="*/ 318958 w 323554" name="connsiteX96"/>
                <a:gd fmla="*/ 25545 h 313525" name="connsiteY96"/>
                <a:gd fmla="*/ 320254 w 323554" name="connsiteX97"/>
                <a:gd fmla="*/ 43987 h 313525" name="connsiteY97"/>
                <a:gd fmla="*/ 305999 w 323554" name="connsiteX98"/>
                <a:gd fmla="*/ 61112 h 313525" name="connsiteY98"/>
                <a:gd fmla="*/ 261938 w 323554" name="connsiteX99"/>
                <a:gd fmla="*/ 20276 h 313525" name="connsiteY99"/>
                <a:gd fmla="*/ 276193 w 323554" name="connsiteX100"/>
                <a:gd fmla="*/ 4468 h 313525" name="connsiteY100"/>
                <a:gd fmla="*/ 285265 w 323554" name="connsiteX101"/>
                <a:gd fmla="*/ 516 h 313525" name="connsiteY10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b="b" l="l" r="r" t="t"/>
              <a:pathLst>
                <a:path h="313525" w="323554">
                  <a:moveTo>
                    <a:pt x="58918" y="189699"/>
                  </a:moveTo>
                  <a:cubicBezTo>
                    <a:pt x="58918" y="189699"/>
                    <a:pt x="58918" y="189699"/>
                    <a:pt x="101421" y="189699"/>
                  </a:cubicBezTo>
                  <a:cubicBezTo>
                    <a:pt x="102709" y="189699"/>
                    <a:pt x="102709" y="189699"/>
                    <a:pt x="103997" y="189699"/>
                  </a:cubicBezTo>
                  <a:cubicBezTo>
                    <a:pt x="109149" y="189699"/>
                    <a:pt x="114301" y="195046"/>
                    <a:pt x="114301" y="201731"/>
                  </a:cubicBezTo>
                  <a:cubicBezTo>
                    <a:pt x="114301" y="203067"/>
                    <a:pt x="114301" y="204404"/>
                    <a:pt x="113013" y="205741"/>
                  </a:cubicBezTo>
                  <a:cubicBezTo>
                    <a:pt x="111725" y="211088"/>
                    <a:pt x="107861" y="215099"/>
                    <a:pt x="101421" y="215099"/>
                  </a:cubicBezTo>
                  <a:cubicBezTo>
                    <a:pt x="101421" y="215099"/>
                    <a:pt x="101421" y="215099"/>
                    <a:pt x="58918" y="215099"/>
                  </a:cubicBezTo>
                  <a:cubicBezTo>
                    <a:pt x="51190" y="215099"/>
                    <a:pt x="46038" y="209752"/>
                    <a:pt x="46038" y="201731"/>
                  </a:cubicBezTo>
                  <a:cubicBezTo>
                    <a:pt x="46038" y="195046"/>
                    <a:pt x="51190" y="189699"/>
                    <a:pt x="58918" y="189699"/>
                  </a:cubicBezTo>
                  <a:close/>
                  <a:moveTo>
                    <a:pt x="149225" y="165887"/>
                  </a:moveTo>
                  <a:lnTo>
                    <a:pt x="142875" y="186525"/>
                  </a:lnTo>
                  <a:lnTo>
                    <a:pt x="153988" y="196050"/>
                  </a:lnTo>
                  <a:lnTo>
                    <a:pt x="173038" y="188112"/>
                  </a:lnTo>
                  <a:close/>
                  <a:moveTo>
                    <a:pt x="145188" y="151599"/>
                  </a:moveTo>
                  <a:cubicBezTo>
                    <a:pt x="145188" y="151599"/>
                    <a:pt x="145188" y="151599"/>
                    <a:pt x="187326" y="190104"/>
                  </a:cubicBezTo>
                  <a:cubicBezTo>
                    <a:pt x="187326" y="190104"/>
                    <a:pt x="187326" y="190104"/>
                    <a:pt x="138803" y="210640"/>
                  </a:cubicBezTo>
                  <a:cubicBezTo>
                    <a:pt x="136249" y="211924"/>
                    <a:pt x="133696" y="211924"/>
                    <a:pt x="131142" y="210640"/>
                  </a:cubicBezTo>
                  <a:cubicBezTo>
                    <a:pt x="129865" y="208073"/>
                    <a:pt x="128588" y="205506"/>
                    <a:pt x="129865" y="202939"/>
                  </a:cubicBezTo>
                  <a:cubicBezTo>
                    <a:pt x="129865" y="202939"/>
                    <a:pt x="129865" y="202939"/>
                    <a:pt x="145188" y="151599"/>
                  </a:cubicBezTo>
                  <a:close/>
                  <a:moveTo>
                    <a:pt x="58982" y="146837"/>
                  </a:moveTo>
                  <a:cubicBezTo>
                    <a:pt x="58982" y="146837"/>
                    <a:pt x="58982" y="146837"/>
                    <a:pt x="130176" y="146837"/>
                  </a:cubicBezTo>
                  <a:cubicBezTo>
                    <a:pt x="130176" y="148186"/>
                    <a:pt x="130176" y="148186"/>
                    <a:pt x="130176" y="148186"/>
                  </a:cubicBezTo>
                  <a:lnTo>
                    <a:pt x="122409" y="173825"/>
                  </a:lnTo>
                  <a:cubicBezTo>
                    <a:pt x="122409" y="173825"/>
                    <a:pt x="122409" y="173825"/>
                    <a:pt x="58982" y="173825"/>
                  </a:cubicBezTo>
                  <a:cubicBezTo>
                    <a:pt x="51216" y="173825"/>
                    <a:pt x="46038" y="167078"/>
                    <a:pt x="46038" y="160331"/>
                  </a:cubicBezTo>
                  <a:cubicBezTo>
                    <a:pt x="46038" y="153584"/>
                    <a:pt x="51216" y="146837"/>
                    <a:pt x="58982" y="146837"/>
                  </a:cubicBezTo>
                  <a:close/>
                  <a:moveTo>
                    <a:pt x="59011" y="105562"/>
                  </a:moveTo>
                  <a:lnTo>
                    <a:pt x="166688" y="105562"/>
                  </a:lnTo>
                  <a:cubicBezTo>
                    <a:pt x="166688" y="105562"/>
                    <a:pt x="166688" y="105562"/>
                    <a:pt x="144634" y="130962"/>
                  </a:cubicBezTo>
                  <a:cubicBezTo>
                    <a:pt x="144634" y="130962"/>
                    <a:pt x="144634" y="130962"/>
                    <a:pt x="59011" y="130962"/>
                  </a:cubicBezTo>
                  <a:cubicBezTo>
                    <a:pt x="51227" y="130962"/>
                    <a:pt x="46038" y="125615"/>
                    <a:pt x="46038" y="118930"/>
                  </a:cubicBezTo>
                  <a:cubicBezTo>
                    <a:pt x="46038" y="110909"/>
                    <a:pt x="51227" y="105562"/>
                    <a:pt x="59011" y="105562"/>
                  </a:cubicBezTo>
                  <a:close/>
                  <a:moveTo>
                    <a:pt x="226883" y="81749"/>
                  </a:moveTo>
                  <a:cubicBezTo>
                    <a:pt x="225587" y="81749"/>
                    <a:pt x="224292" y="83037"/>
                    <a:pt x="224292" y="83037"/>
                  </a:cubicBezTo>
                  <a:cubicBezTo>
                    <a:pt x="224292" y="83037"/>
                    <a:pt x="224292" y="83037"/>
                    <a:pt x="171159" y="140996"/>
                  </a:cubicBezTo>
                  <a:cubicBezTo>
                    <a:pt x="169863" y="142284"/>
                    <a:pt x="169863" y="144860"/>
                    <a:pt x="172455" y="146148"/>
                  </a:cubicBezTo>
                  <a:cubicBezTo>
                    <a:pt x="172455" y="146148"/>
                    <a:pt x="172455" y="146148"/>
                    <a:pt x="175047" y="148724"/>
                  </a:cubicBezTo>
                  <a:cubicBezTo>
                    <a:pt x="175047" y="148724"/>
                    <a:pt x="176343" y="150012"/>
                    <a:pt x="177639" y="150012"/>
                  </a:cubicBezTo>
                  <a:cubicBezTo>
                    <a:pt x="177639" y="150012"/>
                    <a:pt x="178934" y="148724"/>
                    <a:pt x="180230" y="148724"/>
                  </a:cubicBezTo>
                  <a:cubicBezTo>
                    <a:pt x="180230" y="148724"/>
                    <a:pt x="180230" y="148724"/>
                    <a:pt x="232067" y="90765"/>
                  </a:cubicBezTo>
                  <a:cubicBezTo>
                    <a:pt x="233363" y="89477"/>
                    <a:pt x="233363" y="86901"/>
                    <a:pt x="232067" y="85613"/>
                  </a:cubicBezTo>
                  <a:cubicBezTo>
                    <a:pt x="232067" y="85613"/>
                    <a:pt x="232067" y="85613"/>
                    <a:pt x="229475" y="83037"/>
                  </a:cubicBezTo>
                  <a:cubicBezTo>
                    <a:pt x="228179" y="81749"/>
                    <a:pt x="226883" y="81749"/>
                    <a:pt x="226883" y="81749"/>
                  </a:cubicBezTo>
                  <a:close/>
                  <a:moveTo>
                    <a:pt x="247254" y="62303"/>
                  </a:moveTo>
                  <a:cubicBezTo>
                    <a:pt x="244873" y="61112"/>
                    <a:pt x="243682" y="62303"/>
                    <a:pt x="242491" y="63493"/>
                  </a:cubicBezTo>
                  <a:cubicBezTo>
                    <a:pt x="242491" y="63493"/>
                    <a:pt x="242491" y="63493"/>
                    <a:pt x="237729" y="68256"/>
                  </a:cubicBezTo>
                  <a:cubicBezTo>
                    <a:pt x="237729" y="68256"/>
                    <a:pt x="236538" y="69447"/>
                    <a:pt x="236538" y="70637"/>
                  </a:cubicBezTo>
                  <a:cubicBezTo>
                    <a:pt x="236538" y="70637"/>
                    <a:pt x="237729" y="71828"/>
                    <a:pt x="237729" y="73019"/>
                  </a:cubicBezTo>
                  <a:cubicBezTo>
                    <a:pt x="237729" y="73019"/>
                    <a:pt x="237729" y="73019"/>
                    <a:pt x="240110" y="74209"/>
                  </a:cubicBezTo>
                  <a:cubicBezTo>
                    <a:pt x="241301" y="75400"/>
                    <a:pt x="242491" y="75400"/>
                    <a:pt x="242491" y="75400"/>
                  </a:cubicBezTo>
                  <a:cubicBezTo>
                    <a:pt x="243682" y="75400"/>
                    <a:pt x="243682" y="75400"/>
                    <a:pt x="244873" y="75400"/>
                  </a:cubicBezTo>
                  <a:cubicBezTo>
                    <a:pt x="244873" y="74209"/>
                    <a:pt x="244873" y="74209"/>
                    <a:pt x="244873" y="74209"/>
                  </a:cubicBezTo>
                  <a:cubicBezTo>
                    <a:pt x="244873" y="74209"/>
                    <a:pt x="244873" y="74209"/>
                    <a:pt x="249635" y="69447"/>
                  </a:cubicBezTo>
                  <a:cubicBezTo>
                    <a:pt x="250826" y="68256"/>
                    <a:pt x="250826" y="65875"/>
                    <a:pt x="249635" y="64684"/>
                  </a:cubicBezTo>
                  <a:cubicBezTo>
                    <a:pt x="249635" y="64684"/>
                    <a:pt x="249635" y="64684"/>
                    <a:pt x="247254" y="62303"/>
                  </a:cubicBezTo>
                  <a:close/>
                  <a:moveTo>
                    <a:pt x="24647" y="48412"/>
                  </a:moveTo>
                  <a:cubicBezTo>
                    <a:pt x="24647" y="48412"/>
                    <a:pt x="24647" y="48412"/>
                    <a:pt x="201069" y="48412"/>
                  </a:cubicBezTo>
                  <a:cubicBezTo>
                    <a:pt x="206258" y="48412"/>
                    <a:pt x="210149" y="49705"/>
                    <a:pt x="214041" y="52292"/>
                  </a:cubicBezTo>
                  <a:cubicBezTo>
                    <a:pt x="214041" y="52292"/>
                    <a:pt x="214041" y="52292"/>
                    <a:pt x="193285" y="76863"/>
                  </a:cubicBezTo>
                  <a:cubicBezTo>
                    <a:pt x="189394" y="74277"/>
                    <a:pt x="185502" y="72983"/>
                    <a:pt x="181610" y="72983"/>
                  </a:cubicBezTo>
                  <a:cubicBezTo>
                    <a:pt x="181610" y="72983"/>
                    <a:pt x="181610" y="72983"/>
                    <a:pt x="45403" y="72983"/>
                  </a:cubicBezTo>
                  <a:cubicBezTo>
                    <a:pt x="33728" y="72983"/>
                    <a:pt x="24647" y="82036"/>
                    <a:pt x="24647" y="93675"/>
                  </a:cubicBezTo>
                  <a:cubicBezTo>
                    <a:pt x="24647" y="93675"/>
                    <a:pt x="24647" y="93675"/>
                    <a:pt x="24647" y="268262"/>
                  </a:cubicBezTo>
                  <a:cubicBezTo>
                    <a:pt x="24647" y="278608"/>
                    <a:pt x="33728" y="287660"/>
                    <a:pt x="45403" y="287660"/>
                  </a:cubicBezTo>
                  <a:cubicBezTo>
                    <a:pt x="45403" y="287660"/>
                    <a:pt x="45403" y="287660"/>
                    <a:pt x="181610" y="287660"/>
                  </a:cubicBezTo>
                  <a:cubicBezTo>
                    <a:pt x="193285" y="287660"/>
                    <a:pt x="202366" y="278608"/>
                    <a:pt x="202366" y="268262"/>
                  </a:cubicBezTo>
                  <a:cubicBezTo>
                    <a:pt x="202366" y="268262"/>
                    <a:pt x="202366" y="268262"/>
                    <a:pt x="202366" y="202307"/>
                  </a:cubicBezTo>
                  <a:cubicBezTo>
                    <a:pt x="202366" y="202307"/>
                    <a:pt x="202366" y="201014"/>
                    <a:pt x="203663" y="201014"/>
                  </a:cubicBezTo>
                  <a:cubicBezTo>
                    <a:pt x="203663" y="199720"/>
                    <a:pt x="204960" y="199720"/>
                    <a:pt x="206258" y="198427"/>
                  </a:cubicBezTo>
                  <a:cubicBezTo>
                    <a:pt x="206258" y="198427"/>
                    <a:pt x="206258" y="198427"/>
                    <a:pt x="227013" y="175149"/>
                  </a:cubicBezTo>
                  <a:cubicBezTo>
                    <a:pt x="227013" y="175149"/>
                    <a:pt x="227013" y="175149"/>
                    <a:pt x="227013" y="287660"/>
                  </a:cubicBezTo>
                  <a:cubicBezTo>
                    <a:pt x="227013" y="301886"/>
                    <a:pt x="215338" y="313525"/>
                    <a:pt x="201069" y="313525"/>
                  </a:cubicBezTo>
                  <a:cubicBezTo>
                    <a:pt x="201069" y="313525"/>
                    <a:pt x="201069" y="313525"/>
                    <a:pt x="25944" y="313525"/>
                  </a:cubicBezTo>
                  <a:cubicBezTo>
                    <a:pt x="11675" y="313525"/>
                    <a:pt x="0" y="301886"/>
                    <a:pt x="0" y="287660"/>
                  </a:cubicBezTo>
                  <a:cubicBezTo>
                    <a:pt x="0" y="287660"/>
                    <a:pt x="0" y="287660"/>
                    <a:pt x="0" y="72983"/>
                  </a:cubicBezTo>
                  <a:cubicBezTo>
                    <a:pt x="0" y="60051"/>
                    <a:pt x="10378" y="48412"/>
                    <a:pt x="24647" y="48412"/>
                  </a:cubicBezTo>
                  <a:close/>
                  <a:moveTo>
                    <a:pt x="242888" y="42062"/>
                  </a:moveTo>
                  <a:lnTo>
                    <a:pt x="285751" y="81750"/>
                  </a:lnTo>
                  <a:lnTo>
                    <a:pt x="279401" y="89687"/>
                  </a:lnTo>
                  <a:lnTo>
                    <a:pt x="200026" y="178587"/>
                  </a:lnTo>
                  <a:lnTo>
                    <a:pt x="193676" y="184937"/>
                  </a:lnTo>
                  <a:lnTo>
                    <a:pt x="150813" y="146837"/>
                  </a:lnTo>
                  <a:lnTo>
                    <a:pt x="155576" y="138899"/>
                  </a:lnTo>
                  <a:lnTo>
                    <a:pt x="236538" y="48412"/>
                  </a:lnTo>
                  <a:close/>
                  <a:moveTo>
                    <a:pt x="257175" y="26187"/>
                  </a:moveTo>
                  <a:lnTo>
                    <a:pt x="301625" y="64287"/>
                  </a:lnTo>
                  <a:lnTo>
                    <a:pt x="295275" y="72225"/>
                  </a:lnTo>
                  <a:lnTo>
                    <a:pt x="290513" y="75400"/>
                  </a:lnTo>
                  <a:lnTo>
                    <a:pt x="247650" y="37300"/>
                  </a:lnTo>
                  <a:lnTo>
                    <a:pt x="250825" y="34125"/>
                  </a:lnTo>
                  <a:close/>
                  <a:moveTo>
                    <a:pt x="285750" y="11899"/>
                  </a:moveTo>
                  <a:lnTo>
                    <a:pt x="279400" y="19837"/>
                  </a:lnTo>
                  <a:lnTo>
                    <a:pt x="304800" y="43649"/>
                  </a:lnTo>
                  <a:lnTo>
                    <a:pt x="312738" y="35712"/>
                  </a:lnTo>
                  <a:close/>
                  <a:moveTo>
                    <a:pt x="285265" y="516"/>
                  </a:moveTo>
                  <a:cubicBezTo>
                    <a:pt x="289152" y="-801"/>
                    <a:pt x="291744" y="516"/>
                    <a:pt x="294336" y="3151"/>
                  </a:cubicBezTo>
                  <a:cubicBezTo>
                    <a:pt x="294336" y="3151"/>
                    <a:pt x="294336" y="3151"/>
                    <a:pt x="318958" y="25545"/>
                  </a:cubicBezTo>
                  <a:cubicBezTo>
                    <a:pt x="324142" y="30814"/>
                    <a:pt x="325438" y="38718"/>
                    <a:pt x="320254" y="43987"/>
                  </a:cubicBezTo>
                  <a:cubicBezTo>
                    <a:pt x="320254" y="43987"/>
                    <a:pt x="320254" y="43987"/>
                    <a:pt x="305999" y="61112"/>
                  </a:cubicBezTo>
                  <a:cubicBezTo>
                    <a:pt x="305999" y="61112"/>
                    <a:pt x="305999" y="61112"/>
                    <a:pt x="261938" y="20276"/>
                  </a:cubicBezTo>
                  <a:cubicBezTo>
                    <a:pt x="261938" y="20276"/>
                    <a:pt x="261938" y="20276"/>
                    <a:pt x="276193" y="4468"/>
                  </a:cubicBezTo>
                  <a:cubicBezTo>
                    <a:pt x="278785" y="1834"/>
                    <a:pt x="281377" y="516"/>
                    <a:pt x="285265" y="516"/>
                  </a:cubicBezTo>
                  <a:close/>
                </a:path>
              </a:pathLst>
            </a:cu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grpSp>
        <p:nvGrpSpPr>
          <p:cNvPr id="49" name="组合 48"/>
          <p:cNvGrpSpPr/>
          <p:nvPr/>
        </p:nvGrpSpPr>
        <p:grpSpPr>
          <a:xfrm>
            <a:off x="9400738" y="3321618"/>
            <a:ext cx="1073954" cy="1073954"/>
            <a:chOff x="1717310" y="3321618"/>
            <a:chExt cx="1073954" cy="1073954"/>
          </a:xfrm>
        </p:grpSpPr>
        <p:sp>
          <p:nvSpPr>
            <p:cNvPr id="50" name="菱形 49"/>
            <p:cNvSpPr/>
            <p:nvPr/>
          </p:nvSpPr>
          <p:spPr>
            <a:xfrm>
              <a:off x="1717310" y="3321618"/>
              <a:ext cx="1073954" cy="1073954"/>
            </a:xfrm>
            <a:prstGeom prst="diamond">
              <a:avLst/>
            </a:prstGeom>
            <a:solidFill>
              <a:schemeClr val="accent3"/>
            </a:solidFill>
            <a:ln w="2857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51" name="椭圆 19"/>
            <p:cNvSpPr/>
            <p:nvPr/>
          </p:nvSpPr>
          <p:spPr>
            <a:xfrm>
              <a:off x="2074083" y="3672840"/>
              <a:ext cx="360407" cy="371510"/>
            </a:xfrm>
            <a:custGeom>
              <a:gdLst>
                <a:gd fmla="*/ 157951 w 327026" name="connsiteX0"/>
                <a:gd fmla="*/ 134938 h 337100" name="connsiteY0"/>
                <a:gd fmla="*/ 327026 w 327026" name="connsiteX1"/>
                <a:gd fmla="*/ 239958 h 337100" name="connsiteY1"/>
                <a:gd fmla="*/ 259660 w 327026" name="connsiteX2"/>
                <a:gd fmla="*/ 254398 h 337100" name="connsiteY2"/>
                <a:gd fmla="*/ 295325 w 327026" name="connsiteX3"/>
                <a:gd fmla="*/ 305595 h 337100" name="connsiteY3"/>
                <a:gd fmla="*/ 292683 w 327026" name="connsiteX4"/>
                <a:gd fmla="*/ 334475 h 337100" name="connsiteY4"/>
                <a:gd fmla="*/ 263623 w 327026" name="connsiteX5"/>
                <a:gd fmla="*/ 326599 h 337100" name="connsiteY5"/>
                <a:gd fmla="*/ 227959 w 327026" name="connsiteX6"/>
                <a:gd fmla="*/ 275402 h 337100" name="connsiteY6"/>
                <a:gd fmla="*/ 192294 w 327026" name="connsiteX7"/>
                <a:gd fmla="*/ 333162 h 337100" name="connsiteY7"/>
                <a:gd fmla="*/ 153988 w 327026" name="connsiteX8"/>
                <a:gd fmla="*/ 137564 h 337100" name="connsiteY8"/>
                <a:gd fmla="*/ 157951 w 327026" name="connsiteX9"/>
                <a:gd fmla="*/ 134938 h 337100" name="connsiteY9"/>
                <a:gd fmla="*/ 287448 w 327026" name="connsiteX10"/>
                <a:gd fmla="*/ 96838 h 337100" name="connsiteY10"/>
                <a:gd fmla="*/ 270368 w 327026" name="connsiteX11"/>
                <a:gd fmla="*/ 108528 h 337100" name="connsiteY11"/>
                <a:gd fmla="*/ 280879 w 327026" name="connsiteX12"/>
                <a:gd fmla="*/ 150092 h 337100" name="connsiteY12"/>
                <a:gd fmla="*/ 301899 w 327026" name="connsiteX13"/>
                <a:gd fmla="*/ 182563 h 337100" name="connsiteY13"/>
                <a:gd fmla="*/ 303213 w 327026" name="connsiteX14"/>
                <a:gd fmla="*/ 161781 h 337100" name="connsiteY14"/>
                <a:gd fmla="*/ 287448 w 327026" name="connsiteX15"/>
                <a:gd fmla="*/ 96838 h 337100" name="connsiteY15"/>
                <a:gd fmla="*/ 160474 w 327026" name="connsiteX16"/>
                <a:gd fmla="*/ 0 h 337100" name="connsiteY16"/>
                <a:gd fmla="*/ 322263 w 327026" name="connsiteX17"/>
                <a:gd fmla="*/ 161925 h 337100" name="connsiteY17"/>
                <a:gd fmla="*/ 314371 w 327026" name="connsiteX18"/>
                <a:gd fmla="*/ 211951 h 337100" name="connsiteY18"/>
                <a:gd fmla="*/ 242026 w 327026" name="connsiteX19"/>
                <a:gd fmla="*/ 165875 h 337100" name="connsiteY19"/>
                <a:gd fmla="*/ 259126 w 327026" name="connsiteX20"/>
                <a:gd fmla="*/ 139545 h 337100" name="connsiteY20"/>
                <a:gd fmla="*/ 244657 w 327026" name="connsiteX21"/>
                <a:gd fmla="*/ 94785 h 337100" name="connsiteY21"/>
                <a:gd fmla="*/ 203881 w 327026" name="connsiteX22"/>
                <a:gd fmla="*/ 63190 h 337100" name="connsiteY22"/>
                <a:gd fmla="*/ 186781 w 327026" name="connsiteX23"/>
                <a:gd fmla="*/ 22380 h 337100" name="connsiteY23"/>
                <a:gd fmla="*/ 160474 w 327026" name="connsiteX24"/>
                <a:gd fmla="*/ 19747 h 337100" name="connsiteY24"/>
                <a:gd fmla="*/ 74975 w 327026" name="connsiteX25"/>
                <a:gd fmla="*/ 48709 h 337100" name="connsiteY25"/>
                <a:gd fmla="*/ 86814 w 327026" name="connsiteX26"/>
                <a:gd fmla="*/ 86886 h 337100" name="connsiteY26"/>
                <a:gd fmla="*/ 53930 w 327026" name="connsiteX27"/>
                <a:gd fmla="*/ 111899 h 337100" name="connsiteY27"/>
                <a:gd fmla="*/ 53930 w 327026" name="connsiteX28"/>
                <a:gd fmla="*/ 140862 h 337100" name="connsiteY28"/>
                <a:gd fmla="*/ 59191 w 327026" name="connsiteX29"/>
                <a:gd fmla="*/ 157976 h 337100" name="connsiteY29"/>
                <a:gd fmla="*/ 21046 w 327026" name="connsiteX30"/>
                <a:gd fmla="*/ 181672 h 337100" name="connsiteY30"/>
                <a:gd fmla="*/ 35515 w 327026" name="connsiteX31"/>
                <a:gd fmla="*/ 227748 h 337100" name="connsiteY31"/>
                <a:gd fmla="*/ 59191 w 327026" name="connsiteX32"/>
                <a:gd fmla="*/ 190887 h 337100" name="connsiteY32"/>
                <a:gd fmla="*/ 89444 w 327026" name="connsiteX33"/>
                <a:gd fmla="*/ 198786 h 337100" name="connsiteY33"/>
                <a:gd fmla="*/ 122328 w 327026" name="connsiteX34"/>
                <a:gd fmla="*/ 215900 h 337100" name="connsiteY34"/>
                <a:gd fmla="*/ 96021 w 327026" name="connsiteX35"/>
                <a:gd fmla="*/ 248812 h 337100" name="connsiteY35"/>
                <a:gd fmla="*/ 86814 w 327026" name="connsiteX36"/>
                <a:gd fmla="*/ 283040 h 337100" name="connsiteY36"/>
                <a:gd fmla="*/ 160474 w 327026" name="connsiteX37"/>
                <a:gd fmla="*/ 304103 h 337100" name="connsiteY37"/>
                <a:gd fmla="*/ 167051 w 327026" name="connsiteX38"/>
                <a:gd fmla="*/ 302787 h 337100" name="connsiteY38"/>
                <a:gd fmla="*/ 170997 w 327026" name="connsiteX39"/>
                <a:gd fmla="*/ 322534 h 337100" name="connsiteY39"/>
                <a:gd fmla="*/ 160474 w 327026" name="connsiteX40"/>
                <a:gd fmla="*/ 323850 h 337100" name="connsiteY40"/>
                <a:gd fmla="*/ 0 w 327026" name="connsiteX41"/>
                <a:gd fmla="*/ 161925 h 337100" name="connsiteY41"/>
                <a:gd fmla="*/ 160474 w 327026" name="connsiteX42"/>
                <a:gd fmla="*/ 0 h 337100" name="connsiteY4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b="b" l="l" r="r" t="t"/>
              <a:pathLst>
                <a:path h="337100" w="327026">
                  <a:moveTo>
                    <a:pt x="157951" y="134938"/>
                  </a:moveTo>
                  <a:cubicBezTo>
                    <a:pt x="157951" y="134938"/>
                    <a:pt x="157951" y="134938"/>
                    <a:pt x="327026" y="239958"/>
                  </a:cubicBezTo>
                  <a:cubicBezTo>
                    <a:pt x="327026" y="239958"/>
                    <a:pt x="327026" y="239958"/>
                    <a:pt x="259660" y="254398"/>
                  </a:cubicBezTo>
                  <a:lnTo>
                    <a:pt x="295325" y="305595"/>
                  </a:lnTo>
                  <a:cubicBezTo>
                    <a:pt x="301929" y="316097"/>
                    <a:pt x="300608" y="327911"/>
                    <a:pt x="292683" y="334475"/>
                  </a:cubicBezTo>
                  <a:cubicBezTo>
                    <a:pt x="283436" y="339726"/>
                    <a:pt x="271548" y="337101"/>
                    <a:pt x="263623" y="326599"/>
                  </a:cubicBezTo>
                  <a:cubicBezTo>
                    <a:pt x="263623" y="326599"/>
                    <a:pt x="263623" y="326599"/>
                    <a:pt x="227959" y="275402"/>
                  </a:cubicBezTo>
                  <a:cubicBezTo>
                    <a:pt x="227959" y="275402"/>
                    <a:pt x="227959" y="275402"/>
                    <a:pt x="192294" y="333162"/>
                  </a:cubicBezTo>
                  <a:cubicBezTo>
                    <a:pt x="192294" y="333162"/>
                    <a:pt x="192294" y="333162"/>
                    <a:pt x="153988" y="137564"/>
                  </a:cubicBezTo>
                  <a:cubicBezTo>
                    <a:pt x="153988" y="137564"/>
                    <a:pt x="153988" y="137564"/>
                    <a:pt x="157951" y="134938"/>
                  </a:cubicBezTo>
                  <a:close/>
                  <a:moveTo>
                    <a:pt x="287448" y="96838"/>
                  </a:moveTo>
                  <a:cubicBezTo>
                    <a:pt x="280879" y="99436"/>
                    <a:pt x="272996" y="103332"/>
                    <a:pt x="270368" y="108528"/>
                  </a:cubicBezTo>
                  <a:cubicBezTo>
                    <a:pt x="265113" y="117620"/>
                    <a:pt x="271682" y="143597"/>
                    <a:pt x="280879" y="150092"/>
                  </a:cubicBezTo>
                  <a:cubicBezTo>
                    <a:pt x="292703" y="159184"/>
                    <a:pt x="299272" y="170873"/>
                    <a:pt x="301899" y="182563"/>
                  </a:cubicBezTo>
                  <a:cubicBezTo>
                    <a:pt x="303213" y="176069"/>
                    <a:pt x="303213" y="168276"/>
                    <a:pt x="303213" y="161781"/>
                  </a:cubicBezTo>
                  <a:cubicBezTo>
                    <a:pt x="303213" y="138402"/>
                    <a:pt x="297958" y="116321"/>
                    <a:pt x="287448" y="96838"/>
                  </a:cubicBezTo>
                  <a:close/>
                  <a:moveTo>
                    <a:pt x="160474" y="0"/>
                  </a:moveTo>
                  <a:cubicBezTo>
                    <a:pt x="249918" y="0"/>
                    <a:pt x="322263" y="72405"/>
                    <a:pt x="322263" y="161925"/>
                  </a:cubicBezTo>
                  <a:cubicBezTo>
                    <a:pt x="322263" y="179039"/>
                    <a:pt x="319632" y="196153"/>
                    <a:pt x="314371" y="211951"/>
                  </a:cubicBezTo>
                  <a:cubicBezTo>
                    <a:pt x="314371" y="211951"/>
                    <a:pt x="314371" y="211951"/>
                    <a:pt x="242026" y="165875"/>
                  </a:cubicBezTo>
                  <a:cubicBezTo>
                    <a:pt x="247288" y="157976"/>
                    <a:pt x="257811" y="147444"/>
                    <a:pt x="259126" y="139545"/>
                  </a:cubicBezTo>
                  <a:cubicBezTo>
                    <a:pt x="260441" y="127697"/>
                    <a:pt x="251234" y="97418"/>
                    <a:pt x="244657" y="94785"/>
                  </a:cubicBezTo>
                  <a:cubicBezTo>
                    <a:pt x="238080" y="90836"/>
                    <a:pt x="218350" y="71089"/>
                    <a:pt x="203881" y="63190"/>
                  </a:cubicBezTo>
                  <a:cubicBezTo>
                    <a:pt x="193358" y="57924"/>
                    <a:pt x="188096" y="36861"/>
                    <a:pt x="186781" y="22380"/>
                  </a:cubicBezTo>
                  <a:cubicBezTo>
                    <a:pt x="177574" y="21063"/>
                    <a:pt x="169681" y="19747"/>
                    <a:pt x="160474" y="19747"/>
                  </a:cubicBezTo>
                  <a:cubicBezTo>
                    <a:pt x="128905" y="19747"/>
                    <a:pt x="98652" y="30279"/>
                    <a:pt x="74975" y="48709"/>
                  </a:cubicBezTo>
                  <a:cubicBezTo>
                    <a:pt x="81552" y="59241"/>
                    <a:pt x="93390" y="78988"/>
                    <a:pt x="86814" y="86886"/>
                  </a:cubicBezTo>
                  <a:cubicBezTo>
                    <a:pt x="78921" y="100051"/>
                    <a:pt x="53930" y="100051"/>
                    <a:pt x="53930" y="111899"/>
                  </a:cubicBezTo>
                  <a:cubicBezTo>
                    <a:pt x="53930" y="123747"/>
                    <a:pt x="52614" y="135596"/>
                    <a:pt x="53930" y="140862"/>
                  </a:cubicBezTo>
                  <a:cubicBezTo>
                    <a:pt x="55245" y="146128"/>
                    <a:pt x="69714" y="150077"/>
                    <a:pt x="59191" y="157976"/>
                  </a:cubicBezTo>
                  <a:cubicBezTo>
                    <a:pt x="52614" y="164558"/>
                    <a:pt x="32884" y="175090"/>
                    <a:pt x="21046" y="181672"/>
                  </a:cubicBezTo>
                  <a:cubicBezTo>
                    <a:pt x="22361" y="197470"/>
                    <a:pt x="27622" y="213267"/>
                    <a:pt x="35515" y="227748"/>
                  </a:cubicBezTo>
                  <a:cubicBezTo>
                    <a:pt x="38145" y="219850"/>
                    <a:pt x="49984" y="192204"/>
                    <a:pt x="59191" y="190887"/>
                  </a:cubicBezTo>
                  <a:cubicBezTo>
                    <a:pt x="69714" y="188254"/>
                    <a:pt x="78921" y="185621"/>
                    <a:pt x="89444" y="198786"/>
                  </a:cubicBezTo>
                  <a:cubicBezTo>
                    <a:pt x="99967" y="211951"/>
                    <a:pt x="114436" y="215900"/>
                    <a:pt x="122328" y="215900"/>
                  </a:cubicBezTo>
                  <a:cubicBezTo>
                    <a:pt x="130220" y="215900"/>
                    <a:pt x="121013" y="243546"/>
                    <a:pt x="96021" y="248812"/>
                  </a:cubicBezTo>
                  <a:cubicBezTo>
                    <a:pt x="72345" y="252761"/>
                    <a:pt x="106544" y="283040"/>
                    <a:pt x="86814" y="283040"/>
                  </a:cubicBezTo>
                  <a:cubicBezTo>
                    <a:pt x="109175" y="296204"/>
                    <a:pt x="134167" y="304103"/>
                    <a:pt x="160474" y="304103"/>
                  </a:cubicBezTo>
                  <a:cubicBezTo>
                    <a:pt x="163105" y="304103"/>
                    <a:pt x="165735" y="302787"/>
                    <a:pt x="167051" y="302787"/>
                  </a:cubicBezTo>
                  <a:cubicBezTo>
                    <a:pt x="167051" y="302787"/>
                    <a:pt x="167051" y="302787"/>
                    <a:pt x="170997" y="322534"/>
                  </a:cubicBezTo>
                  <a:cubicBezTo>
                    <a:pt x="168366" y="322534"/>
                    <a:pt x="164420" y="323850"/>
                    <a:pt x="160474" y="323850"/>
                  </a:cubicBezTo>
                  <a:cubicBezTo>
                    <a:pt x="72345" y="323850"/>
                    <a:pt x="0" y="251445"/>
                    <a:pt x="0" y="161925"/>
                  </a:cubicBezTo>
                  <a:cubicBezTo>
                    <a:pt x="0" y="72405"/>
                    <a:pt x="72345" y="0"/>
                    <a:pt x="160474" y="0"/>
                  </a:cubicBezTo>
                  <a:close/>
                </a:path>
              </a:pathLst>
            </a:cu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sp>
        <p:nvSpPr>
          <p:cNvPr id="34" name="矩形 33"/>
          <p:cNvSpPr/>
          <p:nvPr/>
        </p:nvSpPr>
        <p:spPr>
          <a:xfrm>
            <a:off x="1017258" y="4410085"/>
            <a:ext cx="2444310" cy="859536"/>
          </a:xfrm>
          <a:prstGeom prst="rect">
            <a:avLst/>
          </a:prstGeom>
        </p:spPr>
        <p:txBody>
          <a:bodyPr wrap="square">
            <a:spAutoFit/>
            <a:scene3d>
              <a:camera prst="orthographicFront"/>
              <a:lightRig dir="t" rig="threePt"/>
            </a:scene3d>
            <a:sp3d contourW="12700"/>
          </a:body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a:t>
            </a:r>
          </a:p>
        </p:txBody>
      </p:sp>
      <p:sp>
        <p:nvSpPr>
          <p:cNvPr id="36" name="矩形 35"/>
          <p:cNvSpPr/>
          <p:nvPr/>
        </p:nvSpPr>
        <p:spPr>
          <a:xfrm>
            <a:off x="4985828" y="5612514"/>
            <a:ext cx="2241974"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bg1"/>
                </a:solidFill>
              </a:rPr>
              <a:t>标题文字添加</a:t>
            </a:r>
          </a:p>
        </p:txBody>
      </p:sp>
      <p:sp>
        <p:nvSpPr>
          <p:cNvPr id="37" name="矩形 36"/>
          <p:cNvSpPr/>
          <p:nvPr/>
        </p:nvSpPr>
        <p:spPr>
          <a:xfrm>
            <a:off x="3569719" y="4410085"/>
            <a:ext cx="2444310" cy="859536"/>
          </a:xfrm>
          <a:prstGeom prst="rect">
            <a:avLst/>
          </a:prstGeom>
        </p:spPr>
        <p:txBody>
          <a:bodyPr wrap="square">
            <a:spAutoFit/>
            <a:scene3d>
              <a:camera prst="orthographicFront"/>
              <a:lightRig dir="t" rig="threePt"/>
            </a:scene3d>
            <a:sp3d contourW="12700"/>
          </a:body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a:t>
            </a:r>
          </a:p>
        </p:txBody>
      </p:sp>
      <p:sp>
        <p:nvSpPr>
          <p:cNvPr id="38" name="矩形 37"/>
          <p:cNvSpPr/>
          <p:nvPr/>
        </p:nvSpPr>
        <p:spPr>
          <a:xfrm>
            <a:off x="6154417" y="4410085"/>
            <a:ext cx="2444310" cy="859536"/>
          </a:xfrm>
          <a:prstGeom prst="rect">
            <a:avLst/>
          </a:prstGeom>
        </p:spPr>
        <p:txBody>
          <a:bodyPr wrap="square">
            <a:spAutoFit/>
            <a:scene3d>
              <a:camera prst="orthographicFront"/>
              <a:lightRig dir="t" rig="threePt"/>
            </a:scene3d>
            <a:sp3d contourW="12700"/>
          </a:body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a:t>
            </a:r>
          </a:p>
        </p:txBody>
      </p:sp>
      <p:sp>
        <p:nvSpPr>
          <p:cNvPr id="39" name="矩形 38"/>
          <p:cNvSpPr/>
          <p:nvPr/>
        </p:nvSpPr>
        <p:spPr>
          <a:xfrm>
            <a:off x="8715561" y="4410085"/>
            <a:ext cx="2444310" cy="859536"/>
          </a:xfrm>
          <a:prstGeom prst="rect">
            <a:avLst/>
          </a:prstGeom>
        </p:spPr>
        <p:txBody>
          <a:bodyPr wrap="square">
            <a:spAutoFit/>
            <a:scene3d>
              <a:camera prst="orthographicFront"/>
              <a:lightRig dir="t" rig="threePt"/>
            </a:scene3d>
            <a:sp3d contourW="12700"/>
          </a:body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a:t>
            </a:r>
          </a:p>
        </p:txBody>
      </p:sp>
    </p:spTree>
    <p:extLst>
      <p:ext uri="{BB962C8B-B14F-4D97-AF65-F5344CB8AC3E}">
        <p14:creationId val="824397606"/>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4">
                                  <p:stCondLst>
                                    <p:cond delay="0"/>
                                  </p:stCondLst>
                                  <p:childTnLst>
                                    <p:set>
                                      <p:cBhvr>
                                        <p:cTn dur="1" fill="hold" id="6">
                                          <p:stCondLst>
                                            <p:cond delay="0"/>
                                          </p:stCondLst>
                                        </p:cTn>
                                        <p:tgtEl>
                                          <p:spTgt spid="26"/>
                                        </p:tgtEl>
                                        <p:attrNameLst>
                                          <p:attrName>style.visibility</p:attrName>
                                        </p:attrNameLst>
                                      </p:cBhvr>
                                      <p:to>
                                        <p:strVal val="visible"/>
                                      </p:to>
                                    </p:set>
                                    <p:anim calcmode="lin" valueType="num">
                                      <p:cBhvr additive="base">
                                        <p:cTn dur="500" fill="hold" id="7"/>
                                        <p:tgtEl>
                                          <p:spTgt spid="26"/>
                                        </p:tgtEl>
                                        <p:attrNameLst>
                                          <p:attrName>ppt_x</p:attrName>
                                        </p:attrNameLst>
                                      </p:cBhvr>
                                      <p:tavLst>
                                        <p:tav tm="0">
                                          <p:val>
                                            <p:strVal val="#ppt_x"/>
                                          </p:val>
                                        </p:tav>
                                        <p:tav tm="100000">
                                          <p:val>
                                            <p:strVal val="#ppt_x"/>
                                          </p:val>
                                        </p:tav>
                                      </p:tavLst>
                                    </p:anim>
                                    <p:anim calcmode="lin" valueType="num">
                                      <p:cBhvr additive="base">
                                        <p:cTn dur="500" fill="hold" id="8"/>
                                        <p:tgtEl>
                                          <p:spTgt spid="26"/>
                                        </p:tgtEl>
                                        <p:attrNameLst>
                                          <p:attrName>ppt_y</p:attrName>
                                        </p:attrNameLst>
                                      </p:cBhvr>
                                      <p:tavLst>
                                        <p:tav tm="0">
                                          <p:val>
                                            <p:strVal val="1+#ppt_h/2"/>
                                          </p:val>
                                        </p:tav>
                                        <p:tav tm="100000">
                                          <p:val>
                                            <p:strVal val="#ppt_y"/>
                                          </p:val>
                                        </p:tav>
                                      </p:tavLst>
                                    </p:anim>
                                  </p:childTnLst>
                                </p:cTn>
                              </p:par>
                              <p:par>
                                <p:cTn fill="hold" id="9" nodeType="withEffect" presetClass="entr" presetID="2" presetSubtype="4">
                                  <p:stCondLst>
                                    <p:cond delay="0"/>
                                  </p:stCondLst>
                                  <p:childTnLst>
                                    <p:set>
                                      <p:cBhvr>
                                        <p:cTn dur="1" fill="hold" id="10">
                                          <p:stCondLst>
                                            <p:cond delay="0"/>
                                          </p:stCondLst>
                                        </p:cTn>
                                        <p:tgtEl>
                                          <p:spTgt spid="28"/>
                                        </p:tgtEl>
                                        <p:attrNameLst>
                                          <p:attrName>style.visibility</p:attrName>
                                        </p:attrNameLst>
                                      </p:cBhvr>
                                      <p:to>
                                        <p:strVal val="visible"/>
                                      </p:to>
                                    </p:set>
                                    <p:anim calcmode="lin" valueType="num">
                                      <p:cBhvr additive="base">
                                        <p:cTn dur="500" fill="hold" id="11"/>
                                        <p:tgtEl>
                                          <p:spTgt spid="28"/>
                                        </p:tgtEl>
                                        <p:attrNameLst>
                                          <p:attrName>ppt_x</p:attrName>
                                        </p:attrNameLst>
                                      </p:cBhvr>
                                      <p:tavLst>
                                        <p:tav tm="0">
                                          <p:val>
                                            <p:strVal val="#ppt_x"/>
                                          </p:val>
                                        </p:tav>
                                        <p:tav tm="100000">
                                          <p:val>
                                            <p:strVal val="#ppt_x"/>
                                          </p:val>
                                        </p:tav>
                                      </p:tavLst>
                                    </p:anim>
                                    <p:anim calcmode="lin" valueType="num">
                                      <p:cBhvr additive="base">
                                        <p:cTn dur="500" fill="hold" id="12"/>
                                        <p:tgtEl>
                                          <p:spTgt spid="28"/>
                                        </p:tgtEl>
                                        <p:attrNameLst>
                                          <p:attrName>ppt_y</p:attrName>
                                        </p:attrNameLst>
                                      </p:cBhvr>
                                      <p:tavLst>
                                        <p:tav tm="0">
                                          <p:val>
                                            <p:strVal val="1+#ppt_h/2"/>
                                          </p:val>
                                        </p:tav>
                                        <p:tav tm="100000">
                                          <p:val>
                                            <p:strVal val="#ppt_y"/>
                                          </p:val>
                                        </p:tav>
                                      </p:tavLst>
                                    </p:anim>
                                  </p:childTnLst>
                                </p:cTn>
                              </p:par>
                              <p:par>
                                <p:cTn fill="hold" id="13" nodeType="withEffect" presetClass="entr" presetID="2" presetSubtype="4">
                                  <p:stCondLst>
                                    <p:cond delay="0"/>
                                  </p:stCondLst>
                                  <p:childTnLst>
                                    <p:set>
                                      <p:cBhvr>
                                        <p:cTn dur="1" fill="hold" id="14">
                                          <p:stCondLst>
                                            <p:cond delay="0"/>
                                          </p:stCondLst>
                                        </p:cTn>
                                        <p:tgtEl>
                                          <p:spTgt spid="30"/>
                                        </p:tgtEl>
                                        <p:attrNameLst>
                                          <p:attrName>style.visibility</p:attrName>
                                        </p:attrNameLst>
                                      </p:cBhvr>
                                      <p:to>
                                        <p:strVal val="visible"/>
                                      </p:to>
                                    </p:set>
                                    <p:anim calcmode="lin" valueType="num">
                                      <p:cBhvr additive="base">
                                        <p:cTn dur="500" fill="hold" id="15"/>
                                        <p:tgtEl>
                                          <p:spTgt spid="30"/>
                                        </p:tgtEl>
                                        <p:attrNameLst>
                                          <p:attrName>ppt_x</p:attrName>
                                        </p:attrNameLst>
                                      </p:cBhvr>
                                      <p:tavLst>
                                        <p:tav tm="0">
                                          <p:val>
                                            <p:strVal val="#ppt_x"/>
                                          </p:val>
                                        </p:tav>
                                        <p:tav tm="100000">
                                          <p:val>
                                            <p:strVal val="#ppt_x"/>
                                          </p:val>
                                        </p:tav>
                                      </p:tavLst>
                                    </p:anim>
                                    <p:anim calcmode="lin" valueType="num">
                                      <p:cBhvr additive="base">
                                        <p:cTn dur="500" fill="hold" id="16"/>
                                        <p:tgtEl>
                                          <p:spTgt spid="30"/>
                                        </p:tgtEl>
                                        <p:attrNameLst>
                                          <p:attrName>ppt_y</p:attrName>
                                        </p:attrNameLst>
                                      </p:cBhvr>
                                      <p:tavLst>
                                        <p:tav tm="0">
                                          <p:val>
                                            <p:strVal val="1+#ppt_h/2"/>
                                          </p:val>
                                        </p:tav>
                                        <p:tav tm="100000">
                                          <p:val>
                                            <p:strVal val="#ppt_y"/>
                                          </p:val>
                                        </p:tav>
                                      </p:tavLst>
                                    </p:anim>
                                  </p:childTnLst>
                                </p:cTn>
                              </p:par>
                              <p:par>
                                <p:cTn fill="hold" id="17" nodeType="withEffect" presetClass="entr" presetID="2" presetSubtype="4">
                                  <p:stCondLst>
                                    <p:cond delay="0"/>
                                  </p:stCondLst>
                                  <p:childTnLst>
                                    <p:set>
                                      <p:cBhvr>
                                        <p:cTn dur="1" fill="hold" id="18">
                                          <p:stCondLst>
                                            <p:cond delay="0"/>
                                          </p:stCondLst>
                                        </p:cTn>
                                        <p:tgtEl>
                                          <p:spTgt spid="32"/>
                                        </p:tgtEl>
                                        <p:attrNameLst>
                                          <p:attrName>style.visibility</p:attrName>
                                        </p:attrNameLst>
                                      </p:cBhvr>
                                      <p:to>
                                        <p:strVal val="visible"/>
                                      </p:to>
                                    </p:set>
                                    <p:anim calcmode="lin" valueType="num">
                                      <p:cBhvr additive="base">
                                        <p:cTn dur="500" fill="hold" id="19"/>
                                        <p:tgtEl>
                                          <p:spTgt spid="32"/>
                                        </p:tgtEl>
                                        <p:attrNameLst>
                                          <p:attrName>ppt_x</p:attrName>
                                        </p:attrNameLst>
                                      </p:cBhvr>
                                      <p:tavLst>
                                        <p:tav tm="0">
                                          <p:val>
                                            <p:strVal val="#ppt_x"/>
                                          </p:val>
                                        </p:tav>
                                        <p:tav tm="100000">
                                          <p:val>
                                            <p:strVal val="#ppt_x"/>
                                          </p:val>
                                        </p:tav>
                                      </p:tavLst>
                                    </p:anim>
                                    <p:anim calcmode="lin" valueType="num">
                                      <p:cBhvr additive="base">
                                        <p:cTn dur="500" fill="hold" id="20"/>
                                        <p:tgtEl>
                                          <p:spTgt spid="32"/>
                                        </p:tgtEl>
                                        <p:attrNameLst>
                                          <p:attrName>ppt_y</p:attrName>
                                        </p:attrNameLst>
                                      </p:cBhvr>
                                      <p:tavLst>
                                        <p:tav tm="0">
                                          <p:val>
                                            <p:strVal val="1+#ppt_h/2"/>
                                          </p:val>
                                        </p:tav>
                                        <p:tav tm="100000">
                                          <p:val>
                                            <p:strVal val="#ppt_y"/>
                                          </p:val>
                                        </p:tav>
                                      </p:tavLst>
                                    </p:anim>
                                  </p:childTnLst>
                                </p:cTn>
                              </p:par>
                            </p:childTnLst>
                          </p:cTn>
                        </p:par>
                        <p:par>
                          <p:cTn fill="hold" id="21" nodeType="afterGroup">
                            <p:stCondLst>
                              <p:cond delay="500"/>
                            </p:stCondLst>
                            <p:childTnLst>
                              <p:par>
                                <p:cTn fill="hold" id="22" nodeType="afterEffect" presetClass="entr" presetID="53" presetSubtype="0">
                                  <p:stCondLst>
                                    <p:cond delay="0"/>
                                  </p:stCondLst>
                                  <p:childTnLst>
                                    <p:set>
                                      <p:cBhvr>
                                        <p:cTn dur="1" fill="hold" id="23">
                                          <p:stCondLst>
                                            <p:cond delay="0"/>
                                          </p:stCondLst>
                                        </p:cTn>
                                        <p:tgtEl>
                                          <p:spTgt spid="40"/>
                                        </p:tgtEl>
                                        <p:attrNameLst>
                                          <p:attrName>style.visibility</p:attrName>
                                        </p:attrNameLst>
                                      </p:cBhvr>
                                      <p:to>
                                        <p:strVal val="visible"/>
                                      </p:to>
                                    </p:set>
                                    <p:anim calcmode="lin" valueType="num">
                                      <p:cBhvr>
                                        <p:cTn dur="500" fill="hold" id="24"/>
                                        <p:tgtEl>
                                          <p:spTgt spid="40"/>
                                        </p:tgtEl>
                                        <p:attrNameLst>
                                          <p:attrName>ppt_w</p:attrName>
                                        </p:attrNameLst>
                                      </p:cBhvr>
                                      <p:tavLst>
                                        <p:tav tm="0">
                                          <p:val>
                                            <p:fltVal val="0"/>
                                          </p:val>
                                        </p:tav>
                                        <p:tav tm="100000">
                                          <p:val>
                                            <p:strVal val="#ppt_w"/>
                                          </p:val>
                                        </p:tav>
                                      </p:tavLst>
                                    </p:anim>
                                    <p:anim calcmode="lin" valueType="num">
                                      <p:cBhvr>
                                        <p:cTn dur="500" fill="hold" id="25"/>
                                        <p:tgtEl>
                                          <p:spTgt spid="40"/>
                                        </p:tgtEl>
                                        <p:attrNameLst>
                                          <p:attrName>ppt_h</p:attrName>
                                        </p:attrNameLst>
                                      </p:cBhvr>
                                      <p:tavLst>
                                        <p:tav tm="0">
                                          <p:val>
                                            <p:fltVal val="0"/>
                                          </p:val>
                                        </p:tav>
                                        <p:tav tm="100000">
                                          <p:val>
                                            <p:strVal val="#ppt_h"/>
                                          </p:val>
                                        </p:tav>
                                      </p:tavLst>
                                    </p:anim>
                                    <p:animEffect filter="fade" transition="in">
                                      <p:cBhvr>
                                        <p:cTn dur="500" id="26"/>
                                        <p:tgtEl>
                                          <p:spTgt spid="40"/>
                                        </p:tgtEl>
                                      </p:cBhvr>
                                    </p:animEffect>
                                  </p:childTnLst>
                                </p:cTn>
                              </p:par>
                              <p:par>
                                <p:cTn fill="hold" id="27" nodeType="withEffect" presetClass="entr" presetID="53" presetSubtype="0">
                                  <p:stCondLst>
                                    <p:cond delay="0"/>
                                  </p:stCondLst>
                                  <p:childTnLst>
                                    <p:set>
                                      <p:cBhvr>
                                        <p:cTn dur="1" fill="hold" id="28">
                                          <p:stCondLst>
                                            <p:cond delay="0"/>
                                          </p:stCondLst>
                                        </p:cTn>
                                        <p:tgtEl>
                                          <p:spTgt spid="43"/>
                                        </p:tgtEl>
                                        <p:attrNameLst>
                                          <p:attrName>style.visibility</p:attrName>
                                        </p:attrNameLst>
                                      </p:cBhvr>
                                      <p:to>
                                        <p:strVal val="visible"/>
                                      </p:to>
                                    </p:set>
                                    <p:anim calcmode="lin" valueType="num">
                                      <p:cBhvr>
                                        <p:cTn dur="500" fill="hold" id="29"/>
                                        <p:tgtEl>
                                          <p:spTgt spid="43"/>
                                        </p:tgtEl>
                                        <p:attrNameLst>
                                          <p:attrName>ppt_w</p:attrName>
                                        </p:attrNameLst>
                                      </p:cBhvr>
                                      <p:tavLst>
                                        <p:tav tm="0">
                                          <p:val>
                                            <p:fltVal val="0"/>
                                          </p:val>
                                        </p:tav>
                                        <p:tav tm="100000">
                                          <p:val>
                                            <p:strVal val="#ppt_w"/>
                                          </p:val>
                                        </p:tav>
                                      </p:tavLst>
                                    </p:anim>
                                    <p:anim calcmode="lin" valueType="num">
                                      <p:cBhvr>
                                        <p:cTn dur="500" fill="hold" id="30"/>
                                        <p:tgtEl>
                                          <p:spTgt spid="43"/>
                                        </p:tgtEl>
                                        <p:attrNameLst>
                                          <p:attrName>ppt_h</p:attrName>
                                        </p:attrNameLst>
                                      </p:cBhvr>
                                      <p:tavLst>
                                        <p:tav tm="0">
                                          <p:val>
                                            <p:fltVal val="0"/>
                                          </p:val>
                                        </p:tav>
                                        <p:tav tm="100000">
                                          <p:val>
                                            <p:strVal val="#ppt_h"/>
                                          </p:val>
                                        </p:tav>
                                      </p:tavLst>
                                    </p:anim>
                                    <p:animEffect filter="fade" transition="in">
                                      <p:cBhvr>
                                        <p:cTn dur="500" id="31"/>
                                        <p:tgtEl>
                                          <p:spTgt spid="43"/>
                                        </p:tgtEl>
                                      </p:cBhvr>
                                    </p:animEffect>
                                  </p:childTnLst>
                                </p:cTn>
                              </p:par>
                              <p:par>
                                <p:cTn fill="hold" id="32" nodeType="withEffect" presetClass="entr" presetID="53" presetSubtype="0">
                                  <p:stCondLst>
                                    <p:cond delay="0"/>
                                  </p:stCondLst>
                                  <p:childTnLst>
                                    <p:set>
                                      <p:cBhvr>
                                        <p:cTn dur="1" fill="hold" id="33">
                                          <p:stCondLst>
                                            <p:cond delay="0"/>
                                          </p:stCondLst>
                                        </p:cTn>
                                        <p:tgtEl>
                                          <p:spTgt spid="46"/>
                                        </p:tgtEl>
                                        <p:attrNameLst>
                                          <p:attrName>style.visibility</p:attrName>
                                        </p:attrNameLst>
                                      </p:cBhvr>
                                      <p:to>
                                        <p:strVal val="visible"/>
                                      </p:to>
                                    </p:set>
                                    <p:anim calcmode="lin" valueType="num">
                                      <p:cBhvr>
                                        <p:cTn dur="500" fill="hold" id="34"/>
                                        <p:tgtEl>
                                          <p:spTgt spid="46"/>
                                        </p:tgtEl>
                                        <p:attrNameLst>
                                          <p:attrName>ppt_w</p:attrName>
                                        </p:attrNameLst>
                                      </p:cBhvr>
                                      <p:tavLst>
                                        <p:tav tm="0">
                                          <p:val>
                                            <p:fltVal val="0"/>
                                          </p:val>
                                        </p:tav>
                                        <p:tav tm="100000">
                                          <p:val>
                                            <p:strVal val="#ppt_w"/>
                                          </p:val>
                                        </p:tav>
                                      </p:tavLst>
                                    </p:anim>
                                    <p:anim calcmode="lin" valueType="num">
                                      <p:cBhvr>
                                        <p:cTn dur="500" fill="hold" id="35"/>
                                        <p:tgtEl>
                                          <p:spTgt spid="46"/>
                                        </p:tgtEl>
                                        <p:attrNameLst>
                                          <p:attrName>ppt_h</p:attrName>
                                        </p:attrNameLst>
                                      </p:cBhvr>
                                      <p:tavLst>
                                        <p:tav tm="0">
                                          <p:val>
                                            <p:fltVal val="0"/>
                                          </p:val>
                                        </p:tav>
                                        <p:tav tm="100000">
                                          <p:val>
                                            <p:strVal val="#ppt_h"/>
                                          </p:val>
                                        </p:tav>
                                      </p:tavLst>
                                    </p:anim>
                                    <p:animEffect filter="fade" transition="in">
                                      <p:cBhvr>
                                        <p:cTn dur="500" id="36"/>
                                        <p:tgtEl>
                                          <p:spTgt spid="46"/>
                                        </p:tgtEl>
                                      </p:cBhvr>
                                    </p:animEffect>
                                  </p:childTnLst>
                                </p:cTn>
                              </p:par>
                              <p:par>
                                <p:cTn fill="hold" id="37" nodeType="withEffect" presetClass="entr" presetID="53" presetSubtype="0">
                                  <p:stCondLst>
                                    <p:cond delay="0"/>
                                  </p:stCondLst>
                                  <p:childTnLst>
                                    <p:set>
                                      <p:cBhvr>
                                        <p:cTn dur="1" fill="hold" id="38">
                                          <p:stCondLst>
                                            <p:cond delay="0"/>
                                          </p:stCondLst>
                                        </p:cTn>
                                        <p:tgtEl>
                                          <p:spTgt spid="49"/>
                                        </p:tgtEl>
                                        <p:attrNameLst>
                                          <p:attrName>style.visibility</p:attrName>
                                        </p:attrNameLst>
                                      </p:cBhvr>
                                      <p:to>
                                        <p:strVal val="visible"/>
                                      </p:to>
                                    </p:set>
                                    <p:anim calcmode="lin" valueType="num">
                                      <p:cBhvr>
                                        <p:cTn dur="500" fill="hold" id="39"/>
                                        <p:tgtEl>
                                          <p:spTgt spid="49"/>
                                        </p:tgtEl>
                                        <p:attrNameLst>
                                          <p:attrName>ppt_w</p:attrName>
                                        </p:attrNameLst>
                                      </p:cBhvr>
                                      <p:tavLst>
                                        <p:tav tm="0">
                                          <p:val>
                                            <p:fltVal val="0"/>
                                          </p:val>
                                        </p:tav>
                                        <p:tav tm="100000">
                                          <p:val>
                                            <p:strVal val="#ppt_w"/>
                                          </p:val>
                                        </p:tav>
                                      </p:tavLst>
                                    </p:anim>
                                    <p:anim calcmode="lin" valueType="num">
                                      <p:cBhvr>
                                        <p:cTn dur="500" fill="hold" id="40"/>
                                        <p:tgtEl>
                                          <p:spTgt spid="49"/>
                                        </p:tgtEl>
                                        <p:attrNameLst>
                                          <p:attrName>ppt_h</p:attrName>
                                        </p:attrNameLst>
                                      </p:cBhvr>
                                      <p:tavLst>
                                        <p:tav tm="0">
                                          <p:val>
                                            <p:fltVal val="0"/>
                                          </p:val>
                                        </p:tav>
                                        <p:tav tm="100000">
                                          <p:val>
                                            <p:strVal val="#ppt_h"/>
                                          </p:val>
                                        </p:tav>
                                      </p:tavLst>
                                    </p:anim>
                                    <p:animEffect filter="fade" transition="in">
                                      <p:cBhvr>
                                        <p:cTn dur="500" id="41"/>
                                        <p:tgtEl>
                                          <p:spTgt spid="49"/>
                                        </p:tgtEl>
                                      </p:cBhvr>
                                    </p:animEffect>
                                  </p:childTnLst>
                                </p:cTn>
                              </p:par>
                            </p:childTnLst>
                          </p:cTn>
                        </p:par>
                        <p:par>
                          <p:cTn fill="hold" id="42" nodeType="afterGroup">
                            <p:stCondLst>
                              <p:cond delay="1000"/>
                            </p:stCondLst>
                            <p:childTnLst>
                              <p:par>
                                <p:cTn fill="hold" grpId="0" id="43" nodeType="afterEffect" presetClass="entr" presetID="14" presetSubtype="10">
                                  <p:stCondLst>
                                    <p:cond delay="0"/>
                                  </p:stCondLst>
                                  <p:childTnLst>
                                    <p:set>
                                      <p:cBhvr>
                                        <p:cTn dur="1" fill="hold" id="44">
                                          <p:stCondLst>
                                            <p:cond delay="0"/>
                                          </p:stCondLst>
                                        </p:cTn>
                                        <p:tgtEl>
                                          <p:spTgt spid="34"/>
                                        </p:tgtEl>
                                        <p:attrNameLst>
                                          <p:attrName>style.visibility</p:attrName>
                                        </p:attrNameLst>
                                      </p:cBhvr>
                                      <p:to>
                                        <p:strVal val="visible"/>
                                      </p:to>
                                    </p:set>
                                    <p:animEffect filter="randombar(horizontal)" transition="in">
                                      <p:cBhvr>
                                        <p:cTn dur="500" id="45"/>
                                        <p:tgtEl>
                                          <p:spTgt spid="34"/>
                                        </p:tgtEl>
                                      </p:cBhvr>
                                    </p:animEffect>
                                  </p:childTnLst>
                                </p:cTn>
                              </p:par>
                            </p:childTnLst>
                          </p:cTn>
                        </p:par>
                        <p:par>
                          <p:cTn fill="hold" id="46" nodeType="afterGroup">
                            <p:stCondLst>
                              <p:cond delay="1500"/>
                            </p:stCondLst>
                            <p:childTnLst>
                              <p:par>
                                <p:cTn fill="hold" grpId="0" id="47" nodeType="afterEffect" presetClass="entr" presetID="14" presetSubtype="10">
                                  <p:stCondLst>
                                    <p:cond delay="0"/>
                                  </p:stCondLst>
                                  <p:childTnLst>
                                    <p:set>
                                      <p:cBhvr>
                                        <p:cTn dur="1" fill="hold" id="48">
                                          <p:stCondLst>
                                            <p:cond delay="0"/>
                                          </p:stCondLst>
                                        </p:cTn>
                                        <p:tgtEl>
                                          <p:spTgt spid="37"/>
                                        </p:tgtEl>
                                        <p:attrNameLst>
                                          <p:attrName>style.visibility</p:attrName>
                                        </p:attrNameLst>
                                      </p:cBhvr>
                                      <p:to>
                                        <p:strVal val="visible"/>
                                      </p:to>
                                    </p:set>
                                    <p:animEffect filter="randombar(horizontal)" transition="in">
                                      <p:cBhvr>
                                        <p:cTn dur="500" id="49"/>
                                        <p:tgtEl>
                                          <p:spTgt spid="37"/>
                                        </p:tgtEl>
                                      </p:cBhvr>
                                    </p:animEffect>
                                  </p:childTnLst>
                                </p:cTn>
                              </p:par>
                            </p:childTnLst>
                          </p:cTn>
                        </p:par>
                        <p:par>
                          <p:cTn fill="hold" id="50" nodeType="afterGroup">
                            <p:stCondLst>
                              <p:cond delay="2000"/>
                            </p:stCondLst>
                            <p:childTnLst>
                              <p:par>
                                <p:cTn fill="hold" grpId="0" id="51" nodeType="afterEffect" presetClass="entr" presetID="14" presetSubtype="10">
                                  <p:stCondLst>
                                    <p:cond delay="0"/>
                                  </p:stCondLst>
                                  <p:childTnLst>
                                    <p:set>
                                      <p:cBhvr>
                                        <p:cTn dur="1" fill="hold" id="52">
                                          <p:stCondLst>
                                            <p:cond delay="0"/>
                                          </p:stCondLst>
                                        </p:cTn>
                                        <p:tgtEl>
                                          <p:spTgt spid="38"/>
                                        </p:tgtEl>
                                        <p:attrNameLst>
                                          <p:attrName>style.visibility</p:attrName>
                                        </p:attrNameLst>
                                      </p:cBhvr>
                                      <p:to>
                                        <p:strVal val="visible"/>
                                      </p:to>
                                    </p:set>
                                    <p:animEffect filter="randombar(horizontal)" transition="in">
                                      <p:cBhvr>
                                        <p:cTn dur="500" id="53"/>
                                        <p:tgtEl>
                                          <p:spTgt spid="38"/>
                                        </p:tgtEl>
                                      </p:cBhvr>
                                    </p:animEffect>
                                  </p:childTnLst>
                                </p:cTn>
                              </p:par>
                            </p:childTnLst>
                          </p:cTn>
                        </p:par>
                        <p:par>
                          <p:cTn fill="hold" id="54" nodeType="afterGroup">
                            <p:stCondLst>
                              <p:cond delay="2500"/>
                            </p:stCondLst>
                            <p:childTnLst>
                              <p:par>
                                <p:cTn fill="hold" grpId="0" id="55" nodeType="afterEffect" presetClass="entr" presetID="14" presetSubtype="10">
                                  <p:stCondLst>
                                    <p:cond delay="0"/>
                                  </p:stCondLst>
                                  <p:childTnLst>
                                    <p:set>
                                      <p:cBhvr>
                                        <p:cTn dur="1" fill="hold" id="56">
                                          <p:stCondLst>
                                            <p:cond delay="0"/>
                                          </p:stCondLst>
                                        </p:cTn>
                                        <p:tgtEl>
                                          <p:spTgt spid="39"/>
                                        </p:tgtEl>
                                        <p:attrNameLst>
                                          <p:attrName>style.visibility</p:attrName>
                                        </p:attrNameLst>
                                      </p:cBhvr>
                                      <p:to>
                                        <p:strVal val="visible"/>
                                      </p:to>
                                    </p:set>
                                    <p:animEffect filter="randombar(horizontal)" transition="in">
                                      <p:cBhvr>
                                        <p:cTn dur="500" id="57"/>
                                        <p:tgtEl>
                                          <p:spTgt spid="39"/>
                                        </p:tgtEl>
                                      </p:cBhvr>
                                    </p:animEffect>
                                  </p:childTnLst>
                                </p:cTn>
                              </p:par>
                            </p:childTnLst>
                          </p:cTn>
                        </p:par>
                        <p:par>
                          <p:cTn fill="hold" id="58" nodeType="afterGroup">
                            <p:stCondLst>
                              <p:cond delay="3000"/>
                            </p:stCondLst>
                            <p:childTnLst>
                              <p:par>
                                <p:cTn fill="hold" grpId="0" id="59" nodeType="afterEffect" presetClass="entr" presetID="53" presetSubtype="0">
                                  <p:stCondLst>
                                    <p:cond delay="0"/>
                                  </p:stCondLst>
                                  <p:childTnLst>
                                    <p:set>
                                      <p:cBhvr>
                                        <p:cTn dur="1" fill="hold" id="60">
                                          <p:stCondLst>
                                            <p:cond delay="0"/>
                                          </p:stCondLst>
                                        </p:cTn>
                                        <p:tgtEl>
                                          <p:spTgt spid="10"/>
                                        </p:tgtEl>
                                        <p:attrNameLst>
                                          <p:attrName>style.visibility</p:attrName>
                                        </p:attrNameLst>
                                      </p:cBhvr>
                                      <p:to>
                                        <p:strVal val="visible"/>
                                      </p:to>
                                    </p:set>
                                    <p:anim calcmode="lin" valueType="num">
                                      <p:cBhvr>
                                        <p:cTn dur="500" fill="hold" id="61"/>
                                        <p:tgtEl>
                                          <p:spTgt spid="10"/>
                                        </p:tgtEl>
                                        <p:attrNameLst>
                                          <p:attrName>ppt_w</p:attrName>
                                        </p:attrNameLst>
                                      </p:cBhvr>
                                      <p:tavLst>
                                        <p:tav tm="0">
                                          <p:val>
                                            <p:fltVal val="0"/>
                                          </p:val>
                                        </p:tav>
                                        <p:tav tm="100000">
                                          <p:val>
                                            <p:strVal val="#ppt_w"/>
                                          </p:val>
                                        </p:tav>
                                      </p:tavLst>
                                    </p:anim>
                                    <p:anim calcmode="lin" valueType="num">
                                      <p:cBhvr>
                                        <p:cTn dur="500" fill="hold" id="62"/>
                                        <p:tgtEl>
                                          <p:spTgt spid="10"/>
                                        </p:tgtEl>
                                        <p:attrNameLst>
                                          <p:attrName>ppt_h</p:attrName>
                                        </p:attrNameLst>
                                      </p:cBhvr>
                                      <p:tavLst>
                                        <p:tav tm="0">
                                          <p:val>
                                            <p:fltVal val="0"/>
                                          </p:val>
                                        </p:tav>
                                        <p:tav tm="100000">
                                          <p:val>
                                            <p:strVal val="#ppt_h"/>
                                          </p:val>
                                        </p:tav>
                                      </p:tavLst>
                                    </p:anim>
                                    <p:animEffect filter="fade" transition="in">
                                      <p:cBhvr>
                                        <p:cTn dur="500" id="63"/>
                                        <p:tgtEl>
                                          <p:spTgt spid="10"/>
                                        </p:tgtEl>
                                      </p:cBhvr>
                                    </p:animEffect>
                                  </p:childTnLst>
                                </p:cTn>
                              </p:par>
                              <p:par>
                                <p:cTn fill="hold" grpId="0" id="64" nodeType="withEffect" presetClass="entr" presetID="53" presetSubtype="0">
                                  <p:stCondLst>
                                    <p:cond delay="0"/>
                                  </p:stCondLst>
                                  <p:childTnLst>
                                    <p:set>
                                      <p:cBhvr>
                                        <p:cTn dur="1" fill="hold" id="65">
                                          <p:stCondLst>
                                            <p:cond delay="0"/>
                                          </p:stCondLst>
                                        </p:cTn>
                                        <p:tgtEl>
                                          <p:spTgt spid="36"/>
                                        </p:tgtEl>
                                        <p:attrNameLst>
                                          <p:attrName>style.visibility</p:attrName>
                                        </p:attrNameLst>
                                      </p:cBhvr>
                                      <p:to>
                                        <p:strVal val="visible"/>
                                      </p:to>
                                    </p:set>
                                    <p:anim calcmode="lin" valueType="num">
                                      <p:cBhvr>
                                        <p:cTn dur="500" fill="hold" id="66"/>
                                        <p:tgtEl>
                                          <p:spTgt spid="36"/>
                                        </p:tgtEl>
                                        <p:attrNameLst>
                                          <p:attrName>ppt_w</p:attrName>
                                        </p:attrNameLst>
                                      </p:cBhvr>
                                      <p:tavLst>
                                        <p:tav tm="0">
                                          <p:val>
                                            <p:fltVal val="0"/>
                                          </p:val>
                                        </p:tav>
                                        <p:tav tm="100000">
                                          <p:val>
                                            <p:strVal val="#ppt_w"/>
                                          </p:val>
                                        </p:tav>
                                      </p:tavLst>
                                    </p:anim>
                                    <p:anim calcmode="lin" valueType="num">
                                      <p:cBhvr>
                                        <p:cTn dur="500" fill="hold" id="67"/>
                                        <p:tgtEl>
                                          <p:spTgt spid="36"/>
                                        </p:tgtEl>
                                        <p:attrNameLst>
                                          <p:attrName>ppt_h</p:attrName>
                                        </p:attrNameLst>
                                      </p:cBhvr>
                                      <p:tavLst>
                                        <p:tav tm="0">
                                          <p:val>
                                            <p:fltVal val="0"/>
                                          </p:val>
                                        </p:tav>
                                        <p:tav tm="100000">
                                          <p:val>
                                            <p:strVal val="#ppt_h"/>
                                          </p:val>
                                        </p:tav>
                                      </p:tavLst>
                                    </p:anim>
                                    <p:animEffect filter="fade" transition="in">
                                      <p:cBhvr>
                                        <p:cTn dur="500" id="68"/>
                                        <p:tgtEl>
                                          <p:spTgt spid="3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34"/>
      <p:bldP grpId="0" spid="36"/>
      <p:bldP grpId="0" spid="37"/>
      <p:bldP grpId="0" spid="38"/>
      <p:bldP grpId="0" spid="39"/>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2" name="图片占位符 11"/>
          <p:cNvPicPr>
            <a:picLocks noChangeAspect="1" noGrp="1"/>
          </p:cNvPicPr>
          <p:nvPr>
            <p:ph idx="10" sz="quarter" type="pic"/>
          </p:nvPr>
        </p:nvPicPr>
        <p:blipFill>
          <a:blip r:embed="rId3">
            <a:extLst>
              <a:ext uri="{28A0092B-C50C-407E-A947-70E740481C1C}">
                <a14:useLocalDpi/>
              </a:ext>
            </a:extLst>
          </a:blip>
          <a:stretch>
            <a:fillRect/>
          </a:stretch>
        </p:blipFill>
        <p:spPr/>
      </p:pic>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sp>
        <p:nvSpPr>
          <p:cNvPr id="6" name="矩形 5"/>
          <p:cNvSpPr/>
          <p:nvPr/>
        </p:nvSpPr>
        <p:spPr>
          <a:xfrm>
            <a:off x="508000" y="3991429"/>
            <a:ext cx="11169650" cy="2390321"/>
          </a:xfrm>
          <a:prstGeom prst="rect">
            <a:avLst/>
          </a:prstGeom>
          <a:solidFill>
            <a:schemeClr val="accent6">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7" name="矩形: 圆角 6"/>
          <p:cNvSpPr/>
          <p:nvPr/>
        </p:nvSpPr>
        <p:spPr>
          <a:xfrm>
            <a:off x="1331640" y="1884317"/>
            <a:ext cx="1905046" cy="1905046"/>
          </a:xfrm>
          <a:prstGeom prst="roundRect">
            <a:avLst>
              <a:gd fmla="val 5625"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椭圆 8"/>
          <p:cNvSpPr/>
          <p:nvPr/>
        </p:nvSpPr>
        <p:spPr>
          <a:xfrm>
            <a:off x="5813444" y="4463391"/>
            <a:ext cx="565111" cy="928916"/>
          </a:xfrm>
          <a:custGeom>
            <a:gdLst>
              <a:gd fmla="*/ 77917 w 205125" name="connsiteX0"/>
              <a:gd fmla="*/ 23813 h 337179" name="connsiteY0"/>
              <a:gd fmla="*/ 46037 w 205125" name="connsiteX1"/>
              <a:gd fmla="*/ 57327 h 337179" name="connsiteY1"/>
              <a:gd fmla="*/ 59321 w 205125" name="connsiteX2"/>
              <a:gd fmla="*/ 82798 h 337179" name="connsiteY2"/>
              <a:gd fmla="*/ 59321 w 205125" name="connsiteX3"/>
              <a:gd fmla="*/ 60008 h 337179" name="connsiteY3"/>
              <a:gd fmla="*/ 77917 w 205125" name="connsiteX4"/>
              <a:gd fmla="*/ 41240 h 337179" name="connsiteY4"/>
              <a:gd fmla="*/ 95185 w 205125" name="connsiteX5"/>
              <a:gd fmla="*/ 64030 h 337179" name="connsiteY5"/>
              <a:gd fmla="*/ 95185 w 205125" name="connsiteX6"/>
              <a:gd fmla="*/ 84138 h 337179" name="connsiteY6"/>
              <a:gd fmla="*/ 111125 w 205125" name="connsiteX7"/>
              <a:gd fmla="*/ 57327 h 337179" name="connsiteY7"/>
              <a:gd fmla="*/ 77917 w 205125" name="connsiteX8"/>
              <a:gd fmla="*/ 23813 h 337179" name="connsiteY8"/>
              <a:gd fmla="*/ 77555 w 205125" name="connsiteX9"/>
              <a:gd fmla="*/ 0 h 337179" name="connsiteY9"/>
              <a:gd fmla="*/ 134078 w 205125" name="connsiteX10"/>
              <a:gd fmla="*/ 56621 h 337179" name="connsiteY10"/>
              <a:gd fmla="*/ 94644 w 205125" name="connsiteX11"/>
              <a:gd fmla="*/ 109292 h 337179" name="connsiteY11"/>
              <a:gd fmla="*/ 94644 w 205125" name="connsiteX12"/>
              <a:gd fmla="*/ 168546 h 337179" name="connsiteY12"/>
              <a:gd fmla="*/ 101216 w 205125" name="connsiteX13"/>
              <a:gd fmla="*/ 168546 h 337179" name="connsiteY13"/>
              <a:gd fmla="*/ 102531 w 205125" name="connsiteX14"/>
              <a:gd fmla="*/ 135627 h 337179" name="connsiteY14"/>
              <a:gd fmla="*/ 115675 w 205125" name="connsiteX15"/>
              <a:gd fmla="*/ 131677 h 337179" name="connsiteY15"/>
              <a:gd fmla="*/ 132764 w 205125" name="connsiteX16"/>
              <a:gd fmla="*/ 140894 h 337179" name="connsiteY16"/>
              <a:gd fmla="*/ 132764 w 205125" name="connsiteX17"/>
              <a:gd fmla="*/ 177763 h 337179" name="connsiteY17"/>
              <a:gd fmla="*/ 140651 w 205125" name="connsiteX18"/>
              <a:gd fmla="*/ 177763 h 337179" name="connsiteY18"/>
              <a:gd fmla="*/ 140651 w 205125" name="connsiteX19"/>
              <a:gd fmla="*/ 144844 h 337179" name="connsiteY19"/>
              <a:gd fmla="*/ 157739 w 205125" name="connsiteX20"/>
              <a:gd fmla="*/ 146161 h 337179" name="connsiteY20"/>
              <a:gd fmla="*/ 170884 w 205125" name="connsiteX21"/>
              <a:gd fmla="*/ 159329 h 337179" name="connsiteY21"/>
              <a:gd fmla="*/ 170884 w 205125" name="connsiteX22"/>
              <a:gd fmla="*/ 192248 h 337179" name="connsiteY22"/>
              <a:gd fmla="*/ 177456 w 205125" name="connsiteX23"/>
              <a:gd fmla="*/ 192248 h 337179" name="connsiteY23"/>
              <a:gd fmla="*/ 177456 w 205125" name="connsiteX24"/>
              <a:gd fmla="*/ 163279 h 337179" name="connsiteY24"/>
              <a:gd fmla="*/ 193230 w 205125" name="connsiteX25"/>
              <a:gd fmla="*/ 168546 h 337179" name="connsiteY25"/>
              <a:gd fmla="*/ 205061 w 205125" name="connsiteX26"/>
              <a:gd fmla="*/ 192248 h 337179" name="connsiteY26"/>
              <a:gd fmla="*/ 197174 w 205125" name="connsiteX27"/>
              <a:gd fmla="*/ 316023 h 337179" name="connsiteY27"/>
              <a:gd fmla="*/ 119619 w 205125" name="connsiteX28"/>
              <a:gd fmla="*/ 337092 h 337179" name="connsiteY28"/>
              <a:gd fmla="*/ 48636 w 205125" name="connsiteX29"/>
              <a:gd fmla="*/ 298906 h 337179" name="connsiteY29"/>
              <a:gd fmla="*/ 30233 w 205125" name="connsiteX30"/>
              <a:gd fmla="*/ 235701 h 337179" name="connsiteY30"/>
              <a:gd fmla="*/ 0 w 205125" name="connsiteX31"/>
              <a:gd fmla="*/ 167229 h 337179" name="connsiteY31"/>
              <a:gd fmla="*/ 24975 w 205125" name="connsiteX32"/>
              <a:gd fmla="*/ 163279 h 337179" name="connsiteY32"/>
              <a:gd fmla="*/ 59152 w 205125" name="connsiteX33"/>
              <a:gd fmla="*/ 208049 h 337179" name="connsiteY33"/>
              <a:gd fmla="*/ 59152 w 205125" name="connsiteX34"/>
              <a:gd fmla="*/ 109292 h 337179" name="connsiteY34"/>
              <a:gd fmla="*/ 22346 w 205125" name="connsiteX35"/>
              <a:gd fmla="*/ 56621 h 337179" name="connsiteY35"/>
              <a:gd fmla="*/ 77555 w 205125" name="connsiteX36"/>
              <a:gd fmla="*/ 0 h 337179" name="connsiteY3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b="b" l="l" r="r" t="t"/>
            <a:pathLst>
              <a:path h="337179" w="205125">
                <a:moveTo>
                  <a:pt x="77917" y="23813"/>
                </a:moveTo>
                <a:cubicBezTo>
                  <a:pt x="60649" y="23813"/>
                  <a:pt x="46037" y="38559"/>
                  <a:pt x="46037" y="57327"/>
                </a:cubicBezTo>
                <a:cubicBezTo>
                  <a:pt x="46037" y="68052"/>
                  <a:pt x="51351" y="77435"/>
                  <a:pt x="59321" y="82798"/>
                </a:cubicBezTo>
                <a:cubicBezTo>
                  <a:pt x="59321" y="82798"/>
                  <a:pt x="59321" y="82798"/>
                  <a:pt x="59321" y="60008"/>
                </a:cubicBezTo>
                <a:cubicBezTo>
                  <a:pt x="59321" y="60008"/>
                  <a:pt x="64634" y="41240"/>
                  <a:pt x="77917" y="41240"/>
                </a:cubicBezTo>
                <a:cubicBezTo>
                  <a:pt x="91200" y="41240"/>
                  <a:pt x="95185" y="64030"/>
                  <a:pt x="95185" y="64030"/>
                </a:cubicBezTo>
                <a:cubicBezTo>
                  <a:pt x="95185" y="64030"/>
                  <a:pt x="95185" y="64030"/>
                  <a:pt x="95185" y="84138"/>
                </a:cubicBezTo>
                <a:cubicBezTo>
                  <a:pt x="104484" y="78776"/>
                  <a:pt x="111125" y="68052"/>
                  <a:pt x="111125" y="57327"/>
                </a:cubicBezTo>
                <a:cubicBezTo>
                  <a:pt x="111125" y="38559"/>
                  <a:pt x="96514" y="23813"/>
                  <a:pt x="77917" y="23813"/>
                </a:cubicBezTo>
                <a:close/>
                <a:moveTo>
                  <a:pt x="77555" y="0"/>
                </a:moveTo>
                <a:cubicBezTo>
                  <a:pt x="109103" y="0"/>
                  <a:pt x="134078" y="25019"/>
                  <a:pt x="134078" y="56621"/>
                </a:cubicBezTo>
                <a:cubicBezTo>
                  <a:pt x="134078" y="81640"/>
                  <a:pt x="116990" y="102708"/>
                  <a:pt x="94644" y="109292"/>
                </a:cubicBezTo>
                <a:cubicBezTo>
                  <a:pt x="94644" y="109292"/>
                  <a:pt x="94644" y="109292"/>
                  <a:pt x="94644" y="168546"/>
                </a:cubicBezTo>
                <a:cubicBezTo>
                  <a:pt x="94644" y="168546"/>
                  <a:pt x="94644" y="168546"/>
                  <a:pt x="101216" y="168546"/>
                </a:cubicBezTo>
                <a:cubicBezTo>
                  <a:pt x="101216" y="168546"/>
                  <a:pt x="101216" y="168546"/>
                  <a:pt x="102531" y="135627"/>
                </a:cubicBezTo>
                <a:cubicBezTo>
                  <a:pt x="105159" y="132993"/>
                  <a:pt x="110417" y="131677"/>
                  <a:pt x="115675" y="131677"/>
                </a:cubicBezTo>
                <a:cubicBezTo>
                  <a:pt x="124877" y="132993"/>
                  <a:pt x="130135" y="136944"/>
                  <a:pt x="132764" y="140894"/>
                </a:cubicBezTo>
                <a:cubicBezTo>
                  <a:pt x="132764" y="140894"/>
                  <a:pt x="132764" y="140894"/>
                  <a:pt x="132764" y="177763"/>
                </a:cubicBezTo>
                <a:cubicBezTo>
                  <a:pt x="132764" y="177763"/>
                  <a:pt x="132764" y="177763"/>
                  <a:pt x="140651" y="177763"/>
                </a:cubicBezTo>
                <a:cubicBezTo>
                  <a:pt x="140651" y="177763"/>
                  <a:pt x="140651" y="177763"/>
                  <a:pt x="140651" y="144844"/>
                </a:cubicBezTo>
                <a:cubicBezTo>
                  <a:pt x="144594" y="143527"/>
                  <a:pt x="151167" y="143527"/>
                  <a:pt x="157739" y="146161"/>
                </a:cubicBezTo>
                <a:cubicBezTo>
                  <a:pt x="164312" y="148795"/>
                  <a:pt x="168255" y="155378"/>
                  <a:pt x="170884" y="159329"/>
                </a:cubicBezTo>
                <a:cubicBezTo>
                  <a:pt x="170884" y="159329"/>
                  <a:pt x="170884" y="159329"/>
                  <a:pt x="170884" y="192248"/>
                </a:cubicBezTo>
                <a:cubicBezTo>
                  <a:pt x="170884" y="192248"/>
                  <a:pt x="170884" y="192248"/>
                  <a:pt x="177456" y="192248"/>
                </a:cubicBezTo>
                <a:cubicBezTo>
                  <a:pt x="177456" y="192248"/>
                  <a:pt x="177456" y="192248"/>
                  <a:pt x="177456" y="163279"/>
                </a:cubicBezTo>
                <a:cubicBezTo>
                  <a:pt x="181400" y="161962"/>
                  <a:pt x="187972" y="163279"/>
                  <a:pt x="193230" y="168546"/>
                </a:cubicBezTo>
                <a:cubicBezTo>
                  <a:pt x="203746" y="176447"/>
                  <a:pt x="205061" y="192248"/>
                  <a:pt x="205061" y="192248"/>
                </a:cubicBezTo>
                <a:cubicBezTo>
                  <a:pt x="205061" y="192248"/>
                  <a:pt x="206375" y="292322"/>
                  <a:pt x="197174" y="316023"/>
                </a:cubicBezTo>
                <a:cubicBezTo>
                  <a:pt x="186658" y="339725"/>
                  <a:pt x="147223" y="337092"/>
                  <a:pt x="119619" y="337092"/>
                </a:cubicBezTo>
                <a:cubicBezTo>
                  <a:pt x="90700" y="337092"/>
                  <a:pt x="67039" y="333141"/>
                  <a:pt x="48636" y="298906"/>
                </a:cubicBezTo>
                <a:cubicBezTo>
                  <a:pt x="40749" y="285738"/>
                  <a:pt x="38120" y="259403"/>
                  <a:pt x="30233" y="235701"/>
                </a:cubicBezTo>
                <a:cubicBezTo>
                  <a:pt x="17088" y="200148"/>
                  <a:pt x="0" y="167229"/>
                  <a:pt x="0" y="167229"/>
                </a:cubicBezTo>
                <a:cubicBezTo>
                  <a:pt x="0" y="167229"/>
                  <a:pt x="9201" y="158012"/>
                  <a:pt x="24975" y="163279"/>
                </a:cubicBezTo>
                <a:cubicBezTo>
                  <a:pt x="40749" y="168546"/>
                  <a:pt x="59152" y="208049"/>
                  <a:pt x="59152" y="208049"/>
                </a:cubicBezTo>
                <a:cubicBezTo>
                  <a:pt x="59152" y="208049"/>
                  <a:pt x="59152" y="208049"/>
                  <a:pt x="59152" y="109292"/>
                </a:cubicBezTo>
                <a:cubicBezTo>
                  <a:pt x="36805" y="101391"/>
                  <a:pt x="22346" y="80323"/>
                  <a:pt x="22346" y="56621"/>
                </a:cubicBezTo>
                <a:cubicBezTo>
                  <a:pt x="22346" y="25019"/>
                  <a:pt x="47322" y="0"/>
                  <a:pt x="7755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pic>
        <p:nvPicPr>
          <p:cNvPr id="3" name="图片占位符 2"/>
          <p:cNvPicPr>
            <a:picLocks noChangeAspect="1" noGrp="1"/>
          </p:cNvPicPr>
          <p:nvPr>
            <p:ph idx="11" sz="quarter" type="pic"/>
          </p:nvPr>
        </p:nvPicPr>
        <p:blipFill>
          <a:blip r:embed="rId4">
            <a:grayscl/>
            <a:extLst>
              <a:ext uri="{28A0092B-C50C-407E-A947-70E740481C1C}">
                <a14:useLocalDpi/>
              </a:ext>
            </a:extLst>
          </a:blip>
          <a:stretch>
            <a:fillRect/>
          </a:stretch>
        </p:blipFill>
        <p:spPr/>
      </p:pic>
      <p:sp>
        <p:nvSpPr>
          <p:cNvPr id="13" name="矩形 12"/>
          <p:cNvSpPr/>
          <p:nvPr/>
        </p:nvSpPr>
        <p:spPr>
          <a:xfrm>
            <a:off x="514350" y="476250"/>
            <a:ext cx="11163300" cy="590550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4" name="组合 13"/>
          <p:cNvGrpSpPr/>
          <p:nvPr/>
        </p:nvGrpSpPr>
        <p:grpSpPr>
          <a:xfrm>
            <a:off x="3652819" y="2158846"/>
            <a:ext cx="7344094" cy="1198240"/>
            <a:chOff x="6798184" y="1678126"/>
            <a:chExt cx="7344094" cy="1198240"/>
          </a:xfrm>
        </p:grpSpPr>
        <p:sp>
          <p:nvSpPr>
            <p:cNvPr id="15" name="矩形 14"/>
            <p:cNvSpPr/>
            <p:nvPr/>
          </p:nvSpPr>
          <p:spPr>
            <a:xfrm>
              <a:off x="6798185" y="2030750"/>
              <a:ext cx="7344094"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用户可以在投影仪或者计算机上进行演示也可以将演示文稿打印出来制作成胶片以便应用到更广泛的领域中</a:t>
              </a:r>
            </a:p>
          </p:txBody>
        </p:sp>
        <p:sp>
          <p:nvSpPr>
            <p:cNvPr id="16" name="矩形 15"/>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sp>
        <p:nvSpPr>
          <p:cNvPr id="17" name="矩形 16"/>
          <p:cNvSpPr/>
          <p:nvPr/>
        </p:nvSpPr>
        <p:spPr>
          <a:xfrm>
            <a:off x="4971838" y="5530262"/>
            <a:ext cx="2241974"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bg1"/>
                </a:solidFill>
              </a:rPr>
              <a:t>标题文字添加</a:t>
            </a:r>
          </a:p>
        </p:txBody>
      </p:sp>
    </p:spTree>
    <p:extLst>
      <p:ext uri="{BB962C8B-B14F-4D97-AF65-F5344CB8AC3E}">
        <p14:creationId val="1631386843"/>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2">
                                  <p:stCondLst>
                                    <p:cond delay="250"/>
                                  </p:stCondLst>
                                  <p:childTnLst>
                                    <p:set>
                                      <p:cBhvr>
                                        <p:cTn dur="1" fill="hold" id="6">
                                          <p:stCondLst>
                                            <p:cond delay="0"/>
                                          </p:stCondLst>
                                        </p:cTn>
                                        <p:tgtEl>
                                          <p:spTgt spid="14"/>
                                        </p:tgtEl>
                                        <p:attrNameLst>
                                          <p:attrName>style.visibility</p:attrName>
                                        </p:attrNameLst>
                                      </p:cBhvr>
                                      <p:to>
                                        <p:strVal val="visible"/>
                                      </p:to>
                                    </p:set>
                                    <p:anim calcmode="lin" valueType="num">
                                      <p:cBhvr additive="base">
                                        <p:cTn dur="1000" fill="hold" id="7"/>
                                        <p:tgtEl>
                                          <p:spTgt spid="14"/>
                                        </p:tgtEl>
                                        <p:attrNameLst>
                                          <p:attrName>ppt_x</p:attrName>
                                        </p:attrNameLst>
                                      </p:cBhvr>
                                      <p:tavLst>
                                        <p:tav tm="0">
                                          <p:val>
                                            <p:strVal val="1+#ppt_w/2"/>
                                          </p:val>
                                        </p:tav>
                                        <p:tav tm="100000">
                                          <p:val>
                                            <p:strVal val="#ppt_x"/>
                                          </p:val>
                                        </p:tav>
                                      </p:tavLst>
                                    </p:anim>
                                    <p:anim calcmode="lin" valueType="num">
                                      <p:cBhvr additive="base">
                                        <p:cTn dur="1000" fill="hold" id="8"/>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sp>
        <p:nvSpPr>
          <p:cNvPr id="6" name="矩形 5"/>
          <p:cNvSpPr/>
          <p:nvPr/>
        </p:nvSpPr>
        <p:spPr>
          <a:xfrm>
            <a:off x="6216893" y="2048858"/>
            <a:ext cx="4919419" cy="15216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6216893" y="3687763"/>
            <a:ext cx="4919419" cy="152165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椭圆 7"/>
          <p:cNvSpPr/>
          <p:nvPr/>
        </p:nvSpPr>
        <p:spPr>
          <a:xfrm>
            <a:off x="6561120" y="2431226"/>
            <a:ext cx="787886" cy="756920"/>
          </a:xfrm>
          <a:custGeom>
            <a:gdLst>
              <a:gd fmla="*/ 114 w 276" name="T0"/>
              <a:gd fmla="*/ 257 h 265" name="T1"/>
              <a:gd fmla="*/ 143 w 276" name="T2"/>
              <a:gd fmla="*/ 249 h 265" name="T3"/>
              <a:gd fmla="*/ 263 w 276" name="T4"/>
              <a:gd fmla="*/ 35 h 265" name="T5"/>
              <a:gd fmla="*/ 234 w 276" name="T6"/>
              <a:gd fmla="*/ 17 h 265" name="T7"/>
              <a:gd fmla="*/ 117 w 276" name="T8"/>
              <a:gd fmla="*/ 210 h 265" name="T9"/>
              <a:gd fmla="*/ 42 w 276" name="T10"/>
              <a:gd fmla="*/ 140 h 265" name="T11"/>
              <a:gd fmla="*/ 18 w 276" name="T12"/>
              <a:gd fmla="*/ 164 h 265" name="T13"/>
              <a:gd fmla="*/ 114 w 276" name="T14"/>
              <a:gd fmla="*/ 257 h 26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65" w="276">
                <a:moveTo>
                  <a:pt x="114" y="257"/>
                </a:moveTo>
                <a:cubicBezTo>
                  <a:pt x="123" y="265"/>
                  <a:pt x="141" y="262"/>
                  <a:pt x="143" y="249"/>
                </a:cubicBezTo>
                <a:cubicBezTo>
                  <a:pt x="155" y="168"/>
                  <a:pt x="217" y="99"/>
                  <a:pt x="263" y="35"/>
                </a:cubicBezTo>
                <a:cubicBezTo>
                  <a:pt x="276" y="17"/>
                  <a:pt x="246" y="0"/>
                  <a:pt x="234" y="17"/>
                </a:cubicBezTo>
                <a:cubicBezTo>
                  <a:pt x="191" y="77"/>
                  <a:pt x="138" y="139"/>
                  <a:pt x="117" y="210"/>
                </a:cubicBezTo>
                <a:cubicBezTo>
                  <a:pt x="93" y="186"/>
                  <a:pt x="69" y="162"/>
                  <a:pt x="42" y="140"/>
                </a:cubicBezTo>
                <a:cubicBezTo>
                  <a:pt x="25" y="126"/>
                  <a:pt x="0" y="150"/>
                  <a:pt x="18" y="164"/>
                </a:cubicBezTo>
                <a:cubicBezTo>
                  <a:pt x="53" y="192"/>
                  <a:pt x="83" y="225"/>
                  <a:pt x="114" y="25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1" name="椭圆 8"/>
          <p:cNvSpPr/>
          <p:nvPr/>
        </p:nvSpPr>
        <p:spPr>
          <a:xfrm>
            <a:off x="6561120" y="4054648"/>
            <a:ext cx="787886" cy="787886"/>
          </a:xfrm>
          <a:custGeom>
            <a:gdLst>
              <a:gd fmla="*/ 248 w 254" name="T0"/>
              <a:gd fmla="*/ 1 h 254" name="T1"/>
              <a:gd fmla="*/ 4 w 254" name="T2"/>
              <a:gd fmla="*/ 69 h 254" name="T3"/>
              <a:gd fmla="*/ 4 w 254" name="T4"/>
              <a:gd fmla="*/ 73 h 254" name="T5"/>
              <a:gd fmla="*/ 130 w 254" name="T6"/>
              <a:gd fmla="*/ 119 h 254" name="T7"/>
              <a:gd fmla="*/ 139 w 254" name="T8"/>
              <a:gd fmla="*/ 128 h 254" name="T9"/>
              <a:gd fmla="*/ 182 w 254" name="T10"/>
              <a:gd fmla="*/ 250 h 254" name="T11"/>
              <a:gd fmla="*/ 186 w 254" name="T12"/>
              <a:gd fmla="*/ 250 h 254" name="T13"/>
              <a:gd fmla="*/ 253 w 254" name="T14"/>
              <a:gd fmla="*/ 6 h 254" name="T15"/>
              <a:gd fmla="*/ 248 w 254" name="T16"/>
              <a:gd fmla="*/ 1 h 2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4" w="254">
                <a:moveTo>
                  <a:pt x="248" y="1"/>
                </a:moveTo>
                <a:cubicBezTo>
                  <a:pt x="4" y="69"/>
                  <a:pt x="4" y="69"/>
                  <a:pt x="4" y="69"/>
                </a:cubicBezTo>
                <a:cubicBezTo>
                  <a:pt x="1" y="70"/>
                  <a:pt x="0" y="72"/>
                  <a:pt x="4" y="73"/>
                </a:cubicBezTo>
                <a:cubicBezTo>
                  <a:pt x="130" y="119"/>
                  <a:pt x="130" y="119"/>
                  <a:pt x="130" y="119"/>
                </a:cubicBezTo>
                <a:cubicBezTo>
                  <a:pt x="134" y="120"/>
                  <a:pt x="138" y="124"/>
                  <a:pt x="139" y="128"/>
                </a:cubicBezTo>
                <a:cubicBezTo>
                  <a:pt x="182" y="250"/>
                  <a:pt x="182" y="250"/>
                  <a:pt x="182" y="250"/>
                </a:cubicBezTo>
                <a:cubicBezTo>
                  <a:pt x="183" y="254"/>
                  <a:pt x="185" y="254"/>
                  <a:pt x="186" y="250"/>
                </a:cubicBezTo>
                <a:cubicBezTo>
                  <a:pt x="253" y="6"/>
                  <a:pt x="253" y="6"/>
                  <a:pt x="253" y="6"/>
                </a:cubicBezTo>
                <a:cubicBezTo>
                  <a:pt x="254" y="2"/>
                  <a:pt x="252" y="0"/>
                  <a:pt x="248" y="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pic>
        <p:nvPicPr>
          <p:cNvPr id="12" name="图片占位符 11"/>
          <p:cNvPicPr>
            <a:picLocks noChangeAspect="1" noGrp="1"/>
          </p:cNvPicPr>
          <p:nvPr>
            <p:ph idx="10" sz="quarter" type="pic"/>
          </p:nvPr>
        </p:nvPicPr>
        <p:blipFill>
          <a:blip r:embed="rId3">
            <a:grayscl/>
            <a:extLst>
              <a:ext uri="{28A0092B-C50C-407E-A947-70E740481C1C}">
                <a14:useLocalDpi/>
              </a:ext>
            </a:extLst>
          </a:blip>
          <a:stretch>
            <a:fillRect/>
          </a:stretch>
        </p:blipFill>
        <p:spPr/>
      </p:pic>
      <p:grpSp>
        <p:nvGrpSpPr>
          <p:cNvPr id="13" name="组合 12"/>
          <p:cNvGrpSpPr/>
          <p:nvPr/>
        </p:nvGrpSpPr>
        <p:grpSpPr>
          <a:xfrm>
            <a:off x="7558584" y="2199409"/>
            <a:ext cx="3368150" cy="1220554"/>
            <a:chOff x="6798184" y="1678126"/>
            <a:chExt cx="3368150" cy="1220554"/>
          </a:xfrm>
        </p:grpSpPr>
        <p:sp>
          <p:nvSpPr>
            <p:cNvPr id="14" name="矩形 13"/>
            <p:cNvSpPr/>
            <p:nvPr/>
          </p:nvSpPr>
          <p:spPr>
            <a:xfrm>
              <a:off x="6798185"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bg1"/>
                  </a:solidFill>
                </a:rPr>
                <a:t>用户可以在投影仪或者计算机上进行演示也可以将演示文稿打印出来制作成胶片以便应用到更广泛的领域中</a:t>
              </a:r>
            </a:p>
          </p:txBody>
        </p:sp>
        <p:sp>
          <p:nvSpPr>
            <p:cNvPr id="15" name="矩形 14"/>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bg1"/>
                  </a:solidFill>
                </a:rPr>
                <a:t>标题文字添加</a:t>
              </a:r>
            </a:p>
          </p:txBody>
        </p:sp>
      </p:grpSp>
      <p:grpSp>
        <p:nvGrpSpPr>
          <p:cNvPr id="16" name="组合 15"/>
          <p:cNvGrpSpPr/>
          <p:nvPr/>
        </p:nvGrpSpPr>
        <p:grpSpPr>
          <a:xfrm>
            <a:off x="7558584" y="3838314"/>
            <a:ext cx="3368150" cy="1220554"/>
            <a:chOff x="6798184" y="1678126"/>
            <a:chExt cx="3368150" cy="1220554"/>
          </a:xfrm>
        </p:grpSpPr>
        <p:sp>
          <p:nvSpPr>
            <p:cNvPr id="17" name="矩形 16"/>
            <p:cNvSpPr/>
            <p:nvPr/>
          </p:nvSpPr>
          <p:spPr>
            <a:xfrm>
              <a:off x="6798185"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bg1"/>
                  </a:solidFill>
                </a:rPr>
                <a:t>用户可以在投影仪或者计算机上进行演示也可以将演示文稿打印出来制作成胶片以便应用到更广泛的领域中</a:t>
              </a:r>
            </a:p>
          </p:txBody>
        </p:sp>
        <p:sp>
          <p:nvSpPr>
            <p:cNvPr id="18" name="矩形 17"/>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bg1"/>
                  </a:solidFill>
                </a:rPr>
                <a:t>标题文字添加</a:t>
              </a:r>
            </a:p>
          </p:txBody>
        </p:sp>
      </p:grpSp>
      <p:sp>
        <p:nvSpPr>
          <p:cNvPr id="19" name="矩形 18"/>
          <p:cNvSpPr/>
          <p:nvPr/>
        </p:nvSpPr>
        <p:spPr>
          <a:xfrm>
            <a:off x="1364341" y="5430818"/>
            <a:ext cx="9376229"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用户可以在投影仪或者计算机上进行演示也可以将演示文稿打印出来制作成胶片以便应用到更广泛的领域中成胶片以便应用到更广泛的领域中</a:t>
            </a:r>
          </a:p>
        </p:txBody>
      </p:sp>
    </p:spTree>
    <p:extLst>
      <p:ext uri="{BB962C8B-B14F-4D97-AF65-F5344CB8AC3E}">
        <p14:creationId val="46918623"/>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4" presetSubtype="10">
                                  <p:stCondLst>
                                    <p:cond delay="0"/>
                                  </p:stCondLst>
                                  <p:childTnLst>
                                    <p:set>
                                      <p:cBhvr>
                                        <p:cTn dur="1" fill="hold" id="6">
                                          <p:stCondLst>
                                            <p:cond delay="0"/>
                                          </p:stCondLst>
                                        </p:cTn>
                                        <p:tgtEl>
                                          <p:spTgt spid="12"/>
                                        </p:tgtEl>
                                        <p:attrNameLst>
                                          <p:attrName>style.visibility</p:attrName>
                                        </p:attrNameLst>
                                      </p:cBhvr>
                                      <p:to>
                                        <p:strVal val="visible"/>
                                      </p:to>
                                    </p:set>
                                    <p:animEffect filter="randombar(horizontal)" transition="in">
                                      <p:cBhvr>
                                        <p:cTn dur="500" id="7"/>
                                        <p:tgtEl>
                                          <p:spTgt spid="12"/>
                                        </p:tgtEl>
                                      </p:cBhvr>
                                    </p:animEffect>
                                  </p:childTnLst>
                                </p:cTn>
                              </p:par>
                            </p:childTnLst>
                          </p:cTn>
                        </p:par>
                        <p:par>
                          <p:cTn fill="hold" id="8" nodeType="afterGroup">
                            <p:stCondLst>
                              <p:cond delay="500"/>
                            </p:stCondLst>
                            <p:childTnLst>
                              <p:par>
                                <p:cTn fill="hold" grpId="0" id="9" nodeType="afterEffect" presetClass="entr" presetID="42" presetSubtype="0">
                                  <p:stCondLst>
                                    <p:cond delay="0"/>
                                  </p:stCondLst>
                                  <p:childTnLst>
                                    <p:set>
                                      <p:cBhvr>
                                        <p:cTn dur="1" fill="hold" id="10">
                                          <p:stCondLst>
                                            <p:cond delay="0"/>
                                          </p:stCondLst>
                                        </p:cTn>
                                        <p:tgtEl>
                                          <p:spTgt spid="6"/>
                                        </p:tgtEl>
                                        <p:attrNameLst>
                                          <p:attrName>style.visibility</p:attrName>
                                        </p:attrNameLst>
                                      </p:cBhvr>
                                      <p:to>
                                        <p:strVal val="visible"/>
                                      </p:to>
                                    </p:set>
                                    <p:animEffect filter="fade" transition="in">
                                      <p:cBhvr>
                                        <p:cTn dur="1000" id="11"/>
                                        <p:tgtEl>
                                          <p:spTgt spid="6"/>
                                        </p:tgtEl>
                                      </p:cBhvr>
                                    </p:animEffect>
                                    <p:anim calcmode="lin" valueType="num">
                                      <p:cBhvr>
                                        <p:cTn dur="1000" fill="hold" id="12"/>
                                        <p:tgtEl>
                                          <p:spTgt spid="6"/>
                                        </p:tgtEl>
                                        <p:attrNameLst>
                                          <p:attrName>ppt_x</p:attrName>
                                        </p:attrNameLst>
                                      </p:cBhvr>
                                      <p:tavLst>
                                        <p:tav tm="0">
                                          <p:val>
                                            <p:strVal val="#ppt_x"/>
                                          </p:val>
                                        </p:tav>
                                        <p:tav tm="100000">
                                          <p:val>
                                            <p:strVal val="#ppt_x"/>
                                          </p:val>
                                        </p:tav>
                                      </p:tavLst>
                                    </p:anim>
                                    <p:anim calcmode="lin" valueType="num">
                                      <p:cBhvr>
                                        <p:cTn dur="1000" fill="hold" id="13"/>
                                        <p:tgtEl>
                                          <p:spTgt spid="6"/>
                                        </p:tgtEl>
                                        <p:attrNameLst>
                                          <p:attrName>ppt_y</p:attrName>
                                        </p:attrNameLst>
                                      </p:cBhvr>
                                      <p:tavLst>
                                        <p:tav tm="0">
                                          <p:val>
                                            <p:strVal val="#ppt_y+.1"/>
                                          </p:val>
                                        </p:tav>
                                        <p:tav tm="100000">
                                          <p:val>
                                            <p:strVal val="#ppt_y"/>
                                          </p:val>
                                        </p:tav>
                                      </p:tavLst>
                                    </p:anim>
                                  </p:childTnLst>
                                </p:cTn>
                              </p:par>
                              <p:par>
                                <p:cTn fill="hold" grpId="0" id="14" nodeType="withEffect" presetClass="entr" presetID="42" presetSubtype="0">
                                  <p:stCondLst>
                                    <p:cond delay="0"/>
                                  </p:stCondLst>
                                  <p:childTnLst>
                                    <p:set>
                                      <p:cBhvr>
                                        <p:cTn dur="1" fill="hold" id="15">
                                          <p:stCondLst>
                                            <p:cond delay="0"/>
                                          </p:stCondLst>
                                        </p:cTn>
                                        <p:tgtEl>
                                          <p:spTgt spid="20"/>
                                        </p:tgtEl>
                                        <p:attrNameLst>
                                          <p:attrName>style.visibility</p:attrName>
                                        </p:attrNameLst>
                                      </p:cBhvr>
                                      <p:to>
                                        <p:strVal val="visible"/>
                                      </p:to>
                                    </p:set>
                                    <p:animEffect filter="fade" transition="in">
                                      <p:cBhvr>
                                        <p:cTn dur="1000" id="16"/>
                                        <p:tgtEl>
                                          <p:spTgt spid="20"/>
                                        </p:tgtEl>
                                      </p:cBhvr>
                                    </p:animEffect>
                                    <p:anim calcmode="lin" valueType="num">
                                      <p:cBhvr>
                                        <p:cTn dur="1000" fill="hold" id="17"/>
                                        <p:tgtEl>
                                          <p:spTgt spid="20"/>
                                        </p:tgtEl>
                                        <p:attrNameLst>
                                          <p:attrName>ppt_x</p:attrName>
                                        </p:attrNameLst>
                                      </p:cBhvr>
                                      <p:tavLst>
                                        <p:tav tm="0">
                                          <p:val>
                                            <p:strVal val="#ppt_x"/>
                                          </p:val>
                                        </p:tav>
                                        <p:tav tm="100000">
                                          <p:val>
                                            <p:strVal val="#ppt_x"/>
                                          </p:val>
                                        </p:tav>
                                      </p:tavLst>
                                    </p:anim>
                                    <p:anim calcmode="lin" valueType="num">
                                      <p:cBhvr>
                                        <p:cTn dur="1000" fill="hold" id="18"/>
                                        <p:tgtEl>
                                          <p:spTgt spid="20"/>
                                        </p:tgtEl>
                                        <p:attrNameLst>
                                          <p:attrName>ppt_y</p:attrName>
                                        </p:attrNameLst>
                                      </p:cBhvr>
                                      <p:tavLst>
                                        <p:tav tm="0">
                                          <p:val>
                                            <p:strVal val="#ppt_y+.1"/>
                                          </p:val>
                                        </p:tav>
                                        <p:tav tm="100000">
                                          <p:val>
                                            <p:strVal val="#ppt_y"/>
                                          </p:val>
                                        </p:tav>
                                      </p:tavLst>
                                    </p:anim>
                                  </p:childTnLst>
                                </p:cTn>
                              </p:par>
                              <p:par>
                                <p:cTn fill="hold" id="19" nodeType="withEffect" presetClass="entr" presetID="42" presetSubtype="0">
                                  <p:stCondLst>
                                    <p:cond delay="0"/>
                                  </p:stCondLst>
                                  <p:childTnLst>
                                    <p:set>
                                      <p:cBhvr>
                                        <p:cTn dur="1" fill="hold" id="20">
                                          <p:stCondLst>
                                            <p:cond delay="0"/>
                                          </p:stCondLst>
                                        </p:cTn>
                                        <p:tgtEl>
                                          <p:spTgt spid="13"/>
                                        </p:tgtEl>
                                        <p:attrNameLst>
                                          <p:attrName>style.visibility</p:attrName>
                                        </p:attrNameLst>
                                      </p:cBhvr>
                                      <p:to>
                                        <p:strVal val="visible"/>
                                      </p:to>
                                    </p:set>
                                    <p:animEffect filter="fade" transition="in">
                                      <p:cBhvr>
                                        <p:cTn dur="1000" id="21"/>
                                        <p:tgtEl>
                                          <p:spTgt spid="13"/>
                                        </p:tgtEl>
                                      </p:cBhvr>
                                    </p:animEffect>
                                    <p:anim calcmode="lin" valueType="num">
                                      <p:cBhvr>
                                        <p:cTn dur="1000" fill="hold" id="22"/>
                                        <p:tgtEl>
                                          <p:spTgt spid="13"/>
                                        </p:tgtEl>
                                        <p:attrNameLst>
                                          <p:attrName>ppt_x</p:attrName>
                                        </p:attrNameLst>
                                      </p:cBhvr>
                                      <p:tavLst>
                                        <p:tav tm="0">
                                          <p:val>
                                            <p:strVal val="#ppt_x"/>
                                          </p:val>
                                        </p:tav>
                                        <p:tav tm="100000">
                                          <p:val>
                                            <p:strVal val="#ppt_x"/>
                                          </p:val>
                                        </p:tav>
                                      </p:tavLst>
                                    </p:anim>
                                    <p:anim calcmode="lin" valueType="num">
                                      <p:cBhvr>
                                        <p:cTn dur="1000" fill="hold" id="23"/>
                                        <p:tgtEl>
                                          <p:spTgt spid="13"/>
                                        </p:tgtEl>
                                        <p:attrNameLst>
                                          <p:attrName>ppt_y</p:attrName>
                                        </p:attrNameLst>
                                      </p:cBhvr>
                                      <p:tavLst>
                                        <p:tav tm="0">
                                          <p:val>
                                            <p:strVal val="#ppt_y+.1"/>
                                          </p:val>
                                        </p:tav>
                                        <p:tav tm="100000">
                                          <p:val>
                                            <p:strVal val="#ppt_y"/>
                                          </p:val>
                                        </p:tav>
                                      </p:tavLst>
                                    </p:anim>
                                  </p:childTnLst>
                                </p:cTn>
                              </p:par>
                              <p:par>
                                <p:cTn fill="hold" grpId="0" id="24" nodeType="withEffect" presetClass="entr" presetID="47" presetSubtype="0">
                                  <p:stCondLst>
                                    <p:cond delay="0"/>
                                  </p:stCondLst>
                                  <p:childTnLst>
                                    <p:set>
                                      <p:cBhvr>
                                        <p:cTn dur="1" fill="hold" id="25">
                                          <p:stCondLst>
                                            <p:cond delay="0"/>
                                          </p:stCondLst>
                                        </p:cTn>
                                        <p:tgtEl>
                                          <p:spTgt spid="7"/>
                                        </p:tgtEl>
                                        <p:attrNameLst>
                                          <p:attrName>style.visibility</p:attrName>
                                        </p:attrNameLst>
                                      </p:cBhvr>
                                      <p:to>
                                        <p:strVal val="visible"/>
                                      </p:to>
                                    </p:set>
                                    <p:animEffect filter="fade" transition="in">
                                      <p:cBhvr>
                                        <p:cTn dur="1000" id="26"/>
                                        <p:tgtEl>
                                          <p:spTgt spid="7"/>
                                        </p:tgtEl>
                                      </p:cBhvr>
                                    </p:animEffect>
                                    <p:anim calcmode="lin" valueType="num">
                                      <p:cBhvr>
                                        <p:cTn dur="1000" fill="hold" id="27"/>
                                        <p:tgtEl>
                                          <p:spTgt spid="7"/>
                                        </p:tgtEl>
                                        <p:attrNameLst>
                                          <p:attrName>ppt_x</p:attrName>
                                        </p:attrNameLst>
                                      </p:cBhvr>
                                      <p:tavLst>
                                        <p:tav tm="0">
                                          <p:val>
                                            <p:strVal val="#ppt_x"/>
                                          </p:val>
                                        </p:tav>
                                        <p:tav tm="100000">
                                          <p:val>
                                            <p:strVal val="#ppt_x"/>
                                          </p:val>
                                        </p:tav>
                                      </p:tavLst>
                                    </p:anim>
                                    <p:anim calcmode="lin" valueType="num">
                                      <p:cBhvr>
                                        <p:cTn dur="1000" fill="hold" id="28"/>
                                        <p:tgtEl>
                                          <p:spTgt spid="7"/>
                                        </p:tgtEl>
                                        <p:attrNameLst>
                                          <p:attrName>ppt_y</p:attrName>
                                        </p:attrNameLst>
                                      </p:cBhvr>
                                      <p:tavLst>
                                        <p:tav tm="0">
                                          <p:val>
                                            <p:strVal val="#ppt_y-.1"/>
                                          </p:val>
                                        </p:tav>
                                        <p:tav tm="100000">
                                          <p:val>
                                            <p:strVal val="#ppt_y"/>
                                          </p:val>
                                        </p:tav>
                                      </p:tavLst>
                                    </p:anim>
                                  </p:childTnLst>
                                </p:cTn>
                              </p:par>
                              <p:par>
                                <p:cTn fill="hold" grpId="0" id="29" nodeType="withEffect" presetClass="entr" presetID="47" presetSubtype="0">
                                  <p:stCondLst>
                                    <p:cond delay="0"/>
                                  </p:stCondLst>
                                  <p:childTnLst>
                                    <p:set>
                                      <p:cBhvr>
                                        <p:cTn dur="1" fill="hold" id="30">
                                          <p:stCondLst>
                                            <p:cond delay="0"/>
                                          </p:stCondLst>
                                        </p:cTn>
                                        <p:tgtEl>
                                          <p:spTgt spid="21"/>
                                        </p:tgtEl>
                                        <p:attrNameLst>
                                          <p:attrName>style.visibility</p:attrName>
                                        </p:attrNameLst>
                                      </p:cBhvr>
                                      <p:to>
                                        <p:strVal val="visible"/>
                                      </p:to>
                                    </p:set>
                                    <p:animEffect filter="fade" transition="in">
                                      <p:cBhvr>
                                        <p:cTn dur="1000" id="31"/>
                                        <p:tgtEl>
                                          <p:spTgt spid="21"/>
                                        </p:tgtEl>
                                      </p:cBhvr>
                                    </p:animEffect>
                                    <p:anim calcmode="lin" valueType="num">
                                      <p:cBhvr>
                                        <p:cTn dur="1000" fill="hold" id="32"/>
                                        <p:tgtEl>
                                          <p:spTgt spid="21"/>
                                        </p:tgtEl>
                                        <p:attrNameLst>
                                          <p:attrName>ppt_x</p:attrName>
                                        </p:attrNameLst>
                                      </p:cBhvr>
                                      <p:tavLst>
                                        <p:tav tm="0">
                                          <p:val>
                                            <p:strVal val="#ppt_x"/>
                                          </p:val>
                                        </p:tav>
                                        <p:tav tm="100000">
                                          <p:val>
                                            <p:strVal val="#ppt_x"/>
                                          </p:val>
                                        </p:tav>
                                      </p:tavLst>
                                    </p:anim>
                                    <p:anim calcmode="lin" valueType="num">
                                      <p:cBhvr>
                                        <p:cTn dur="1000" fill="hold" id="33"/>
                                        <p:tgtEl>
                                          <p:spTgt spid="21"/>
                                        </p:tgtEl>
                                        <p:attrNameLst>
                                          <p:attrName>ppt_y</p:attrName>
                                        </p:attrNameLst>
                                      </p:cBhvr>
                                      <p:tavLst>
                                        <p:tav tm="0">
                                          <p:val>
                                            <p:strVal val="#ppt_y-.1"/>
                                          </p:val>
                                        </p:tav>
                                        <p:tav tm="100000">
                                          <p:val>
                                            <p:strVal val="#ppt_y"/>
                                          </p:val>
                                        </p:tav>
                                      </p:tavLst>
                                    </p:anim>
                                  </p:childTnLst>
                                </p:cTn>
                              </p:par>
                              <p:par>
                                <p:cTn fill="hold" id="34" nodeType="withEffect" presetClass="entr" presetID="47" presetSubtype="0">
                                  <p:stCondLst>
                                    <p:cond delay="0"/>
                                  </p:stCondLst>
                                  <p:childTnLst>
                                    <p:set>
                                      <p:cBhvr>
                                        <p:cTn dur="1" fill="hold" id="35">
                                          <p:stCondLst>
                                            <p:cond delay="0"/>
                                          </p:stCondLst>
                                        </p:cTn>
                                        <p:tgtEl>
                                          <p:spTgt spid="16"/>
                                        </p:tgtEl>
                                        <p:attrNameLst>
                                          <p:attrName>style.visibility</p:attrName>
                                        </p:attrNameLst>
                                      </p:cBhvr>
                                      <p:to>
                                        <p:strVal val="visible"/>
                                      </p:to>
                                    </p:set>
                                    <p:animEffect filter="fade" transition="in">
                                      <p:cBhvr>
                                        <p:cTn dur="1000" id="36"/>
                                        <p:tgtEl>
                                          <p:spTgt spid="16"/>
                                        </p:tgtEl>
                                      </p:cBhvr>
                                    </p:animEffect>
                                    <p:anim calcmode="lin" valueType="num">
                                      <p:cBhvr>
                                        <p:cTn dur="1000" fill="hold" id="37"/>
                                        <p:tgtEl>
                                          <p:spTgt spid="16"/>
                                        </p:tgtEl>
                                        <p:attrNameLst>
                                          <p:attrName>ppt_x</p:attrName>
                                        </p:attrNameLst>
                                      </p:cBhvr>
                                      <p:tavLst>
                                        <p:tav tm="0">
                                          <p:val>
                                            <p:strVal val="#ppt_x"/>
                                          </p:val>
                                        </p:tav>
                                        <p:tav tm="100000">
                                          <p:val>
                                            <p:strVal val="#ppt_x"/>
                                          </p:val>
                                        </p:tav>
                                      </p:tavLst>
                                    </p:anim>
                                    <p:anim calcmode="lin" valueType="num">
                                      <p:cBhvr>
                                        <p:cTn dur="1000" fill="hold" id="38"/>
                                        <p:tgtEl>
                                          <p:spTgt spid="16"/>
                                        </p:tgtEl>
                                        <p:attrNameLst>
                                          <p:attrName>ppt_y</p:attrName>
                                        </p:attrNameLst>
                                      </p:cBhvr>
                                      <p:tavLst>
                                        <p:tav tm="0">
                                          <p:val>
                                            <p:strVal val="#ppt_y-.1"/>
                                          </p:val>
                                        </p:tav>
                                        <p:tav tm="100000">
                                          <p:val>
                                            <p:strVal val="#ppt_y"/>
                                          </p:val>
                                        </p:tav>
                                      </p:tavLst>
                                    </p:anim>
                                  </p:childTnLst>
                                </p:cTn>
                              </p:par>
                            </p:childTnLst>
                          </p:cTn>
                        </p:par>
                        <p:par>
                          <p:cTn fill="hold" id="39" nodeType="afterGroup">
                            <p:stCondLst>
                              <p:cond delay="1500"/>
                            </p:stCondLst>
                            <p:childTnLst>
                              <p:par>
                                <p:cTn fill="hold" grpId="0" id="40" nodeType="afterEffect" presetClass="entr" presetID="22" presetSubtype="8">
                                  <p:stCondLst>
                                    <p:cond delay="0"/>
                                  </p:stCondLst>
                                  <p:childTnLst>
                                    <p:set>
                                      <p:cBhvr>
                                        <p:cTn dur="1" fill="hold" id="41">
                                          <p:stCondLst>
                                            <p:cond delay="0"/>
                                          </p:stCondLst>
                                        </p:cTn>
                                        <p:tgtEl>
                                          <p:spTgt spid="19"/>
                                        </p:tgtEl>
                                        <p:attrNameLst>
                                          <p:attrName>style.visibility</p:attrName>
                                        </p:attrNameLst>
                                      </p:cBhvr>
                                      <p:to>
                                        <p:strVal val="visible"/>
                                      </p:to>
                                    </p:set>
                                    <p:animEffect filter="wipe(left)" transition="in">
                                      <p:cBhvr>
                                        <p:cTn dur="500" id="42"/>
                                        <p:tgtEl>
                                          <p:spTgt spid="1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20"/>
      <p:bldP grpId="0" spid="21"/>
      <p:bldP grpId="0" spid="19"/>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grpSp>
        <p:nvGrpSpPr>
          <p:cNvPr id="6" name="组合 5"/>
          <p:cNvGrpSpPr/>
          <p:nvPr/>
        </p:nvGrpSpPr>
        <p:grpSpPr>
          <a:xfrm>
            <a:off x="1069276" y="2409372"/>
            <a:ext cx="10067037" cy="0"/>
            <a:chOff x="3091543" y="3033486"/>
            <a:chExt cx="10067037" cy="0"/>
          </a:xfrm>
        </p:grpSpPr>
        <p:cxnSp>
          <p:nvCxnSpPr>
            <p:cNvPr id="7" name="直接连接符 6"/>
            <p:cNvCxnSpPr/>
            <p:nvPr/>
          </p:nvCxnSpPr>
          <p:spPr>
            <a:xfrm>
              <a:off x="3091543" y="3033486"/>
              <a:ext cx="10067037"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3386609" y="3033486"/>
              <a:ext cx="2148115"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22" name="椭圆 8"/>
          <p:cNvSpPr/>
          <p:nvPr/>
        </p:nvSpPr>
        <p:spPr>
          <a:xfrm>
            <a:off x="1357354" y="3605111"/>
            <a:ext cx="1054224" cy="1014059"/>
          </a:xfrm>
          <a:custGeom>
            <a:gdLst>
              <a:gd fmla="*/ 251409 w 333376" name="connsiteX0"/>
              <a:gd fmla="*/ 227087 h 320675" name="connsiteY0"/>
              <a:gd fmla="*/ 258050 w 333376" name="connsiteX1"/>
              <a:gd fmla="*/ 230742 h 320675" name="connsiteY1"/>
              <a:gd fmla="*/ 256754 w 333376" name="connsiteX2"/>
              <a:gd fmla="*/ 245361 h 320675" name="connsiteY2"/>
              <a:gd fmla="*/ 216581 w 333376" name="connsiteX3"/>
              <a:gd fmla="*/ 279917 h 320675" name="connsiteY3"/>
              <a:gd fmla="*/ 210101 w 333376" name="connsiteX4"/>
              <a:gd fmla="*/ 282575 h 320675" name="connsiteY4"/>
              <a:gd fmla="*/ 202326 w 333376" name="connsiteX5"/>
              <a:gd fmla="*/ 278588 h 320675" name="connsiteY5"/>
              <a:gd fmla="*/ 203622 w 333376" name="connsiteX6"/>
              <a:gd fmla="*/ 263968 h 320675" name="connsiteY6"/>
              <a:gd fmla="*/ 243795 w 333376" name="connsiteX7"/>
              <a:gd fmla="*/ 229412 h 320675" name="connsiteY7"/>
              <a:gd fmla="*/ 251409 w 333376" name="connsiteX8"/>
              <a:gd fmla="*/ 227087 h 320675" name="connsiteY8"/>
              <a:gd fmla="*/ 85142 w 333376" name="connsiteX9"/>
              <a:gd fmla="*/ 227087 h 320675" name="connsiteY9"/>
              <a:gd fmla="*/ 92756 w 333376" name="connsiteX10"/>
              <a:gd fmla="*/ 229412 h 320675" name="connsiteY10"/>
              <a:gd fmla="*/ 132929 w 333376" name="connsiteX11"/>
              <a:gd fmla="*/ 263968 h 320675" name="connsiteY11"/>
              <a:gd fmla="*/ 134225 w 333376" name="connsiteX12"/>
              <a:gd fmla="*/ 278588 h 320675" name="connsiteY12"/>
              <a:gd fmla="*/ 126450 w 333376" name="connsiteX13"/>
              <a:gd fmla="*/ 282575 h 320675" name="connsiteY13"/>
              <a:gd fmla="*/ 119970 w 333376" name="connsiteX14"/>
              <a:gd fmla="*/ 279917 h 320675" name="connsiteY14"/>
              <a:gd fmla="*/ 79797 w 333376" name="connsiteX15"/>
              <a:gd fmla="*/ 245361 h 320675" name="connsiteY15"/>
              <a:gd fmla="*/ 78501 w 333376" name="connsiteX16"/>
              <a:gd fmla="*/ 230742 h 320675" name="connsiteY16"/>
              <a:gd fmla="*/ 85142 w 333376" name="connsiteX17"/>
              <a:gd fmla="*/ 227087 h 320675" name="connsiteY17"/>
              <a:gd fmla="*/ 188006 w 333376" name="connsiteX18"/>
              <a:gd fmla="*/ 147637 h 320675" name="connsiteY18"/>
              <a:gd fmla="*/ 214313 w 333376" name="connsiteX19"/>
              <a:gd fmla="*/ 223669 h 320675" name="connsiteY19"/>
              <a:gd fmla="*/ 205106 w 333376" name="connsiteX20"/>
              <a:gd fmla="*/ 232845 h 320675" name="connsiteY20"/>
              <a:gd fmla="*/ 195898 w 333376" name="connsiteX21"/>
              <a:gd fmla="*/ 223669 h 320675" name="connsiteY21"/>
              <a:gd fmla="*/ 191952 w 333376" name="connsiteX22"/>
              <a:gd fmla="*/ 189586 h 320675" name="connsiteY22"/>
              <a:gd fmla="*/ 191952 w 333376" name="connsiteX23"/>
              <a:gd fmla="*/ 221047 h 320675" name="connsiteY23"/>
              <a:gd fmla="*/ 188006 w 333376" name="connsiteX24"/>
              <a:gd fmla="*/ 232845 h 320675" name="connsiteY24"/>
              <a:gd fmla="*/ 188006 w 333376" name="connsiteX25"/>
              <a:gd fmla="*/ 311499 h 320675" name="connsiteY25"/>
              <a:gd fmla="*/ 178798 w 333376" name="connsiteX26"/>
              <a:gd fmla="*/ 320675 h 320675" name="connsiteY26"/>
              <a:gd fmla="*/ 169591 w 333376" name="connsiteX27"/>
              <a:gd fmla="*/ 311499 h 320675" name="connsiteY27"/>
              <a:gd fmla="*/ 168275 w 333376" name="connsiteX28"/>
              <a:gd fmla="*/ 311499 h 320675" name="connsiteY28"/>
              <a:gd fmla="*/ 159068 w 333376" name="connsiteX29"/>
              <a:gd fmla="*/ 320675 h 320675" name="connsiteY29"/>
              <a:gd fmla="*/ 148545 w 333376" name="connsiteX30"/>
              <a:gd fmla="*/ 311499 h 320675" name="connsiteY30"/>
              <a:gd fmla="*/ 148545 w 333376" name="connsiteX31"/>
              <a:gd fmla="*/ 234156 h 320675" name="connsiteY31"/>
              <a:gd fmla="*/ 145914 w 333376" name="connsiteX32"/>
              <a:gd fmla="*/ 222358 h 320675" name="connsiteY32"/>
              <a:gd fmla="*/ 145914 w 333376" name="connsiteX33"/>
              <a:gd fmla="*/ 192208 h 320675" name="connsiteY33"/>
              <a:gd fmla="*/ 141968 w 333376" name="connsiteX34"/>
              <a:gd fmla="*/ 224980 h 320675" name="connsiteY34"/>
              <a:gd fmla="*/ 132761 w 333376" name="connsiteX35"/>
              <a:gd fmla="*/ 235467 h 320675" name="connsiteY35"/>
              <a:gd fmla="*/ 123553 w 333376" name="connsiteX36"/>
              <a:gd fmla="*/ 224980 h 320675" name="connsiteY36"/>
              <a:gd fmla="*/ 149860 w 333376" name="connsiteX37"/>
              <a:gd fmla="*/ 150259 h 320675" name="connsiteY37"/>
              <a:gd fmla="*/ 168275 w 333376" name="connsiteX38"/>
              <a:gd fmla="*/ 175166 h 320675" name="connsiteY38"/>
              <a:gd fmla="*/ 188006 w 333376" name="connsiteX39"/>
              <a:gd fmla="*/ 147637 h 320675" name="connsiteY39"/>
              <a:gd fmla="*/ 168414 w 333376" name="connsiteX40"/>
              <a:gd fmla="*/ 138112 h 320675" name="connsiteY40"/>
              <a:gd fmla="*/ 174971 w 333376" name="connsiteX41"/>
              <a:gd fmla="*/ 141922 h 320675" name="connsiteY41"/>
              <a:gd fmla="*/ 180217 w 333376" name="connsiteX42"/>
              <a:gd fmla="*/ 139382 h 320675" name="connsiteY42"/>
              <a:gd fmla="*/ 182840 w 333376" name="connsiteX43"/>
              <a:gd fmla="*/ 139382 h 320675" name="connsiteY43"/>
              <a:gd fmla="*/ 184151 w 333376" name="connsiteX44"/>
              <a:gd fmla="*/ 141922 h 320675" name="connsiteY44"/>
              <a:gd fmla="*/ 184151 w 333376" name="connsiteX45"/>
              <a:gd fmla="*/ 148272 h 320675" name="connsiteY45"/>
              <a:gd fmla="*/ 182840 w 333376" name="connsiteX46"/>
              <a:gd fmla="*/ 150812 h 320675" name="connsiteY46"/>
              <a:gd fmla="*/ 180217 w 333376" name="connsiteX47"/>
              <a:gd fmla="*/ 150812 h 320675" name="connsiteY47"/>
              <a:gd fmla="*/ 173659 w 333376" name="connsiteX48"/>
              <a:gd fmla="*/ 149542 h 320675" name="connsiteY48"/>
              <a:gd fmla="*/ 169725 w 333376" name="connsiteX49"/>
              <a:gd fmla="*/ 150812 h 320675" name="connsiteY49"/>
              <a:gd fmla="*/ 164479 w 333376" name="connsiteX50"/>
              <a:gd fmla="*/ 149542 h 320675" name="connsiteY50"/>
              <a:gd fmla="*/ 157922 w 333376" name="connsiteX51"/>
              <a:gd fmla="*/ 150812 h 320675" name="connsiteY51"/>
              <a:gd fmla="*/ 155299 w 333376" name="connsiteX52"/>
              <a:gd fmla="*/ 150812 h 320675" name="connsiteY52"/>
              <a:gd fmla="*/ 153988 w 333376" name="connsiteX53"/>
              <a:gd fmla="*/ 148272 h 320675" name="connsiteY53"/>
              <a:gd fmla="*/ 153988 w 333376" name="connsiteX54"/>
              <a:gd fmla="*/ 141922 h 320675" name="connsiteY54"/>
              <a:gd fmla="*/ 155299 w 333376" name="connsiteX55"/>
              <a:gd fmla="*/ 139382 h 320675" name="connsiteY55"/>
              <a:gd fmla="*/ 157922 w 333376" name="connsiteX56"/>
              <a:gd fmla="*/ 139382 h 320675" name="connsiteY56"/>
              <a:gd fmla="*/ 163168 w 333376" name="connsiteX57"/>
              <a:gd fmla="*/ 141922 h 320675" name="connsiteY57"/>
              <a:gd fmla="*/ 168414 w 333376" name="connsiteX58"/>
              <a:gd fmla="*/ 138112 h 320675" name="connsiteY58"/>
              <a:gd fmla="*/ 307312 w 333376" name="connsiteX59"/>
              <a:gd fmla="*/ 88900 h 320675" name="connsiteY59"/>
              <a:gd fmla="*/ 333376 w 333376" name="connsiteX60"/>
              <a:gd fmla="*/ 161661 h 320675" name="connsiteY60"/>
              <a:gd fmla="*/ 324254 w 333376" name="connsiteX61"/>
              <a:gd fmla="*/ 170921 h 320675" name="connsiteY61"/>
              <a:gd fmla="*/ 315132 w 333376" name="connsiteX62"/>
              <a:gd fmla="*/ 161661 h 320675" name="connsiteY62"/>
              <a:gd fmla="*/ 311222 w 333376" name="connsiteX63"/>
              <a:gd fmla="*/ 129911 h 320675" name="connsiteY63"/>
              <a:gd fmla="*/ 311222 w 333376" name="connsiteX64"/>
              <a:gd fmla="*/ 159015 h 320675" name="connsiteY64"/>
              <a:gd fmla="*/ 308616 w 333376" name="connsiteX65"/>
              <a:gd fmla="*/ 170921 h 320675" name="connsiteY65"/>
              <a:gd fmla="*/ 308616 w 333376" name="connsiteX66"/>
              <a:gd fmla="*/ 246328 h 320675" name="connsiteY66"/>
              <a:gd fmla="*/ 299493 w 333376" name="connsiteX67"/>
              <a:gd fmla="*/ 255588 h 320675" name="connsiteY67"/>
              <a:gd fmla="*/ 290371 w 333376" name="connsiteX68"/>
              <a:gd fmla="*/ 246328 h 320675" name="connsiteY68"/>
              <a:gd fmla="*/ 289068 w 333376" name="connsiteX69"/>
              <a:gd fmla="*/ 246328 h 320675" name="connsiteY69"/>
              <a:gd fmla="*/ 279946 w 333376" name="connsiteX70"/>
              <a:gd fmla="*/ 255588 h 320675" name="connsiteY70"/>
              <a:gd fmla="*/ 270823 w 333376" name="connsiteX71"/>
              <a:gd fmla="*/ 246328 h 320675" name="connsiteY71"/>
              <a:gd fmla="*/ 270823 w 333376" name="connsiteX72"/>
              <a:gd fmla="*/ 172244 h 320675" name="connsiteY72"/>
              <a:gd fmla="*/ 268217 w 333376" name="connsiteX73"/>
              <a:gd fmla="*/ 160338 h 320675" name="connsiteY73"/>
              <a:gd fmla="*/ 268217 w 333376" name="connsiteX74"/>
              <a:gd fmla="*/ 131234 h 320675" name="connsiteY74"/>
              <a:gd fmla="*/ 264308 w 333376" name="connsiteX75"/>
              <a:gd fmla="*/ 164307 h 320675" name="connsiteY75"/>
              <a:gd fmla="*/ 255185 w 333376" name="connsiteX76"/>
              <a:gd fmla="*/ 172244 h 320675" name="connsiteY76"/>
              <a:gd fmla="*/ 246063 w 333376" name="connsiteX77"/>
              <a:gd fmla="*/ 164307 h 320675" name="connsiteY77"/>
              <a:gd fmla="*/ 272127 w 333376" name="connsiteX78"/>
              <a:gd fmla="*/ 91546 h 320675" name="connsiteY78"/>
              <a:gd fmla="*/ 289068 w 333376" name="connsiteX79"/>
              <a:gd fmla="*/ 115359 h 320675" name="connsiteY79"/>
              <a:gd fmla="*/ 307312 w 333376" name="connsiteX80"/>
              <a:gd fmla="*/ 88900 h 320675" name="connsiteY80"/>
              <a:gd fmla="*/ 168276 w 333376" name="connsiteX81"/>
              <a:gd fmla="*/ 88900 h 320675" name="connsiteY81"/>
              <a:gd fmla="*/ 192089 w 333376" name="connsiteX82"/>
              <a:gd fmla="*/ 112713 h 320675" name="connsiteY82"/>
              <a:gd fmla="*/ 168276 w 333376" name="connsiteX83"/>
              <a:gd fmla="*/ 136526 h 320675" name="connsiteY83"/>
              <a:gd fmla="*/ 144463 w 333376" name="connsiteX84"/>
              <a:gd fmla="*/ 112713 h 320675" name="connsiteY84"/>
              <a:gd fmla="*/ 168276 w 333376" name="connsiteX85"/>
              <a:gd fmla="*/ 88900 h 320675" name="connsiteY85"/>
              <a:gd fmla="*/ 62177 w 333376" name="connsiteX86"/>
              <a:gd fmla="*/ 88900 h 320675" name="connsiteY86"/>
              <a:gd fmla="*/ 87313 w 333376" name="connsiteX87"/>
              <a:gd fmla="*/ 161661 h 320675" name="connsiteY87"/>
              <a:gd fmla="*/ 78052 w 333376" name="connsiteX88"/>
              <a:gd fmla="*/ 170921 h 320675" name="connsiteY88"/>
              <a:gd fmla="*/ 70115 w 333376" name="connsiteX89"/>
              <a:gd fmla="*/ 161661 h 320675" name="connsiteY89"/>
              <a:gd fmla="*/ 66146 w 333376" name="connsiteX90"/>
              <a:gd fmla="*/ 129911 h 320675" name="connsiteY90"/>
              <a:gd fmla="*/ 66146 w 333376" name="connsiteX91"/>
              <a:gd fmla="*/ 159015 h 320675" name="connsiteY91"/>
              <a:gd fmla="*/ 63500 w 333376" name="connsiteX92"/>
              <a:gd fmla="*/ 170921 h 320675" name="connsiteY92"/>
              <a:gd fmla="*/ 63500 w 333376" name="connsiteX93"/>
              <a:gd fmla="*/ 246328 h 320675" name="connsiteY93"/>
              <a:gd fmla="*/ 54240 w 333376" name="connsiteX94"/>
              <a:gd fmla="*/ 255588 h 320675" name="connsiteY94"/>
              <a:gd fmla="*/ 44979 w 333376" name="connsiteX95"/>
              <a:gd fmla="*/ 246328 h 320675" name="connsiteY95"/>
              <a:gd fmla="*/ 43656 w 333376" name="connsiteX96"/>
              <a:gd fmla="*/ 246328 h 320675" name="connsiteY96"/>
              <a:gd fmla="*/ 34396 w 333376" name="connsiteX97"/>
              <a:gd fmla="*/ 255588 h 320675" name="connsiteY97"/>
              <a:gd fmla="*/ 25135 w 333376" name="connsiteX98"/>
              <a:gd fmla="*/ 246328 h 320675" name="connsiteY98"/>
              <a:gd fmla="*/ 25135 w 333376" name="connsiteX99"/>
              <a:gd fmla="*/ 172244 h 320675" name="connsiteY99"/>
              <a:gd fmla="*/ 21167 w 333376" name="connsiteX100"/>
              <a:gd fmla="*/ 160338 h 320675" name="connsiteY100"/>
              <a:gd fmla="*/ 21167 w 333376" name="connsiteX101"/>
              <a:gd fmla="*/ 131234 h 320675" name="connsiteY101"/>
              <a:gd fmla="*/ 18521 w 333376" name="connsiteX102"/>
              <a:gd fmla="*/ 164307 h 320675" name="connsiteY102"/>
              <a:gd fmla="*/ 9260 w 333376" name="connsiteX103"/>
              <a:gd fmla="*/ 172244 h 320675" name="connsiteY103"/>
              <a:gd fmla="*/ 0 w 333376" name="connsiteX104"/>
              <a:gd fmla="*/ 164307 h 320675" name="connsiteY104"/>
              <a:gd fmla="*/ 25135 w 333376" name="connsiteX105"/>
              <a:gd fmla="*/ 91546 h 320675" name="connsiteY105"/>
              <a:gd fmla="*/ 43656 w 333376" name="connsiteX106"/>
              <a:gd fmla="*/ 115359 h 320675" name="connsiteY106"/>
              <a:gd fmla="*/ 62177 w 333376" name="connsiteX107"/>
              <a:gd fmla="*/ 88900 h 320675" name="connsiteY107"/>
              <a:gd fmla="*/ 290362 w 333376" name="connsiteX108"/>
              <a:gd fmla="*/ 80962 h 320675" name="connsiteY108"/>
              <a:gd fmla="*/ 295502 w 333376" name="connsiteX109"/>
              <a:gd fmla="*/ 83784 h 320675" name="connsiteY109"/>
              <a:gd fmla="*/ 300643 w 333376" name="connsiteX110"/>
              <a:gd fmla="*/ 82373 h 320675" name="connsiteY110"/>
              <a:gd fmla="*/ 303213 w 333376" name="connsiteX111"/>
              <a:gd fmla="*/ 82373 h 320675" name="connsiteY111"/>
              <a:gd fmla="*/ 303213 w 333376" name="connsiteX112"/>
              <a:gd fmla="*/ 83784 h 320675" name="connsiteY112"/>
              <a:gd fmla="*/ 303213 w 333376" name="connsiteX113"/>
              <a:gd fmla="*/ 90840 h 320675" name="connsiteY113"/>
              <a:gd fmla="*/ 303213 w 333376" name="connsiteX114"/>
              <a:gd fmla="*/ 93662 h 320675" name="connsiteY114"/>
              <a:gd fmla="*/ 300643 w 333376" name="connsiteX115"/>
              <a:gd fmla="*/ 93662 h 320675" name="connsiteY115"/>
              <a:gd fmla="*/ 294217 w 333376" name="connsiteX116"/>
              <a:gd fmla="*/ 92251 h 320675" name="connsiteY116"/>
              <a:gd fmla="*/ 290362 w 333376" name="connsiteX117"/>
              <a:gd fmla="*/ 93662 h 320675" name="connsiteY117"/>
              <a:gd fmla="*/ 285221 w 333376" name="connsiteX118"/>
              <a:gd fmla="*/ 92251 h 320675" name="connsiteY118"/>
              <a:gd fmla="*/ 278795 w 333376" name="connsiteX119"/>
              <a:gd fmla="*/ 93662 h 320675" name="connsiteY119"/>
              <a:gd fmla="*/ 277510 w 333376" name="connsiteX120"/>
              <a:gd fmla="*/ 93662 h 320675" name="connsiteY120"/>
              <a:gd fmla="*/ 276225 w 333376" name="connsiteX121"/>
              <a:gd fmla="*/ 90840 h 320675" name="connsiteY121"/>
              <a:gd fmla="*/ 276225 w 333376" name="connsiteX122"/>
              <a:gd fmla="*/ 83784 h 320675" name="connsiteY122"/>
              <a:gd fmla="*/ 277510 w 333376" name="connsiteX123"/>
              <a:gd fmla="*/ 82373 h 320675" name="connsiteY123"/>
              <a:gd fmla="*/ 278795 w 333376" name="connsiteX124"/>
              <a:gd fmla="*/ 82373 h 320675" name="connsiteY124"/>
              <a:gd fmla="*/ 283936 w 333376" name="connsiteX125"/>
              <a:gd fmla="*/ 83784 h 320675" name="connsiteY125"/>
              <a:gd fmla="*/ 290362 w 333376" name="connsiteX126"/>
              <a:gd fmla="*/ 80962 h 320675" name="connsiteY126"/>
              <a:gd fmla="*/ 43656 w 333376" name="connsiteX127"/>
              <a:gd fmla="*/ 80962 h 320675" name="connsiteY127"/>
              <a:gd fmla="*/ 49141 w 333376" name="connsiteX128"/>
              <a:gd fmla="*/ 83820 h 320675" name="connsiteY128"/>
              <a:gd fmla="*/ 54625 w 333376" name="connsiteX129"/>
              <a:gd fmla="*/ 82391 h 320675" name="connsiteY129"/>
              <a:gd fmla="*/ 57367 w 333376" name="connsiteX130"/>
              <a:gd fmla="*/ 82391 h 320675" name="connsiteY130"/>
              <a:gd fmla="*/ 58738 w 333376" name="connsiteX131"/>
              <a:gd fmla="*/ 83820 h 320675" name="connsiteY131"/>
              <a:gd fmla="*/ 58738 w 333376" name="connsiteX132"/>
              <a:gd fmla="*/ 90964 h 320675" name="connsiteY132"/>
              <a:gd fmla="*/ 57367 w 333376" name="connsiteX133"/>
              <a:gd fmla="*/ 93821 h 320675" name="connsiteY133"/>
              <a:gd fmla="*/ 55996 w 333376" name="connsiteX134"/>
              <a:gd fmla="*/ 93821 h 320675" name="connsiteY134"/>
              <a:gd fmla="*/ 49141 w 333376" name="connsiteX135"/>
              <a:gd fmla="*/ 92393 h 320675" name="connsiteY135"/>
              <a:gd fmla="*/ 43656 w 333376" name="connsiteX136"/>
              <a:gd fmla="*/ 95250 h 320675" name="connsiteY136"/>
              <a:gd fmla="*/ 39543 w 333376" name="connsiteX137"/>
              <a:gd fmla="*/ 92393 h 320675" name="connsiteY137"/>
              <a:gd fmla="*/ 32688 w 333376" name="connsiteX138"/>
              <a:gd fmla="*/ 93821 h 320675" name="connsiteY138"/>
              <a:gd fmla="*/ 29946 w 333376" name="connsiteX139"/>
              <a:gd fmla="*/ 93821 h 320675" name="connsiteY139"/>
              <a:gd fmla="*/ 28575 w 333376" name="connsiteX140"/>
              <a:gd fmla="*/ 90964 h 320675" name="connsiteY140"/>
              <a:gd fmla="*/ 28575 w 333376" name="connsiteX141"/>
              <a:gd fmla="*/ 83820 h 320675" name="connsiteY141"/>
              <a:gd fmla="*/ 29946 w 333376" name="connsiteX142"/>
              <a:gd fmla="*/ 82391 h 320675" name="connsiteY142"/>
              <a:gd fmla="*/ 32688 w 333376" name="connsiteX143"/>
              <a:gd fmla="*/ 82391 h 320675" name="connsiteY143"/>
              <a:gd fmla="*/ 38172 w 333376" name="connsiteX144"/>
              <a:gd fmla="*/ 83820 h 320675" name="connsiteY144"/>
              <a:gd fmla="*/ 43656 w 333376" name="connsiteX145"/>
              <a:gd fmla="*/ 80962 h 320675" name="connsiteY145"/>
              <a:gd fmla="*/ 288925 w 333376" name="connsiteX146"/>
              <a:gd fmla="*/ 34925 h 320675" name="connsiteY146"/>
              <a:gd fmla="*/ 311150 w 333376" name="connsiteX147"/>
              <a:gd fmla="*/ 57150 h 320675" name="connsiteY147"/>
              <a:gd fmla="*/ 288925 w 333376" name="connsiteX148"/>
              <a:gd fmla="*/ 79375 h 320675" name="connsiteY148"/>
              <a:gd fmla="*/ 266700 w 333376" name="connsiteX149"/>
              <a:gd fmla="*/ 57150 h 320675" name="connsiteY149"/>
              <a:gd fmla="*/ 288925 w 333376" name="connsiteX150"/>
              <a:gd fmla="*/ 34925 h 320675" name="connsiteY150"/>
              <a:gd fmla="*/ 44450 w 333376" name="connsiteX151"/>
              <a:gd fmla="*/ 34925 h 320675" name="connsiteY151"/>
              <a:gd fmla="*/ 66675 w 333376" name="connsiteX152"/>
              <a:gd fmla="*/ 57150 h 320675" name="connsiteY152"/>
              <a:gd fmla="*/ 44450 w 333376" name="connsiteX153"/>
              <a:gd fmla="*/ 79375 h 320675" name="connsiteY153"/>
              <a:gd fmla="*/ 22225 w 333376" name="connsiteX154"/>
              <a:gd fmla="*/ 57150 h 320675" name="connsiteY154"/>
              <a:gd fmla="*/ 44450 w 333376" name="connsiteX155"/>
              <a:gd fmla="*/ 34925 h 320675" name="connsiteY155"/>
              <a:gd fmla="*/ 177842 w 333376" name="connsiteX156"/>
              <a:gd fmla="*/ 30162 h 320675" name="connsiteY156"/>
              <a:gd fmla="*/ 192088 w 333376" name="connsiteX157"/>
              <a:gd fmla="*/ 72289 h 320675" name="connsiteY157"/>
              <a:gd fmla="*/ 186908 w 333376" name="connsiteX158"/>
              <a:gd fmla="*/ 77555 h 320675" name="connsiteY158"/>
              <a:gd fmla="*/ 181727 w 333376" name="connsiteX159"/>
              <a:gd fmla="*/ 72289 h 320675" name="connsiteY159"/>
              <a:gd fmla="*/ 180432 w 333376" name="connsiteX160"/>
              <a:gd fmla="*/ 53859 h 320675" name="connsiteY160"/>
              <a:gd fmla="*/ 180432 w 333376" name="connsiteX161"/>
              <a:gd fmla="*/ 70973 h 320675" name="connsiteY161"/>
              <a:gd fmla="*/ 179137 w 333376" name="connsiteX162"/>
              <a:gd fmla="*/ 77555 h 320675" name="connsiteY162"/>
              <a:gd fmla="*/ 179137 w 333376" name="connsiteX163"/>
              <a:gd fmla="*/ 82821 h 320675" name="connsiteY163"/>
              <a:gd fmla="*/ 157121 w 333376" name="connsiteX164"/>
              <a:gd fmla="*/ 84137 h 320675" name="connsiteY164"/>
              <a:gd fmla="*/ 157121 w 333376" name="connsiteX165"/>
              <a:gd fmla="*/ 78871 h 320675" name="connsiteY165"/>
              <a:gd fmla="*/ 155826 w 333376" name="connsiteX166"/>
              <a:gd fmla="*/ 72289 h 320675" name="connsiteY166"/>
              <a:gd fmla="*/ 155826 w 333376" name="connsiteX167"/>
              <a:gd fmla="*/ 55175 h 320675" name="connsiteY167"/>
              <a:gd fmla="*/ 153236 w 333376" name="connsiteX168"/>
              <a:gd fmla="*/ 73606 h 320675" name="connsiteY168"/>
              <a:gd fmla="*/ 148055 w 333376" name="connsiteX169"/>
              <a:gd fmla="*/ 78871 h 320675" name="connsiteY169"/>
              <a:gd fmla="*/ 142875 w 333376" name="connsiteX170"/>
              <a:gd fmla="*/ 73606 h 320675" name="connsiteY170"/>
              <a:gd fmla="*/ 157121 w 333376" name="connsiteX171"/>
              <a:gd fmla="*/ 31479 h 320675" name="connsiteY171"/>
              <a:gd fmla="*/ 167481 w 333376" name="connsiteX172"/>
              <a:gd fmla="*/ 45960 h 320675" name="connsiteY172"/>
              <a:gd fmla="*/ 168777 w 333376" name="connsiteX173"/>
              <a:gd fmla="*/ 43985 h 320675" name="connsiteY173"/>
              <a:gd fmla="*/ 175759 w 333376" name="connsiteX174"/>
              <a:gd fmla="*/ 33338 h 320675" name="connsiteY174"/>
              <a:gd fmla="*/ 176458 w 333376" name="connsiteX175"/>
              <a:gd fmla="*/ 33338 h 320675" name="connsiteY175"/>
              <a:gd fmla="*/ 177801 w 333376" name="connsiteX176"/>
              <a:gd fmla="*/ 31751 h 320675" name="connsiteY176"/>
              <a:gd fmla="*/ 177801 w 333376" name="connsiteX177"/>
              <a:gd fmla="*/ 30225 h 320675" name="connsiteY177"/>
              <a:gd fmla="*/ 208481 w 333376" name="connsiteX178"/>
              <a:gd fmla="*/ 25427 h 320675" name="connsiteY178"/>
              <a:gd fmla="*/ 216581 w 333376" name="connsiteX179"/>
              <a:gd fmla="*/ 27689 h 320675" name="connsiteY179"/>
              <a:gd fmla="*/ 256754 w 333376" name="connsiteX180"/>
              <a:gd fmla="*/ 61285 h 320675" name="connsiteY180"/>
              <a:gd fmla="*/ 258050 w 333376" name="connsiteX181"/>
              <a:gd fmla="*/ 75499 h 320675" name="connsiteY181"/>
              <a:gd fmla="*/ 250275 w 333376" name="connsiteX182"/>
              <a:gd fmla="*/ 79375 h 320675" name="connsiteY182"/>
              <a:gd fmla="*/ 243795 w 333376" name="connsiteX183"/>
              <a:gd fmla="*/ 76791 h 320675" name="connsiteY183"/>
              <a:gd fmla="*/ 203622 w 333376" name="connsiteX184"/>
              <a:gd fmla="*/ 43195 h 320675" name="connsiteY184"/>
              <a:gd fmla="*/ 202326 w 333376" name="connsiteX185"/>
              <a:gd fmla="*/ 28981 h 320675" name="connsiteY185"/>
              <a:gd fmla="*/ 208481 w 333376" name="connsiteX186"/>
              <a:gd fmla="*/ 25427 h 320675" name="connsiteY186"/>
              <a:gd fmla="*/ 127584 w 333376" name="connsiteX187"/>
              <a:gd fmla="*/ 25427 h 320675" name="connsiteY187"/>
              <a:gd fmla="*/ 134225 w 333376" name="connsiteX188"/>
              <a:gd fmla="*/ 28981 h 320675" name="connsiteY188"/>
              <a:gd fmla="*/ 132929 w 333376" name="connsiteX189"/>
              <a:gd fmla="*/ 43195 h 320675" name="connsiteY189"/>
              <a:gd fmla="*/ 92756 w 333376" name="connsiteX190"/>
              <a:gd fmla="*/ 76791 h 320675" name="connsiteY190"/>
              <a:gd fmla="*/ 86276 w 333376" name="connsiteX191"/>
              <a:gd fmla="*/ 79375 h 320675" name="connsiteY191"/>
              <a:gd fmla="*/ 78501 w 333376" name="connsiteX192"/>
              <a:gd fmla="*/ 75499 h 320675" name="connsiteY192"/>
              <a:gd fmla="*/ 79797 w 333376" name="connsiteX193"/>
              <a:gd fmla="*/ 61285 h 320675" name="connsiteY193"/>
              <a:gd fmla="*/ 119970 w 333376" name="connsiteX194"/>
              <a:gd fmla="*/ 27689 h 320675" name="connsiteY194"/>
              <a:gd fmla="*/ 127584 w 333376" name="connsiteX195"/>
              <a:gd fmla="*/ 25427 h 320675" name="connsiteY195"/>
              <a:gd fmla="*/ 161681 w 333376" name="connsiteX196"/>
              <a:gd fmla="*/ 25400 h 320675" name="connsiteY196"/>
              <a:gd fmla="*/ 163025 w 333376" name="connsiteX197"/>
              <a:gd fmla="*/ 25400 h 320675" name="connsiteY197"/>
              <a:gd fmla="*/ 165711 w 333376" name="connsiteX198"/>
              <a:gd fmla="*/ 26988 h 320675" name="connsiteY198"/>
              <a:gd fmla="*/ 168398 w 333376" name="connsiteX199"/>
              <a:gd fmla="*/ 25400 h 320675" name="connsiteY199"/>
              <a:gd fmla="*/ 172428 w 333376" name="connsiteX200"/>
              <a:gd fmla="*/ 26988 h 320675" name="connsiteY200"/>
              <a:gd fmla="*/ 175114 w 333376" name="connsiteX201"/>
              <a:gd fmla="*/ 25400 h 320675" name="connsiteY201"/>
              <a:gd fmla="*/ 176458 w 333376" name="connsiteX202"/>
              <a:gd fmla="*/ 25400 h 320675" name="connsiteY202"/>
              <a:gd fmla="*/ 177801 w 333376" name="connsiteX203"/>
              <a:gd fmla="*/ 26988 h 320675" name="connsiteY203"/>
              <a:gd fmla="*/ 177801 w 333376" name="connsiteX204"/>
              <a:gd fmla="*/ 30225 h 320675" name="connsiteY204"/>
              <a:gd fmla="*/ 175759 w 333376" name="connsiteX205"/>
              <a:gd fmla="*/ 33338 h 320675" name="connsiteY205"/>
              <a:gd fmla="*/ 175114 w 333376" name="connsiteX206"/>
              <a:gd fmla="*/ 33338 h 320675" name="connsiteY206"/>
              <a:gd fmla="*/ 171084 w 333376" name="connsiteX207"/>
              <a:gd fmla="*/ 31751 h 320675" name="connsiteY207"/>
              <a:gd fmla="*/ 168398 w 333376" name="connsiteX208"/>
              <a:gd fmla="*/ 33338 h 320675" name="connsiteY208"/>
              <a:gd fmla="*/ 165711 w 333376" name="connsiteX209"/>
              <a:gd fmla="*/ 31751 h 320675" name="connsiteY209"/>
              <a:gd fmla="*/ 163025 w 333376" name="connsiteX210"/>
              <a:gd fmla="*/ 33338 h 320675" name="connsiteY210"/>
              <a:gd fmla="*/ 161681 w 333376" name="connsiteX211"/>
              <a:gd fmla="*/ 33338 h 320675" name="connsiteY211"/>
              <a:gd fmla="*/ 160338 w 333376" name="connsiteX212"/>
              <a:gd fmla="*/ 31751 h 320675" name="connsiteY212"/>
              <a:gd fmla="*/ 160338 w 333376" name="connsiteX213"/>
              <a:gd fmla="*/ 26988 h 320675" name="connsiteY213"/>
              <a:gd fmla="*/ 161681 w 333376" name="connsiteX214"/>
              <a:gd fmla="*/ 25400 h 320675" name="connsiteY214"/>
              <a:gd fmla="*/ 167482 w 333376" name="connsiteX215"/>
              <a:gd fmla="*/ 0 h 320675" name="connsiteY215"/>
              <a:gd fmla="*/ 180976 w 333376" name="connsiteX216"/>
              <a:gd fmla="*/ 12700 h 320675" name="connsiteY216"/>
              <a:gd fmla="*/ 167482 w 333376" name="connsiteX217"/>
              <a:gd fmla="*/ 25400 h 320675" name="connsiteY217"/>
              <a:gd fmla="*/ 153988 w 333376" name="connsiteX218"/>
              <a:gd fmla="*/ 12700 h 320675" name="connsiteY218"/>
              <a:gd fmla="*/ 167482 w 333376" name="connsiteX219"/>
              <a:gd fmla="*/ 0 h 320675" name="connsiteY21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Lst>
            <a:rect b="b" l="l" r="r" t="t"/>
            <a:pathLst>
              <a:path h="320675" w="333376">
                <a:moveTo>
                  <a:pt x="251409" y="227087"/>
                </a:moveTo>
                <a:cubicBezTo>
                  <a:pt x="253839" y="227419"/>
                  <a:pt x="256106" y="228748"/>
                  <a:pt x="258050" y="230742"/>
                </a:cubicBezTo>
                <a:cubicBezTo>
                  <a:pt x="261938" y="234729"/>
                  <a:pt x="260642" y="241374"/>
                  <a:pt x="256754" y="245361"/>
                </a:cubicBezTo>
                <a:cubicBezTo>
                  <a:pt x="256754" y="245361"/>
                  <a:pt x="256754" y="245361"/>
                  <a:pt x="216581" y="279917"/>
                </a:cubicBezTo>
                <a:cubicBezTo>
                  <a:pt x="213989" y="281246"/>
                  <a:pt x="211397" y="282575"/>
                  <a:pt x="210101" y="282575"/>
                </a:cubicBezTo>
                <a:cubicBezTo>
                  <a:pt x="206214" y="282575"/>
                  <a:pt x="203622" y="281246"/>
                  <a:pt x="202326" y="278588"/>
                </a:cubicBezTo>
                <a:cubicBezTo>
                  <a:pt x="198438" y="274601"/>
                  <a:pt x="198438" y="267955"/>
                  <a:pt x="203622" y="263968"/>
                </a:cubicBezTo>
                <a:cubicBezTo>
                  <a:pt x="203622" y="263968"/>
                  <a:pt x="203622" y="263968"/>
                  <a:pt x="243795" y="229412"/>
                </a:cubicBezTo>
                <a:cubicBezTo>
                  <a:pt x="246387" y="227419"/>
                  <a:pt x="248979" y="226754"/>
                  <a:pt x="251409" y="227087"/>
                </a:cubicBezTo>
                <a:close/>
                <a:moveTo>
                  <a:pt x="85142" y="227087"/>
                </a:moveTo>
                <a:cubicBezTo>
                  <a:pt x="87572" y="226754"/>
                  <a:pt x="90164" y="227419"/>
                  <a:pt x="92756" y="229412"/>
                </a:cubicBezTo>
                <a:cubicBezTo>
                  <a:pt x="92756" y="229412"/>
                  <a:pt x="92756" y="229412"/>
                  <a:pt x="132929" y="263968"/>
                </a:cubicBezTo>
                <a:cubicBezTo>
                  <a:pt x="136817" y="267955"/>
                  <a:pt x="138113" y="274601"/>
                  <a:pt x="134225" y="278588"/>
                </a:cubicBezTo>
                <a:cubicBezTo>
                  <a:pt x="132929" y="281246"/>
                  <a:pt x="129042" y="282575"/>
                  <a:pt x="126450" y="282575"/>
                </a:cubicBezTo>
                <a:cubicBezTo>
                  <a:pt x="125154" y="282575"/>
                  <a:pt x="122562" y="281246"/>
                  <a:pt x="119970" y="279917"/>
                </a:cubicBezTo>
                <a:cubicBezTo>
                  <a:pt x="119970" y="279917"/>
                  <a:pt x="119970" y="279917"/>
                  <a:pt x="79797" y="245361"/>
                </a:cubicBezTo>
                <a:cubicBezTo>
                  <a:pt x="75909" y="241374"/>
                  <a:pt x="74613" y="234729"/>
                  <a:pt x="78501" y="230742"/>
                </a:cubicBezTo>
                <a:cubicBezTo>
                  <a:pt x="80445" y="228748"/>
                  <a:pt x="82712" y="227419"/>
                  <a:pt x="85142" y="227087"/>
                </a:cubicBezTo>
                <a:close/>
                <a:moveTo>
                  <a:pt x="188006" y="147637"/>
                </a:moveTo>
                <a:cubicBezTo>
                  <a:pt x="198529" y="155503"/>
                  <a:pt x="214313" y="175166"/>
                  <a:pt x="214313" y="223669"/>
                </a:cubicBezTo>
                <a:cubicBezTo>
                  <a:pt x="214313" y="228913"/>
                  <a:pt x="210367" y="232845"/>
                  <a:pt x="205106" y="232845"/>
                </a:cubicBezTo>
                <a:cubicBezTo>
                  <a:pt x="199844" y="232845"/>
                  <a:pt x="195898" y="228913"/>
                  <a:pt x="195898" y="223669"/>
                </a:cubicBezTo>
                <a:cubicBezTo>
                  <a:pt x="195898" y="209249"/>
                  <a:pt x="194583" y="198762"/>
                  <a:pt x="191952" y="189586"/>
                </a:cubicBezTo>
                <a:cubicBezTo>
                  <a:pt x="191952" y="189586"/>
                  <a:pt x="191952" y="189586"/>
                  <a:pt x="191952" y="221047"/>
                </a:cubicBezTo>
                <a:cubicBezTo>
                  <a:pt x="191952" y="224980"/>
                  <a:pt x="190637" y="228913"/>
                  <a:pt x="188006" y="232845"/>
                </a:cubicBezTo>
                <a:cubicBezTo>
                  <a:pt x="188006" y="232845"/>
                  <a:pt x="188006" y="232845"/>
                  <a:pt x="188006" y="311499"/>
                </a:cubicBezTo>
                <a:cubicBezTo>
                  <a:pt x="188006" y="316743"/>
                  <a:pt x="184060" y="320675"/>
                  <a:pt x="178798" y="320675"/>
                </a:cubicBezTo>
                <a:cubicBezTo>
                  <a:pt x="173537" y="320675"/>
                  <a:pt x="169591" y="316743"/>
                  <a:pt x="169591" y="311499"/>
                </a:cubicBezTo>
                <a:cubicBezTo>
                  <a:pt x="169591" y="311499"/>
                  <a:pt x="169591" y="311499"/>
                  <a:pt x="168275" y="311499"/>
                </a:cubicBezTo>
                <a:cubicBezTo>
                  <a:pt x="168275" y="316743"/>
                  <a:pt x="164329" y="320675"/>
                  <a:pt x="159068" y="320675"/>
                </a:cubicBezTo>
                <a:cubicBezTo>
                  <a:pt x="153807" y="320675"/>
                  <a:pt x="148545" y="316743"/>
                  <a:pt x="148545" y="311499"/>
                </a:cubicBezTo>
                <a:cubicBezTo>
                  <a:pt x="148545" y="311499"/>
                  <a:pt x="148545" y="311499"/>
                  <a:pt x="148545" y="234156"/>
                </a:cubicBezTo>
                <a:cubicBezTo>
                  <a:pt x="147230" y="231534"/>
                  <a:pt x="145914" y="226291"/>
                  <a:pt x="145914" y="222358"/>
                </a:cubicBezTo>
                <a:cubicBezTo>
                  <a:pt x="145914" y="222358"/>
                  <a:pt x="145914" y="222358"/>
                  <a:pt x="145914" y="192208"/>
                </a:cubicBezTo>
                <a:cubicBezTo>
                  <a:pt x="143284" y="200073"/>
                  <a:pt x="141968" y="211871"/>
                  <a:pt x="141968" y="224980"/>
                </a:cubicBezTo>
                <a:cubicBezTo>
                  <a:pt x="141968" y="230224"/>
                  <a:pt x="138022" y="235467"/>
                  <a:pt x="132761" y="235467"/>
                </a:cubicBezTo>
                <a:cubicBezTo>
                  <a:pt x="127499" y="235467"/>
                  <a:pt x="123553" y="230224"/>
                  <a:pt x="123553" y="224980"/>
                </a:cubicBezTo>
                <a:cubicBezTo>
                  <a:pt x="122238" y="176477"/>
                  <a:pt x="138022" y="156814"/>
                  <a:pt x="149860" y="150259"/>
                </a:cubicBezTo>
                <a:cubicBezTo>
                  <a:pt x="149860" y="150259"/>
                  <a:pt x="149860" y="150259"/>
                  <a:pt x="168275" y="175166"/>
                </a:cubicBezTo>
                <a:cubicBezTo>
                  <a:pt x="168275" y="175166"/>
                  <a:pt x="168275" y="175166"/>
                  <a:pt x="188006" y="147637"/>
                </a:cubicBezTo>
                <a:close/>
                <a:moveTo>
                  <a:pt x="168414" y="138112"/>
                </a:moveTo>
                <a:cubicBezTo>
                  <a:pt x="171037" y="138112"/>
                  <a:pt x="173659" y="139382"/>
                  <a:pt x="174971" y="141922"/>
                </a:cubicBezTo>
                <a:cubicBezTo>
                  <a:pt x="174971" y="141922"/>
                  <a:pt x="174971" y="141922"/>
                  <a:pt x="180217" y="139382"/>
                </a:cubicBezTo>
                <a:cubicBezTo>
                  <a:pt x="181528" y="139382"/>
                  <a:pt x="181528" y="139382"/>
                  <a:pt x="182840" y="139382"/>
                </a:cubicBezTo>
                <a:cubicBezTo>
                  <a:pt x="182840" y="140652"/>
                  <a:pt x="184151" y="140652"/>
                  <a:pt x="184151" y="141922"/>
                </a:cubicBezTo>
                <a:cubicBezTo>
                  <a:pt x="184151" y="141922"/>
                  <a:pt x="184151" y="141922"/>
                  <a:pt x="184151" y="148272"/>
                </a:cubicBezTo>
                <a:cubicBezTo>
                  <a:pt x="184151" y="149542"/>
                  <a:pt x="184151" y="150812"/>
                  <a:pt x="182840" y="150812"/>
                </a:cubicBezTo>
                <a:cubicBezTo>
                  <a:pt x="182840" y="150812"/>
                  <a:pt x="181528" y="150812"/>
                  <a:pt x="180217" y="150812"/>
                </a:cubicBezTo>
                <a:cubicBezTo>
                  <a:pt x="178905" y="150812"/>
                  <a:pt x="174971" y="149542"/>
                  <a:pt x="173659" y="149542"/>
                </a:cubicBezTo>
                <a:cubicBezTo>
                  <a:pt x="172348" y="150812"/>
                  <a:pt x="171037" y="150812"/>
                  <a:pt x="169725" y="150812"/>
                </a:cubicBezTo>
                <a:cubicBezTo>
                  <a:pt x="167102" y="150812"/>
                  <a:pt x="165791" y="150812"/>
                  <a:pt x="164479" y="149542"/>
                </a:cubicBezTo>
                <a:cubicBezTo>
                  <a:pt x="161857" y="149542"/>
                  <a:pt x="159234" y="150812"/>
                  <a:pt x="157922" y="150812"/>
                </a:cubicBezTo>
                <a:cubicBezTo>
                  <a:pt x="156611" y="150812"/>
                  <a:pt x="155299" y="150812"/>
                  <a:pt x="155299" y="150812"/>
                </a:cubicBezTo>
                <a:cubicBezTo>
                  <a:pt x="153988" y="149542"/>
                  <a:pt x="153988" y="149542"/>
                  <a:pt x="153988" y="148272"/>
                </a:cubicBezTo>
                <a:cubicBezTo>
                  <a:pt x="153988" y="148272"/>
                  <a:pt x="153988" y="148272"/>
                  <a:pt x="153988" y="141922"/>
                </a:cubicBezTo>
                <a:cubicBezTo>
                  <a:pt x="153988" y="140652"/>
                  <a:pt x="153988" y="140652"/>
                  <a:pt x="155299" y="139382"/>
                </a:cubicBezTo>
                <a:cubicBezTo>
                  <a:pt x="156611" y="139382"/>
                  <a:pt x="156611" y="139382"/>
                  <a:pt x="157922" y="139382"/>
                </a:cubicBezTo>
                <a:cubicBezTo>
                  <a:pt x="157922" y="139382"/>
                  <a:pt x="157922" y="139382"/>
                  <a:pt x="163168" y="141922"/>
                </a:cubicBezTo>
                <a:cubicBezTo>
                  <a:pt x="164479" y="139382"/>
                  <a:pt x="167102" y="138112"/>
                  <a:pt x="168414" y="138112"/>
                </a:cubicBezTo>
                <a:close/>
                <a:moveTo>
                  <a:pt x="307312" y="88900"/>
                </a:moveTo>
                <a:cubicBezTo>
                  <a:pt x="317738" y="96838"/>
                  <a:pt x="333376" y="115359"/>
                  <a:pt x="333376" y="161661"/>
                </a:cubicBezTo>
                <a:cubicBezTo>
                  <a:pt x="333376" y="166953"/>
                  <a:pt x="328163" y="170921"/>
                  <a:pt x="324254" y="170921"/>
                </a:cubicBezTo>
                <a:cubicBezTo>
                  <a:pt x="319041" y="170921"/>
                  <a:pt x="315132" y="166953"/>
                  <a:pt x="315132" y="161661"/>
                </a:cubicBezTo>
                <a:cubicBezTo>
                  <a:pt x="315132" y="148432"/>
                  <a:pt x="313828" y="137848"/>
                  <a:pt x="311222" y="129911"/>
                </a:cubicBezTo>
                <a:cubicBezTo>
                  <a:pt x="311222" y="129911"/>
                  <a:pt x="311222" y="129911"/>
                  <a:pt x="311222" y="159015"/>
                </a:cubicBezTo>
                <a:cubicBezTo>
                  <a:pt x="311222" y="162984"/>
                  <a:pt x="309919" y="166953"/>
                  <a:pt x="308616" y="170921"/>
                </a:cubicBezTo>
                <a:cubicBezTo>
                  <a:pt x="308616" y="170921"/>
                  <a:pt x="308616" y="170921"/>
                  <a:pt x="308616" y="246328"/>
                </a:cubicBezTo>
                <a:cubicBezTo>
                  <a:pt x="308616" y="251619"/>
                  <a:pt x="304706" y="255588"/>
                  <a:pt x="299493" y="255588"/>
                </a:cubicBezTo>
                <a:cubicBezTo>
                  <a:pt x="294281" y="255588"/>
                  <a:pt x="290371" y="251619"/>
                  <a:pt x="290371" y="246328"/>
                </a:cubicBezTo>
                <a:cubicBezTo>
                  <a:pt x="290371" y="246328"/>
                  <a:pt x="290371" y="246328"/>
                  <a:pt x="289068" y="246328"/>
                </a:cubicBezTo>
                <a:cubicBezTo>
                  <a:pt x="289068" y="251619"/>
                  <a:pt x="285158" y="255588"/>
                  <a:pt x="279946" y="255588"/>
                </a:cubicBezTo>
                <a:cubicBezTo>
                  <a:pt x="274733" y="255588"/>
                  <a:pt x="270823" y="251619"/>
                  <a:pt x="270823" y="246328"/>
                </a:cubicBezTo>
                <a:cubicBezTo>
                  <a:pt x="270823" y="246328"/>
                  <a:pt x="270823" y="246328"/>
                  <a:pt x="270823" y="172244"/>
                </a:cubicBezTo>
                <a:cubicBezTo>
                  <a:pt x="269520" y="169598"/>
                  <a:pt x="268217" y="165630"/>
                  <a:pt x="268217" y="160338"/>
                </a:cubicBezTo>
                <a:cubicBezTo>
                  <a:pt x="268217" y="160338"/>
                  <a:pt x="268217" y="160338"/>
                  <a:pt x="268217" y="131234"/>
                </a:cubicBezTo>
                <a:cubicBezTo>
                  <a:pt x="264308" y="139171"/>
                  <a:pt x="264308" y="149755"/>
                  <a:pt x="264308" y="164307"/>
                </a:cubicBezTo>
                <a:cubicBezTo>
                  <a:pt x="264308" y="168275"/>
                  <a:pt x="260398" y="172244"/>
                  <a:pt x="255185" y="172244"/>
                </a:cubicBezTo>
                <a:cubicBezTo>
                  <a:pt x="249973" y="172244"/>
                  <a:pt x="246063" y="168275"/>
                  <a:pt x="246063" y="164307"/>
                </a:cubicBezTo>
                <a:cubicBezTo>
                  <a:pt x="246063" y="116682"/>
                  <a:pt x="261701" y="98161"/>
                  <a:pt x="272127" y="91546"/>
                </a:cubicBezTo>
                <a:cubicBezTo>
                  <a:pt x="272127" y="91546"/>
                  <a:pt x="272127" y="91546"/>
                  <a:pt x="289068" y="115359"/>
                </a:cubicBezTo>
                <a:cubicBezTo>
                  <a:pt x="289068" y="115359"/>
                  <a:pt x="289068" y="115359"/>
                  <a:pt x="307312" y="88900"/>
                </a:cubicBezTo>
                <a:close/>
                <a:moveTo>
                  <a:pt x="168276" y="88900"/>
                </a:moveTo>
                <a:cubicBezTo>
                  <a:pt x="181428" y="88900"/>
                  <a:pt x="192089" y="99561"/>
                  <a:pt x="192089" y="112713"/>
                </a:cubicBezTo>
                <a:cubicBezTo>
                  <a:pt x="192089" y="125865"/>
                  <a:pt x="181428" y="136526"/>
                  <a:pt x="168276" y="136526"/>
                </a:cubicBezTo>
                <a:cubicBezTo>
                  <a:pt x="155124" y="136526"/>
                  <a:pt x="144463" y="125865"/>
                  <a:pt x="144463" y="112713"/>
                </a:cubicBezTo>
                <a:cubicBezTo>
                  <a:pt x="144463" y="99561"/>
                  <a:pt x="155124" y="88900"/>
                  <a:pt x="168276" y="88900"/>
                </a:cubicBezTo>
                <a:close/>
                <a:moveTo>
                  <a:pt x="62177" y="88900"/>
                </a:moveTo>
                <a:cubicBezTo>
                  <a:pt x="72761" y="96838"/>
                  <a:pt x="87313" y="115359"/>
                  <a:pt x="87313" y="161661"/>
                </a:cubicBezTo>
                <a:cubicBezTo>
                  <a:pt x="87313" y="166953"/>
                  <a:pt x="83344" y="170921"/>
                  <a:pt x="78052" y="170921"/>
                </a:cubicBezTo>
                <a:cubicBezTo>
                  <a:pt x="74084" y="170921"/>
                  <a:pt x="70115" y="166953"/>
                  <a:pt x="70115" y="161661"/>
                </a:cubicBezTo>
                <a:cubicBezTo>
                  <a:pt x="70115" y="148432"/>
                  <a:pt x="68792" y="137848"/>
                  <a:pt x="66146" y="129911"/>
                </a:cubicBezTo>
                <a:cubicBezTo>
                  <a:pt x="66146" y="129911"/>
                  <a:pt x="66146" y="129911"/>
                  <a:pt x="66146" y="159015"/>
                </a:cubicBezTo>
                <a:cubicBezTo>
                  <a:pt x="66146" y="162984"/>
                  <a:pt x="64823" y="166953"/>
                  <a:pt x="63500" y="170921"/>
                </a:cubicBezTo>
                <a:cubicBezTo>
                  <a:pt x="63500" y="170921"/>
                  <a:pt x="63500" y="170921"/>
                  <a:pt x="63500" y="246328"/>
                </a:cubicBezTo>
                <a:cubicBezTo>
                  <a:pt x="63500" y="251619"/>
                  <a:pt x="58209" y="255588"/>
                  <a:pt x="54240" y="255588"/>
                </a:cubicBezTo>
                <a:cubicBezTo>
                  <a:pt x="48948" y="255588"/>
                  <a:pt x="44979" y="251619"/>
                  <a:pt x="44979" y="246328"/>
                </a:cubicBezTo>
                <a:cubicBezTo>
                  <a:pt x="44979" y="246328"/>
                  <a:pt x="44979" y="246328"/>
                  <a:pt x="43656" y="246328"/>
                </a:cubicBezTo>
                <a:cubicBezTo>
                  <a:pt x="43656" y="251619"/>
                  <a:pt x="39688" y="255588"/>
                  <a:pt x="34396" y="255588"/>
                </a:cubicBezTo>
                <a:cubicBezTo>
                  <a:pt x="29104" y="255588"/>
                  <a:pt x="25135" y="251619"/>
                  <a:pt x="25135" y="246328"/>
                </a:cubicBezTo>
                <a:cubicBezTo>
                  <a:pt x="25135" y="246328"/>
                  <a:pt x="25135" y="246328"/>
                  <a:pt x="25135" y="172244"/>
                </a:cubicBezTo>
                <a:cubicBezTo>
                  <a:pt x="23813" y="169598"/>
                  <a:pt x="21167" y="165630"/>
                  <a:pt x="21167" y="160338"/>
                </a:cubicBezTo>
                <a:cubicBezTo>
                  <a:pt x="21167" y="160338"/>
                  <a:pt x="21167" y="160338"/>
                  <a:pt x="21167" y="131234"/>
                </a:cubicBezTo>
                <a:cubicBezTo>
                  <a:pt x="18521" y="139171"/>
                  <a:pt x="18521" y="149755"/>
                  <a:pt x="18521" y="164307"/>
                </a:cubicBezTo>
                <a:cubicBezTo>
                  <a:pt x="18521" y="168275"/>
                  <a:pt x="14552" y="172244"/>
                  <a:pt x="9260" y="172244"/>
                </a:cubicBezTo>
                <a:cubicBezTo>
                  <a:pt x="3969" y="172244"/>
                  <a:pt x="0" y="168275"/>
                  <a:pt x="0" y="164307"/>
                </a:cubicBezTo>
                <a:cubicBezTo>
                  <a:pt x="0" y="116682"/>
                  <a:pt x="14552" y="98161"/>
                  <a:pt x="25135" y="91546"/>
                </a:cubicBezTo>
                <a:cubicBezTo>
                  <a:pt x="25135" y="91546"/>
                  <a:pt x="25135" y="91546"/>
                  <a:pt x="43656" y="115359"/>
                </a:cubicBezTo>
                <a:cubicBezTo>
                  <a:pt x="43656" y="115359"/>
                  <a:pt x="43656" y="115359"/>
                  <a:pt x="62177" y="88900"/>
                </a:cubicBezTo>
                <a:close/>
                <a:moveTo>
                  <a:pt x="290362" y="80962"/>
                </a:moveTo>
                <a:cubicBezTo>
                  <a:pt x="291647" y="80962"/>
                  <a:pt x="294217" y="82373"/>
                  <a:pt x="295502" y="83784"/>
                </a:cubicBezTo>
                <a:cubicBezTo>
                  <a:pt x="295502" y="83784"/>
                  <a:pt x="295502" y="83784"/>
                  <a:pt x="300643" y="82373"/>
                </a:cubicBezTo>
                <a:cubicBezTo>
                  <a:pt x="300643" y="80962"/>
                  <a:pt x="301928" y="80962"/>
                  <a:pt x="303213" y="82373"/>
                </a:cubicBezTo>
                <a:cubicBezTo>
                  <a:pt x="303213" y="82373"/>
                  <a:pt x="303213" y="83784"/>
                  <a:pt x="303213" y="83784"/>
                </a:cubicBezTo>
                <a:cubicBezTo>
                  <a:pt x="303213" y="83784"/>
                  <a:pt x="303213" y="83784"/>
                  <a:pt x="303213" y="90840"/>
                </a:cubicBezTo>
                <a:cubicBezTo>
                  <a:pt x="303213" y="92251"/>
                  <a:pt x="303213" y="93662"/>
                  <a:pt x="303213" y="93662"/>
                </a:cubicBezTo>
                <a:cubicBezTo>
                  <a:pt x="301928" y="93662"/>
                  <a:pt x="300643" y="93662"/>
                  <a:pt x="300643" y="93662"/>
                </a:cubicBezTo>
                <a:cubicBezTo>
                  <a:pt x="298072" y="93662"/>
                  <a:pt x="295502" y="92251"/>
                  <a:pt x="294217" y="92251"/>
                </a:cubicBezTo>
                <a:cubicBezTo>
                  <a:pt x="292932" y="93662"/>
                  <a:pt x="291647" y="93662"/>
                  <a:pt x="290362" y="93662"/>
                </a:cubicBezTo>
                <a:cubicBezTo>
                  <a:pt x="287791" y="93662"/>
                  <a:pt x="286506" y="93662"/>
                  <a:pt x="285221" y="92251"/>
                </a:cubicBezTo>
                <a:cubicBezTo>
                  <a:pt x="283936" y="92251"/>
                  <a:pt x="281366" y="93662"/>
                  <a:pt x="278795" y="93662"/>
                </a:cubicBezTo>
                <a:cubicBezTo>
                  <a:pt x="278795" y="93662"/>
                  <a:pt x="277510" y="93662"/>
                  <a:pt x="277510" y="93662"/>
                </a:cubicBezTo>
                <a:cubicBezTo>
                  <a:pt x="276225" y="92251"/>
                  <a:pt x="276225" y="92251"/>
                  <a:pt x="276225" y="90840"/>
                </a:cubicBezTo>
                <a:cubicBezTo>
                  <a:pt x="276225" y="90840"/>
                  <a:pt x="276225" y="90840"/>
                  <a:pt x="276225" y="83784"/>
                </a:cubicBezTo>
                <a:cubicBezTo>
                  <a:pt x="276225" y="83784"/>
                  <a:pt x="276225" y="82373"/>
                  <a:pt x="277510" y="82373"/>
                </a:cubicBezTo>
                <a:cubicBezTo>
                  <a:pt x="277510" y="80962"/>
                  <a:pt x="278795" y="80962"/>
                  <a:pt x="278795" y="82373"/>
                </a:cubicBezTo>
                <a:cubicBezTo>
                  <a:pt x="278795" y="82373"/>
                  <a:pt x="278795" y="82373"/>
                  <a:pt x="283936" y="83784"/>
                </a:cubicBezTo>
                <a:cubicBezTo>
                  <a:pt x="285221" y="82373"/>
                  <a:pt x="287791" y="80962"/>
                  <a:pt x="290362" y="80962"/>
                </a:cubicBezTo>
                <a:close/>
                <a:moveTo>
                  <a:pt x="43656" y="80962"/>
                </a:moveTo>
                <a:cubicBezTo>
                  <a:pt x="46399" y="80962"/>
                  <a:pt x="49141" y="82391"/>
                  <a:pt x="49141" y="83820"/>
                </a:cubicBezTo>
                <a:cubicBezTo>
                  <a:pt x="49141" y="83820"/>
                  <a:pt x="49141" y="83820"/>
                  <a:pt x="54625" y="82391"/>
                </a:cubicBezTo>
                <a:cubicBezTo>
                  <a:pt x="55996" y="80962"/>
                  <a:pt x="57367" y="80962"/>
                  <a:pt x="57367" y="82391"/>
                </a:cubicBezTo>
                <a:cubicBezTo>
                  <a:pt x="58738" y="82391"/>
                  <a:pt x="58738" y="83820"/>
                  <a:pt x="58738" y="83820"/>
                </a:cubicBezTo>
                <a:cubicBezTo>
                  <a:pt x="58738" y="83820"/>
                  <a:pt x="58738" y="83820"/>
                  <a:pt x="58738" y="90964"/>
                </a:cubicBezTo>
                <a:cubicBezTo>
                  <a:pt x="58738" y="92393"/>
                  <a:pt x="58738" y="93821"/>
                  <a:pt x="57367" y="93821"/>
                </a:cubicBezTo>
                <a:cubicBezTo>
                  <a:pt x="57367" y="93821"/>
                  <a:pt x="55996" y="93821"/>
                  <a:pt x="55996" y="93821"/>
                </a:cubicBezTo>
                <a:cubicBezTo>
                  <a:pt x="53254" y="93821"/>
                  <a:pt x="50512" y="92393"/>
                  <a:pt x="49141" y="92393"/>
                </a:cubicBezTo>
                <a:cubicBezTo>
                  <a:pt x="47770" y="93821"/>
                  <a:pt x="46399" y="95250"/>
                  <a:pt x="43656" y="95250"/>
                </a:cubicBezTo>
                <a:cubicBezTo>
                  <a:pt x="42285" y="95250"/>
                  <a:pt x="39543" y="93821"/>
                  <a:pt x="39543" y="92393"/>
                </a:cubicBezTo>
                <a:cubicBezTo>
                  <a:pt x="36801" y="92393"/>
                  <a:pt x="35430" y="93821"/>
                  <a:pt x="32688" y="93821"/>
                </a:cubicBezTo>
                <a:cubicBezTo>
                  <a:pt x="31317" y="93821"/>
                  <a:pt x="31317" y="93821"/>
                  <a:pt x="29946" y="93821"/>
                </a:cubicBezTo>
                <a:cubicBezTo>
                  <a:pt x="29946" y="93821"/>
                  <a:pt x="28575" y="92393"/>
                  <a:pt x="28575" y="90964"/>
                </a:cubicBezTo>
                <a:cubicBezTo>
                  <a:pt x="28575" y="90964"/>
                  <a:pt x="28575" y="90964"/>
                  <a:pt x="28575" y="83820"/>
                </a:cubicBezTo>
                <a:cubicBezTo>
                  <a:pt x="28575" y="83820"/>
                  <a:pt x="29946" y="82391"/>
                  <a:pt x="29946" y="82391"/>
                </a:cubicBezTo>
                <a:cubicBezTo>
                  <a:pt x="31317" y="80962"/>
                  <a:pt x="32688" y="80962"/>
                  <a:pt x="32688" y="82391"/>
                </a:cubicBezTo>
                <a:cubicBezTo>
                  <a:pt x="32688" y="82391"/>
                  <a:pt x="32688" y="82391"/>
                  <a:pt x="38172" y="83820"/>
                </a:cubicBezTo>
                <a:cubicBezTo>
                  <a:pt x="39543" y="82391"/>
                  <a:pt x="42285" y="80962"/>
                  <a:pt x="43656" y="80962"/>
                </a:cubicBezTo>
                <a:close/>
                <a:moveTo>
                  <a:pt x="288925" y="34925"/>
                </a:moveTo>
                <a:cubicBezTo>
                  <a:pt x="301200" y="34925"/>
                  <a:pt x="311150" y="44875"/>
                  <a:pt x="311150" y="57150"/>
                </a:cubicBezTo>
                <a:cubicBezTo>
                  <a:pt x="311150" y="69425"/>
                  <a:pt x="301200" y="79375"/>
                  <a:pt x="288925" y="79375"/>
                </a:cubicBezTo>
                <a:cubicBezTo>
                  <a:pt x="276650" y="79375"/>
                  <a:pt x="266700" y="69425"/>
                  <a:pt x="266700" y="57150"/>
                </a:cubicBezTo>
                <a:cubicBezTo>
                  <a:pt x="266700" y="44875"/>
                  <a:pt x="276650" y="34925"/>
                  <a:pt x="288925" y="34925"/>
                </a:cubicBezTo>
                <a:close/>
                <a:moveTo>
                  <a:pt x="44450" y="34925"/>
                </a:moveTo>
                <a:cubicBezTo>
                  <a:pt x="56725" y="34925"/>
                  <a:pt x="66675" y="44875"/>
                  <a:pt x="66675" y="57150"/>
                </a:cubicBezTo>
                <a:cubicBezTo>
                  <a:pt x="66675" y="69425"/>
                  <a:pt x="56725" y="79375"/>
                  <a:pt x="44450" y="79375"/>
                </a:cubicBezTo>
                <a:cubicBezTo>
                  <a:pt x="32175" y="79375"/>
                  <a:pt x="22225" y="69425"/>
                  <a:pt x="22225" y="57150"/>
                </a:cubicBezTo>
                <a:cubicBezTo>
                  <a:pt x="22225" y="44875"/>
                  <a:pt x="32175" y="34925"/>
                  <a:pt x="44450" y="34925"/>
                </a:cubicBezTo>
                <a:close/>
                <a:moveTo>
                  <a:pt x="177842" y="30162"/>
                </a:moveTo>
                <a:cubicBezTo>
                  <a:pt x="184317" y="35428"/>
                  <a:pt x="192088" y="45960"/>
                  <a:pt x="192088" y="72289"/>
                </a:cubicBezTo>
                <a:cubicBezTo>
                  <a:pt x="192088" y="74922"/>
                  <a:pt x="190793" y="77555"/>
                  <a:pt x="186908" y="77555"/>
                </a:cubicBezTo>
                <a:cubicBezTo>
                  <a:pt x="184317" y="77555"/>
                  <a:pt x="181727" y="74922"/>
                  <a:pt x="181727" y="72289"/>
                </a:cubicBezTo>
                <a:cubicBezTo>
                  <a:pt x="181727" y="64390"/>
                  <a:pt x="181727" y="59124"/>
                  <a:pt x="180432" y="53859"/>
                </a:cubicBezTo>
                <a:cubicBezTo>
                  <a:pt x="180432" y="53859"/>
                  <a:pt x="180432" y="53859"/>
                  <a:pt x="180432" y="70973"/>
                </a:cubicBezTo>
                <a:cubicBezTo>
                  <a:pt x="180432" y="73606"/>
                  <a:pt x="179137" y="74922"/>
                  <a:pt x="179137" y="77555"/>
                </a:cubicBezTo>
                <a:cubicBezTo>
                  <a:pt x="179137" y="77555"/>
                  <a:pt x="179137" y="77555"/>
                  <a:pt x="179137" y="82821"/>
                </a:cubicBezTo>
                <a:cubicBezTo>
                  <a:pt x="171367" y="82821"/>
                  <a:pt x="164891" y="82821"/>
                  <a:pt x="157121" y="84137"/>
                </a:cubicBezTo>
                <a:cubicBezTo>
                  <a:pt x="157121" y="84137"/>
                  <a:pt x="157121" y="84137"/>
                  <a:pt x="157121" y="78871"/>
                </a:cubicBezTo>
                <a:cubicBezTo>
                  <a:pt x="155826" y="76238"/>
                  <a:pt x="155826" y="73606"/>
                  <a:pt x="155826" y="72289"/>
                </a:cubicBezTo>
                <a:cubicBezTo>
                  <a:pt x="155826" y="72289"/>
                  <a:pt x="155826" y="72289"/>
                  <a:pt x="155826" y="55175"/>
                </a:cubicBezTo>
                <a:cubicBezTo>
                  <a:pt x="153236" y="59124"/>
                  <a:pt x="153236" y="65707"/>
                  <a:pt x="153236" y="73606"/>
                </a:cubicBezTo>
                <a:cubicBezTo>
                  <a:pt x="153236" y="76238"/>
                  <a:pt x="150645" y="78871"/>
                  <a:pt x="148055" y="78871"/>
                </a:cubicBezTo>
                <a:cubicBezTo>
                  <a:pt x="145465" y="78871"/>
                  <a:pt x="142875" y="76238"/>
                  <a:pt x="142875" y="73606"/>
                </a:cubicBezTo>
                <a:cubicBezTo>
                  <a:pt x="142875" y="47276"/>
                  <a:pt x="151940" y="35428"/>
                  <a:pt x="157121" y="31479"/>
                </a:cubicBezTo>
                <a:cubicBezTo>
                  <a:pt x="157121" y="31479"/>
                  <a:pt x="157121" y="31479"/>
                  <a:pt x="167481" y="45960"/>
                </a:cubicBezTo>
                <a:cubicBezTo>
                  <a:pt x="167481" y="45960"/>
                  <a:pt x="167481" y="45960"/>
                  <a:pt x="168777" y="43985"/>
                </a:cubicBezTo>
                <a:lnTo>
                  <a:pt x="175759" y="33338"/>
                </a:lnTo>
                <a:lnTo>
                  <a:pt x="176458" y="33338"/>
                </a:lnTo>
                <a:cubicBezTo>
                  <a:pt x="177801" y="33338"/>
                  <a:pt x="177801" y="31751"/>
                  <a:pt x="177801" y="31751"/>
                </a:cubicBezTo>
                <a:lnTo>
                  <a:pt x="177801" y="30225"/>
                </a:lnTo>
                <a:close/>
                <a:moveTo>
                  <a:pt x="208481" y="25427"/>
                </a:moveTo>
                <a:cubicBezTo>
                  <a:pt x="211073" y="25104"/>
                  <a:pt x="213989" y="25751"/>
                  <a:pt x="216581" y="27689"/>
                </a:cubicBezTo>
                <a:cubicBezTo>
                  <a:pt x="216581" y="27689"/>
                  <a:pt x="216581" y="27689"/>
                  <a:pt x="256754" y="61285"/>
                </a:cubicBezTo>
                <a:cubicBezTo>
                  <a:pt x="260642" y="65161"/>
                  <a:pt x="261938" y="71622"/>
                  <a:pt x="258050" y="75499"/>
                </a:cubicBezTo>
                <a:cubicBezTo>
                  <a:pt x="256754" y="78083"/>
                  <a:pt x="252867" y="79375"/>
                  <a:pt x="250275" y="79375"/>
                </a:cubicBezTo>
                <a:cubicBezTo>
                  <a:pt x="247683" y="79375"/>
                  <a:pt x="246387" y="78083"/>
                  <a:pt x="243795" y="76791"/>
                </a:cubicBezTo>
                <a:cubicBezTo>
                  <a:pt x="243795" y="76791"/>
                  <a:pt x="243795" y="76791"/>
                  <a:pt x="203622" y="43195"/>
                </a:cubicBezTo>
                <a:cubicBezTo>
                  <a:pt x="198438" y="39318"/>
                  <a:pt x="198438" y="32857"/>
                  <a:pt x="202326" y="28981"/>
                </a:cubicBezTo>
                <a:cubicBezTo>
                  <a:pt x="203622" y="27043"/>
                  <a:pt x="205890" y="25750"/>
                  <a:pt x="208481" y="25427"/>
                </a:cubicBezTo>
                <a:close/>
                <a:moveTo>
                  <a:pt x="127584" y="25427"/>
                </a:moveTo>
                <a:cubicBezTo>
                  <a:pt x="130013" y="25750"/>
                  <a:pt x="132281" y="27043"/>
                  <a:pt x="134225" y="28981"/>
                </a:cubicBezTo>
                <a:cubicBezTo>
                  <a:pt x="138113" y="32857"/>
                  <a:pt x="136817" y="39318"/>
                  <a:pt x="132929" y="43195"/>
                </a:cubicBezTo>
                <a:cubicBezTo>
                  <a:pt x="132929" y="43195"/>
                  <a:pt x="132929" y="43195"/>
                  <a:pt x="92756" y="76791"/>
                </a:cubicBezTo>
                <a:cubicBezTo>
                  <a:pt x="90164" y="78083"/>
                  <a:pt x="87572" y="79375"/>
                  <a:pt x="86276" y="79375"/>
                </a:cubicBezTo>
                <a:cubicBezTo>
                  <a:pt x="82388" y="79375"/>
                  <a:pt x="79797" y="78083"/>
                  <a:pt x="78501" y="75499"/>
                </a:cubicBezTo>
                <a:cubicBezTo>
                  <a:pt x="74613" y="71622"/>
                  <a:pt x="75909" y="65161"/>
                  <a:pt x="79797" y="61285"/>
                </a:cubicBezTo>
                <a:cubicBezTo>
                  <a:pt x="79797" y="61285"/>
                  <a:pt x="79797" y="61285"/>
                  <a:pt x="119970" y="27689"/>
                </a:cubicBezTo>
                <a:cubicBezTo>
                  <a:pt x="122562" y="25751"/>
                  <a:pt x="125154" y="25104"/>
                  <a:pt x="127584" y="25427"/>
                </a:cubicBezTo>
                <a:close/>
                <a:moveTo>
                  <a:pt x="161681" y="25400"/>
                </a:moveTo>
                <a:cubicBezTo>
                  <a:pt x="161681" y="25400"/>
                  <a:pt x="161681" y="25400"/>
                  <a:pt x="163025" y="25400"/>
                </a:cubicBezTo>
                <a:cubicBezTo>
                  <a:pt x="163025" y="25400"/>
                  <a:pt x="163025" y="25400"/>
                  <a:pt x="165711" y="26988"/>
                </a:cubicBezTo>
                <a:cubicBezTo>
                  <a:pt x="165711" y="25400"/>
                  <a:pt x="167054" y="25400"/>
                  <a:pt x="168398" y="25400"/>
                </a:cubicBezTo>
                <a:cubicBezTo>
                  <a:pt x="169741" y="25400"/>
                  <a:pt x="171084" y="25400"/>
                  <a:pt x="172428" y="26988"/>
                </a:cubicBezTo>
                <a:cubicBezTo>
                  <a:pt x="172428" y="26988"/>
                  <a:pt x="172428" y="26988"/>
                  <a:pt x="175114" y="25400"/>
                </a:cubicBezTo>
                <a:cubicBezTo>
                  <a:pt x="175114" y="25400"/>
                  <a:pt x="176458" y="25400"/>
                  <a:pt x="176458" y="25400"/>
                </a:cubicBezTo>
                <a:cubicBezTo>
                  <a:pt x="176458" y="25400"/>
                  <a:pt x="177801" y="26988"/>
                  <a:pt x="177801" y="26988"/>
                </a:cubicBezTo>
                <a:lnTo>
                  <a:pt x="177801" y="30225"/>
                </a:lnTo>
                <a:lnTo>
                  <a:pt x="175759" y="33338"/>
                </a:lnTo>
                <a:lnTo>
                  <a:pt x="175114" y="33338"/>
                </a:lnTo>
                <a:cubicBezTo>
                  <a:pt x="173771" y="33338"/>
                  <a:pt x="172428" y="33338"/>
                  <a:pt x="171084" y="31751"/>
                </a:cubicBezTo>
                <a:cubicBezTo>
                  <a:pt x="171084" y="33338"/>
                  <a:pt x="169741" y="33338"/>
                  <a:pt x="168398" y="33338"/>
                </a:cubicBezTo>
                <a:cubicBezTo>
                  <a:pt x="168398" y="33338"/>
                  <a:pt x="167054" y="33338"/>
                  <a:pt x="165711" y="31751"/>
                </a:cubicBezTo>
                <a:cubicBezTo>
                  <a:pt x="165711" y="31751"/>
                  <a:pt x="163025" y="33338"/>
                  <a:pt x="163025" y="33338"/>
                </a:cubicBezTo>
                <a:cubicBezTo>
                  <a:pt x="161681" y="33338"/>
                  <a:pt x="161681" y="33338"/>
                  <a:pt x="161681" y="33338"/>
                </a:cubicBezTo>
                <a:cubicBezTo>
                  <a:pt x="160338" y="33338"/>
                  <a:pt x="160338" y="31751"/>
                  <a:pt x="160338" y="31751"/>
                </a:cubicBezTo>
                <a:cubicBezTo>
                  <a:pt x="160338" y="31751"/>
                  <a:pt x="160338" y="31751"/>
                  <a:pt x="160338" y="26988"/>
                </a:cubicBezTo>
                <a:cubicBezTo>
                  <a:pt x="160338" y="26988"/>
                  <a:pt x="160338" y="25400"/>
                  <a:pt x="161681" y="25400"/>
                </a:cubicBezTo>
                <a:close/>
                <a:moveTo>
                  <a:pt x="167482" y="0"/>
                </a:moveTo>
                <a:cubicBezTo>
                  <a:pt x="174935" y="0"/>
                  <a:pt x="180976" y="5686"/>
                  <a:pt x="180976" y="12700"/>
                </a:cubicBezTo>
                <a:cubicBezTo>
                  <a:pt x="180976" y="19714"/>
                  <a:pt x="174935" y="25400"/>
                  <a:pt x="167482" y="25400"/>
                </a:cubicBezTo>
                <a:cubicBezTo>
                  <a:pt x="160029" y="25400"/>
                  <a:pt x="153988" y="19714"/>
                  <a:pt x="153988" y="12700"/>
                </a:cubicBezTo>
                <a:cubicBezTo>
                  <a:pt x="153988" y="5686"/>
                  <a:pt x="160029" y="0"/>
                  <a:pt x="16748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3" name="椭圆 9"/>
          <p:cNvSpPr/>
          <p:nvPr/>
        </p:nvSpPr>
        <p:spPr>
          <a:xfrm>
            <a:off x="3481797" y="3585029"/>
            <a:ext cx="1023666" cy="1054224"/>
          </a:xfrm>
          <a:custGeom>
            <a:gdLst>
              <a:gd fmla="*/ 140277 w 319088" name="connsiteX0"/>
              <a:gd fmla="*/ 225425 h 328613" name="connsiteY0"/>
              <a:gd fmla="*/ 101311 w 319088" name="connsiteX1"/>
              <a:gd fmla="*/ 229351 h 328613" name="connsiteY1"/>
              <a:gd fmla="*/ 100012 w 319088" name="connsiteX2"/>
              <a:gd fmla="*/ 230660 h 328613" name="connsiteY2"/>
              <a:gd fmla="*/ 100012 w 319088" name="connsiteX3"/>
              <a:gd fmla="*/ 319646 h 328613" name="connsiteY3"/>
              <a:gd fmla="*/ 100012 w 319088" name="connsiteX4"/>
              <a:gd fmla="*/ 322263 h 328613" name="connsiteY4"/>
              <a:gd fmla="*/ 101311 w 319088" name="connsiteX5"/>
              <a:gd fmla="*/ 322263 h 328613" name="connsiteY5"/>
              <a:gd fmla="*/ 102610 w 319088" name="connsiteX6"/>
              <a:gd fmla="*/ 322263 h 328613" name="connsiteY6"/>
              <a:gd fmla="*/ 140277 w 319088" name="connsiteX7"/>
              <a:gd fmla="*/ 311794 h 328613" name="connsiteY7"/>
              <a:gd fmla="*/ 142875 w 319088" name="connsiteX8"/>
              <a:gd fmla="*/ 310485 h 328613" name="connsiteY8"/>
              <a:gd fmla="*/ 142875 w 319088" name="connsiteX9"/>
              <a:gd fmla="*/ 228042 h 328613" name="connsiteY9"/>
              <a:gd fmla="*/ 141576 w 319088" name="connsiteX10"/>
              <a:gd fmla="*/ 226734 h 328613" name="connsiteY10"/>
              <a:gd fmla="*/ 140277 w 319088" name="connsiteX11"/>
              <a:gd fmla="*/ 225425 h 328613" name="connsiteY11"/>
              <a:gd fmla="*/ 49212 w 319088" name="connsiteX12"/>
              <a:gd fmla="*/ 223838 h 328613" name="connsiteY12"/>
              <a:gd fmla="*/ 49212 w 319088" name="connsiteX13"/>
              <a:gd fmla="*/ 226378 h 328613" name="connsiteY13"/>
              <a:gd fmla="*/ 49212 w 319088" name="connsiteX14"/>
              <a:gd fmla="*/ 263208 h 328613" name="connsiteY14"/>
              <a:gd fmla="*/ 50497 w 319088" name="connsiteX15"/>
              <a:gd fmla="*/ 265748 h 328613" name="connsiteY15"/>
              <a:gd fmla="*/ 74915 w 319088" name="connsiteX16"/>
              <a:gd fmla="*/ 274638 h 328613" name="connsiteY16"/>
              <a:gd fmla="*/ 76200 w 319088" name="connsiteX17"/>
              <a:gd fmla="*/ 273368 h 328613" name="connsiteY17"/>
              <a:gd fmla="*/ 76200 w 319088" name="connsiteX18"/>
              <a:gd fmla="*/ 272098 h 328613" name="connsiteY18"/>
              <a:gd fmla="*/ 76200 w 319088" name="connsiteX19"/>
              <a:gd fmla="*/ 230188 h 328613" name="connsiteY19"/>
              <a:gd fmla="*/ 74915 w 319088" name="connsiteX20"/>
              <a:gd fmla="*/ 228918 h 328613" name="connsiteY20"/>
              <a:gd fmla="*/ 50497 w 319088" name="connsiteX21"/>
              <a:gd fmla="*/ 223838 h 328613" name="connsiteY21"/>
              <a:gd fmla="*/ 49212 w 319088" name="connsiteX22"/>
              <a:gd fmla="*/ 223838 h 328613" name="connsiteY22"/>
              <a:gd fmla="*/ 189206 w 319088" name="connsiteX23"/>
              <a:gd fmla="*/ 222250 h 328613" name="connsiteY23"/>
              <a:gd fmla="*/ 156868 w 319088" name="connsiteX24"/>
              <a:gd fmla="*/ 224848 h 328613" name="connsiteY24"/>
              <a:gd fmla="*/ 155575 w 319088" name="connsiteX25"/>
              <a:gd fmla="*/ 226147 h 328613" name="connsiteY25"/>
              <a:gd fmla="*/ 155575 w 319088" name="connsiteX26"/>
              <a:gd fmla="*/ 305377 h 328613" name="connsiteY26"/>
              <a:gd fmla="*/ 156868 w 319088" name="connsiteX27"/>
              <a:gd fmla="*/ 307975 h 328613" name="connsiteY27"/>
              <a:gd fmla="*/ 158162 w 319088" name="connsiteX28"/>
              <a:gd fmla="*/ 307975 h 328613" name="connsiteY28"/>
              <a:gd fmla="*/ 189206 w 319088" name="connsiteX29"/>
              <a:gd fmla="*/ 300182 h 328613" name="connsiteY29"/>
              <a:gd fmla="*/ 190500 w 319088" name="connsiteX30"/>
              <a:gd fmla="*/ 297584 h 328613" name="connsiteY30"/>
              <a:gd fmla="*/ 190500 w 319088" name="connsiteX31"/>
              <a:gd fmla="*/ 223549 h 328613" name="connsiteY31"/>
              <a:gd fmla="*/ 190500 w 319088" name="connsiteX32"/>
              <a:gd fmla="*/ 222250 h 328613" name="connsiteY32"/>
              <a:gd fmla="*/ 189206 w 319088" name="connsiteX33"/>
              <a:gd fmla="*/ 222250 h 328613" name="connsiteY33"/>
              <a:gd fmla="*/ 12700 w 319088" name="connsiteX34"/>
              <a:gd fmla="*/ 217488 h 328613" name="connsiteY34"/>
              <a:gd fmla="*/ 12700 w 319088" name="connsiteX35"/>
              <a:gd fmla="*/ 218778 h 328613" name="connsiteY35"/>
              <a:gd fmla="*/ 12700 w 319088" name="connsiteX36"/>
              <a:gd fmla="*/ 251024 h 328613" name="connsiteY36"/>
              <a:gd fmla="*/ 13970 w 319088" name="connsiteX37"/>
              <a:gd fmla="*/ 252314 h 328613" name="connsiteY37"/>
              <a:gd fmla="*/ 29210 w 319088" name="connsiteX38"/>
              <a:gd fmla="*/ 258763 h 328613" name="connsiteY38"/>
              <a:gd fmla="*/ 30480 w 319088" name="connsiteX39"/>
              <a:gd fmla="*/ 258763 h 328613" name="connsiteY39"/>
              <a:gd fmla="*/ 31750 w 319088" name="connsiteX40"/>
              <a:gd fmla="*/ 258763 h 328613" name="connsiteY40"/>
              <a:gd fmla="*/ 31750 w 319088" name="connsiteX41"/>
              <a:gd fmla="*/ 257473 h 328613" name="connsiteY41"/>
              <a:gd fmla="*/ 31750 w 319088" name="connsiteX42"/>
              <a:gd fmla="*/ 222647 h 328613" name="connsiteY42"/>
              <a:gd fmla="*/ 30480 w 319088" name="connsiteX43"/>
              <a:gd fmla="*/ 220068 h 328613" name="connsiteY43"/>
              <a:gd fmla="*/ 13970 w 319088" name="connsiteX44"/>
              <a:gd fmla="*/ 217488 h 328613" name="connsiteY44"/>
              <a:gd fmla="*/ 12700 w 319088" name="connsiteX45"/>
              <a:gd fmla="*/ 217488 h 328613" name="connsiteY45"/>
              <a:gd fmla="*/ 280105 w 319088" name="connsiteX46"/>
              <a:gd fmla="*/ 214313 h 328613" name="connsiteY46"/>
              <a:gd fmla="*/ 261584 w 319088" name="connsiteX47"/>
              <a:gd fmla="*/ 215595 h 328613" name="connsiteY47"/>
              <a:gd fmla="*/ 260350 w 319088" name="connsiteX48"/>
              <a:gd fmla="*/ 216877 h 328613" name="connsiteY48"/>
              <a:gd fmla="*/ 260350 w 319088" name="connsiteX49"/>
              <a:gd fmla="*/ 278424 h 328613" name="connsiteY49"/>
              <a:gd fmla="*/ 260350 w 319088" name="connsiteX50"/>
              <a:gd fmla="*/ 279706 h 328613" name="connsiteY50"/>
              <a:gd fmla="*/ 261584 w 319088" name="connsiteX51"/>
              <a:gd fmla="*/ 280988 h 328613" name="connsiteY51"/>
              <a:gd fmla="*/ 262819 w 319088" name="connsiteX52"/>
              <a:gd fmla="*/ 280988 h 328613" name="connsiteY52"/>
              <a:gd fmla="*/ 280105 w 319088" name="connsiteX53"/>
              <a:gd fmla="*/ 275859 h 328613" name="connsiteY53"/>
              <a:gd fmla="*/ 282575 w 319088" name="connsiteX54"/>
              <a:gd fmla="*/ 273295 h 328613" name="connsiteY54"/>
              <a:gd fmla="*/ 282575 w 319088" name="connsiteX55"/>
              <a:gd fmla="*/ 215595 h 328613" name="connsiteY55"/>
              <a:gd fmla="*/ 281340 w 319088" name="connsiteX56"/>
              <a:gd fmla="*/ 214313 h 328613" name="connsiteY56"/>
              <a:gd fmla="*/ 280105 w 319088" name="connsiteX57"/>
              <a:gd fmla="*/ 214313 h 328613" name="connsiteY57"/>
              <a:gd fmla="*/ 306983 w 319088" name="connsiteX58"/>
              <a:gd fmla="*/ 211138 h 328613" name="connsiteY58"/>
              <a:gd fmla="*/ 290215 w 319088" name="connsiteX59"/>
              <a:gd fmla="*/ 212428 h 328613" name="connsiteY59"/>
              <a:gd fmla="*/ 288925 w 319088" name="connsiteX60"/>
              <a:gd fmla="*/ 215008 h 328613" name="connsiteY60"/>
              <a:gd fmla="*/ 288925 w 319088" name="connsiteX61"/>
              <a:gd fmla="*/ 271761 h 328613" name="connsiteY61"/>
              <a:gd fmla="*/ 288925 w 319088" name="connsiteX62"/>
              <a:gd fmla="*/ 273051 h 328613" name="connsiteY62"/>
              <a:gd fmla="*/ 290215 w 319088" name="connsiteX63"/>
              <a:gd fmla="*/ 273051 h 328613" name="connsiteY63"/>
              <a:gd fmla="*/ 308273 w 319088" name="connsiteX64"/>
              <a:gd fmla="*/ 269181 h 328613" name="connsiteY64"/>
              <a:gd fmla="*/ 309563 w 319088" name="connsiteX65"/>
              <a:gd fmla="*/ 266602 h 328613" name="connsiteY65"/>
              <a:gd fmla="*/ 308273 w 319088" name="connsiteX66"/>
              <a:gd fmla="*/ 212428 h 328613" name="connsiteY66"/>
              <a:gd fmla="*/ 308273 w 319088" name="connsiteX67"/>
              <a:gd fmla="*/ 211138 h 328613" name="connsiteY67"/>
              <a:gd fmla="*/ 306983 w 319088" name="connsiteX68"/>
              <a:gd fmla="*/ 211138 h 328613" name="connsiteY68"/>
              <a:gd fmla="*/ 290195 w 319088" name="connsiteX69"/>
              <a:gd fmla="*/ 169863 h 328613" name="connsiteY69"/>
              <a:gd fmla="*/ 288925 w 319088" name="connsiteX70"/>
              <a:gd fmla="*/ 171196 h 328613" name="connsiteY70"/>
              <a:gd fmla="*/ 288925 w 319088" name="connsiteX71"/>
              <a:gd fmla="*/ 172530 h 328613" name="connsiteY71"/>
              <a:gd fmla="*/ 288925 w 319088" name="connsiteX72"/>
              <a:gd fmla="*/ 201867 h 328613" name="connsiteY72"/>
              <a:gd fmla="*/ 288925 w 319088" name="connsiteX73"/>
              <a:gd fmla="*/ 203201 h 328613" name="connsiteY73"/>
              <a:gd fmla="*/ 290195 w 319088" name="connsiteX74"/>
              <a:gd fmla="*/ 203201 h 328613" name="connsiteY74"/>
              <a:gd fmla="*/ 306705 w 319088" name="connsiteX75"/>
              <a:gd fmla="*/ 201867 h 328613" name="connsiteY75"/>
              <a:gd fmla="*/ 307975 w 319088" name="connsiteX76"/>
              <a:gd fmla="*/ 200534 h 328613" name="connsiteY76"/>
              <a:gd fmla="*/ 307975 w 319088" name="connsiteX77"/>
              <a:gd fmla="*/ 172530 h 328613" name="connsiteY77"/>
              <a:gd fmla="*/ 306705 w 319088" name="connsiteX78"/>
              <a:gd fmla="*/ 171196 h 328613" name="connsiteY78"/>
              <a:gd fmla="*/ 290195 w 319088" name="connsiteX79"/>
              <a:gd fmla="*/ 169863 h 328613" name="connsiteY79"/>
              <a:gd fmla="*/ 261584 w 319088" name="connsiteX80"/>
              <a:gd fmla="*/ 168275 h 328613" name="connsiteY80"/>
              <a:gd fmla="*/ 260350 w 319088" name="connsiteX81"/>
              <a:gd fmla="*/ 169568 h 328613" name="connsiteY81"/>
              <a:gd fmla="*/ 260350 w 319088" name="connsiteX82"/>
              <a:gd fmla="*/ 170862 h 328613" name="connsiteY82"/>
              <a:gd fmla="*/ 260350 w 319088" name="connsiteX83"/>
              <a:gd fmla="*/ 201906 h 328613" name="connsiteY83"/>
              <a:gd fmla="*/ 260350 w 319088" name="connsiteX84"/>
              <a:gd fmla="*/ 203200 h 328613" name="connsiteY84"/>
              <a:gd fmla="*/ 261584 w 319088" name="connsiteX85"/>
              <a:gd fmla="*/ 203200 h 328613" name="connsiteY85"/>
              <a:gd fmla="*/ 280105 w 319088" name="connsiteX86"/>
              <a:gd fmla="*/ 201906 h 328613" name="connsiteY86"/>
              <a:gd fmla="*/ 282575 w 319088" name="connsiteX87"/>
              <a:gd fmla="*/ 200613 h 328613" name="connsiteY87"/>
              <a:gd fmla="*/ 282575 w 319088" name="connsiteX88"/>
              <a:gd fmla="*/ 170862 h 328613" name="connsiteY88"/>
              <a:gd fmla="*/ 280105 w 319088" name="connsiteX89"/>
              <a:gd fmla="*/ 169568 h 328613" name="connsiteY89"/>
              <a:gd fmla="*/ 261584 w 319088" name="connsiteX90"/>
              <a:gd fmla="*/ 168275 h 328613" name="connsiteY90"/>
              <a:gd fmla="*/ 214024 w 319088" name="connsiteX91"/>
              <a:gd fmla="*/ 168275 h 328613" name="connsiteY91"/>
              <a:gd fmla="*/ 212725 w 319088" name="connsiteX92"/>
              <a:gd fmla="*/ 169567 h 328613" name="connsiteY92"/>
              <a:gd fmla="*/ 212725 w 319088" name="connsiteX93"/>
              <a:gd fmla="*/ 222546 h 328613" name="connsiteY93"/>
              <a:gd fmla="*/ 214024 w 319088" name="connsiteX94"/>
              <a:gd fmla="*/ 223838 h 328613" name="connsiteY94"/>
              <a:gd fmla="*/ 215322 w 319088" name="connsiteX95"/>
              <a:gd fmla="*/ 223838 h 328613" name="connsiteY95"/>
              <a:gd fmla="*/ 240001 w 319088" name="connsiteX96"/>
              <a:gd fmla="*/ 221254 h 328613" name="connsiteY96"/>
              <a:gd fmla="*/ 241300 w 319088" name="connsiteX97"/>
              <a:gd fmla="*/ 219962 h 328613" name="connsiteY97"/>
              <a:gd fmla="*/ 241300 w 319088" name="connsiteX98"/>
              <a:gd fmla="*/ 170859 h 328613" name="connsiteY98"/>
              <a:gd fmla="*/ 240001 w 319088" name="connsiteX99"/>
              <a:gd fmla="*/ 169567 h 328613" name="connsiteY99"/>
              <a:gd fmla="*/ 215322 w 319088" name="connsiteX100"/>
              <a:gd fmla="*/ 168275 h 328613" name="connsiteY100"/>
              <a:gd fmla="*/ 214024 w 319088" name="connsiteX101"/>
              <a:gd fmla="*/ 168275 h 328613" name="connsiteY101"/>
              <a:gd fmla="*/ 30480 w 319088" name="connsiteX102"/>
              <a:gd fmla="*/ 168275 h 328613" name="connsiteY102"/>
              <a:gd fmla="*/ 13970 w 319088" name="connsiteX103"/>
              <a:gd fmla="*/ 169545 h 328613" name="connsiteY103"/>
              <a:gd fmla="*/ 12700 w 319088" name="connsiteX104"/>
              <a:gd fmla="*/ 170815 h 328613" name="connsiteY104"/>
              <a:gd fmla="*/ 12700 w 319088" name="connsiteX105"/>
              <a:gd fmla="*/ 202565 h 328613" name="connsiteY105"/>
              <a:gd fmla="*/ 13970 w 319088" name="connsiteX106"/>
              <a:gd fmla="*/ 203835 h 328613" name="connsiteY106"/>
              <a:gd fmla="*/ 30480 w 319088" name="connsiteX107"/>
              <a:gd fmla="*/ 206375 h 328613" name="connsiteY107"/>
              <a:gd fmla="*/ 31750 w 319088" name="connsiteX108"/>
              <a:gd fmla="*/ 205105 h 328613" name="connsiteY108"/>
              <a:gd fmla="*/ 31750 w 319088" name="connsiteX109"/>
              <a:gd fmla="*/ 203835 h 328613" name="connsiteY109"/>
              <a:gd fmla="*/ 31750 w 319088" name="connsiteX110"/>
              <a:gd fmla="*/ 169545 h 328613" name="connsiteY110"/>
              <a:gd fmla="*/ 31750 w 319088" name="connsiteX111"/>
              <a:gd fmla="*/ 168275 h 328613" name="connsiteY111"/>
              <a:gd fmla="*/ 30480 w 319088" name="connsiteX112"/>
              <a:gd fmla="*/ 168275 h 328613" name="connsiteY112"/>
              <a:gd fmla="*/ 158162 w 319088" name="connsiteX113"/>
              <a:gd fmla="*/ 165100 h 328613" name="connsiteY113"/>
              <a:gd fmla="*/ 156868 w 319088" name="connsiteX114"/>
              <a:gd fmla="*/ 166407 h 328613" name="connsiteY114"/>
              <a:gd fmla="*/ 155575 w 319088" name="connsiteX115"/>
              <a:gd fmla="*/ 167715 h 328613" name="connsiteY115"/>
              <a:gd fmla="*/ 155575 w 319088" name="connsiteX116"/>
              <a:gd fmla="*/ 206935 h 328613" name="connsiteY116"/>
              <a:gd fmla="*/ 156868 w 319088" name="connsiteX117"/>
              <a:gd fmla="*/ 208243 h 328613" name="connsiteY117"/>
              <a:gd fmla="*/ 158162 w 319088" name="connsiteX118"/>
              <a:gd fmla="*/ 209550 h 328613" name="connsiteY118"/>
              <a:gd fmla="*/ 189206 w 319088" name="connsiteX119"/>
              <a:gd fmla="*/ 208243 h 328613" name="connsiteY119"/>
              <a:gd fmla="*/ 190500 w 319088" name="connsiteX120"/>
              <a:gd fmla="*/ 205628 h 328613" name="connsiteY120"/>
              <a:gd fmla="*/ 190500 w 319088" name="connsiteX121"/>
              <a:gd fmla="*/ 169022 h 328613" name="connsiteY121"/>
              <a:gd fmla="*/ 189206 w 319088" name="connsiteX122"/>
              <a:gd fmla="*/ 166407 h 328613" name="connsiteY122"/>
              <a:gd fmla="*/ 158162 w 319088" name="connsiteX123"/>
              <a:gd fmla="*/ 165100 h 328613" name="connsiteY123"/>
              <a:gd fmla="*/ 100012 w 319088" name="connsiteX124"/>
              <a:gd fmla="*/ 163513 h 328613" name="connsiteY124"/>
              <a:gd fmla="*/ 100012 w 319088" name="connsiteX125"/>
              <a:gd fmla="*/ 164800 h 328613" name="connsiteY125"/>
              <a:gd fmla="*/ 100012 w 319088" name="connsiteX126"/>
              <a:gd fmla="*/ 208564 h 328613" name="connsiteY126"/>
              <a:gd fmla="*/ 100012 w 319088" name="connsiteX127"/>
              <a:gd fmla="*/ 209851 h 328613" name="connsiteY127"/>
              <a:gd fmla="*/ 101311 w 319088" name="connsiteX128"/>
              <a:gd fmla="*/ 211138 h 328613" name="connsiteY128"/>
              <a:gd fmla="*/ 140277 w 319088" name="connsiteX129"/>
              <a:gd fmla="*/ 208564 h 328613" name="connsiteY129"/>
              <a:gd fmla="*/ 142875 w 319088" name="connsiteX130"/>
              <a:gd fmla="*/ 207276 h 328613" name="connsiteY130"/>
              <a:gd fmla="*/ 142875 w 319088" name="connsiteX131"/>
              <a:gd fmla="*/ 166087 h 328613" name="connsiteY131"/>
              <a:gd fmla="*/ 140277 w 319088" name="connsiteX132"/>
              <a:gd fmla="*/ 164800 h 328613" name="connsiteY132"/>
              <a:gd fmla="*/ 101311 w 319088" name="connsiteX133"/>
              <a:gd fmla="*/ 163513 h 328613" name="connsiteY133"/>
              <a:gd fmla="*/ 100012 w 319088" name="connsiteX134"/>
              <a:gd fmla="*/ 163513 h 328613" name="connsiteY134"/>
              <a:gd fmla="*/ 74915 w 319088" name="connsiteX135"/>
              <a:gd fmla="*/ 163513 h 328613" name="connsiteY135"/>
              <a:gd fmla="*/ 50497 w 319088" name="connsiteX136"/>
              <a:gd fmla="*/ 166159 h 328613" name="connsiteY136"/>
              <a:gd fmla="*/ 49212 w 319088" name="connsiteX137"/>
              <a:gd fmla="*/ 167482 h 328613" name="connsiteY137"/>
              <a:gd fmla="*/ 49212 w 319088" name="connsiteX138"/>
              <a:gd fmla="*/ 207169 h 328613" name="connsiteY138"/>
              <a:gd fmla="*/ 50497 w 319088" name="connsiteX139"/>
              <a:gd fmla="*/ 208492 h 328613" name="connsiteY139"/>
              <a:gd fmla="*/ 74915 w 319088" name="connsiteX140"/>
              <a:gd fmla="*/ 211138 h 328613" name="connsiteY140"/>
              <a:gd fmla="*/ 76200 w 319088" name="connsiteX141"/>
              <a:gd fmla="*/ 211138 h 328613" name="connsiteY141"/>
              <a:gd fmla="*/ 76200 w 319088" name="connsiteX142"/>
              <a:gd fmla="*/ 209815 h 328613" name="connsiteY142"/>
              <a:gd fmla="*/ 76200 w 319088" name="connsiteX143"/>
              <a:gd fmla="*/ 164836 h 328613" name="connsiteY143"/>
              <a:gd fmla="*/ 76200 w 319088" name="connsiteX144"/>
              <a:gd fmla="*/ 163513 h 328613" name="connsiteY144"/>
              <a:gd fmla="*/ 74915 w 319088" name="connsiteX145"/>
              <a:gd fmla="*/ 163513 h 328613" name="connsiteY145"/>
              <a:gd fmla="*/ 288925 w 319088" name="connsiteX146"/>
              <a:gd fmla="*/ 127000 h 328613" name="connsiteY146"/>
              <a:gd fmla="*/ 288925 w 319088" name="connsiteX147"/>
              <a:gd fmla="*/ 129687 h 328613" name="connsiteY147"/>
              <a:gd fmla="*/ 288925 w 319088" name="connsiteX148"/>
              <a:gd fmla="*/ 159238 h 328613" name="connsiteY148"/>
              <a:gd fmla="*/ 290195 w 319088" name="connsiteX149"/>
              <a:gd fmla="*/ 160582 h 328613" name="connsiteY149"/>
              <a:gd fmla="*/ 306705 w 319088" name="connsiteX150"/>
              <a:gd fmla="*/ 161925 h 328613" name="connsiteY150"/>
              <a:gd fmla="*/ 307975 w 319088" name="connsiteX151"/>
              <a:gd fmla="*/ 161925 h 328613" name="connsiteY151"/>
              <a:gd fmla="*/ 307975 w 319088" name="connsiteX152"/>
              <a:gd fmla="*/ 160582 h 328613" name="connsiteY152"/>
              <a:gd fmla="*/ 307975 w 319088" name="connsiteX153"/>
              <a:gd fmla="*/ 132373 h 328613" name="connsiteY153"/>
              <a:gd fmla="*/ 306705 w 319088" name="connsiteX154"/>
              <a:gd fmla="*/ 129687 h 328613" name="connsiteY154"/>
              <a:gd fmla="*/ 290195 w 319088" name="connsiteX155"/>
              <a:gd fmla="*/ 127000 h 328613" name="connsiteY155"/>
              <a:gd fmla="*/ 288925 w 319088" name="connsiteX156"/>
              <a:gd fmla="*/ 127000 h 328613" name="connsiteY156"/>
              <a:gd fmla="*/ 260350 w 319088" name="connsiteX157"/>
              <a:gd fmla="*/ 123542 h 328613" name="connsiteY157"/>
              <a:gd fmla="*/ 260350 w 319088" name="connsiteX158"/>
              <a:gd fmla="*/ 124846 h 328613" name="connsiteY158"/>
              <a:gd fmla="*/ 260350 w 319088" name="connsiteX159"/>
              <a:gd fmla="*/ 156143 h 328613" name="connsiteY159"/>
              <a:gd fmla="*/ 261584 w 319088" name="connsiteX160"/>
              <a:gd fmla="*/ 157447 h 328613" name="connsiteY160"/>
              <a:gd fmla="*/ 280105 w 319088" name="connsiteX161"/>
              <a:gd fmla="*/ 158751 h 328613" name="connsiteY161"/>
              <a:gd fmla="*/ 281340 w 319088" name="connsiteX162"/>
              <a:gd fmla="*/ 158751 h 328613" name="connsiteY162"/>
              <a:gd fmla="*/ 282575 w 319088" name="connsiteX163"/>
              <a:gd fmla="*/ 157447 h 328613" name="connsiteY163"/>
              <a:gd fmla="*/ 282575 w 319088" name="connsiteX164"/>
              <a:gd fmla="*/ 127454 h 328613" name="connsiteY164"/>
              <a:gd fmla="*/ 280105 w 319088" name="connsiteX165"/>
              <a:gd fmla="*/ 126150 h 328613" name="connsiteY165"/>
              <a:gd fmla="*/ 261584 w 319088" name="connsiteX166"/>
              <a:gd fmla="*/ 123542 h 328613" name="connsiteY166"/>
              <a:gd fmla="*/ 260350 w 319088" name="connsiteX167"/>
              <a:gd fmla="*/ 123542 h 328613" name="connsiteY167"/>
              <a:gd fmla="*/ 29210 w 319088" name="connsiteX168"/>
              <a:gd fmla="*/ 115590 h 328613" name="connsiteY168"/>
              <a:gd fmla="*/ 13970 w 319088" name="connsiteX169"/>
              <a:gd fmla="*/ 120749 h 328613" name="connsiteY169"/>
              <a:gd fmla="*/ 12700 w 319088" name="connsiteX170"/>
              <a:gd fmla="*/ 122039 h 328613" name="connsiteY170"/>
              <a:gd fmla="*/ 12700 w 319088" name="connsiteX171"/>
              <a:gd fmla="*/ 154285 h 328613" name="connsiteY171"/>
              <a:gd fmla="*/ 12700 w 319088" name="connsiteX172"/>
              <a:gd fmla="*/ 155575 h 328613" name="connsiteY172"/>
              <a:gd fmla="*/ 13970 w 319088" name="connsiteX173"/>
              <a:gd fmla="*/ 155575 h 328613" name="connsiteY173"/>
              <a:gd fmla="*/ 30480 w 319088" name="connsiteX174"/>
              <a:gd fmla="*/ 152995 h 328613" name="connsiteY174"/>
              <a:gd fmla="*/ 31750 w 319088" name="connsiteX175"/>
              <a:gd fmla="*/ 151705 h 328613" name="connsiteY175"/>
              <a:gd fmla="*/ 31750 w 319088" name="connsiteX176"/>
              <a:gd fmla="*/ 116880 h 328613" name="connsiteY176"/>
              <a:gd fmla="*/ 31750 w 319088" name="connsiteX177"/>
              <a:gd fmla="*/ 115590 h 328613" name="connsiteY177"/>
              <a:gd fmla="*/ 29210 w 319088" name="connsiteX178"/>
              <a:gd fmla="*/ 115590 h 328613" name="connsiteY178"/>
              <a:gd fmla="*/ 158162 w 319088" name="connsiteX179"/>
              <a:gd fmla="*/ 104775 h 328613" name="connsiteY179"/>
              <a:gd fmla="*/ 156868 w 319088" name="connsiteX180"/>
              <a:gd fmla="*/ 106098 h 328613" name="connsiteY180"/>
              <a:gd fmla="*/ 155575 w 319088" name="connsiteX181"/>
              <a:gd fmla="*/ 107421 h 328613" name="connsiteY181"/>
              <a:gd fmla="*/ 155575 w 319088" name="connsiteX182"/>
              <a:gd fmla="*/ 147108 h 328613" name="connsiteY182"/>
              <a:gd fmla="*/ 156868 w 319088" name="connsiteX183"/>
              <a:gd fmla="*/ 149754 h 328613" name="connsiteY183"/>
              <a:gd fmla="*/ 189206 w 319088" name="connsiteX184"/>
              <a:gd fmla="*/ 152400 h 328613" name="connsiteY184"/>
              <a:gd fmla="*/ 190500 w 319088" name="connsiteX185"/>
              <a:gd fmla="*/ 151077 h 328613" name="connsiteY185"/>
              <a:gd fmla="*/ 190500 w 319088" name="connsiteX186"/>
              <a:gd fmla="*/ 149754 h 328613" name="connsiteY186"/>
              <a:gd fmla="*/ 190500 w 319088" name="connsiteX187"/>
              <a:gd fmla="*/ 112712 h 328613" name="connsiteY187"/>
              <a:gd fmla="*/ 189206 w 319088" name="connsiteX188"/>
              <a:gd fmla="*/ 110067 h 328613" name="connsiteY188"/>
              <a:gd fmla="*/ 158162 w 319088" name="connsiteX189"/>
              <a:gd fmla="*/ 104775 h 328613" name="connsiteY189"/>
              <a:gd fmla="*/ 74915 w 319088" name="connsiteX190"/>
              <a:gd fmla="*/ 99735 h 328613" name="connsiteY190"/>
              <a:gd fmla="*/ 50497 w 319088" name="connsiteX191"/>
              <a:gd fmla="*/ 107593 h 328613" name="connsiteY191"/>
              <a:gd fmla="*/ 49212 w 319088" name="connsiteX192"/>
              <a:gd fmla="*/ 110212 h 328613" name="connsiteY192"/>
              <a:gd fmla="*/ 49212 w 319088" name="connsiteX193"/>
              <a:gd fmla="*/ 148194 h 328613" name="connsiteY193"/>
              <a:gd fmla="*/ 49212 w 319088" name="connsiteX194"/>
              <a:gd fmla="*/ 149503 h 328613" name="connsiteY194"/>
              <a:gd fmla="*/ 50497 w 319088" name="connsiteX195"/>
              <a:gd fmla="*/ 150813 h 328613" name="connsiteY195"/>
              <a:gd fmla="*/ 74915 w 319088" name="connsiteX196"/>
              <a:gd fmla="*/ 145574 h 328613" name="connsiteY196"/>
              <a:gd fmla="*/ 76200 w 319088" name="connsiteX197"/>
              <a:gd fmla="*/ 144264 h 328613" name="connsiteY197"/>
              <a:gd fmla="*/ 76200 w 319088" name="connsiteX198"/>
              <a:gd fmla="*/ 101044 h 328613" name="connsiteY198"/>
              <a:gd fmla="*/ 76200 w 319088" name="connsiteX199"/>
              <a:gd fmla="*/ 99735 h 328613" name="connsiteY199"/>
              <a:gd fmla="*/ 74915 w 319088" name="connsiteX200"/>
              <a:gd fmla="*/ 99735 h 328613" name="connsiteY200"/>
              <a:gd fmla="*/ 215322 w 319088" name="connsiteX201"/>
              <a:gd fmla="*/ 98425 h 328613" name="connsiteY201"/>
              <a:gd fmla="*/ 214024 w 319088" name="connsiteX202"/>
              <a:gd fmla="*/ 99695 h 328613" name="connsiteY202"/>
              <a:gd fmla="*/ 212725 w 319088" name="connsiteX203"/>
              <a:gd fmla="*/ 100965 h 328613" name="connsiteY203"/>
              <a:gd fmla="*/ 212725 w 319088" name="connsiteX204"/>
              <a:gd fmla="*/ 151765 h 328613" name="connsiteY204"/>
              <a:gd fmla="*/ 215322 w 319088" name="connsiteX205"/>
              <a:gd fmla="*/ 153035 h 328613" name="connsiteY205"/>
              <a:gd fmla="*/ 238702 w 319088" name="connsiteX206"/>
              <a:gd fmla="*/ 155575 h 328613" name="connsiteY206"/>
              <a:gd fmla="*/ 240001 w 319088" name="connsiteX207"/>
              <a:gd fmla="*/ 155575 h 328613" name="connsiteY207"/>
              <a:gd fmla="*/ 241300 w 319088" name="connsiteX208"/>
              <a:gd fmla="*/ 155575 h 328613" name="connsiteY208"/>
              <a:gd fmla="*/ 241300 w 319088" name="connsiteX209"/>
              <a:gd fmla="*/ 153035 h 328613" name="connsiteY209"/>
              <a:gd fmla="*/ 241300 w 319088" name="connsiteX210"/>
              <a:gd fmla="*/ 106045 h 328613" name="connsiteY210"/>
              <a:gd fmla="*/ 240001 w 319088" name="connsiteX211"/>
              <a:gd fmla="*/ 103505 h 328613" name="connsiteY211"/>
              <a:gd fmla="*/ 215322 w 319088" name="connsiteX212"/>
              <a:gd fmla="*/ 98425 h 328613" name="connsiteY212"/>
              <a:gd fmla="*/ 101311 w 319088" name="connsiteX213"/>
              <a:gd fmla="*/ 96838 h 328613" name="connsiteY213"/>
              <a:gd fmla="*/ 100012 w 319088" name="connsiteX214"/>
              <a:gd fmla="*/ 98108 h 328613" name="connsiteY214"/>
              <a:gd fmla="*/ 100012 w 319088" name="connsiteX215"/>
              <a:gd fmla="*/ 99378 h 328613" name="connsiteY215"/>
              <a:gd fmla="*/ 100012 w 319088" name="connsiteX216"/>
              <a:gd fmla="*/ 142558 h 328613" name="connsiteY216"/>
              <a:gd fmla="*/ 101311 w 319088" name="connsiteX217"/>
              <a:gd fmla="*/ 143828 h 328613" name="connsiteY217"/>
              <a:gd fmla="*/ 140277 w 319088" name="connsiteX218"/>
              <a:gd fmla="*/ 147638 h 328613" name="connsiteY218"/>
              <a:gd fmla="*/ 141576 w 319088" name="connsiteX219"/>
              <a:gd fmla="*/ 146368 h 328613" name="connsiteY219"/>
              <a:gd fmla="*/ 142875 w 319088" name="connsiteX220"/>
              <a:gd fmla="*/ 145098 h 328613" name="connsiteY220"/>
              <a:gd fmla="*/ 142875 w 319088" name="connsiteX221"/>
              <a:gd fmla="*/ 105728 h 328613" name="connsiteY221"/>
              <a:gd fmla="*/ 140277 w 319088" name="connsiteX222"/>
              <a:gd fmla="*/ 103188 h 328613" name="connsiteY222"/>
              <a:gd fmla="*/ 101311 w 319088" name="connsiteX223"/>
              <a:gd fmla="*/ 96838 h 328613" name="connsiteY223"/>
              <a:gd fmla="*/ 288925 w 319088" name="connsiteX224"/>
              <a:gd fmla="*/ 84138 h 328613" name="connsiteY224"/>
              <a:gd fmla="*/ 288925 w 319088" name="connsiteX225"/>
              <a:gd fmla="*/ 85442 h 328613" name="connsiteY225"/>
              <a:gd fmla="*/ 288925 w 319088" name="connsiteX226"/>
              <a:gd fmla="*/ 115435 h 328613" name="connsiteY226"/>
              <a:gd fmla="*/ 290195 w 319088" name="connsiteX227"/>
              <a:gd fmla="*/ 116739 h 328613" name="connsiteY227"/>
              <a:gd fmla="*/ 305435 w 319088" name="connsiteX228"/>
              <a:gd fmla="*/ 120651 h 328613" name="connsiteY228"/>
              <a:gd fmla="*/ 306705 w 319088" name="connsiteX229"/>
              <a:gd fmla="*/ 120651 h 328613" name="connsiteY229"/>
              <a:gd fmla="*/ 307975 w 319088" name="connsiteX230"/>
              <a:gd fmla="*/ 119347 h 328613" name="connsiteY230"/>
              <a:gd fmla="*/ 307975 w 319088" name="connsiteX231"/>
              <a:gd fmla="*/ 118043 h 328613" name="connsiteY231"/>
              <a:gd fmla="*/ 307975 w 319088" name="connsiteX232"/>
              <a:gd fmla="*/ 90658 h 328613" name="connsiteY232"/>
              <a:gd fmla="*/ 306705 w 319088" name="connsiteX233"/>
              <a:gd fmla="*/ 89354 h 328613" name="connsiteY233"/>
              <a:gd fmla="*/ 290195 w 319088" name="connsiteX234"/>
              <a:gd fmla="*/ 84138 h 328613" name="connsiteY234"/>
              <a:gd fmla="*/ 288925 w 319088" name="connsiteX235"/>
              <a:gd fmla="*/ 84138 h 328613" name="connsiteY235"/>
              <a:gd fmla="*/ 260350 w 319088" name="connsiteX236"/>
              <a:gd fmla="*/ 77788 h 328613" name="connsiteY236"/>
              <a:gd fmla="*/ 260350 w 319088" name="connsiteX237"/>
              <a:gd fmla="*/ 79058 h 328613" name="connsiteY237"/>
              <a:gd fmla="*/ 260350 w 319088" name="connsiteX238"/>
              <a:gd fmla="*/ 109538 h 328613" name="connsiteY238"/>
              <a:gd fmla="*/ 261584 w 319088" name="connsiteX239"/>
              <a:gd fmla="*/ 110808 h 328613" name="connsiteY239"/>
              <a:gd fmla="*/ 280105 w 319088" name="connsiteX240"/>
              <a:gd fmla="*/ 115888 h 328613" name="connsiteY240"/>
              <a:gd fmla="*/ 281340 w 319088" name="connsiteX241"/>
              <a:gd fmla="*/ 114618 h 328613" name="connsiteY241"/>
              <a:gd fmla="*/ 282575 w 319088" name="connsiteX242"/>
              <a:gd fmla="*/ 113348 h 328613" name="connsiteY242"/>
              <a:gd fmla="*/ 282575 w 319088" name="connsiteX243"/>
              <a:gd fmla="*/ 85408 h 328613" name="connsiteY243"/>
              <a:gd fmla="*/ 281340 w 319088" name="connsiteX244"/>
              <a:gd fmla="*/ 82868 h 328613" name="connsiteY244"/>
              <a:gd fmla="*/ 262819 w 319088" name="connsiteX245"/>
              <a:gd fmla="*/ 77788 h 328613" name="connsiteY245"/>
              <a:gd fmla="*/ 260350 w 319088" name="connsiteX246"/>
              <a:gd fmla="*/ 77788 h 328613" name="connsiteY246"/>
              <a:gd fmla="*/ 29210 w 319088" name="connsiteX247"/>
              <a:gd fmla="*/ 63500 h 328613" name="connsiteY247"/>
              <a:gd fmla="*/ 12700 w 319088" name="connsiteX248"/>
              <a:gd fmla="*/ 73731 h 328613" name="connsiteY248"/>
              <a:gd fmla="*/ 12700 w 319088" name="connsiteX249"/>
              <a:gd fmla="*/ 75009 h 328613" name="connsiteY249"/>
              <a:gd fmla="*/ 12700 w 319088" name="connsiteX250"/>
              <a:gd fmla="*/ 106980 h 328613" name="connsiteY250"/>
              <a:gd fmla="*/ 12700 w 319088" name="connsiteX251"/>
              <a:gd fmla="*/ 108259 h 328613" name="connsiteY251"/>
              <a:gd fmla="*/ 13970 w 319088" name="connsiteX252"/>
              <a:gd fmla="*/ 109538 h 328613" name="connsiteY252"/>
              <a:gd fmla="*/ 15240 w 319088" name="connsiteX253"/>
              <a:gd fmla="*/ 108259 h 328613" name="connsiteY253"/>
              <a:gd fmla="*/ 31750 w 319088" name="connsiteX254"/>
              <a:gd fmla="*/ 101865 h 328613" name="connsiteY254"/>
              <a:gd fmla="*/ 31750 w 319088" name="connsiteX255"/>
              <a:gd fmla="*/ 99307 h 328613" name="connsiteY255"/>
              <a:gd fmla="*/ 31750 w 319088" name="connsiteX256"/>
              <a:gd fmla="*/ 66058 h 328613" name="connsiteY256"/>
              <a:gd fmla="*/ 31750 w 319088" name="connsiteX257"/>
              <a:gd fmla="*/ 63500 h 328613" name="connsiteY257"/>
              <a:gd fmla="*/ 29210 w 319088" name="connsiteX258"/>
              <a:gd fmla="*/ 63500 h 328613" name="connsiteY258"/>
              <a:gd fmla="*/ 156868 w 319088" name="connsiteX259"/>
              <a:gd fmla="*/ 47625 h 328613" name="connsiteY259"/>
              <a:gd fmla="*/ 155575 w 319088" name="connsiteX260"/>
              <a:gd fmla="*/ 48920 h 328613" name="connsiteY260"/>
              <a:gd fmla="*/ 155575 w 319088" name="connsiteX261"/>
              <a:gd fmla="*/ 89067 h 328613" name="connsiteY261"/>
              <a:gd fmla="*/ 156868 w 319088" name="connsiteX262"/>
              <a:gd fmla="*/ 90363 h 328613" name="connsiteY262"/>
              <a:gd fmla="*/ 187913 w 319088" name="connsiteX263"/>
              <a:gd fmla="*/ 96838 h 328613" name="connsiteY263"/>
              <a:gd fmla="*/ 189206 w 319088" name="connsiteX264"/>
              <a:gd fmla="*/ 96838 h 328613" name="connsiteY264"/>
              <a:gd fmla="*/ 190500 w 319088" name="connsiteX265"/>
              <a:gd fmla="*/ 96838 h 328613" name="connsiteY265"/>
              <a:gd fmla="*/ 190500 w 319088" name="connsiteX266"/>
              <a:gd fmla="*/ 95543 h 328613" name="connsiteY266"/>
              <a:gd fmla="*/ 190500 w 319088" name="connsiteX267"/>
              <a:gd fmla="*/ 57986 h 328613" name="connsiteY267"/>
              <a:gd fmla="*/ 189206 w 319088" name="connsiteX268"/>
              <a:gd fmla="*/ 56691 h 328613" name="connsiteY268"/>
              <a:gd fmla="*/ 158162 w 319088" name="connsiteX269"/>
              <a:gd fmla="*/ 47625 h 328613" name="connsiteY269"/>
              <a:gd fmla="*/ 156868 w 319088" name="connsiteX270"/>
              <a:gd fmla="*/ 47625 h 328613" name="connsiteY270"/>
              <a:gd fmla="*/ 73629 w 319088" name="connsiteX271"/>
              <a:gd fmla="*/ 34925 h 328613" name="connsiteY271"/>
              <a:gd fmla="*/ 49212 w 319088" name="connsiteX272"/>
              <a:gd fmla="*/ 50511 h 328613" name="connsiteY272"/>
              <a:gd fmla="*/ 49212 w 319088" name="connsiteX273"/>
              <a:gd fmla="*/ 51810 h 328613" name="connsiteY273"/>
              <a:gd fmla="*/ 49212 w 319088" name="connsiteX274"/>
              <a:gd fmla="*/ 90776 h 328613" name="connsiteY274"/>
              <a:gd fmla="*/ 49212 w 319088" name="connsiteX275"/>
              <a:gd fmla="*/ 92075 h 328613" name="connsiteY275"/>
              <a:gd fmla="*/ 50497 w 319088" name="connsiteX276"/>
              <a:gd fmla="*/ 92075 h 328613" name="connsiteY276"/>
              <a:gd fmla="*/ 51782 w 319088" name="connsiteX277"/>
              <a:gd fmla="*/ 92075 h 328613" name="connsiteY277"/>
              <a:gd fmla="*/ 76200 w 319088" name="connsiteX278"/>
              <a:gd fmla="*/ 81684 h 328613" name="connsiteY278"/>
              <a:gd fmla="*/ 76200 w 319088" name="connsiteX279"/>
              <a:gd fmla="*/ 79086 h 328613" name="connsiteY279"/>
              <a:gd fmla="*/ 76200 w 319088" name="connsiteX280"/>
              <a:gd fmla="*/ 36224 h 328613" name="connsiteY280"/>
              <a:gd fmla="*/ 76200 w 319088" name="connsiteX281"/>
              <a:gd fmla="*/ 34925 h 328613" name="connsiteY281"/>
              <a:gd fmla="*/ 73629 w 319088" name="connsiteX282"/>
              <a:gd fmla="*/ 34925 h 328613" name="connsiteY282"/>
              <a:gd fmla="*/ 100012 w 319088" name="connsiteX283"/>
              <a:gd fmla="*/ 30163 h 328613" name="connsiteY283"/>
              <a:gd fmla="*/ 100012 w 319088" name="connsiteX284"/>
              <a:gd fmla="*/ 32747 h 328613" name="connsiteY284"/>
              <a:gd fmla="*/ 100012 w 319088" name="connsiteX285"/>
              <a:gd fmla="*/ 76681 h 328613" name="connsiteY285"/>
              <a:gd fmla="*/ 101311 w 319088" name="connsiteX286"/>
              <a:gd fmla="*/ 77973 h 328613" name="connsiteY286"/>
              <a:gd fmla="*/ 140277 w 319088" name="connsiteX287"/>
              <a:gd fmla="*/ 85726 h 328613" name="connsiteY287"/>
              <a:gd fmla="*/ 141576 w 319088" name="connsiteX288"/>
              <a:gd fmla="*/ 85726 h 328613" name="connsiteY288"/>
              <a:gd fmla="*/ 142875 w 319088" name="connsiteX289"/>
              <a:gd fmla="*/ 84434 h 328613" name="connsiteY289"/>
              <a:gd fmla="*/ 142875 w 319088" name="connsiteX290"/>
              <a:gd fmla="*/ 43085 h 328613" name="connsiteY290"/>
              <a:gd fmla="*/ 141576 w 319088" name="connsiteX291"/>
              <a:gd fmla="*/ 41792 h 328613" name="connsiteY291"/>
              <a:gd fmla="*/ 102610 w 319088" name="connsiteX292"/>
              <a:gd fmla="*/ 30163 h 328613" name="connsiteY292"/>
              <a:gd fmla="*/ 100012 w 319088" name="connsiteX293"/>
              <a:gd fmla="*/ 30163 h 328613" name="connsiteY293"/>
              <a:gd fmla="*/ 87846 w 319088" name="connsiteX294"/>
              <a:gd fmla="*/ 0 h 328613" name="connsiteY294"/>
              <a:gd fmla="*/ 90430 w 319088" name="connsiteX295"/>
              <a:gd fmla="*/ 0 h 328613" name="connsiteY295"/>
              <a:gd fmla="*/ 204113 w 319088" name="connsiteX296"/>
              <a:gd fmla="*/ 37667 h 328613" name="connsiteY296"/>
              <a:gd fmla="*/ 207988 w 319088" name="connsiteX297"/>
              <a:gd fmla="*/ 42863 h 328613" name="connsiteY297"/>
              <a:gd fmla="*/ 207988 w 319088" name="connsiteX298"/>
              <a:gd fmla="*/ 70139 h 328613" name="connsiteY298"/>
              <a:gd fmla="*/ 248036 w 319088" name="connsiteX299"/>
              <a:gd fmla="*/ 54552 h 328613" name="connsiteY299"/>
              <a:gd fmla="*/ 250619 w 319088" name="connsiteX300"/>
              <a:gd fmla="*/ 53253 h 328613" name="connsiteY300"/>
              <a:gd fmla="*/ 251911 w 319088" name="connsiteX301"/>
              <a:gd fmla="*/ 53253 h 328613" name="connsiteY301"/>
              <a:gd fmla="*/ 315213 w 319088" name="connsiteX302"/>
              <a:gd fmla="*/ 74035 h 328613" name="connsiteY302"/>
              <a:gd fmla="*/ 319088 w 319088" name="connsiteX303"/>
              <a:gd fmla="*/ 80530 h 328613" name="connsiteY303"/>
              <a:gd fmla="*/ 319088 w 319088" name="connsiteX304"/>
              <a:gd fmla="*/ 266267 h 328613" name="connsiteY304"/>
              <a:gd fmla="*/ 315213 w 319088" name="connsiteX305"/>
              <a:gd fmla="*/ 271463 h 328613" name="connsiteY305"/>
              <a:gd fmla="*/ 251911 w 319088" name="connsiteX306"/>
              <a:gd fmla="*/ 287049 h 328613" name="connsiteY306"/>
              <a:gd fmla="*/ 204113 w 319088" name="connsiteX307"/>
              <a:gd fmla="*/ 300038 h 328613" name="connsiteY307"/>
              <a:gd fmla="*/ 89138 w 319088" name="connsiteX308"/>
              <a:gd fmla="*/ 328613 h 328613" name="connsiteY308"/>
              <a:gd fmla="*/ 87846 w 319088" name="connsiteX309"/>
              <a:gd fmla="*/ 328613 h 328613" name="connsiteY309"/>
              <a:gd fmla="*/ 85262 w 319088" name="connsiteX310"/>
              <a:gd fmla="*/ 328613 h 328613" name="connsiteY310"/>
              <a:gd fmla="*/ 2583 w 319088" name="connsiteX311"/>
              <a:gd fmla="*/ 281854 h 328613" name="connsiteY311"/>
              <a:gd fmla="*/ 0 w 319088" name="connsiteX312"/>
              <a:gd fmla="*/ 277957 h 328613" name="connsiteY312"/>
              <a:gd fmla="*/ 0 w 319088" name="connsiteX313"/>
              <a:gd fmla="*/ 64943 h 328613" name="connsiteY313"/>
              <a:gd fmla="*/ 1292 w 319088" name="connsiteX314"/>
              <a:gd fmla="*/ 61047 h 328613" name="connsiteY314"/>
              <a:gd fmla="*/ 85262 w 319088" name="connsiteX315"/>
              <a:gd fmla="*/ 1299 h 328613" name="connsiteY315"/>
              <a:gd fmla="*/ 87846 w 319088" name="connsiteX316"/>
              <a:gd fmla="*/ 0 h 328613" name="connsiteY3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Lst>
            <a:rect b="b" l="l" r="r" t="t"/>
            <a:pathLst>
              <a:path h="328613" w="319088">
                <a:moveTo>
                  <a:pt x="140277" y="225425"/>
                </a:moveTo>
                <a:cubicBezTo>
                  <a:pt x="140277" y="225425"/>
                  <a:pt x="140277" y="225425"/>
                  <a:pt x="101311" y="229351"/>
                </a:cubicBezTo>
                <a:cubicBezTo>
                  <a:pt x="100012" y="229351"/>
                  <a:pt x="100012" y="229351"/>
                  <a:pt x="100012" y="230660"/>
                </a:cubicBezTo>
                <a:cubicBezTo>
                  <a:pt x="100012" y="230660"/>
                  <a:pt x="100012" y="230660"/>
                  <a:pt x="100012" y="319646"/>
                </a:cubicBezTo>
                <a:cubicBezTo>
                  <a:pt x="100012" y="320954"/>
                  <a:pt x="100012" y="320954"/>
                  <a:pt x="100012" y="322263"/>
                </a:cubicBezTo>
                <a:cubicBezTo>
                  <a:pt x="101311" y="322263"/>
                  <a:pt x="101311" y="322263"/>
                  <a:pt x="101311" y="322263"/>
                </a:cubicBezTo>
                <a:cubicBezTo>
                  <a:pt x="101311" y="322263"/>
                  <a:pt x="101311" y="322263"/>
                  <a:pt x="102610" y="322263"/>
                </a:cubicBezTo>
                <a:cubicBezTo>
                  <a:pt x="102610" y="322263"/>
                  <a:pt x="102610" y="322263"/>
                  <a:pt x="140277" y="311794"/>
                </a:cubicBezTo>
                <a:cubicBezTo>
                  <a:pt x="141576" y="311794"/>
                  <a:pt x="142875" y="311794"/>
                  <a:pt x="142875" y="310485"/>
                </a:cubicBezTo>
                <a:lnTo>
                  <a:pt x="142875" y="228042"/>
                </a:lnTo>
                <a:cubicBezTo>
                  <a:pt x="142875" y="226734"/>
                  <a:pt x="141576" y="226734"/>
                  <a:pt x="141576" y="226734"/>
                </a:cubicBezTo>
                <a:cubicBezTo>
                  <a:pt x="141576" y="225425"/>
                  <a:pt x="140277" y="225425"/>
                  <a:pt x="140277" y="225425"/>
                </a:cubicBezTo>
                <a:close/>
                <a:moveTo>
                  <a:pt x="49212" y="223838"/>
                </a:moveTo>
                <a:cubicBezTo>
                  <a:pt x="49212" y="225108"/>
                  <a:pt x="49212" y="225108"/>
                  <a:pt x="49212" y="226378"/>
                </a:cubicBezTo>
                <a:cubicBezTo>
                  <a:pt x="49212" y="226378"/>
                  <a:pt x="49212" y="226378"/>
                  <a:pt x="49212" y="263208"/>
                </a:cubicBezTo>
                <a:cubicBezTo>
                  <a:pt x="49212" y="264478"/>
                  <a:pt x="49212" y="264478"/>
                  <a:pt x="50497" y="265748"/>
                </a:cubicBezTo>
                <a:cubicBezTo>
                  <a:pt x="50497" y="265748"/>
                  <a:pt x="50497" y="265748"/>
                  <a:pt x="74915" y="274638"/>
                </a:cubicBezTo>
                <a:cubicBezTo>
                  <a:pt x="74915" y="274638"/>
                  <a:pt x="76200" y="274638"/>
                  <a:pt x="76200" y="273368"/>
                </a:cubicBezTo>
                <a:cubicBezTo>
                  <a:pt x="76200" y="273368"/>
                  <a:pt x="76200" y="273368"/>
                  <a:pt x="76200" y="272098"/>
                </a:cubicBezTo>
                <a:lnTo>
                  <a:pt x="76200" y="230188"/>
                </a:lnTo>
                <a:cubicBezTo>
                  <a:pt x="76200" y="228918"/>
                  <a:pt x="76200" y="228918"/>
                  <a:pt x="74915" y="228918"/>
                </a:cubicBezTo>
                <a:cubicBezTo>
                  <a:pt x="74915" y="228918"/>
                  <a:pt x="74915" y="228918"/>
                  <a:pt x="50497" y="223838"/>
                </a:cubicBezTo>
                <a:cubicBezTo>
                  <a:pt x="50497" y="223838"/>
                  <a:pt x="50497" y="223838"/>
                  <a:pt x="49212" y="223838"/>
                </a:cubicBezTo>
                <a:close/>
                <a:moveTo>
                  <a:pt x="189206" y="222250"/>
                </a:moveTo>
                <a:cubicBezTo>
                  <a:pt x="189206" y="222250"/>
                  <a:pt x="189206" y="222250"/>
                  <a:pt x="156868" y="224848"/>
                </a:cubicBezTo>
                <a:cubicBezTo>
                  <a:pt x="156868" y="224848"/>
                  <a:pt x="155575" y="226147"/>
                  <a:pt x="155575" y="226147"/>
                </a:cubicBezTo>
                <a:cubicBezTo>
                  <a:pt x="155575" y="226147"/>
                  <a:pt x="155575" y="226147"/>
                  <a:pt x="155575" y="305377"/>
                </a:cubicBezTo>
                <a:cubicBezTo>
                  <a:pt x="155575" y="306676"/>
                  <a:pt x="155575" y="306676"/>
                  <a:pt x="156868" y="307975"/>
                </a:cubicBezTo>
                <a:cubicBezTo>
                  <a:pt x="156868" y="307975"/>
                  <a:pt x="156868" y="307975"/>
                  <a:pt x="158162" y="307975"/>
                </a:cubicBezTo>
                <a:cubicBezTo>
                  <a:pt x="158162" y="307975"/>
                  <a:pt x="158162" y="307975"/>
                  <a:pt x="189206" y="300182"/>
                </a:cubicBezTo>
                <a:cubicBezTo>
                  <a:pt x="190500" y="300182"/>
                  <a:pt x="190500" y="298883"/>
                  <a:pt x="190500" y="297584"/>
                </a:cubicBezTo>
                <a:lnTo>
                  <a:pt x="190500" y="223549"/>
                </a:lnTo>
                <a:cubicBezTo>
                  <a:pt x="190500" y="223549"/>
                  <a:pt x="190500" y="223549"/>
                  <a:pt x="190500" y="222250"/>
                </a:cubicBezTo>
                <a:cubicBezTo>
                  <a:pt x="189206" y="222250"/>
                  <a:pt x="189206" y="222250"/>
                  <a:pt x="189206" y="222250"/>
                </a:cubicBezTo>
                <a:close/>
                <a:moveTo>
                  <a:pt x="12700" y="217488"/>
                </a:moveTo>
                <a:cubicBezTo>
                  <a:pt x="12700" y="217488"/>
                  <a:pt x="12700" y="218778"/>
                  <a:pt x="12700" y="218778"/>
                </a:cubicBezTo>
                <a:cubicBezTo>
                  <a:pt x="12700" y="218778"/>
                  <a:pt x="12700" y="218778"/>
                  <a:pt x="12700" y="251024"/>
                </a:cubicBezTo>
                <a:cubicBezTo>
                  <a:pt x="12700" y="252314"/>
                  <a:pt x="12700" y="252314"/>
                  <a:pt x="13970" y="252314"/>
                </a:cubicBezTo>
                <a:cubicBezTo>
                  <a:pt x="13970" y="252314"/>
                  <a:pt x="13970" y="252314"/>
                  <a:pt x="29210" y="258763"/>
                </a:cubicBezTo>
                <a:cubicBezTo>
                  <a:pt x="30480" y="258763"/>
                  <a:pt x="30480" y="258763"/>
                  <a:pt x="30480" y="258763"/>
                </a:cubicBezTo>
                <a:cubicBezTo>
                  <a:pt x="30480" y="258763"/>
                  <a:pt x="31750" y="258763"/>
                  <a:pt x="31750" y="258763"/>
                </a:cubicBezTo>
                <a:cubicBezTo>
                  <a:pt x="31750" y="258763"/>
                  <a:pt x="31750" y="257473"/>
                  <a:pt x="31750" y="257473"/>
                </a:cubicBezTo>
                <a:lnTo>
                  <a:pt x="31750" y="222647"/>
                </a:lnTo>
                <a:cubicBezTo>
                  <a:pt x="31750" y="221358"/>
                  <a:pt x="31750" y="220068"/>
                  <a:pt x="30480" y="220068"/>
                </a:cubicBezTo>
                <a:cubicBezTo>
                  <a:pt x="30480" y="220068"/>
                  <a:pt x="30480" y="220068"/>
                  <a:pt x="13970" y="217488"/>
                </a:cubicBezTo>
                <a:cubicBezTo>
                  <a:pt x="13970" y="217488"/>
                  <a:pt x="13970" y="217488"/>
                  <a:pt x="12700" y="217488"/>
                </a:cubicBezTo>
                <a:close/>
                <a:moveTo>
                  <a:pt x="280105" y="214313"/>
                </a:moveTo>
                <a:cubicBezTo>
                  <a:pt x="280105" y="214313"/>
                  <a:pt x="280105" y="214313"/>
                  <a:pt x="261584" y="215595"/>
                </a:cubicBezTo>
                <a:cubicBezTo>
                  <a:pt x="260350" y="215595"/>
                  <a:pt x="260350" y="216877"/>
                  <a:pt x="260350" y="216877"/>
                </a:cubicBezTo>
                <a:cubicBezTo>
                  <a:pt x="260350" y="216877"/>
                  <a:pt x="260350" y="216877"/>
                  <a:pt x="260350" y="278424"/>
                </a:cubicBezTo>
                <a:cubicBezTo>
                  <a:pt x="260350" y="279706"/>
                  <a:pt x="260350" y="279706"/>
                  <a:pt x="260350" y="279706"/>
                </a:cubicBezTo>
                <a:cubicBezTo>
                  <a:pt x="261584" y="279706"/>
                  <a:pt x="261584" y="280988"/>
                  <a:pt x="261584" y="280988"/>
                </a:cubicBezTo>
                <a:cubicBezTo>
                  <a:pt x="261584" y="280988"/>
                  <a:pt x="261584" y="280988"/>
                  <a:pt x="262819" y="280988"/>
                </a:cubicBezTo>
                <a:cubicBezTo>
                  <a:pt x="262819" y="280988"/>
                  <a:pt x="262819" y="280988"/>
                  <a:pt x="280105" y="275859"/>
                </a:cubicBezTo>
                <a:cubicBezTo>
                  <a:pt x="281340" y="275859"/>
                  <a:pt x="282575" y="274577"/>
                  <a:pt x="282575" y="273295"/>
                </a:cubicBezTo>
                <a:lnTo>
                  <a:pt x="282575" y="215595"/>
                </a:lnTo>
                <a:cubicBezTo>
                  <a:pt x="282575" y="215595"/>
                  <a:pt x="281340" y="214313"/>
                  <a:pt x="281340" y="214313"/>
                </a:cubicBezTo>
                <a:cubicBezTo>
                  <a:pt x="281340" y="214313"/>
                  <a:pt x="280105" y="214313"/>
                  <a:pt x="280105" y="214313"/>
                </a:cubicBezTo>
                <a:close/>
                <a:moveTo>
                  <a:pt x="306983" y="211138"/>
                </a:moveTo>
                <a:cubicBezTo>
                  <a:pt x="306983" y="211138"/>
                  <a:pt x="306983" y="211138"/>
                  <a:pt x="290215" y="212428"/>
                </a:cubicBezTo>
                <a:cubicBezTo>
                  <a:pt x="288925" y="212428"/>
                  <a:pt x="288925" y="213718"/>
                  <a:pt x="288925" y="215008"/>
                </a:cubicBezTo>
                <a:cubicBezTo>
                  <a:pt x="288925" y="215008"/>
                  <a:pt x="288925" y="215008"/>
                  <a:pt x="288925" y="271761"/>
                </a:cubicBezTo>
                <a:cubicBezTo>
                  <a:pt x="288925" y="271761"/>
                  <a:pt x="288925" y="273051"/>
                  <a:pt x="288925" y="273051"/>
                </a:cubicBezTo>
                <a:cubicBezTo>
                  <a:pt x="288925" y="273051"/>
                  <a:pt x="290215" y="273051"/>
                  <a:pt x="290215" y="273051"/>
                </a:cubicBezTo>
                <a:cubicBezTo>
                  <a:pt x="290215" y="273051"/>
                  <a:pt x="290215" y="273051"/>
                  <a:pt x="308273" y="269181"/>
                </a:cubicBezTo>
                <a:cubicBezTo>
                  <a:pt x="308273" y="269181"/>
                  <a:pt x="309563" y="267892"/>
                  <a:pt x="309563" y="266602"/>
                </a:cubicBezTo>
                <a:cubicBezTo>
                  <a:pt x="309563" y="266602"/>
                  <a:pt x="309563" y="266602"/>
                  <a:pt x="308273" y="212428"/>
                </a:cubicBezTo>
                <a:cubicBezTo>
                  <a:pt x="308273" y="212428"/>
                  <a:pt x="308273" y="212428"/>
                  <a:pt x="308273" y="211138"/>
                </a:cubicBezTo>
                <a:cubicBezTo>
                  <a:pt x="306983" y="211138"/>
                  <a:pt x="306983" y="211138"/>
                  <a:pt x="306983" y="211138"/>
                </a:cubicBezTo>
                <a:close/>
                <a:moveTo>
                  <a:pt x="290195" y="169863"/>
                </a:moveTo>
                <a:cubicBezTo>
                  <a:pt x="290195" y="169863"/>
                  <a:pt x="288925" y="169863"/>
                  <a:pt x="288925" y="171196"/>
                </a:cubicBezTo>
                <a:cubicBezTo>
                  <a:pt x="288925" y="171196"/>
                  <a:pt x="288925" y="171196"/>
                  <a:pt x="288925" y="172530"/>
                </a:cubicBezTo>
                <a:lnTo>
                  <a:pt x="288925" y="201867"/>
                </a:lnTo>
                <a:cubicBezTo>
                  <a:pt x="288925" y="201867"/>
                  <a:pt x="288925" y="201867"/>
                  <a:pt x="288925" y="203201"/>
                </a:cubicBezTo>
                <a:cubicBezTo>
                  <a:pt x="288925" y="203201"/>
                  <a:pt x="290195" y="203201"/>
                  <a:pt x="290195" y="203201"/>
                </a:cubicBezTo>
                <a:cubicBezTo>
                  <a:pt x="290195" y="203201"/>
                  <a:pt x="290195" y="203201"/>
                  <a:pt x="306705" y="201867"/>
                </a:cubicBezTo>
                <a:cubicBezTo>
                  <a:pt x="307975" y="201867"/>
                  <a:pt x="307975" y="201867"/>
                  <a:pt x="307975" y="200534"/>
                </a:cubicBezTo>
                <a:cubicBezTo>
                  <a:pt x="307975" y="200534"/>
                  <a:pt x="307975" y="200534"/>
                  <a:pt x="307975" y="172530"/>
                </a:cubicBezTo>
                <a:cubicBezTo>
                  <a:pt x="307975" y="171196"/>
                  <a:pt x="307975" y="171196"/>
                  <a:pt x="306705" y="171196"/>
                </a:cubicBezTo>
                <a:cubicBezTo>
                  <a:pt x="306705" y="171196"/>
                  <a:pt x="306705" y="171196"/>
                  <a:pt x="290195" y="169863"/>
                </a:cubicBezTo>
                <a:close/>
                <a:moveTo>
                  <a:pt x="261584" y="168275"/>
                </a:moveTo>
                <a:cubicBezTo>
                  <a:pt x="261584" y="168275"/>
                  <a:pt x="260350" y="168275"/>
                  <a:pt x="260350" y="169568"/>
                </a:cubicBezTo>
                <a:cubicBezTo>
                  <a:pt x="260350" y="169568"/>
                  <a:pt x="260350" y="169568"/>
                  <a:pt x="260350" y="170862"/>
                </a:cubicBezTo>
                <a:cubicBezTo>
                  <a:pt x="260350" y="170862"/>
                  <a:pt x="260350" y="170862"/>
                  <a:pt x="260350" y="201906"/>
                </a:cubicBezTo>
                <a:cubicBezTo>
                  <a:pt x="260350" y="201906"/>
                  <a:pt x="260350" y="201906"/>
                  <a:pt x="260350" y="203200"/>
                </a:cubicBezTo>
                <a:cubicBezTo>
                  <a:pt x="260350" y="203200"/>
                  <a:pt x="261584" y="203200"/>
                  <a:pt x="261584" y="203200"/>
                </a:cubicBezTo>
                <a:cubicBezTo>
                  <a:pt x="261584" y="203200"/>
                  <a:pt x="261584" y="203200"/>
                  <a:pt x="280105" y="201906"/>
                </a:cubicBezTo>
                <a:cubicBezTo>
                  <a:pt x="281340" y="201906"/>
                  <a:pt x="282575" y="201906"/>
                  <a:pt x="282575" y="200613"/>
                </a:cubicBezTo>
                <a:lnTo>
                  <a:pt x="282575" y="170862"/>
                </a:lnTo>
                <a:cubicBezTo>
                  <a:pt x="282575" y="170862"/>
                  <a:pt x="281340" y="169568"/>
                  <a:pt x="280105" y="169568"/>
                </a:cubicBezTo>
                <a:cubicBezTo>
                  <a:pt x="280105" y="169568"/>
                  <a:pt x="280105" y="169568"/>
                  <a:pt x="261584" y="168275"/>
                </a:cubicBezTo>
                <a:close/>
                <a:moveTo>
                  <a:pt x="214024" y="168275"/>
                </a:moveTo>
                <a:cubicBezTo>
                  <a:pt x="214024" y="169567"/>
                  <a:pt x="212725" y="169567"/>
                  <a:pt x="212725" y="169567"/>
                </a:cubicBezTo>
                <a:cubicBezTo>
                  <a:pt x="212725" y="169567"/>
                  <a:pt x="212725" y="169567"/>
                  <a:pt x="212725" y="222546"/>
                </a:cubicBezTo>
                <a:cubicBezTo>
                  <a:pt x="212725" y="222546"/>
                  <a:pt x="214024" y="222546"/>
                  <a:pt x="214024" y="223838"/>
                </a:cubicBezTo>
                <a:cubicBezTo>
                  <a:pt x="214024" y="223838"/>
                  <a:pt x="214024" y="223838"/>
                  <a:pt x="215322" y="223838"/>
                </a:cubicBezTo>
                <a:cubicBezTo>
                  <a:pt x="215322" y="223838"/>
                  <a:pt x="215322" y="223838"/>
                  <a:pt x="240001" y="221254"/>
                </a:cubicBezTo>
                <a:cubicBezTo>
                  <a:pt x="240001" y="221254"/>
                  <a:pt x="241300" y="221254"/>
                  <a:pt x="241300" y="219962"/>
                </a:cubicBezTo>
                <a:lnTo>
                  <a:pt x="241300" y="170859"/>
                </a:lnTo>
                <a:cubicBezTo>
                  <a:pt x="241300" y="169567"/>
                  <a:pt x="240001" y="169567"/>
                  <a:pt x="240001" y="169567"/>
                </a:cubicBezTo>
                <a:cubicBezTo>
                  <a:pt x="240001" y="169567"/>
                  <a:pt x="240001" y="169567"/>
                  <a:pt x="215322" y="168275"/>
                </a:cubicBezTo>
                <a:cubicBezTo>
                  <a:pt x="214024" y="168275"/>
                  <a:pt x="214024" y="168275"/>
                  <a:pt x="214024" y="168275"/>
                </a:cubicBezTo>
                <a:close/>
                <a:moveTo>
                  <a:pt x="30480" y="168275"/>
                </a:moveTo>
                <a:cubicBezTo>
                  <a:pt x="30480" y="168275"/>
                  <a:pt x="30480" y="168275"/>
                  <a:pt x="13970" y="169545"/>
                </a:cubicBezTo>
                <a:cubicBezTo>
                  <a:pt x="12700" y="169545"/>
                  <a:pt x="12700" y="170815"/>
                  <a:pt x="12700" y="170815"/>
                </a:cubicBezTo>
                <a:cubicBezTo>
                  <a:pt x="12700" y="170815"/>
                  <a:pt x="12700" y="170815"/>
                  <a:pt x="12700" y="202565"/>
                </a:cubicBezTo>
                <a:cubicBezTo>
                  <a:pt x="12700" y="203835"/>
                  <a:pt x="12700" y="203835"/>
                  <a:pt x="13970" y="203835"/>
                </a:cubicBezTo>
                <a:cubicBezTo>
                  <a:pt x="13970" y="203835"/>
                  <a:pt x="13970" y="203835"/>
                  <a:pt x="30480" y="206375"/>
                </a:cubicBezTo>
                <a:cubicBezTo>
                  <a:pt x="30480" y="206375"/>
                  <a:pt x="31750" y="206375"/>
                  <a:pt x="31750" y="205105"/>
                </a:cubicBezTo>
                <a:cubicBezTo>
                  <a:pt x="31750" y="205105"/>
                  <a:pt x="31750" y="205105"/>
                  <a:pt x="31750" y="203835"/>
                </a:cubicBezTo>
                <a:lnTo>
                  <a:pt x="31750" y="169545"/>
                </a:lnTo>
                <a:cubicBezTo>
                  <a:pt x="31750" y="169545"/>
                  <a:pt x="31750" y="169545"/>
                  <a:pt x="31750" y="168275"/>
                </a:cubicBezTo>
                <a:cubicBezTo>
                  <a:pt x="31750" y="168275"/>
                  <a:pt x="30480" y="168275"/>
                  <a:pt x="30480" y="168275"/>
                </a:cubicBezTo>
                <a:close/>
                <a:moveTo>
                  <a:pt x="158162" y="165100"/>
                </a:moveTo>
                <a:cubicBezTo>
                  <a:pt x="156868" y="165100"/>
                  <a:pt x="156868" y="165100"/>
                  <a:pt x="156868" y="166407"/>
                </a:cubicBezTo>
                <a:cubicBezTo>
                  <a:pt x="155575" y="166407"/>
                  <a:pt x="155575" y="166407"/>
                  <a:pt x="155575" y="167715"/>
                </a:cubicBezTo>
                <a:cubicBezTo>
                  <a:pt x="155575" y="167715"/>
                  <a:pt x="155575" y="167715"/>
                  <a:pt x="155575" y="206935"/>
                </a:cubicBezTo>
                <a:cubicBezTo>
                  <a:pt x="155575" y="208243"/>
                  <a:pt x="155575" y="208243"/>
                  <a:pt x="156868" y="208243"/>
                </a:cubicBezTo>
                <a:cubicBezTo>
                  <a:pt x="156868" y="208243"/>
                  <a:pt x="156868" y="209550"/>
                  <a:pt x="158162" y="209550"/>
                </a:cubicBezTo>
                <a:cubicBezTo>
                  <a:pt x="158162" y="209550"/>
                  <a:pt x="158162" y="209550"/>
                  <a:pt x="189206" y="208243"/>
                </a:cubicBezTo>
                <a:cubicBezTo>
                  <a:pt x="190500" y="208243"/>
                  <a:pt x="190500" y="206935"/>
                  <a:pt x="190500" y="205628"/>
                </a:cubicBezTo>
                <a:lnTo>
                  <a:pt x="190500" y="169022"/>
                </a:lnTo>
                <a:cubicBezTo>
                  <a:pt x="190500" y="167715"/>
                  <a:pt x="189206" y="166407"/>
                  <a:pt x="189206" y="166407"/>
                </a:cubicBezTo>
                <a:cubicBezTo>
                  <a:pt x="189206" y="166407"/>
                  <a:pt x="189206" y="166407"/>
                  <a:pt x="158162" y="165100"/>
                </a:cubicBezTo>
                <a:close/>
                <a:moveTo>
                  <a:pt x="100012" y="163513"/>
                </a:moveTo>
                <a:cubicBezTo>
                  <a:pt x="100012" y="163513"/>
                  <a:pt x="100012" y="164800"/>
                  <a:pt x="100012" y="164800"/>
                </a:cubicBezTo>
                <a:cubicBezTo>
                  <a:pt x="100012" y="164800"/>
                  <a:pt x="100012" y="164800"/>
                  <a:pt x="100012" y="208564"/>
                </a:cubicBezTo>
                <a:cubicBezTo>
                  <a:pt x="100012" y="209851"/>
                  <a:pt x="100012" y="209851"/>
                  <a:pt x="100012" y="209851"/>
                </a:cubicBezTo>
                <a:cubicBezTo>
                  <a:pt x="100012" y="209851"/>
                  <a:pt x="101311" y="211138"/>
                  <a:pt x="101311" y="211138"/>
                </a:cubicBezTo>
                <a:cubicBezTo>
                  <a:pt x="101311" y="211138"/>
                  <a:pt x="101311" y="211138"/>
                  <a:pt x="140277" y="208564"/>
                </a:cubicBezTo>
                <a:cubicBezTo>
                  <a:pt x="141576" y="208564"/>
                  <a:pt x="142875" y="208564"/>
                  <a:pt x="142875" y="207276"/>
                </a:cubicBezTo>
                <a:lnTo>
                  <a:pt x="142875" y="166087"/>
                </a:lnTo>
                <a:cubicBezTo>
                  <a:pt x="142875" y="164800"/>
                  <a:pt x="141576" y="164800"/>
                  <a:pt x="140277" y="164800"/>
                </a:cubicBezTo>
                <a:cubicBezTo>
                  <a:pt x="140277" y="164800"/>
                  <a:pt x="140277" y="164800"/>
                  <a:pt x="101311" y="163513"/>
                </a:cubicBezTo>
                <a:cubicBezTo>
                  <a:pt x="101311" y="163513"/>
                  <a:pt x="100012" y="163513"/>
                  <a:pt x="100012" y="163513"/>
                </a:cubicBezTo>
                <a:close/>
                <a:moveTo>
                  <a:pt x="74915" y="163513"/>
                </a:moveTo>
                <a:cubicBezTo>
                  <a:pt x="74915" y="163513"/>
                  <a:pt x="74915" y="163513"/>
                  <a:pt x="50497" y="166159"/>
                </a:cubicBezTo>
                <a:cubicBezTo>
                  <a:pt x="49212" y="166159"/>
                  <a:pt x="49212" y="166159"/>
                  <a:pt x="49212" y="167482"/>
                </a:cubicBezTo>
                <a:cubicBezTo>
                  <a:pt x="49212" y="167482"/>
                  <a:pt x="49212" y="167482"/>
                  <a:pt x="49212" y="207169"/>
                </a:cubicBezTo>
                <a:cubicBezTo>
                  <a:pt x="49212" y="207169"/>
                  <a:pt x="49212" y="208492"/>
                  <a:pt x="50497" y="208492"/>
                </a:cubicBezTo>
                <a:cubicBezTo>
                  <a:pt x="50497" y="208492"/>
                  <a:pt x="50497" y="208492"/>
                  <a:pt x="74915" y="211138"/>
                </a:cubicBezTo>
                <a:cubicBezTo>
                  <a:pt x="74915" y="211138"/>
                  <a:pt x="76200" y="211138"/>
                  <a:pt x="76200" y="211138"/>
                </a:cubicBezTo>
                <a:cubicBezTo>
                  <a:pt x="76200" y="209815"/>
                  <a:pt x="76200" y="209815"/>
                  <a:pt x="76200" y="209815"/>
                </a:cubicBezTo>
                <a:lnTo>
                  <a:pt x="76200" y="164836"/>
                </a:lnTo>
                <a:cubicBezTo>
                  <a:pt x="76200" y="164836"/>
                  <a:pt x="76200" y="164836"/>
                  <a:pt x="76200" y="163513"/>
                </a:cubicBezTo>
                <a:cubicBezTo>
                  <a:pt x="76200" y="163513"/>
                  <a:pt x="74915" y="163513"/>
                  <a:pt x="74915" y="163513"/>
                </a:cubicBezTo>
                <a:close/>
                <a:moveTo>
                  <a:pt x="288925" y="127000"/>
                </a:moveTo>
                <a:cubicBezTo>
                  <a:pt x="288925" y="128343"/>
                  <a:pt x="288925" y="128343"/>
                  <a:pt x="288925" y="129687"/>
                </a:cubicBezTo>
                <a:lnTo>
                  <a:pt x="288925" y="159238"/>
                </a:lnTo>
                <a:cubicBezTo>
                  <a:pt x="288925" y="159238"/>
                  <a:pt x="288925" y="160582"/>
                  <a:pt x="290195" y="160582"/>
                </a:cubicBezTo>
                <a:cubicBezTo>
                  <a:pt x="290195" y="160582"/>
                  <a:pt x="290195" y="160582"/>
                  <a:pt x="306705" y="161925"/>
                </a:cubicBezTo>
                <a:cubicBezTo>
                  <a:pt x="306705" y="161925"/>
                  <a:pt x="307975" y="161925"/>
                  <a:pt x="307975" y="161925"/>
                </a:cubicBezTo>
                <a:cubicBezTo>
                  <a:pt x="307975" y="160582"/>
                  <a:pt x="307975" y="160582"/>
                  <a:pt x="307975" y="160582"/>
                </a:cubicBezTo>
                <a:cubicBezTo>
                  <a:pt x="307975" y="160582"/>
                  <a:pt x="307975" y="160582"/>
                  <a:pt x="307975" y="132373"/>
                </a:cubicBezTo>
                <a:cubicBezTo>
                  <a:pt x="307975" y="131030"/>
                  <a:pt x="307975" y="129687"/>
                  <a:pt x="306705" y="129687"/>
                </a:cubicBezTo>
                <a:cubicBezTo>
                  <a:pt x="306705" y="129687"/>
                  <a:pt x="306705" y="129687"/>
                  <a:pt x="290195" y="127000"/>
                </a:cubicBezTo>
                <a:cubicBezTo>
                  <a:pt x="290195" y="127000"/>
                  <a:pt x="288925" y="127000"/>
                  <a:pt x="288925" y="127000"/>
                </a:cubicBezTo>
                <a:close/>
                <a:moveTo>
                  <a:pt x="260350" y="123542"/>
                </a:moveTo>
                <a:cubicBezTo>
                  <a:pt x="260350" y="123542"/>
                  <a:pt x="260350" y="124846"/>
                  <a:pt x="260350" y="124846"/>
                </a:cubicBezTo>
                <a:cubicBezTo>
                  <a:pt x="260350" y="124846"/>
                  <a:pt x="260350" y="124846"/>
                  <a:pt x="260350" y="156143"/>
                </a:cubicBezTo>
                <a:cubicBezTo>
                  <a:pt x="260350" y="157447"/>
                  <a:pt x="260350" y="157447"/>
                  <a:pt x="261584" y="157447"/>
                </a:cubicBezTo>
                <a:cubicBezTo>
                  <a:pt x="261584" y="157447"/>
                  <a:pt x="261584" y="157447"/>
                  <a:pt x="280105" y="158751"/>
                </a:cubicBezTo>
                <a:cubicBezTo>
                  <a:pt x="280105" y="158751"/>
                  <a:pt x="281340" y="158751"/>
                  <a:pt x="281340" y="158751"/>
                </a:cubicBezTo>
                <a:cubicBezTo>
                  <a:pt x="281340" y="158751"/>
                  <a:pt x="282575" y="157447"/>
                  <a:pt x="282575" y="157447"/>
                </a:cubicBezTo>
                <a:lnTo>
                  <a:pt x="282575" y="127454"/>
                </a:lnTo>
                <a:cubicBezTo>
                  <a:pt x="282575" y="127454"/>
                  <a:pt x="281340" y="126150"/>
                  <a:pt x="280105" y="126150"/>
                </a:cubicBezTo>
                <a:cubicBezTo>
                  <a:pt x="280105" y="126150"/>
                  <a:pt x="280105" y="126150"/>
                  <a:pt x="261584" y="123542"/>
                </a:cubicBezTo>
                <a:cubicBezTo>
                  <a:pt x="261584" y="122238"/>
                  <a:pt x="261584" y="123542"/>
                  <a:pt x="260350" y="123542"/>
                </a:cubicBezTo>
                <a:close/>
                <a:moveTo>
                  <a:pt x="29210" y="115590"/>
                </a:moveTo>
                <a:cubicBezTo>
                  <a:pt x="29210" y="115590"/>
                  <a:pt x="29210" y="115590"/>
                  <a:pt x="13970" y="120749"/>
                </a:cubicBezTo>
                <a:cubicBezTo>
                  <a:pt x="12700" y="120749"/>
                  <a:pt x="12700" y="122039"/>
                  <a:pt x="12700" y="122039"/>
                </a:cubicBezTo>
                <a:cubicBezTo>
                  <a:pt x="12700" y="122039"/>
                  <a:pt x="12700" y="122039"/>
                  <a:pt x="12700" y="154285"/>
                </a:cubicBezTo>
                <a:cubicBezTo>
                  <a:pt x="12700" y="154285"/>
                  <a:pt x="12700" y="155575"/>
                  <a:pt x="12700" y="155575"/>
                </a:cubicBezTo>
                <a:cubicBezTo>
                  <a:pt x="13970" y="155575"/>
                  <a:pt x="13970" y="155575"/>
                  <a:pt x="13970" y="155575"/>
                </a:cubicBezTo>
                <a:cubicBezTo>
                  <a:pt x="13970" y="155575"/>
                  <a:pt x="13970" y="155575"/>
                  <a:pt x="30480" y="152995"/>
                </a:cubicBezTo>
                <a:cubicBezTo>
                  <a:pt x="31750" y="152995"/>
                  <a:pt x="31750" y="152995"/>
                  <a:pt x="31750" y="151705"/>
                </a:cubicBezTo>
                <a:lnTo>
                  <a:pt x="31750" y="116880"/>
                </a:lnTo>
                <a:cubicBezTo>
                  <a:pt x="31750" y="115590"/>
                  <a:pt x="31750" y="115590"/>
                  <a:pt x="31750" y="115590"/>
                </a:cubicBezTo>
                <a:cubicBezTo>
                  <a:pt x="30480" y="114300"/>
                  <a:pt x="30480" y="114300"/>
                  <a:pt x="29210" y="115590"/>
                </a:cubicBezTo>
                <a:close/>
                <a:moveTo>
                  <a:pt x="158162" y="104775"/>
                </a:moveTo>
                <a:cubicBezTo>
                  <a:pt x="156868" y="104775"/>
                  <a:pt x="156868" y="104775"/>
                  <a:pt x="156868" y="106098"/>
                </a:cubicBezTo>
                <a:cubicBezTo>
                  <a:pt x="155575" y="106098"/>
                  <a:pt x="155575" y="106098"/>
                  <a:pt x="155575" y="107421"/>
                </a:cubicBezTo>
                <a:cubicBezTo>
                  <a:pt x="155575" y="107421"/>
                  <a:pt x="155575" y="107421"/>
                  <a:pt x="155575" y="147108"/>
                </a:cubicBezTo>
                <a:cubicBezTo>
                  <a:pt x="155575" y="148431"/>
                  <a:pt x="156868" y="149754"/>
                  <a:pt x="156868" y="149754"/>
                </a:cubicBezTo>
                <a:cubicBezTo>
                  <a:pt x="156868" y="149754"/>
                  <a:pt x="156868" y="149754"/>
                  <a:pt x="189206" y="152400"/>
                </a:cubicBezTo>
                <a:cubicBezTo>
                  <a:pt x="189206" y="152400"/>
                  <a:pt x="189206" y="152400"/>
                  <a:pt x="190500" y="151077"/>
                </a:cubicBezTo>
                <a:cubicBezTo>
                  <a:pt x="190500" y="151077"/>
                  <a:pt x="190500" y="151077"/>
                  <a:pt x="190500" y="149754"/>
                </a:cubicBezTo>
                <a:lnTo>
                  <a:pt x="190500" y="112712"/>
                </a:lnTo>
                <a:cubicBezTo>
                  <a:pt x="190500" y="111390"/>
                  <a:pt x="190500" y="110067"/>
                  <a:pt x="189206" y="110067"/>
                </a:cubicBezTo>
                <a:cubicBezTo>
                  <a:pt x="189206" y="110067"/>
                  <a:pt x="189206" y="110067"/>
                  <a:pt x="158162" y="104775"/>
                </a:cubicBezTo>
                <a:close/>
                <a:moveTo>
                  <a:pt x="74915" y="99735"/>
                </a:moveTo>
                <a:cubicBezTo>
                  <a:pt x="74915" y="99735"/>
                  <a:pt x="74915" y="99735"/>
                  <a:pt x="50497" y="107593"/>
                </a:cubicBezTo>
                <a:cubicBezTo>
                  <a:pt x="49212" y="107593"/>
                  <a:pt x="49212" y="108903"/>
                  <a:pt x="49212" y="110212"/>
                </a:cubicBezTo>
                <a:cubicBezTo>
                  <a:pt x="49212" y="110212"/>
                  <a:pt x="49212" y="110212"/>
                  <a:pt x="49212" y="148194"/>
                </a:cubicBezTo>
                <a:cubicBezTo>
                  <a:pt x="49212" y="149503"/>
                  <a:pt x="49212" y="149503"/>
                  <a:pt x="49212" y="149503"/>
                </a:cubicBezTo>
                <a:cubicBezTo>
                  <a:pt x="50497" y="150813"/>
                  <a:pt x="50497" y="150813"/>
                  <a:pt x="50497" y="150813"/>
                </a:cubicBezTo>
                <a:cubicBezTo>
                  <a:pt x="50497" y="150813"/>
                  <a:pt x="50497" y="150813"/>
                  <a:pt x="74915" y="145574"/>
                </a:cubicBezTo>
                <a:cubicBezTo>
                  <a:pt x="76200" y="145574"/>
                  <a:pt x="76200" y="145574"/>
                  <a:pt x="76200" y="144264"/>
                </a:cubicBezTo>
                <a:cubicBezTo>
                  <a:pt x="76200" y="144264"/>
                  <a:pt x="76200" y="144264"/>
                  <a:pt x="76200" y="101044"/>
                </a:cubicBezTo>
                <a:cubicBezTo>
                  <a:pt x="76200" y="99735"/>
                  <a:pt x="76200" y="99735"/>
                  <a:pt x="76200" y="99735"/>
                </a:cubicBezTo>
                <a:cubicBezTo>
                  <a:pt x="74915" y="98425"/>
                  <a:pt x="74915" y="98425"/>
                  <a:pt x="74915" y="99735"/>
                </a:cubicBezTo>
                <a:close/>
                <a:moveTo>
                  <a:pt x="215322" y="98425"/>
                </a:moveTo>
                <a:cubicBezTo>
                  <a:pt x="215322" y="98425"/>
                  <a:pt x="214024" y="98425"/>
                  <a:pt x="214024" y="99695"/>
                </a:cubicBezTo>
                <a:cubicBezTo>
                  <a:pt x="214024" y="99695"/>
                  <a:pt x="212725" y="99695"/>
                  <a:pt x="212725" y="100965"/>
                </a:cubicBezTo>
                <a:cubicBezTo>
                  <a:pt x="212725" y="100965"/>
                  <a:pt x="212725" y="100965"/>
                  <a:pt x="212725" y="151765"/>
                </a:cubicBezTo>
                <a:cubicBezTo>
                  <a:pt x="212725" y="153035"/>
                  <a:pt x="214024" y="153035"/>
                  <a:pt x="215322" y="153035"/>
                </a:cubicBezTo>
                <a:cubicBezTo>
                  <a:pt x="215322" y="153035"/>
                  <a:pt x="215322" y="153035"/>
                  <a:pt x="238702" y="155575"/>
                </a:cubicBezTo>
                <a:cubicBezTo>
                  <a:pt x="238702" y="155575"/>
                  <a:pt x="238702" y="155575"/>
                  <a:pt x="240001" y="155575"/>
                </a:cubicBezTo>
                <a:cubicBezTo>
                  <a:pt x="240001" y="155575"/>
                  <a:pt x="240001" y="155575"/>
                  <a:pt x="241300" y="155575"/>
                </a:cubicBezTo>
                <a:cubicBezTo>
                  <a:pt x="241300" y="154305"/>
                  <a:pt x="241300" y="154305"/>
                  <a:pt x="241300" y="153035"/>
                </a:cubicBezTo>
                <a:lnTo>
                  <a:pt x="241300" y="106045"/>
                </a:lnTo>
                <a:cubicBezTo>
                  <a:pt x="241300" y="104775"/>
                  <a:pt x="241300" y="103505"/>
                  <a:pt x="240001" y="103505"/>
                </a:cubicBezTo>
                <a:cubicBezTo>
                  <a:pt x="240001" y="103505"/>
                  <a:pt x="240001" y="103505"/>
                  <a:pt x="215322" y="98425"/>
                </a:cubicBezTo>
                <a:close/>
                <a:moveTo>
                  <a:pt x="101311" y="96838"/>
                </a:moveTo>
                <a:cubicBezTo>
                  <a:pt x="101311" y="96838"/>
                  <a:pt x="101311" y="96838"/>
                  <a:pt x="100012" y="98108"/>
                </a:cubicBezTo>
                <a:cubicBezTo>
                  <a:pt x="100012" y="98108"/>
                  <a:pt x="100012" y="98108"/>
                  <a:pt x="100012" y="99378"/>
                </a:cubicBezTo>
                <a:cubicBezTo>
                  <a:pt x="100012" y="99378"/>
                  <a:pt x="100012" y="99378"/>
                  <a:pt x="100012" y="142558"/>
                </a:cubicBezTo>
                <a:cubicBezTo>
                  <a:pt x="100012" y="143828"/>
                  <a:pt x="100012" y="143828"/>
                  <a:pt x="101311" y="143828"/>
                </a:cubicBezTo>
                <a:cubicBezTo>
                  <a:pt x="101311" y="143828"/>
                  <a:pt x="101311" y="143828"/>
                  <a:pt x="140277" y="147638"/>
                </a:cubicBezTo>
                <a:cubicBezTo>
                  <a:pt x="141576" y="147638"/>
                  <a:pt x="141576" y="147638"/>
                  <a:pt x="141576" y="146368"/>
                </a:cubicBezTo>
                <a:cubicBezTo>
                  <a:pt x="141576" y="146368"/>
                  <a:pt x="142875" y="146368"/>
                  <a:pt x="142875" y="145098"/>
                </a:cubicBezTo>
                <a:lnTo>
                  <a:pt x="142875" y="105728"/>
                </a:lnTo>
                <a:cubicBezTo>
                  <a:pt x="142875" y="104458"/>
                  <a:pt x="141576" y="103188"/>
                  <a:pt x="140277" y="103188"/>
                </a:cubicBezTo>
                <a:cubicBezTo>
                  <a:pt x="140277" y="103188"/>
                  <a:pt x="140277" y="103188"/>
                  <a:pt x="101311" y="96838"/>
                </a:cubicBezTo>
                <a:close/>
                <a:moveTo>
                  <a:pt x="288925" y="84138"/>
                </a:moveTo>
                <a:cubicBezTo>
                  <a:pt x="288925" y="85442"/>
                  <a:pt x="288925" y="85442"/>
                  <a:pt x="288925" y="85442"/>
                </a:cubicBezTo>
                <a:lnTo>
                  <a:pt x="288925" y="115435"/>
                </a:lnTo>
                <a:cubicBezTo>
                  <a:pt x="288925" y="115435"/>
                  <a:pt x="288925" y="116739"/>
                  <a:pt x="290195" y="116739"/>
                </a:cubicBezTo>
                <a:cubicBezTo>
                  <a:pt x="290195" y="116739"/>
                  <a:pt x="290195" y="116739"/>
                  <a:pt x="305435" y="120651"/>
                </a:cubicBezTo>
                <a:cubicBezTo>
                  <a:pt x="306705" y="120651"/>
                  <a:pt x="306705" y="120651"/>
                  <a:pt x="306705" y="120651"/>
                </a:cubicBezTo>
                <a:cubicBezTo>
                  <a:pt x="306705" y="120651"/>
                  <a:pt x="306705" y="119347"/>
                  <a:pt x="307975" y="119347"/>
                </a:cubicBezTo>
                <a:cubicBezTo>
                  <a:pt x="307975" y="119347"/>
                  <a:pt x="307975" y="119347"/>
                  <a:pt x="307975" y="118043"/>
                </a:cubicBezTo>
                <a:cubicBezTo>
                  <a:pt x="307975" y="118043"/>
                  <a:pt x="307975" y="118043"/>
                  <a:pt x="307975" y="90658"/>
                </a:cubicBezTo>
                <a:cubicBezTo>
                  <a:pt x="307975" y="90658"/>
                  <a:pt x="307975" y="89354"/>
                  <a:pt x="306705" y="89354"/>
                </a:cubicBezTo>
                <a:cubicBezTo>
                  <a:pt x="306705" y="89354"/>
                  <a:pt x="306705" y="89354"/>
                  <a:pt x="290195" y="84138"/>
                </a:cubicBezTo>
                <a:cubicBezTo>
                  <a:pt x="290195" y="84138"/>
                  <a:pt x="288925" y="84138"/>
                  <a:pt x="288925" y="84138"/>
                </a:cubicBezTo>
                <a:close/>
                <a:moveTo>
                  <a:pt x="260350" y="77788"/>
                </a:moveTo>
                <a:cubicBezTo>
                  <a:pt x="260350" y="77788"/>
                  <a:pt x="260350" y="79058"/>
                  <a:pt x="260350" y="79058"/>
                </a:cubicBezTo>
                <a:cubicBezTo>
                  <a:pt x="260350" y="79058"/>
                  <a:pt x="260350" y="79058"/>
                  <a:pt x="260350" y="109538"/>
                </a:cubicBezTo>
                <a:cubicBezTo>
                  <a:pt x="260350" y="110808"/>
                  <a:pt x="260350" y="110808"/>
                  <a:pt x="261584" y="110808"/>
                </a:cubicBezTo>
                <a:cubicBezTo>
                  <a:pt x="261584" y="110808"/>
                  <a:pt x="261584" y="110808"/>
                  <a:pt x="280105" y="115888"/>
                </a:cubicBezTo>
                <a:cubicBezTo>
                  <a:pt x="280105" y="115888"/>
                  <a:pt x="281340" y="114618"/>
                  <a:pt x="281340" y="114618"/>
                </a:cubicBezTo>
                <a:cubicBezTo>
                  <a:pt x="281340" y="114618"/>
                  <a:pt x="282575" y="114618"/>
                  <a:pt x="282575" y="113348"/>
                </a:cubicBezTo>
                <a:cubicBezTo>
                  <a:pt x="282575" y="113348"/>
                  <a:pt x="282575" y="113348"/>
                  <a:pt x="282575" y="85408"/>
                </a:cubicBezTo>
                <a:cubicBezTo>
                  <a:pt x="282575" y="84138"/>
                  <a:pt x="281340" y="82868"/>
                  <a:pt x="281340" y="82868"/>
                </a:cubicBezTo>
                <a:cubicBezTo>
                  <a:pt x="281340" y="82868"/>
                  <a:pt x="281340" y="82868"/>
                  <a:pt x="262819" y="77788"/>
                </a:cubicBezTo>
                <a:cubicBezTo>
                  <a:pt x="261584" y="77788"/>
                  <a:pt x="261584" y="77788"/>
                  <a:pt x="260350" y="77788"/>
                </a:cubicBezTo>
                <a:close/>
                <a:moveTo>
                  <a:pt x="29210" y="63500"/>
                </a:moveTo>
                <a:cubicBezTo>
                  <a:pt x="29210" y="63500"/>
                  <a:pt x="29210" y="63500"/>
                  <a:pt x="12700" y="73731"/>
                </a:cubicBezTo>
                <a:cubicBezTo>
                  <a:pt x="12700" y="73731"/>
                  <a:pt x="12700" y="75009"/>
                  <a:pt x="12700" y="75009"/>
                </a:cubicBezTo>
                <a:cubicBezTo>
                  <a:pt x="12700" y="75009"/>
                  <a:pt x="12700" y="75009"/>
                  <a:pt x="12700" y="106980"/>
                </a:cubicBezTo>
                <a:cubicBezTo>
                  <a:pt x="12700" y="108259"/>
                  <a:pt x="12700" y="108259"/>
                  <a:pt x="12700" y="108259"/>
                </a:cubicBezTo>
                <a:cubicBezTo>
                  <a:pt x="13970" y="108259"/>
                  <a:pt x="13970" y="109538"/>
                  <a:pt x="13970" y="109538"/>
                </a:cubicBezTo>
                <a:cubicBezTo>
                  <a:pt x="13970" y="109538"/>
                  <a:pt x="15240" y="108259"/>
                  <a:pt x="15240" y="108259"/>
                </a:cubicBezTo>
                <a:cubicBezTo>
                  <a:pt x="15240" y="108259"/>
                  <a:pt x="15240" y="108259"/>
                  <a:pt x="31750" y="101865"/>
                </a:cubicBezTo>
                <a:cubicBezTo>
                  <a:pt x="31750" y="101865"/>
                  <a:pt x="31750" y="100586"/>
                  <a:pt x="31750" y="99307"/>
                </a:cubicBezTo>
                <a:lnTo>
                  <a:pt x="31750" y="66058"/>
                </a:lnTo>
                <a:cubicBezTo>
                  <a:pt x="31750" y="64779"/>
                  <a:pt x="31750" y="64779"/>
                  <a:pt x="31750" y="63500"/>
                </a:cubicBezTo>
                <a:cubicBezTo>
                  <a:pt x="30480" y="63500"/>
                  <a:pt x="30480" y="63500"/>
                  <a:pt x="29210" y="63500"/>
                </a:cubicBezTo>
                <a:close/>
                <a:moveTo>
                  <a:pt x="156868" y="47625"/>
                </a:moveTo>
                <a:cubicBezTo>
                  <a:pt x="155575" y="47625"/>
                  <a:pt x="155575" y="48920"/>
                  <a:pt x="155575" y="48920"/>
                </a:cubicBezTo>
                <a:cubicBezTo>
                  <a:pt x="155575" y="48920"/>
                  <a:pt x="155575" y="48920"/>
                  <a:pt x="155575" y="89067"/>
                </a:cubicBezTo>
                <a:cubicBezTo>
                  <a:pt x="155575" y="89067"/>
                  <a:pt x="156868" y="90363"/>
                  <a:pt x="156868" y="90363"/>
                </a:cubicBezTo>
                <a:cubicBezTo>
                  <a:pt x="156868" y="90363"/>
                  <a:pt x="156868" y="90363"/>
                  <a:pt x="187913" y="96838"/>
                </a:cubicBezTo>
                <a:cubicBezTo>
                  <a:pt x="187913" y="96838"/>
                  <a:pt x="189206" y="96838"/>
                  <a:pt x="189206" y="96838"/>
                </a:cubicBezTo>
                <a:cubicBezTo>
                  <a:pt x="189206" y="96838"/>
                  <a:pt x="189206" y="96838"/>
                  <a:pt x="190500" y="96838"/>
                </a:cubicBezTo>
                <a:cubicBezTo>
                  <a:pt x="190500" y="95543"/>
                  <a:pt x="190500" y="95543"/>
                  <a:pt x="190500" y="95543"/>
                </a:cubicBezTo>
                <a:cubicBezTo>
                  <a:pt x="190500" y="95543"/>
                  <a:pt x="190500" y="95543"/>
                  <a:pt x="190500" y="57986"/>
                </a:cubicBezTo>
                <a:cubicBezTo>
                  <a:pt x="190500" y="56691"/>
                  <a:pt x="190500" y="56691"/>
                  <a:pt x="189206" y="56691"/>
                </a:cubicBezTo>
                <a:cubicBezTo>
                  <a:pt x="189206" y="56691"/>
                  <a:pt x="189206" y="56691"/>
                  <a:pt x="158162" y="47625"/>
                </a:cubicBezTo>
                <a:cubicBezTo>
                  <a:pt x="156868" y="47625"/>
                  <a:pt x="156868" y="47625"/>
                  <a:pt x="156868" y="47625"/>
                </a:cubicBezTo>
                <a:close/>
                <a:moveTo>
                  <a:pt x="73629" y="34925"/>
                </a:moveTo>
                <a:cubicBezTo>
                  <a:pt x="73629" y="34925"/>
                  <a:pt x="73629" y="34925"/>
                  <a:pt x="49212" y="50511"/>
                </a:cubicBezTo>
                <a:cubicBezTo>
                  <a:pt x="49212" y="50511"/>
                  <a:pt x="49212" y="50511"/>
                  <a:pt x="49212" y="51810"/>
                </a:cubicBezTo>
                <a:cubicBezTo>
                  <a:pt x="49212" y="51810"/>
                  <a:pt x="49212" y="51810"/>
                  <a:pt x="49212" y="90776"/>
                </a:cubicBezTo>
                <a:cubicBezTo>
                  <a:pt x="49212" y="90776"/>
                  <a:pt x="49212" y="92075"/>
                  <a:pt x="49212" y="92075"/>
                </a:cubicBezTo>
                <a:cubicBezTo>
                  <a:pt x="50497" y="92075"/>
                  <a:pt x="50497" y="92075"/>
                  <a:pt x="50497" y="92075"/>
                </a:cubicBezTo>
                <a:cubicBezTo>
                  <a:pt x="50497" y="92075"/>
                  <a:pt x="51782" y="92075"/>
                  <a:pt x="51782" y="92075"/>
                </a:cubicBezTo>
                <a:cubicBezTo>
                  <a:pt x="51782" y="92075"/>
                  <a:pt x="51782" y="92075"/>
                  <a:pt x="76200" y="81684"/>
                </a:cubicBezTo>
                <a:cubicBezTo>
                  <a:pt x="76200" y="80385"/>
                  <a:pt x="76200" y="80385"/>
                  <a:pt x="76200" y="79086"/>
                </a:cubicBezTo>
                <a:lnTo>
                  <a:pt x="76200" y="36224"/>
                </a:lnTo>
                <a:cubicBezTo>
                  <a:pt x="76200" y="36224"/>
                  <a:pt x="76200" y="34925"/>
                  <a:pt x="76200" y="34925"/>
                </a:cubicBezTo>
                <a:cubicBezTo>
                  <a:pt x="74915" y="34925"/>
                  <a:pt x="74915" y="34925"/>
                  <a:pt x="73629" y="34925"/>
                </a:cubicBezTo>
                <a:close/>
                <a:moveTo>
                  <a:pt x="100012" y="30163"/>
                </a:moveTo>
                <a:cubicBezTo>
                  <a:pt x="100012" y="31455"/>
                  <a:pt x="100012" y="31455"/>
                  <a:pt x="100012" y="32747"/>
                </a:cubicBezTo>
                <a:cubicBezTo>
                  <a:pt x="100012" y="32747"/>
                  <a:pt x="100012" y="32747"/>
                  <a:pt x="100012" y="76681"/>
                </a:cubicBezTo>
                <a:cubicBezTo>
                  <a:pt x="100012" y="76681"/>
                  <a:pt x="100012" y="77973"/>
                  <a:pt x="101311" y="77973"/>
                </a:cubicBezTo>
                <a:cubicBezTo>
                  <a:pt x="101311" y="77973"/>
                  <a:pt x="101311" y="77973"/>
                  <a:pt x="140277" y="85726"/>
                </a:cubicBezTo>
                <a:cubicBezTo>
                  <a:pt x="140277" y="85726"/>
                  <a:pt x="141576" y="85726"/>
                  <a:pt x="141576" y="85726"/>
                </a:cubicBezTo>
                <a:cubicBezTo>
                  <a:pt x="141576" y="85726"/>
                  <a:pt x="142875" y="84434"/>
                  <a:pt x="142875" y="84434"/>
                </a:cubicBezTo>
                <a:lnTo>
                  <a:pt x="142875" y="43085"/>
                </a:lnTo>
                <a:cubicBezTo>
                  <a:pt x="142875" y="43085"/>
                  <a:pt x="141576" y="41792"/>
                  <a:pt x="141576" y="41792"/>
                </a:cubicBezTo>
                <a:cubicBezTo>
                  <a:pt x="141576" y="41792"/>
                  <a:pt x="141576" y="41792"/>
                  <a:pt x="102610" y="30163"/>
                </a:cubicBezTo>
                <a:cubicBezTo>
                  <a:pt x="101311" y="30163"/>
                  <a:pt x="101311" y="30163"/>
                  <a:pt x="100012" y="30163"/>
                </a:cubicBezTo>
                <a:close/>
                <a:moveTo>
                  <a:pt x="87846" y="0"/>
                </a:moveTo>
                <a:cubicBezTo>
                  <a:pt x="89138" y="0"/>
                  <a:pt x="90430" y="0"/>
                  <a:pt x="90430" y="0"/>
                </a:cubicBezTo>
                <a:cubicBezTo>
                  <a:pt x="90430" y="0"/>
                  <a:pt x="90430" y="0"/>
                  <a:pt x="204113" y="37667"/>
                </a:cubicBezTo>
                <a:cubicBezTo>
                  <a:pt x="206696" y="38966"/>
                  <a:pt x="207988" y="40265"/>
                  <a:pt x="207988" y="42863"/>
                </a:cubicBezTo>
                <a:cubicBezTo>
                  <a:pt x="207988" y="42863"/>
                  <a:pt x="207988" y="42863"/>
                  <a:pt x="207988" y="70139"/>
                </a:cubicBezTo>
                <a:cubicBezTo>
                  <a:pt x="207988" y="70139"/>
                  <a:pt x="207988" y="70139"/>
                  <a:pt x="248036" y="54552"/>
                </a:cubicBezTo>
                <a:cubicBezTo>
                  <a:pt x="248036" y="54552"/>
                  <a:pt x="249328" y="53253"/>
                  <a:pt x="250619" y="53253"/>
                </a:cubicBezTo>
                <a:cubicBezTo>
                  <a:pt x="251911" y="53253"/>
                  <a:pt x="251911" y="53253"/>
                  <a:pt x="251911" y="53253"/>
                </a:cubicBezTo>
                <a:cubicBezTo>
                  <a:pt x="251911" y="53253"/>
                  <a:pt x="251911" y="53253"/>
                  <a:pt x="315213" y="74035"/>
                </a:cubicBezTo>
                <a:cubicBezTo>
                  <a:pt x="317796" y="75334"/>
                  <a:pt x="319088" y="77932"/>
                  <a:pt x="319088" y="80530"/>
                </a:cubicBezTo>
                <a:cubicBezTo>
                  <a:pt x="319088" y="80530"/>
                  <a:pt x="319088" y="80530"/>
                  <a:pt x="319088" y="266267"/>
                </a:cubicBezTo>
                <a:cubicBezTo>
                  <a:pt x="319088" y="268865"/>
                  <a:pt x="317796" y="271463"/>
                  <a:pt x="315213" y="271463"/>
                </a:cubicBezTo>
                <a:cubicBezTo>
                  <a:pt x="315213" y="271463"/>
                  <a:pt x="315213" y="271463"/>
                  <a:pt x="251911" y="287049"/>
                </a:cubicBezTo>
                <a:cubicBezTo>
                  <a:pt x="251911" y="287049"/>
                  <a:pt x="251911" y="287049"/>
                  <a:pt x="204113" y="300038"/>
                </a:cubicBezTo>
                <a:cubicBezTo>
                  <a:pt x="204113" y="300038"/>
                  <a:pt x="204113" y="300038"/>
                  <a:pt x="89138" y="328613"/>
                </a:cubicBezTo>
                <a:cubicBezTo>
                  <a:pt x="89138" y="328613"/>
                  <a:pt x="89138" y="328613"/>
                  <a:pt x="87846" y="328613"/>
                </a:cubicBezTo>
                <a:cubicBezTo>
                  <a:pt x="86554" y="328613"/>
                  <a:pt x="85262" y="328613"/>
                  <a:pt x="85262" y="328613"/>
                </a:cubicBezTo>
                <a:cubicBezTo>
                  <a:pt x="85262" y="328613"/>
                  <a:pt x="85262" y="328613"/>
                  <a:pt x="2583" y="281854"/>
                </a:cubicBezTo>
                <a:cubicBezTo>
                  <a:pt x="0" y="281854"/>
                  <a:pt x="0" y="279256"/>
                  <a:pt x="0" y="277957"/>
                </a:cubicBezTo>
                <a:cubicBezTo>
                  <a:pt x="0" y="277957"/>
                  <a:pt x="0" y="277957"/>
                  <a:pt x="0" y="64943"/>
                </a:cubicBezTo>
                <a:cubicBezTo>
                  <a:pt x="0" y="63644"/>
                  <a:pt x="0" y="62346"/>
                  <a:pt x="1292" y="61047"/>
                </a:cubicBezTo>
                <a:cubicBezTo>
                  <a:pt x="1292" y="61047"/>
                  <a:pt x="1292" y="61047"/>
                  <a:pt x="85262" y="1299"/>
                </a:cubicBezTo>
                <a:cubicBezTo>
                  <a:pt x="85262" y="1299"/>
                  <a:pt x="86554" y="0"/>
                  <a:pt x="87846"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4" name="椭圆 10"/>
          <p:cNvSpPr/>
          <p:nvPr/>
        </p:nvSpPr>
        <p:spPr>
          <a:xfrm>
            <a:off x="5773658" y="3585029"/>
            <a:ext cx="658272" cy="1054224"/>
          </a:xfrm>
          <a:custGeom>
            <a:gdLst>
              <a:gd fmla="*/ 105569 w 211138" name="connsiteX0"/>
              <a:gd fmla="*/ 50801 h 338138" name="connsiteY0"/>
              <a:gd fmla="*/ 49212 w 211138" name="connsiteX1"/>
              <a:gd fmla="*/ 107158 h 338138" name="connsiteY1"/>
              <a:gd fmla="*/ 105569 w 211138" name="connsiteX2"/>
              <a:gd fmla="*/ 163515 h 338138" name="connsiteY2"/>
              <a:gd fmla="*/ 161926 w 211138" name="connsiteX3"/>
              <a:gd fmla="*/ 107158 h 338138" name="connsiteY3"/>
              <a:gd fmla="*/ 105569 w 211138" name="connsiteX4"/>
              <a:gd fmla="*/ 50801 h 338138" name="connsiteY4"/>
              <a:gd fmla="*/ 105569 w 211138" name="connsiteX5"/>
              <a:gd fmla="*/ 0 h 338138" name="connsiteY5"/>
              <a:gd fmla="*/ 211138 w 211138" name="connsiteX6"/>
              <a:gd fmla="*/ 105668 h 338138" name="connsiteY6"/>
              <a:gd fmla="*/ 105569 w 211138" name="connsiteX7"/>
              <a:gd fmla="*/ 338138 h 338138" name="connsiteY7"/>
              <a:gd fmla="*/ 0 w 211138" name="connsiteX8"/>
              <a:gd fmla="*/ 105668 h 338138" name="connsiteY8"/>
              <a:gd fmla="*/ 105569 w 211138" name="connsiteX9"/>
              <a:gd fmla="*/ 0 h 338138"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338138" w="211137">
                <a:moveTo>
                  <a:pt x="105569" y="50801"/>
                </a:moveTo>
                <a:cubicBezTo>
                  <a:pt x="74444" y="50801"/>
                  <a:pt x="49212" y="76033"/>
                  <a:pt x="49212" y="107158"/>
                </a:cubicBezTo>
                <a:cubicBezTo>
                  <a:pt x="49212" y="138283"/>
                  <a:pt x="74444" y="163515"/>
                  <a:pt x="105569" y="163515"/>
                </a:cubicBezTo>
                <a:cubicBezTo>
                  <a:pt x="136694" y="163515"/>
                  <a:pt x="161926" y="138283"/>
                  <a:pt x="161926" y="107158"/>
                </a:cubicBezTo>
                <a:cubicBezTo>
                  <a:pt x="161926" y="76033"/>
                  <a:pt x="136694" y="50801"/>
                  <a:pt x="105569" y="50801"/>
                </a:cubicBezTo>
                <a:close/>
                <a:moveTo>
                  <a:pt x="105569" y="0"/>
                </a:moveTo>
                <a:cubicBezTo>
                  <a:pt x="163632" y="0"/>
                  <a:pt x="211138" y="47551"/>
                  <a:pt x="211138" y="105668"/>
                </a:cubicBezTo>
                <a:cubicBezTo>
                  <a:pt x="211138" y="206053"/>
                  <a:pt x="105569" y="338138"/>
                  <a:pt x="105569" y="338138"/>
                </a:cubicBezTo>
                <a:cubicBezTo>
                  <a:pt x="105569" y="338138"/>
                  <a:pt x="0" y="206053"/>
                  <a:pt x="0" y="105668"/>
                </a:cubicBezTo>
                <a:cubicBezTo>
                  <a:pt x="0" y="47551"/>
                  <a:pt x="47506" y="0"/>
                  <a:pt x="105569"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5" name="椭圆 11"/>
          <p:cNvSpPr/>
          <p:nvPr/>
        </p:nvSpPr>
        <p:spPr>
          <a:xfrm>
            <a:off x="7751978" y="3585029"/>
            <a:ext cx="919960" cy="1054224"/>
          </a:xfrm>
          <a:custGeom>
            <a:gdLst>
              <a:gd fmla="*/ 123825 w 293688" name="connsiteX0"/>
              <a:gd fmla="*/ 284163 h 336550" name="connsiteY0"/>
              <a:gd fmla="*/ 123825 w 293688" name="connsiteX1"/>
              <a:gd fmla="*/ 312738 h 336550" name="connsiteY1"/>
              <a:gd fmla="*/ 169863 w 293688" name="connsiteX2"/>
              <a:gd fmla="*/ 312738 h 336550" name="connsiteY2"/>
              <a:gd fmla="*/ 169863 w 293688" name="connsiteX3"/>
              <a:gd fmla="*/ 284163 h 336550" name="connsiteY3"/>
              <a:gd fmla="*/ 233363 w 293688" name="connsiteX4"/>
              <a:gd fmla="*/ 58738 h 336550" name="connsiteY4"/>
              <a:gd fmla="*/ 233363 w 293688" name="connsiteX5"/>
              <a:gd fmla="*/ 97959 h 336550" name="connsiteY5"/>
              <a:gd fmla="*/ 233363 w 293688" name="connsiteX6"/>
              <a:gd fmla="*/ 103188 h 336550" name="connsiteY6"/>
              <a:gd fmla="*/ 263526 w 293688" name="connsiteX7"/>
              <a:gd fmla="*/ 74426 h 336550" name="connsiteY7"/>
              <a:gd fmla="*/ 263526 w 293688" name="connsiteX8"/>
              <a:gd fmla="*/ 58738 h 336550" name="connsiteY8"/>
              <a:gd fmla="*/ 30163 w 293688" name="connsiteX9"/>
              <a:gd fmla="*/ 58738 h 336550" name="connsiteY9"/>
              <a:gd fmla="*/ 30163 w 293688" name="connsiteX10"/>
              <a:gd fmla="*/ 74426 h 336550" name="connsiteY10"/>
              <a:gd fmla="*/ 60326 w 293688" name="connsiteX11"/>
              <a:gd fmla="*/ 103188 h 336550" name="connsiteY11"/>
              <a:gd fmla="*/ 60326 w 293688" name="connsiteX12"/>
              <a:gd fmla="*/ 97959 h 336550" name="connsiteY12"/>
              <a:gd fmla="*/ 60326 w 293688" name="connsiteX13"/>
              <a:gd fmla="*/ 58738 h 336550" name="connsiteY13"/>
              <a:gd fmla="*/ 30163 w 293688" name="connsiteX14"/>
              <a:gd fmla="*/ 58738 h 336550" name="connsiteY14"/>
              <a:gd fmla="*/ 142753 w 293688" name="connsiteX15"/>
              <a:gd fmla="*/ 46781 h 336550" name="connsiteY15"/>
              <a:gd fmla="*/ 133521 w 293688" name="connsiteX16"/>
              <a:gd fmla="*/ 67674 h 336550" name="connsiteY16"/>
              <a:gd fmla="*/ 109782 w 293688" name="connsiteX17"/>
              <a:gd fmla="*/ 70286 h 336550" name="connsiteY17"/>
              <a:gd fmla="*/ 107144 w 293688" name="connsiteX18"/>
              <a:gd fmla="*/ 78121 h 336550" name="connsiteY18"/>
              <a:gd fmla="*/ 125608 w 293688" name="connsiteX19"/>
              <a:gd fmla="*/ 93791 h 336550" name="connsiteY19"/>
              <a:gd fmla="*/ 119014 w 293688" name="connsiteX20"/>
              <a:gd fmla="*/ 115991 h 336550" name="connsiteY20"/>
              <a:gd fmla="*/ 126927 w 293688" name="connsiteX21"/>
              <a:gd fmla="*/ 121214 h 336550" name="connsiteY21"/>
              <a:gd fmla="*/ 146710 w 293688" name="connsiteX22"/>
              <a:gd fmla="*/ 109462 h 336550" name="connsiteY22"/>
              <a:gd fmla="*/ 166493 w 293688" name="connsiteX23"/>
              <a:gd fmla="*/ 121214 h 336550" name="connsiteY23"/>
              <a:gd fmla="*/ 174406 w 293688" name="connsiteX24"/>
              <a:gd fmla="*/ 115991 h 336550" name="connsiteY24"/>
              <a:gd fmla="*/ 167811 w 293688" name="connsiteX25"/>
              <a:gd fmla="*/ 93791 h 336550" name="connsiteY25"/>
              <a:gd fmla="*/ 186275 w 293688" name="connsiteX26"/>
              <a:gd fmla="*/ 78121 h 336550" name="connsiteY26"/>
              <a:gd fmla="*/ 183638 w 293688" name="connsiteX27"/>
              <a:gd fmla="*/ 70286 h 336550" name="connsiteY27"/>
              <a:gd fmla="*/ 159898 w 293688" name="connsiteX28"/>
              <a:gd fmla="*/ 67674 h 336550" name="connsiteY28"/>
              <a:gd fmla="*/ 150666 w 293688" name="connsiteX29"/>
              <a:gd fmla="*/ 46781 h 336550" name="connsiteY29"/>
              <a:gd fmla="*/ 142753 w 293688" name="connsiteX30"/>
              <a:gd fmla="*/ 46781 h 336550" name="connsiteY30"/>
              <a:gd fmla="*/ 59531 w 293688" name="connsiteX31"/>
              <a:gd fmla="*/ 0 h 336550" name="connsiteY31"/>
              <a:gd fmla="*/ 234157 w 293688" name="connsiteX32"/>
              <a:gd fmla="*/ 0 h 336550" name="connsiteY32"/>
              <a:gd fmla="*/ 234157 w 293688" name="connsiteX33"/>
              <a:gd fmla="*/ 27608 h 336550" name="connsiteY33"/>
              <a:gd fmla="*/ 293688 w 293688" name="connsiteX34"/>
              <a:gd fmla="*/ 27608 h 336550" name="connsiteY34"/>
              <a:gd fmla="*/ 293688 w 293688" name="connsiteX35"/>
              <a:gd fmla="*/ 73620 h 336550" name="connsiteY35"/>
              <a:gd fmla="*/ 234157 w 293688" name="connsiteX36"/>
              <a:gd fmla="*/ 132780 h 336550" name="connsiteY36"/>
              <a:gd fmla="*/ 226219 w 293688" name="connsiteX37"/>
              <a:gd fmla="*/ 132780 h 336550" name="connsiteY37"/>
              <a:gd fmla="*/ 190500 w 293688" name="connsiteX38"/>
              <a:gd fmla="*/ 170904 h 336550" name="connsiteY38"/>
              <a:gd fmla="*/ 165365 w 293688" name="connsiteX39"/>
              <a:gd fmla="*/ 216917 h 336550" name="connsiteY39"/>
              <a:gd fmla="*/ 165365 w 293688" name="connsiteX40"/>
              <a:gd fmla="*/ 253727 h 336550" name="connsiteY40"/>
              <a:gd fmla="*/ 186531 w 293688" name="connsiteX41"/>
              <a:gd fmla="*/ 253727 h 336550" name="connsiteY41"/>
              <a:gd fmla="*/ 198438 w 293688" name="connsiteX42"/>
              <a:gd fmla="*/ 265559 h 336550" name="connsiteY42"/>
              <a:gd fmla="*/ 198438 w 293688" name="connsiteX43"/>
              <a:gd fmla="*/ 281335 h 336550" name="connsiteY43"/>
              <a:gd fmla="*/ 216959 w 293688" name="connsiteX44"/>
              <a:gd fmla="*/ 281335 h 336550" name="connsiteY44"/>
              <a:gd fmla="*/ 216959 w 293688" name="connsiteX45"/>
              <a:gd fmla="*/ 336550 h 336550" name="connsiteY45"/>
              <a:gd fmla="*/ 76729 w 293688" name="connsiteX46"/>
              <a:gd fmla="*/ 336550 h 336550" name="connsiteY46"/>
              <a:gd fmla="*/ 76729 w 293688" name="connsiteX47"/>
              <a:gd fmla="*/ 281335 h 336550" name="connsiteY47"/>
              <a:gd fmla="*/ 95250 w 293688" name="connsiteX48"/>
              <a:gd fmla="*/ 281335 h 336550" name="connsiteY48"/>
              <a:gd fmla="*/ 95250 w 293688" name="connsiteX49"/>
              <a:gd fmla="*/ 265559 h 336550" name="connsiteY49"/>
              <a:gd fmla="*/ 107156 w 293688" name="connsiteX50"/>
              <a:gd fmla="*/ 253727 h 336550" name="connsiteY50"/>
              <a:gd fmla="*/ 128323 w 293688" name="connsiteX51"/>
              <a:gd fmla="*/ 253727 h 336550" name="connsiteY51"/>
              <a:gd fmla="*/ 128323 w 293688" name="connsiteX52"/>
              <a:gd fmla="*/ 216917 h 336550" name="connsiteY52"/>
              <a:gd fmla="*/ 103188 w 293688" name="connsiteX53"/>
              <a:gd fmla="*/ 170904 h 336550" name="connsiteY53"/>
              <a:gd fmla="*/ 67469 w 293688" name="connsiteX54"/>
              <a:gd fmla="*/ 132780 h 336550" name="connsiteY54"/>
              <a:gd fmla="*/ 59531 w 293688" name="connsiteX55"/>
              <a:gd fmla="*/ 132780 h 336550" name="connsiteY55"/>
              <a:gd fmla="*/ 0 w 293688" name="connsiteX56"/>
              <a:gd fmla="*/ 73620 h 336550" name="connsiteY56"/>
              <a:gd fmla="*/ 0 w 293688" name="connsiteX57"/>
              <a:gd fmla="*/ 27608 h 336550" name="connsiteY57"/>
              <a:gd fmla="*/ 59531 w 293688" name="connsiteX58"/>
              <a:gd fmla="*/ 27608 h 336550" name="connsiteY58"/>
              <a:gd fmla="*/ 59531 w 293688" name="connsiteX59"/>
              <a:gd fmla="*/ 0 h 336550" name="connsiteY5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b="b" l="l" r="r" t="t"/>
            <a:pathLst>
              <a:path h="336550" w="293688">
                <a:moveTo>
                  <a:pt x="123825" y="284163"/>
                </a:moveTo>
                <a:lnTo>
                  <a:pt x="123825" y="312738"/>
                </a:lnTo>
                <a:lnTo>
                  <a:pt x="169863" y="312738"/>
                </a:lnTo>
                <a:lnTo>
                  <a:pt x="169863" y="284163"/>
                </a:lnTo>
                <a:close/>
                <a:moveTo>
                  <a:pt x="233363" y="58738"/>
                </a:moveTo>
                <a:cubicBezTo>
                  <a:pt x="233363" y="58738"/>
                  <a:pt x="233363" y="58738"/>
                  <a:pt x="233363" y="97959"/>
                </a:cubicBezTo>
                <a:cubicBezTo>
                  <a:pt x="233363" y="99266"/>
                  <a:pt x="233363" y="101881"/>
                  <a:pt x="233363" y="103188"/>
                </a:cubicBezTo>
                <a:cubicBezTo>
                  <a:pt x="249816" y="103188"/>
                  <a:pt x="263526" y="90114"/>
                  <a:pt x="263526" y="74426"/>
                </a:cubicBezTo>
                <a:cubicBezTo>
                  <a:pt x="263526" y="74426"/>
                  <a:pt x="263526" y="74426"/>
                  <a:pt x="263526" y="58738"/>
                </a:cubicBezTo>
                <a:close/>
                <a:moveTo>
                  <a:pt x="30163" y="58738"/>
                </a:moveTo>
                <a:cubicBezTo>
                  <a:pt x="30163" y="58738"/>
                  <a:pt x="30163" y="58738"/>
                  <a:pt x="30163" y="74426"/>
                </a:cubicBezTo>
                <a:cubicBezTo>
                  <a:pt x="30163" y="90114"/>
                  <a:pt x="43873" y="103188"/>
                  <a:pt x="60326" y="103188"/>
                </a:cubicBezTo>
                <a:cubicBezTo>
                  <a:pt x="60326" y="101881"/>
                  <a:pt x="60326" y="99266"/>
                  <a:pt x="60326" y="97959"/>
                </a:cubicBezTo>
                <a:cubicBezTo>
                  <a:pt x="60326" y="97959"/>
                  <a:pt x="60326" y="97959"/>
                  <a:pt x="60326" y="58738"/>
                </a:cubicBezTo>
                <a:cubicBezTo>
                  <a:pt x="60326" y="58738"/>
                  <a:pt x="60326" y="58738"/>
                  <a:pt x="30163" y="58738"/>
                </a:cubicBezTo>
                <a:close/>
                <a:moveTo>
                  <a:pt x="142753" y="46781"/>
                </a:moveTo>
                <a:cubicBezTo>
                  <a:pt x="142753" y="46781"/>
                  <a:pt x="142753" y="46781"/>
                  <a:pt x="133521" y="67674"/>
                </a:cubicBezTo>
                <a:cubicBezTo>
                  <a:pt x="133521" y="67674"/>
                  <a:pt x="133521" y="67674"/>
                  <a:pt x="109782" y="70286"/>
                </a:cubicBezTo>
                <a:cubicBezTo>
                  <a:pt x="105826" y="70286"/>
                  <a:pt x="103188" y="75509"/>
                  <a:pt x="107144" y="78121"/>
                </a:cubicBezTo>
                <a:cubicBezTo>
                  <a:pt x="107144" y="78121"/>
                  <a:pt x="107144" y="78121"/>
                  <a:pt x="125608" y="93791"/>
                </a:cubicBezTo>
                <a:cubicBezTo>
                  <a:pt x="125608" y="93791"/>
                  <a:pt x="125608" y="93791"/>
                  <a:pt x="119014" y="115991"/>
                </a:cubicBezTo>
                <a:cubicBezTo>
                  <a:pt x="119014" y="119908"/>
                  <a:pt x="122971" y="123826"/>
                  <a:pt x="126927" y="121214"/>
                </a:cubicBezTo>
                <a:cubicBezTo>
                  <a:pt x="126927" y="121214"/>
                  <a:pt x="126927" y="121214"/>
                  <a:pt x="146710" y="109462"/>
                </a:cubicBezTo>
                <a:cubicBezTo>
                  <a:pt x="146710" y="109462"/>
                  <a:pt x="146710" y="109462"/>
                  <a:pt x="166493" y="121214"/>
                </a:cubicBezTo>
                <a:cubicBezTo>
                  <a:pt x="170449" y="123826"/>
                  <a:pt x="174406" y="119908"/>
                  <a:pt x="174406" y="115991"/>
                </a:cubicBezTo>
                <a:cubicBezTo>
                  <a:pt x="174406" y="115991"/>
                  <a:pt x="174406" y="115991"/>
                  <a:pt x="167811" y="93791"/>
                </a:cubicBezTo>
                <a:cubicBezTo>
                  <a:pt x="167811" y="93791"/>
                  <a:pt x="167811" y="93791"/>
                  <a:pt x="186275" y="78121"/>
                </a:cubicBezTo>
                <a:cubicBezTo>
                  <a:pt x="188913" y="75509"/>
                  <a:pt x="187594" y="70286"/>
                  <a:pt x="183638" y="70286"/>
                </a:cubicBezTo>
                <a:cubicBezTo>
                  <a:pt x="183638" y="70286"/>
                  <a:pt x="183638" y="70286"/>
                  <a:pt x="159898" y="67674"/>
                </a:cubicBezTo>
                <a:cubicBezTo>
                  <a:pt x="159898" y="67674"/>
                  <a:pt x="159898" y="67674"/>
                  <a:pt x="150666" y="46781"/>
                </a:cubicBezTo>
                <a:cubicBezTo>
                  <a:pt x="149348" y="42863"/>
                  <a:pt x="144072" y="42863"/>
                  <a:pt x="142753" y="46781"/>
                </a:cubicBezTo>
                <a:close/>
                <a:moveTo>
                  <a:pt x="59531" y="0"/>
                </a:moveTo>
                <a:cubicBezTo>
                  <a:pt x="59531" y="0"/>
                  <a:pt x="59531" y="0"/>
                  <a:pt x="234157" y="0"/>
                </a:cubicBezTo>
                <a:lnTo>
                  <a:pt x="234157" y="27608"/>
                </a:lnTo>
                <a:cubicBezTo>
                  <a:pt x="234157" y="27608"/>
                  <a:pt x="234157" y="27608"/>
                  <a:pt x="293688" y="27608"/>
                </a:cubicBezTo>
                <a:cubicBezTo>
                  <a:pt x="293688" y="27608"/>
                  <a:pt x="293688" y="27608"/>
                  <a:pt x="293688" y="73620"/>
                </a:cubicBezTo>
                <a:cubicBezTo>
                  <a:pt x="293688" y="106487"/>
                  <a:pt x="267230" y="132780"/>
                  <a:pt x="234157" y="132780"/>
                </a:cubicBezTo>
                <a:cubicBezTo>
                  <a:pt x="234157" y="132780"/>
                  <a:pt x="234157" y="132780"/>
                  <a:pt x="226219" y="132780"/>
                </a:cubicBezTo>
                <a:cubicBezTo>
                  <a:pt x="218282" y="148555"/>
                  <a:pt x="206375" y="163016"/>
                  <a:pt x="190500" y="170904"/>
                </a:cubicBezTo>
                <a:cubicBezTo>
                  <a:pt x="174625" y="181421"/>
                  <a:pt x="165365" y="198512"/>
                  <a:pt x="165365" y="216917"/>
                </a:cubicBezTo>
                <a:cubicBezTo>
                  <a:pt x="165365" y="216917"/>
                  <a:pt x="165365" y="216917"/>
                  <a:pt x="165365" y="253727"/>
                </a:cubicBezTo>
                <a:cubicBezTo>
                  <a:pt x="165365" y="253727"/>
                  <a:pt x="165365" y="253727"/>
                  <a:pt x="186531" y="253727"/>
                </a:cubicBezTo>
                <a:cubicBezTo>
                  <a:pt x="193146" y="253727"/>
                  <a:pt x="198438" y="258986"/>
                  <a:pt x="198438" y="265559"/>
                </a:cubicBezTo>
                <a:cubicBezTo>
                  <a:pt x="198438" y="265559"/>
                  <a:pt x="198438" y="265559"/>
                  <a:pt x="198438" y="281335"/>
                </a:cubicBezTo>
                <a:cubicBezTo>
                  <a:pt x="198438" y="281335"/>
                  <a:pt x="198438" y="281335"/>
                  <a:pt x="216959" y="281335"/>
                </a:cubicBezTo>
                <a:cubicBezTo>
                  <a:pt x="216959" y="281335"/>
                  <a:pt x="216959" y="281335"/>
                  <a:pt x="216959" y="336550"/>
                </a:cubicBezTo>
                <a:cubicBezTo>
                  <a:pt x="216959" y="336550"/>
                  <a:pt x="216959" y="336550"/>
                  <a:pt x="76729" y="336550"/>
                </a:cubicBezTo>
                <a:cubicBezTo>
                  <a:pt x="76729" y="336550"/>
                  <a:pt x="76729" y="336550"/>
                  <a:pt x="76729" y="281335"/>
                </a:cubicBezTo>
                <a:cubicBezTo>
                  <a:pt x="76729" y="281335"/>
                  <a:pt x="76729" y="281335"/>
                  <a:pt x="95250" y="281335"/>
                </a:cubicBezTo>
                <a:cubicBezTo>
                  <a:pt x="95250" y="281335"/>
                  <a:pt x="95250" y="281335"/>
                  <a:pt x="95250" y="265559"/>
                </a:cubicBezTo>
                <a:cubicBezTo>
                  <a:pt x="95250" y="258986"/>
                  <a:pt x="100542" y="253727"/>
                  <a:pt x="107156" y="253727"/>
                </a:cubicBezTo>
                <a:cubicBezTo>
                  <a:pt x="107156" y="253727"/>
                  <a:pt x="107156" y="253727"/>
                  <a:pt x="128323" y="253727"/>
                </a:cubicBezTo>
                <a:cubicBezTo>
                  <a:pt x="128323" y="253727"/>
                  <a:pt x="128323" y="253727"/>
                  <a:pt x="128323" y="216917"/>
                </a:cubicBezTo>
                <a:cubicBezTo>
                  <a:pt x="128323" y="198512"/>
                  <a:pt x="119063" y="181421"/>
                  <a:pt x="103188" y="170904"/>
                </a:cubicBezTo>
                <a:cubicBezTo>
                  <a:pt x="87313" y="163016"/>
                  <a:pt x="75406" y="148555"/>
                  <a:pt x="67469" y="132780"/>
                </a:cubicBezTo>
                <a:cubicBezTo>
                  <a:pt x="67469" y="132780"/>
                  <a:pt x="67469" y="132780"/>
                  <a:pt x="59531" y="132780"/>
                </a:cubicBezTo>
                <a:cubicBezTo>
                  <a:pt x="26458" y="132780"/>
                  <a:pt x="0" y="106487"/>
                  <a:pt x="0" y="73620"/>
                </a:cubicBezTo>
                <a:cubicBezTo>
                  <a:pt x="0" y="73620"/>
                  <a:pt x="0" y="73620"/>
                  <a:pt x="0" y="27608"/>
                </a:cubicBezTo>
                <a:cubicBezTo>
                  <a:pt x="0" y="27608"/>
                  <a:pt x="0" y="27608"/>
                  <a:pt x="59531" y="27608"/>
                </a:cubicBezTo>
                <a:cubicBezTo>
                  <a:pt x="59531" y="27608"/>
                  <a:pt x="59531" y="27608"/>
                  <a:pt x="59531"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6" name="椭圆 12"/>
          <p:cNvSpPr/>
          <p:nvPr/>
        </p:nvSpPr>
        <p:spPr>
          <a:xfrm>
            <a:off x="9794011" y="3585029"/>
            <a:ext cx="1054224" cy="1054224"/>
          </a:xfrm>
          <a:custGeom>
            <a:gdLst>
              <a:gd fmla="*/ 196 w 260" name="T0"/>
              <a:gd fmla="*/ 164 h 260" name="T1"/>
              <a:gd fmla="*/ 150 w 260" name="T2"/>
              <a:gd fmla="*/ 118 h 260" name="T3"/>
              <a:gd fmla="*/ 260 w 260" name="T4"/>
              <a:gd fmla="*/ 36 h 260" name="T5"/>
              <a:gd fmla="*/ 228 w 260" name="T6"/>
              <a:gd fmla="*/ 4 h 260" name="T7"/>
              <a:gd fmla="*/ 91 w 260" name="T8"/>
              <a:gd fmla="*/ 59 h 260" name="T9"/>
              <a:gd fmla="*/ 48 w 260" name="T10"/>
              <a:gd fmla="*/ 16 h 260" name="T11"/>
              <a:gd fmla="*/ 9 w 260" name="T12"/>
              <a:gd fmla="*/ 9 h 260" name="T13"/>
              <a:gd fmla="*/ 16 w 260" name="T14"/>
              <a:gd fmla="*/ 48 h 260" name="T15"/>
              <a:gd fmla="*/ 59 w 260" name="T16"/>
              <a:gd fmla="*/ 91 h 260" name="T17"/>
              <a:gd fmla="*/ 4 w 260" name="T18"/>
              <a:gd fmla="*/ 228 h 260" name="T19"/>
              <a:gd fmla="*/ 36 w 260" name="T20"/>
              <a:gd fmla="*/ 260 h 260" name="T21"/>
              <a:gd fmla="*/ 118 w 260" name="T22"/>
              <a:gd fmla="*/ 150 h 260" name="T23"/>
              <a:gd fmla="*/ 164 w 260" name="T24"/>
              <a:gd fmla="*/ 196 h 260" name="T25"/>
              <a:gd fmla="*/ 164 w 260" name="T26"/>
              <a:gd fmla="*/ 260 h 260" name="T27"/>
              <a:gd fmla="*/ 196 w 260" name="T28"/>
              <a:gd fmla="*/ 260 h 260" name="T29"/>
              <a:gd fmla="*/ 212 w 260" name="T30"/>
              <a:gd fmla="*/ 212 h 260" name="T31"/>
              <a:gd fmla="*/ 260 w 260" name="T32"/>
              <a:gd fmla="*/ 196 h 260" name="T33"/>
              <a:gd fmla="*/ 260 w 260" name="T34"/>
              <a:gd fmla="*/ 164 h 260" name="T35"/>
              <a:gd fmla="*/ 196 w 260" name="T36"/>
              <a:gd fmla="*/ 164 h 260"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60" w="260">
                <a:moveTo>
                  <a:pt x="196" y="164"/>
                </a:moveTo>
                <a:cubicBezTo>
                  <a:pt x="150" y="118"/>
                  <a:pt x="150" y="118"/>
                  <a:pt x="150" y="118"/>
                </a:cubicBezTo>
                <a:cubicBezTo>
                  <a:pt x="260" y="36"/>
                  <a:pt x="260" y="36"/>
                  <a:pt x="260" y="36"/>
                </a:cubicBezTo>
                <a:cubicBezTo>
                  <a:pt x="228" y="4"/>
                  <a:pt x="228" y="4"/>
                  <a:pt x="228" y="4"/>
                </a:cubicBezTo>
                <a:cubicBezTo>
                  <a:pt x="91" y="59"/>
                  <a:pt x="91" y="59"/>
                  <a:pt x="91" y="59"/>
                </a:cubicBezTo>
                <a:cubicBezTo>
                  <a:pt x="48" y="16"/>
                  <a:pt x="48" y="16"/>
                  <a:pt x="48" y="16"/>
                </a:cubicBezTo>
                <a:cubicBezTo>
                  <a:pt x="35" y="3"/>
                  <a:pt x="18" y="0"/>
                  <a:pt x="9" y="9"/>
                </a:cubicBezTo>
                <a:cubicBezTo>
                  <a:pt x="0" y="18"/>
                  <a:pt x="3" y="35"/>
                  <a:pt x="16" y="48"/>
                </a:cubicBezTo>
                <a:cubicBezTo>
                  <a:pt x="59" y="91"/>
                  <a:pt x="59" y="91"/>
                  <a:pt x="59" y="91"/>
                </a:cubicBezTo>
                <a:cubicBezTo>
                  <a:pt x="4" y="228"/>
                  <a:pt x="4" y="228"/>
                  <a:pt x="4" y="228"/>
                </a:cubicBezTo>
                <a:cubicBezTo>
                  <a:pt x="36" y="260"/>
                  <a:pt x="36" y="260"/>
                  <a:pt x="36" y="260"/>
                </a:cubicBezTo>
                <a:cubicBezTo>
                  <a:pt x="118" y="150"/>
                  <a:pt x="118" y="150"/>
                  <a:pt x="118" y="150"/>
                </a:cubicBezTo>
                <a:cubicBezTo>
                  <a:pt x="164" y="196"/>
                  <a:pt x="164" y="196"/>
                  <a:pt x="164" y="196"/>
                </a:cubicBezTo>
                <a:cubicBezTo>
                  <a:pt x="164" y="260"/>
                  <a:pt x="164" y="260"/>
                  <a:pt x="164" y="260"/>
                </a:cubicBezTo>
                <a:cubicBezTo>
                  <a:pt x="196" y="260"/>
                  <a:pt x="196" y="260"/>
                  <a:pt x="196" y="260"/>
                </a:cubicBezTo>
                <a:cubicBezTo>
                  <a:pt x="212" y="212"/>
                  <a:pt x="212" y="212"/>
                  <a:pt x="212" y="212"/>
                </a:cubicBezTo>
                <a:cubicBezTo>
                  <a:pt x="260" y="196"/>
                  <a:pt x="260" y="196"/>
                  <a:pt x="260" y="196"/>
                </a:cubicBezTo>
                <a:cubicBezTo>
                  <a:pt x="260" y="164"/>
                  <a:pt x="260" y="164"/>
                  <a:pt x="260" y="164"/>
                </a:cubicBezTo>
                <a:lnTo>
                  <a:pt x="196" y="16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nvGrpSpPr>
          <p:cNvPr id="14" name="组合 13"/>
          <p:cNvGrpSpPr/>
          <p:nvPr/>
        </p:nvGrpSpPr>
        <p:grpSpPr>
          <a:xfrm>
            <a:off x="1364341" y="1999192"/>
            <a:ext cx="9376229" cy="1084848"/>
            <a:chOff x="6798183" y="1591042"/>
            <a:chExt cx="9376229" cy="1084848"/>
          </a:xfrm>
        </p:grpSpPr>
        <p:sp>
          <p:nvSpPr>
            <p:cNvPr id="15" name="矩形 14"/>
            <p:cNvSpPr/>
            <p:nvPr/>
          </p:nvSpPr>
          <p:spPr>
            <a:xfrm>
              <a:off x="6798183" y="2088806"/>
              <a:ext cx="9376229"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用户可以在投影仪或者计算机上进行演示也可以将演示文稿打印出来制作成胶片以便应用到更广泛的领域中成胶片以便应用到更广泛的领域中</a:t>
              </a:r>
            </a:p>
          </p:txBody>
        </p:sp>
        <p:sp>
          <p:nvSpPr>
            <p:cNvPr id="16" name="矩形 15"/>
            <p:cNvSpPr/>
            <p:nvPr/>
          </p:nvSpPr>
          <p:spPr>
            <a:xfrm>
              <a:off x="6798183" y="1591042"/>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sp>
        <p:nvSpPr>
          <p:cNvPr id="17" name="矩形 16"/>
          <p:cNvSpPr/>
          <p:nvPr/>
        </p:nvSpPr>
        <p:spPr>
          <a:xfrm>
            <a:off x="1033453" y="4744538"/>
            <a:ext cx="1702026"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tx1">
                    <a:lumMod val="65000"/>
                    <a:lumOff val="35000"/>
                  </a:schemeClr>
                </a:solidFill>
              </a:rPr>
              <a:t>文字添加</a:t>
            </a:r>
          </a:p>
        </p:txBody>
      </p:sp>
      <p:sp>
        <p:nvSpPr>
          <p:cNvPr id="18" name="矩形 17"/>
          <p:cNvSpPr/>
          <p:nvPr/>
        </p:nvSpPr>
        <p:spPr>
          <a:xfrm>
            <a:off x="3142617" y="4744538"/>
            <a:ext cx="1702026"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tx1">
                    <a:lumMod val="65000"/>
                    <a:lumOff val="35000"/>
                  </a:schemeClr>
                </a:solidFill>
              </a:rPr>
              <a:t>文字添加</a:t>
            </a:r>
          </a:p>
        </p:txBody>
      </p:sp>
      <p:sp>
        <p:nvSpPr>
          <p:cNvPr id="19" name="矩形 18"/>
          <p:cNvSpPr/>
          <p:nvPr/>
        </p:nvSpPr>
        <p:spPr>
          <a:xfrm>
            <a:off x="5244986" y="4744538"/>
            <a:ext cx="1702026"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tx1">
                    <a:lumMod val="65000"/>
                    <a:lumOff val="35000"/>
                  </a:schemeClr>
                </a:solidFill>
              </a:rPr>
              <a:t>文字添加</a:t>
            </a:r>
          </a:p>
        </p:txBody>
      </p:sp>
      <p:sp>
        <p:nvSpPr>
          <p:cNvPr id="20" name="矩形 19"/>
          <p:cNvSpPr/>
          <p:nvPr/>
        </p:nvSpPr>
        <p:spPr>
          <a:xfrm>
            <a:off x="7360944" y="4744538"/>
            <a:ext cx="1702026"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tx1">
                    <a:lumMod val="65000"/>
                    <a:lumOff val="35000"/>
                  </a:schemeClr>
                </a:solidFill>
              </a:rPr>
              <a:t>文字添加</a:t>
            </a:r>
          </a:p>
        </p:txBody>
      </p:sp>
      <p:sp>
        <p:nvSpPr>
          <p:cNvPr id="21" name="矩形 20"/>
          <p:cNvSpPr/>
          <p:nvPr/>
        </p:nvSpPr>
        <p:spPr>
          <a:xfrm>
            <a:off x="9476904" y="4744538"/>
            <a:ext cx="1702026" cy="420624"/>
          </a:xfrm>
          <a:prstGeom prst="rect">
            <a:avLst/>
          </a:prstGeom>
        </p:spPr>
        <p:txBody>
          <a:bodyPr wrap="square">
            <a:spAutoFit/>
            <a:scene3d>
              <a:camera prst="orthographicFront"/>
              <a:lightRig dir="t" rig="threePt"/>
            </a:scene3d>
            <a:sp3d contourW="12700"/>
          </a:bodyPr>
          <a:lstStyle/>
          <a:p>
            <a:pPr algn="ctr">
              <a:lnSpc>
                <a:spcPct val="120000"/>
              </a:lnSpc>
            </a:pPr>
            <a:r>
              <a:rPr altLang="en-US" b="1" lang="zh-CN">
                <a:solidFill>
                  <a:schemeClr val="tx1">
                    <a:lumMod val="65000"/>
                    <a:lumOff val="35000"/>
                  </a:schemeClr>
                </a:solidFill>
              </a:rPr>
              <a:t>文字添加</a:t>
            </a:r>
          </a:p>
        </p:txBody>
      </p:sp>
    </p:spTree>
    <p:extLst>
      <p:ext uri="{BB962C8B-B14F-4D97-AF65-F5344CB8AC3E}">
        <p14:creationId val="1867327059"/>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2">
                                  <p:stCondLst>
                                    <p:cond delay="0"/>
                                  </p:stCondLst>
                                  <p:childTnLst>
                                    <p:set>
                                      <p:cBhvr>
                                        <p:cTn dur="1" fill="hold" id="6">
                                          <p:stCondLst>
                                            <p:cond delay="0"/>
                                          </p:stCondLst>
                                        </p:cTn>
                                        <p:tgtEl>
                                          <p:spTgt spid="14"/>
                                        </p:tgtEl>
                                        <p:attrNameLst>
                                          <p:attrName>style.visibility</p:attrName>
                                        </p:attrNameLst>
                                      </p:cBhvr>
                                      <p:to>
                                        <p:strVal val="visible"/>
                                      </p:to>
                                    </p:set>
                                    <p:anim calcmode="lin" valueType="num">
                                      <p:cBhvr additive="base">
                                        <p:cTn dur="1000" fill="hold" id="7"/>
                                        <p:tgtEl>
                                          <p:spTgt spid="14"/>
                                        </p:tgtEl>
                                        <p:attrNameLst>
                                          <p:attrName>ppt_x</p:attrName>
                                        </p:attrNameLst>
                                      </p:cBhvr>
                                      <p:tavLst>
                                        <p:tav tm="0">
                                          <p:val>
                                            <p:strVal val="1+#ppt_w/2"/>
                                          </p:val>
                                        </p:tav>
                                        <p:tav tm="100000">
                                          <p:val>
                                            <p:strVal val="#ppt_x"/>
                                          </p:val>
                                        </p:tav>
                                      </p:tavLst>
                                    </p:anim>
                                    <p:anim calcmode="lin" valueType="num">
                                      <p:cBhvr additive="base">
                                        <p:cTn dur="1000" fill="hold" id="8"/>
                                        <p:tgtEl>
                                          <p:spTgt spid="14"/>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1000"/>
                            </p:stCondLst>
                            <p:childTnLst>
                              <p:par>
                                <p:cTn fill="hold" id="10" nodeType="afterEffect" presetClass="entr" presetID="22" presetSubtype="8">
                                  <p:stCondLst>
                                    <p:cond delay="0"/>
                                  </p:stCondLst>
                                  <p:childTnLst>
                                    <p:set>
                                      <p:cBhvr>
                                        <p:cTn dur="1" fill="hold" id="11">
                                          <p:stCondLst>
                                            <p:cond delay="0"/>
                                          </p:stCondLst>
                                        </p:cTn>
                                        <p:tgtEl>
                                          <p:spTgt spid="6"/>
                                        </p:tgtEl>
                                        <p:attrNameLst>
                                          <p:attrName>style.visibility</p:attrName>
                                        </p:attrNameLst>
                                      </p:cBhvr>
                                      <p:to>
                                        <p:strVal val="visible"/>
                                      </p:to>
                                    </p:set>
                                    <p:animEffect filter="wipe(left)" transition="in">
                                      <p:cBhvr>
                                        <p:cTn dur="500" id="12"/>
                                        <p:tgtEl>
                                          <p:spTgt spid="6"/>
                                        </p:tgtEl>
                                      </p:cBhvr>
                                    </p:animEffect>
                                  </p:childTnLst>
                                </p:cTn>
                              </p:par>
                            </p:childTnLst>
                          </p:cTn>
                        </p:par>
                        <p:par>
                          <p:cTn fill="hold" id="13" nodeType="afterGroup">
                            <p:stCondLst>
                              <p:cond delay="1500"/>
                            </p:stCondLst>
                            <p:childTnLst>
                              <p:par>
                                <p:cTn fill="hold" grpId="0" id="14" nodeType="afterEffect" presetClass="entr" presetID="53" presetSubtype="0">
                                  <p:stCondLst>
                                    <p:cond delay="0"/>
                                  </p:stCondLst>
                                  <p:childTnLst>
                                    <p:set>
                                      <p:cBhvr>
                                        <p:cTn dur="1" fill="hold" id="15">
                                          <p:stCondLst>
                                            <p:cond delay="0"/>
                                          </p:stCondLst>
                                        </p:cTn>
                                        <p:tgtEl>
                                          <p:spTgt spid="22"/>
                                        </p:tgtEl>
                                        <p:attrNameLst>
                                          <p:attrName>style.visibility</p:attrName>
                                        </p:attrNameLst>
                                      </p:cBhvr>
                                      <p:to>
                                        <p:strVal val="visible"/>
                                      </p:to>
                                    </p:set>
                                    <p:anim calcmode="lin" valueType="num">
                                      <p:cBhvr>
                                        <p:cTn dur="500" fill="hold" id="16"/>
                                        <p:tgtEl>
                                          <p:spTgt spid="22"/>
                                        </p:tgtEl>
                                        <p:attrNameLst>
                                          <p:attrName>ppt_w</p:attrName>
                                        </p:attrNameLst>
                                      </p:cBhvr>
                                      <p:tavLst>
                                        <p:tav tm="0">
                                          <p:val>
                                            <p:fltVal val="0"/>
                                          </p:val>
                                        </p:tav>
                                        <p:tav tm="100000">
                                          <p:val>
                                            <p:strVal val="#ppt_w"/>
                                          </p:val>
                                        </p:tav>
                                      </p:tavLst>
                                    </p:anim>
                                    <p:anim calcmode="lin" valueType="num">
                                      <p:cBhvr>
                                        <p:cTn dur="500" fill="hold" id="17"/>
                                        <p:tgtEl>
                                          <p:spTgt spid="22"/>
                                        </p:tgtEl>
                                        <p:attrNameLst>
                                          <p:attrName>ppt_h</p:attrName>
                                        </p:attrNameLst>
                                      </p:cBhvr>
                                      <p:tavLst>
                                        <p:tav tm="0">
                                          <p:val>
                                            <p:fltVal val="0"/>
                                          </p:val>
                                        </p:tav>
                                        <p:tav tm="100000">
                                          <p:val>
                                            <p:strVal val="#ppt_h"/>
                                          </p:val>
                                        </p:tav>
                                      </p:tavLst>
                                    </p:anim>
                                    <p:animEffect filter="fade" transition="in">
                                      <p:cBhvr>
                                        <p:cTn dur="500" id="18"/>
                                        <p:tgtEl>
                                          <p:spTgt spid="22"/>
                                        </p:tgtEl>
                                      </p:cBhvr>
                                    </p:animEffect>
                                  </p:childTnLst>
                                </p:cTn>
                              </p:par>
                              <p:par>
                                <p:cTn fill="hold" grpId="0" id="19" nodeType="withEffect" presetClass="entr" presetID="53" presetSubtype="0">
                                  <p:stCondLst>
                                    <p:cond delay="0"/>
                                  </p:stCondLst>
                                  <p:childTnLst>
                                    <p:set>
                                      <p:cBhvr>
                                        <p:cTn dur="1" fill="hold" id="20">
                                          <p:stCondLst>
                                            <p:cond delay="0"/>
                                          </p:stCondLst>
                                        </p:cTn>
                                        <p:tgtEl>
                                          <p:spTgt spid="23"/>
                                        </p:tgtEl>
                                        <p:attrNameLst>
                                          <p:attrName>style.visibility</p:attrName>
                                        </p:attrNameLst>
                                      </p:cBhvr>
                                      <p:to>
                                        <p:strVal val="visible"/>
                                      </p:to>
                                    </p:set>
                                    <p:anim calcmode="lin" valueType="num">
                                      <p:cBhvr>
                                        <p:cTn dur="500" fill="hold" id="21"/>
                                        <p:tgtEl>
                                          <p:spTgt spid="23"/>
                                        </p:tgtEl>
                                        <p:attrNameLst>
                                          <p:attrName>ppt_w</p:attrName>
                                        </p:attrNameLst>
                                      </p:cBhvr>
                                      <p:tavLst>
                                        <p:tav tm="0">
                                          <p:val>
                                            <p:fltVal val="0"/>
                                          </p:val>
                                        </p:tav>
                                        <p:tav tm="100000">
                                          <p:val>
                                            <p:strVal val="#ppt_w"/>
                                          </p:val>
                                        </p:tav>
                                      </p:tavLst>
                                    </p:anim>
                                    <p:anim calcmode="lin" valueType="num">
                                      <p:cBhvr>
                                        <p:cTn dur="500" fill="hold" id="22"/>
                                        <p:tgtEl>
                                          <p:spTgt spid="23"/>
                                        </p:tgtEl>
                                        <p:attrNameLst>
                                          <p:attrName>ppt_h</p:attrName>
                                        </p:attrNameLst>
                                      </p:cBhvr>
                                      <p:tavLst>
                                        <p:tav tm="0">
                                          <p:val>
                                            <p:fltVal val="0"/>
                                          </p:val>
                                        </p:tav>
                                        <p:tav tm="100000">
                                          <p:val>
                                            <p:strVal val="#ppt_h"/>
                                          </p:val>
                                        </p:tav>
                                      </p:tavLst>
                                    </p:anim>
                                    <p:animEffect filter="fade" transition="in">
                                      <p:cBhvr>
                                        <p:cTn dur="500" id="23"/>
                                        <p:tgtEl>
                                          <p:spTgt spid="23"/>
                                        </p:tgtEl>
                                      </p:cBhvr>
                                    </p:animEffect>
                                  </p:childTnLst>
                                </p:cTn>
                              </p:par>
                              <p:par>
                                <p:cTn fill="hold" grpId="0" id="24" nodeType="withEffect" presetClass="entr" presetID="53" presetSubtype="0">
                                  <p:stCondLst>
                                    <p:cond delay="0"/>
                                  </p:stCondLst>
                                  <p:childTnLst>
                                    <p:set>
                                      <p:cBhvr>
                                        <p:cTn dur="1" fill="hold" id="25">
                                          <p:stCondLst>
                                            <p:cond delay="0"/>
                                          </p:stCondLst>
                                        </p:cTn>
                                        <p:tgtEl>
                                          <p:spTgt spid="24"/>
                                        </p:tgtEl>
                                        <p:attrNameLst>
                                          <p:attrName>style.visibility</p:attrName>
                                        </p:attrNameLst>
                                      </p:cBhvr>
                                      <p:to>
                                        <p:strVal val="visible"/>
                                      </p:to>
                                    </p:set>
                                    <p:anim calcmode="lin" valueType="num">
                                      <p:cBhvr>
                                        <p:cTn dur="500" fill="hold" id="26"/>
                                        <p:tgtEl>
                                          <p:spTgt spid="24"/>
                                        </p:tgtEl>
                                        <p:attrNameLst>
                                          <p:attrName>ppt_w</p:attrName>
                                        </p:attrNameLst>
                                      </p:cBhvr>
                                      <p:tavLst>
                                        <p:tav tm="0">
                                          <p:val>
                                            <p:fltVal val="0"/>
                                          </p:val>
                                        </p:tav>
                                        <p:tav tm="100000">
                                          <p:val>
                                            <p:strVal val="#ppt_w"/>
                                          </p:val>
                                        </p:tav>
                                      </p:tavLst>
                                    </p:anim>
                                    <p:anim calcmode="lin" valueType="num">
                                      <p:cBhvr>
                                        <p:cTn dur="500" fill="hold" id="27"/>
                                        <p:tgtEl>
                                          <p:spTgt spid="24"/>
                                        </p:tgtEl>
                                        <p:attrNameLst>
                                          <p:attrName>ppt_h</p:attrName>
                                        </p:attrNameLst>
                                      </p:cBhvr>
                                      <p:tavLst>
                                        <p:tav tm="0">
                                          <p:val>
                                            <p:fltVal val="0"/>
                                          </p:val>
                                        </p:tav>
                                        <p:tav tm="100000">
                                          <p:val>
                                            <p:strVal val="#ppt_h"/>
                                          </p:val>
                                        </p:tav>
                                      </p:tavLst>
                                    </p:anim>
                                    <p:animEffect filter="fade" transition="in">
                                      <p:cBhvr>
                                        <p:cTn dur="500" id="28"/>
                                        <p:tgtEl>
                                          <p:spTgt spid="24"/>
                                        </p:tgtEl>
                                      </p:cBhvr>
                                    </p:animEffect>
                                  </p:childTnLst>
                                </p:cTn>
                              </p:par>
                              <p:par>
                                <p:cTn fill="hold" grpId="0" id="29" nodeType="withEffect" presetClass="entr" presetID="53" presetSubtype="0">
                                  <p:stCondLst>
                                    <p:cond delay="0"/>
                                  </p:stCondLst>
                                  <p:childTnLst>
                                    <p:set>
                                      <p:cBhvr>
                                        <p:cTn dur="1" fill="hold" id="30">
                                          <p:stCondLst>
                                            <p:cond delay="0"/>
                                          </p:stCondLst>
                                        </p:cTn>
                                        <p:tgtEl>
                                          <p:spTgt spid="25"/>
                                        </p:tgtEl>
                                        <p:attrNameLst>
                                          <p:attrName>style.visibility</p:attrName>
                                        </p:attrNameLst>
                                      </p:cBhvr>
                                      <p:to>
                                        <p:strVal val="visible"/>
                                      </p:to>
                                    </p:set>
                                    <p:anim calcmode="lin" valueType="num">
                                      <p:cBhvr>
                                        <p:cTn dur="500" fill="hold" id="31"/>
                                        <p:tgtEl>
                                          <p:spTgt spid="25"/>
                                        </p:tgtEl>
                                        <p:attrNameLst>
                                          <p:attrName>ppt_w</p:attrName>
                                        </p:attrNameLst>
                                      </p:cBhvr>
                                      <p:tavLst>
                                        <p:tav tm="0">
                                          <p:val>
                                            <p:fltVal val="0"/>
                                          </p:val>
                                        </p:tav>
                                        <p:tav tm="100000">
                                          <p:val>
                                            <p:strVal val="#ppt_w"/>
                                          </p:val>
                                        </p:tav>
                                      </p:tavLst>
                                    </p:anim>
                                    <p:anim calcmode="lin" valueType="num">
                                      <p:cBhvr>
                                        <p:cTn dur="500" fill="hold" id="32"/>
                                        <p:tgtEl>
                                          <p:spTgt spid="25"/>
                                        </p:tgtEl>
                                        <p:attrNameLst>
                                          <p:attrName>ppt_h</p:attrName>
                                        </p:attrNameLst>
                                      </p:cBhvr>
                                      <p:tavLst>
                                        <p:tav tm="0">
                                          <p:val>
                                            <p:fltVal val="0"/>
                                          </p:val>
                                        </p:tav>
                                        <p:tav tm="100000">
                                          <p:val>
                                            <p:strVal val="#ppt_h"/>
                                          </p:val>
                                        </p:tav>
                                      </p:tavLst>
                                    </p:anim>
                                    <p:animEffect filter="fade" transition="in">
                                      <p:cBhvr>
                                        <p:cTn dur="500" id="33"/>
                                        <p:tgtEl>
                                          <p:spTgt spid="25"/>
                                        </p:tgtEl>
                                      </p:cBhvr>
                                    </p:animEffect>
                                  </p:childTnLst>
                                </p:cTn>
                              </p:par>
                              <p:par>
                                <p:cTn fill="hold" grpId="0" id="34" nodeType="withEffect" presetClass="entr" presetID="53" presetSubtype="0">
                                  <p:stCondLst>
                                    <p:cond delay="0"/>
                                  </p:stCondLst>
                                  <p:childTnLst>
                                    <p:set>
                                      <p:cBhvr>
                                        <p:cTn dur="1" fill="hold" id="35">
                                          <p:stCondLst>
                                            <p:cond delay="0"/>
                                          </p:stCondLst>
                                        </p:cTn>
                                        <p:tgtEl>
                                          <p:spTgt spid="26"/>
                                        </p:tgtEl>
                                        <p:attrNameLst>
                                          <p:attrName>style.visibility</p:attrName>
                                        </p:attrNameLst>
                                      </p:cBhvr>
                                      <p:to>
                                        <p:strVal val="visible"/>
                                      </p:to>
                                    </p:set>
                                    <p:anim calcmode="lin" valueType="num">
                                      <p:cBhvr>
                                        <p:cTn dur="500" fill="hold" id="36"/>
                                        <p:tgtEl>
                                          <p:spTgt spid="26"/>
                                        </p:tgtEl>
                                        <p:attrNameLst>
                                          <p:attrName>ppt_w</p:attrName>
                                        </p:attrNameLst>
                                      </p:cBhvr>
                                      <p:tavLst>
                                        <p:tav tm="0">
                                          <p:val>
                                            <p:fltVal val="0"/>
                                          </p:val>
                                        </p:tav>
                                        <p:tav tm="100000">
                                          <p:val>
                                            <p:strVal val="#ppt_w"/>
                                          </p:val>
                                        </p:tav>
                                      </p:tavLst>
                                    </p:anim>
                                    <p:anim calcmode="lin" valueType="num">
                                      <p:cBhvr>
                                        <p:cTn dur="500" fill="hold" id="37"/>
                                        <p:tgtEl>
                                          <p:spTgt spid="26"/>
                                        </p:tgtEl>
                                        <p:attrNameLst>
                                          <p:attrName>ppt_h</p:attrName>
                                        </p:attrNameLst>
                                      </p:cBhvr>
                                      <p:tavLst>
                                        <p:tav tm="0">
                                          <p:val>
                                            <p:fltVal val="0"/>
                                          </p:val>
                                        </p:tav>
                                        <p:tav tm="100000">
                                          <p:val>
                                            <p:strVal val="#ppt_h"/>
                                          </p:val>
                                        </p:tav>
                                      </p:tavLst>
                                    </p:anim>
                                    <p:animEffect filter="fade" transition="in">
                                      <p:cBhvr>
                                        <p:cTn dur="500" id="38"/>
                                        <p:tgtEl>
                                          <p:spTgt spid="26"/>
                                        </p:tgtEl>
                                      </p:cBhvr>
                                    </p:animEffect>
                                  </p:childTnLst>
                                </p:cTn>
                              </p:par>
                              <p:par>
                                <p:cTn fill="hold" grpId="0" id="39" nodeType="withEffect" presetClass="entr" presetID="53" presetSubtype="0">
                                  <p:stCondLst>
                                    <p:cond delay="0"/>
                                  </p:stCondLst>
                                  <p:childTnLst>
                                    <p:set>
                                      <p:cBhvr>
                                        <p:cTn dur="1" fill="hold" id="40">
                                          <p:stCondLst>
                                            <p:cond delay="0"/>
                                          </p:stCondLst>
                                        </p:cTn>
                                        <p:tgtEl>
                                          <p:spTgt spid="17"/>
                                        </p:tgtEl>
                                        <p:attrNameLst>
                                          <p:attrName>style.visibility</p:attrName>
                                        </p:attrNameLst>
                                      </p:cBhvr>
                                      <p:to>
                                        <p:strVal val="visible"/>
                                      </p:to>
                                    </p:set>
                                    <p:anim calcmode="lin" valueType="num">
                                      <p:cBhvr>
                                        <p:cTn dur="500" fill="hold" id="41"/>
                                        <p:tgtEl>
                                          <p:spTgt spid="17"/>
                                        </p:tgtEl>
                                        <p:attrNameLst>
                                          <p:attrName>ppt_w</p:attrName>
                                        </p:attrNameLst>
                                      </p:cBhvr>
                                      <p:tavLst>
                                        <p:tav tm="0">
                                          <p:val>
                                            <p:fltVal val="0"/>
                                          </p:val>
                                        </p:tav>
                                        <p:tav tm="100000">
                                          <p:val>
                                            <p:strVal val="#ppt_w"/>
                                          </p:val>
                                        </p:tav>
                                      </p:tavLst>
                                    </p:anim>
                                    <p:anim calcmode="lin" valueType="num">
                                      <p:cBhvr>
                                        <p:cTn dur="500" fill="hold" id="42"/>
                                        <p:tgtEl>
                                          <p:spTgt spid="17"/>
                                        </p:tgtEl>
                                        <p:attrNameLst>
                                          <p:attrName>ppt_h</p:attrName>
                                        </p:attrNameLst>
                                      </p:cBhvr>
                                      <p:tavLst>
                                        <p:tav tm="0">
                                          <p:val>
                                            <p:fltVal val="0"/>
                                          </p:val>
                                        </p:tav>
                                        <p:tav tm="100000">
                                          <p:val>
                                            <p:strVal val="#ppt_h"/>
                                          </p:val>
                                        </p:tav>
                                      </p:tavLst>
                                    </p:anim>
                                    <p:animEffect filter="fade" transition="in">
                                      <p:cBhvr>
                                        <p:cTn dur="500" id="43"/>
                                        <p:tgtEl>
                                          <p:spTgt spid="17"/>
                                        </p:tgtEl>
                                      </p:cBhvr>
                                    </p:animEffect>
                                  </p:childTnLst>
                                </p:cTn>
                              </p:par>
                              <p:par>
                                <p:cTn fill="hold" grpId="0" id="44" nodeType="withEffect" presetClass="entr" presetID="53" presetSubtype="0">
                                  <p:stCondLst>
                                    <p:cond delay="0"/>
                                  </p:stCondLst>
                                  <p:childTnLst>
                                    <p:set>
                                      <p:cBhvr>
                                        <p:cTn dur="1" fill="hold" id="45">
                                          <p:stCondLst>
                                            <p:cond delay="0"/>
                                          </p:stCondLst>
                                        </p:cTn>
                                        <p:tgtEl>
                                          <p:spTgt spid="18"/>
                                        </p:tgtEl>
                                        <p:attrNameLst>
                                          <p:attrName>style.visibility</p:attrName>
                                        </p:attrNameLst>
                                      </p:cBhvr>
                                      <p:to>
                                        <p:strVal val="visible"/>
                                      </p:to>
                                    </p:set>
                                    <p:anim calcmode="lin" valueType="num">
                                      <p:cBhvr>
                                        <p:cTn dur="500" fill="hold" id="46"/>
                                        <p:tgtEl>
                                          <p:spTgt spid="18"/>
                                        </p:tgtEl>
                                        <p:attrNameLst>
                                          <p:attrName>ppt_w</p:attrName>
                                        </p:attrNameLst>
                                      </p:cBhvr>
                                      <p:tavLst>
                                        <p:tav tm="0">
                                          <p:val>
                                            <p:fltVal val="0"/>
                                          </p:val>
                                        </p:tav>
                                        <p:tav tm="100000">
                                          <p:val>
                                            <p:strVal val="#ppt_w"/>
                                          </p:val>
                                        </p:tav>
                                      </p:tavLst>
                                    </p:anim>
                                    <p:anim calcmode="lin" valueType="num">
                                      <p:cBhvr>
                                        <p:cTn dur="500" fill="hold" id="47"/>
                                        <p:tgtEl>
                                          <p:spTgt spid="18"/>
                                        </p:tgtEl>
                                        <p:attrNameLst>
                                          <p:attrName>ppt_h</p:attrName>
                                        </p:attrNameLst>
                                      </p:cBhvr>
                                      <p:tavLst>
                                        <p:tav tm="0">
                                          <p:val>
                                            <p:fltVal val="0"/>
                                          </p:val>
                                        </p:tav>
                                        <p:tav tm="100000">
                                          <p:val>
                                            <p:strVal val="#ppt_h"/>
                                          </p:val>
                                        </p:tav>
                                      </p:tavLst>
                                    </p:anim>
                                    <p:animEffect filter="fade" transition="in">
                                      <p:cBhvr>
                                        <p:cTn dur="500" id="48"/>
                                        <p:tgtEl>
                                          <p:spTgt spid="18"/>
                                        </p:tgtEl>
                                      </p:cBhvr>
                                    </p:animEffect>
                                  </p:childTnLst>
                                </p:cTn>
                              </p:par>
                              <p:par>
                                <p:cTn fill="hold" grpId="0" id="49" nodeType="withEffect" presetClass="entr" presetID="53" presetSubtype="0">
                                  <p:stCondLst>
                                    <p:cond delay="0"/>
                                  </p:stCondLst>
                                  <p:childTnLst>
                                    <p:set>
                                      <p:cBhvr>
                                        <p:cTn dur="1" fill="hold" id="50">
                                          <p:stCondLst>
                                            <p:cond delay="0"/>
                                          </p:stCondLst>
                                        </p:cTn>
                                        <p:tgtEl>
                                          <p:spTgt spid="19"/>
                                        </p:tgtEl>
                                        <p:attrNameLst>
                                          <p:attrName>style.visibility</p:attrName>
                                        </p:attrNameLst>
                                      </p:cBhvr>
                                      <p:to>
                                        <p:strVal val="visible"/>
                                      </p:to>
                                    </p:set>
                                    <p:anim calcmode="lin" valueType="num">
                                      <p:cBhvr>
                                        <p:cTn dur="500" fill="hold" id="51"/>
                                        <p:tgtEl>
                                          <p:spTgt spid="19"/>
                                        </p:tgtEl>
                                        <p:attrNameLst>
                                          <p:attrName>ppt_w</p:attrName>
                                        </p:attrNameLst>
                                      </p:cBhvr>
                                      <p:tavLst>
                                        <p:tav tm="0">
                                          <p:val>
                                            <p:fltVal val="0"/>
                                          </p:val>
                                        </p:tav>
                                        <p:tav tm="100000">
                                          <p:val>
                                            <p:strVal val="#ppt_w"/>
                                          </p:val>
                                        </p:tav>
                                      </p:tavLst>
                                    </p:anim>
                                    <p:anim calcmode="lin" valueType="num">
                                      <p:cBhvr>
                                        <p:cTn dur="500" fill="hold" id="52"/>
                                        <p:tgtEl>
                                          <p:spTgt spid="19"/>
                                        </p:tgtEl>
                                        <p:attrNameLst>
                                          <p:attrName>ppt_h</p:attrName>
                                        </p:attrNameLst>
                                      </p:cBhvr>
                                      <p:tavLst>
                                        <p:tav tm="0">
                                          <p:val>
                                            <p:fltVal val="0"/>
                                          </p:val>
                                        </p:tav>
                                        <p:tav tm="100000">
                                          <p:val>
                                            <p:strVal val="#ppt_h"/>
                                          </p:val>
                                        </p:tav>
                                      </p:tavLst>
                                    </p:anim>
                                    <p:animEffect filter="fade" transition="in">
                                      <p:cBhvr>
                                        <p:cTn dur="500" id="53"/>
                                        <p:tgtEl>
                                          <p:spTgt spid="19"/>
                                        </p:tgtEl>
                                      </p:cBhvr>
                                    </p:animEffect>
                                  </p:childTnLst>
                                </p:cTn>
                              </p:par>
                              <p:par>
                                <p:cTn fill="hold" grpId="0" id="54" nodeType="withEffect" presetClass="entr" presetID="53" presetSubtype="0">
                                  <p:stCondLst>
                                    <p:cond delay="0"/>
                                  </p:stCondLst>
                                  <p:childTnLst>
                                    <p:set>
                                      <p:cBhvr>
                                        <p:cTn dur="1" fill="hold" id="55">
                                          <p:stCondLst>
                                            <p:cond delay="0"/>
                                          </p:stCondLst>
                                        </p:cTn>
                                        <p:tgtEl>
                                          <p:spTgt spid="20"/>
                                        </p:tgtEl>
                                        <p:attrNameLst>
                                          <p:attrName>style.visibility</p:attrName>
                                        </p:attrNameLst>
                                      </p:cBhvr>
                                      <p:to>
                                        <p:strVal val="visible"/>
                                      </p:to>
                                    </p:set>
                                    <p:anim calcmode="lin" valueType="num">
                                      <p:cBhvr>
                                        <p:cTn dur="500" fill="hold" id="56"/>
                                        <p:tgtEl>
                                          <p:spTgt spid="20"/>
                                        </p:tgtEl>
                                        <p:attrNameLst>
                                          <p:attrName>ppt_w</p:attrName>
                                        </p:attrNameLst>
                                      </p:cBhvr>
                                      <p:tavLst>
                                        <p:tav tm="0">
                                          <p:val>
                                            <p:fltVal val="0"/>
                                          </p:val>
                                        </p:tav>
                                        <p:tav tm="100000">
                                          <p:val>
                                            <p:strVal val="#ppt_w"/>
                                          </p:val>
                                        </p:tav>
                                      </p:tavLst>
                                    </p:anim>
                                    <p:anim calcmode="lin" valueType="num">
                                      <p:cBhvr>
                                        <p:cTn dur="500" fill="hold" id="57"/>
                                        <p:tgtEl>
                                          <p:spTgt spid="20"/>
                                        </p:tgtEl>
                                        <p:attrNameLst>
                                          <p:attrName>ppt_h</p:attrName>
                                        </p:attrNameLst>
                                      </p:cBhvr>
                                      <p:tavLst>
                                        <p:tav tm="0">
                                          <p:val>
                                            <p:fltVal val="0"/>
                                          </p:val>
                                        </p:tav>
                                        <p:tav tm="100000">
                                          <p:val>
                                            <p:strVal val="#ppt_h"/>
                                          </p:val>
                                        </p:tav>
                                      </p:tavLst>
                                    </p:anim>
                                    <p:animEffect filter="fade" transition="in">
                                      <p:cBhvr>
                                        <p:cTn dur="500" id="58"/>
                                        <p:tgtEl>
                                          <p:spTgt spid="20"/>
                                        </p:tgtEl>
                                      </p:cBhvr>
                                    </p:animEffect>
                                  </p:childTnLst>
                                </p:cTn>
                              </p:par>
                              <p:par>
                                <p:cTn fill="hold" grpId="0" id="59" nodeType="withEffect" presetClass="entr" presetID="53" presetSubtype="0">
                                  <p:stCondLst>
                                    <p:cond delay="0"/>
                                  </p:stCondLst>
                                  <p:childTnLst>
                                    <p:set>
                                      <p:cBhvr>
                                        <p:cTn dur="1" fill="hold" id="60">
                                          <p:stCondLst>
                                            <p:cond delay="0"/>
                                          </p:stCondLst>
                                        </p:cTn>
                                        <p:tgtEl>
                                          <p:spTgt spid="21"/>
                                        </p:tgtEl>
                                        <p:attrNameLst>
                                          <p:attrName>style.visibility</p:attrName>
                                        </p:attrNameLst>
                                      </p:cBhvr>
                                      <p:to>
                                        <p:strVal val="visible"/>
                                      </p:to>
                                    </p:set>
                                    <p:anim calcmode="lin" valueType="num">
                                      <p:cBhvr>
                                        <p:cTn dur="500" fill="hold" id="61"/>
                                        <p:tgtEl>
                                          <p:spTgt spid="21"/>
                                        </p:tgtEl>
                                        <p:attrNameLst>
                                          <p:attrName>ppt_w</p:attrName>
                                        </p:attrNameLst>
                                      </p:cBhvr>
                                      <p:tavLst>
                                        <p:tav tm="0">
                                          <p:val>
                                            <p:fltVal val="0"/>
                                          </p:val>
                                        </p:tav>
                                        <p:tav tm="100000">
                                          <p:val>
                                            <p:strVal val="#ppt_w"/>
                                          </p:val>
                                        </p:tav>
                                      </p:tavLst>
                                    </p:anim>
                                    <p:anim calcmode="lin" valueType="num">
                                      <p:cBhvr>
                                        <p:cTn dur="500" fill="hold" id="62"/>
                                        <p:tgtEl>
                                          <p:spTgt spid="21"/>
                                        </p:tgtEl>
                                        <p:attrNameLst>
                                          <p:attrName>ppt_h</p:attrName>
                                        </p:attrNameLst>
                                      </p:cBhvr>
                                      <p:tavLst>
                                        <p:tav tm="0">
                                          <p:val>
                                            <p:fltVal val="0"/>
                                          </p:val>
                                        </p:tav>
                                        <p:tav tm="100000">
                                          <p:val>
                                            <p:strVal val="#ppt_h"/>
                                          </p:val>
                                        </p:tav>
                                      </p:tavLst>
                                    </p:anim>
                                    <p:animEffect filter="fade" transition="in">
                                      <p:cBhvr>
                                        <p:cTn dur="500" id="63"/>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23"/>
      <p:bldP grpId="0" spid="24"/>
      <p:bldP grpId="0" spid="25"/>
      <p:bldP grpId="0" spid="26"/>
      <p:bldP grpId="0" spid="17"/>
      <p:bldP grpId="0" spid="18"/>
      <p:bldP grpId="0" spid="19"/>
      <p:bldP grpId="0" spid="20"/>
      <p:bldP grpId="0" spid="21"/>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sp>
        <p:nvSpPr>
          <p:cNvPr id="2" name="矩形: 圆角 1"/>
          <p:cNvSpPr/>
          <p:nvPr/>
        </p:nvSpPr>
        <p:spPr>
          <a:xfrm>
            <a:off x="1186317" y="2048858"/>
            <a:ext cx="4720998" cy="1554163"/>
          </a:xfrm>
          <a:prstGeom prst="roundRect">
            <a:avLst>
              <a:gd fmla="val 11064" name="adj"/>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矩形: 圆角 7"/>
          <p:cNvSpPr/>
          <p:nvPr/>
        </p:nvSpPr>
        <p:spPr>
          <a:xfrm>
            <a:off x="1186317" y="4022801"/>
            <a:ext cx="4720998" cy="1554163"/>
          </a:xfrm>
          <a:prstGeom prst="roundRect">
            <a:avLst>
              <a:gd fmla="val 11064" name="adj"/>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矩形: 圆角 10"/>
          <p:cNvSpPr/>
          <p:nvPr/>
        </p:nvSpPr>
        <p:spPr>
          <a:xfrm>
            <a:off x="6226629" y="2048858"/>
            <a:ext cx="4720998" cy="1554163"/>
          </a:xfrm>
          <a:prstGeom prst="roundRect">
            <a:avLst>
              <a:gd fmla="val 11064" name="adj"/>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矩形: 圆角 13"/>
          <p:cNvSpPr/>
          <p:nvPr/>
        </p:nvSpPr>
        <p:spPr>
          <a:xfrm>
            <a:off x="6226629" y="4022801"/>
            <a:ext cx="4720998" cy="1554163"/>
          </a:xfrm>
          <a:prstGeom prst="roundRect">
            <a:avLst>
              <a:gd fmla="val 11064" name="adj"/>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27" name="图片占位符 26"/>
          <p:cNvPicPr>
            <a:picLocks noChangeAspect="1" noGrp="1"/>
          </p:cNvPicPr>
          <p:nvPr>
            <p:ph idx="10" sz="quarter" type="pic"/>
          </p:nvPr>
        </p:nvPicPr>
        <p:blipFill>
          <a:blip r:embed="rId3">
            <a:grayscl/>
            <a:extLst>
              <a:ext uri="{28A0092B-C50C-407E-A947-70E740481C1C}">
                <a14:useLocalDpi/>
              </a:ext>
            </a:extLst>
          </a:blip>
          <a:stretch>
            <a:fillRect/>
          </a:stretch>
        </p:blipFill>
        <p:spPr/>
      </p:pic>
      <p:pic>
        <p:nvPicPr>
          <p:cNvPr id="23" name="图片占位符 22"/>
          <p:cNvPicPr>
            <a:picLocks noChangeAspect="1" noGrp="1"/>
          </p:cNvPicPr>
          <p:nvPr>
            <p:ph idx="11" sz="quarter" type="pic"/>
          </p:nvPr>
        </p:nvPicPr>
        <p:blipFill>
          <a:blip r:embed="rId4">
            <a:grayscl/>
            <a:extLst>
              <a:ext uri="{28A0092B-C50C-407E-A947-70E740481C1C}">
                <a14:useLocalDpi/>
              </a:ext>
            </a:extLst>
          </a:blip>
          <a:stretch>
            <a:fillRect/>
          </a:stretch>
        </p:blipFill>
        <p:spPr/>
      </p:pic>
      <p:pic>
        <p:nvPicPr>
          <p:cNvPr id="25" name="图片占位符 24"/>
          <p:cNvPicPr>
            <a:picLocks noChangeAspect="1" noGrp="1"/>
          </p:cNvPicPr>
          <p:nvPr>
            <p:ph idx="12" sz="quarter" type="pic"/>
          </p:nvPr>
        </p:nvPicPr>
        <p:blipFill>
          <a:blip r:embed="rId5">
            <a:grayscl/>
            <a:extLst>
              <a:ext uri="{28A0092B-C50C-407E-A947-70E740481C1C}">
                <a14:useLocalDpi/>
              </a:ext>
            </a:extLst>
          </a:blip>
          <a:stretch>
            <a:fillRect/>
          </a:stretch>
        </p:blipFill>
        <p:spPr/>
      </p:pic>
      <p:pic>
        <p:nvPicPr>
          <p:cNvPr id="21" name="图片占位符 20"/>
          <p:cNvPicPr>
            <a:picLocks noChangeAspect="1" noGrp="1"/>
          </p:cNvPicPr>
          <p:nvPr>
            <p:ph idx="13" sz="quarter" type="pic"/>
          </p:nvPr>
        </p:nvPicPr>
        <p:blipFill>
          <a:blip r:embed="rId6">
            <a:grayscl/>
            <a:extLst>
              <a:ext uri="{28A0092B-C50C-407E-A947-70E740481C1C}">
                <a14:useLocalDpi/>
              </a:ext>
            </a:extLst>
          </a:blip>
          <a:stretch>
            <a:fillRect/>
          </a:stretch>
        </p:blipFill>
        <p:spPr/>
      </p:pic>
      <p:grpSp>
        <p:nvGrpSpPr>
          <p:cNvPr id="28" name="组合 27"/>
          <p:cNvGrpSpPr/>
          <p:nvPr/>
        </p:nvGrpSpPr>
        <p:grpSpPr>
          <a:xfrm>
            <a:off x="7638368" y="2222890"/>
            <a:ext cx="3368150" cy="1220554"/>
            <a:chOff x="6798184" y="1678126"/>
            <a:chExt cx="3368150" cy="1220554"/>
          </a:xfrm>
        </p:grpSpPr>
        <p:sp>
          <p:nvSpPr>
            <p:cNvPr id="29" name="矩形 28"/>
            <p:cNvSpPr/>
            <p:nvPr/>
          </p:nvSpPr>
          <p:spPr>
            <a:xfrm>
              <a:off x="6798183"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30" name="矩形 29"/>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grpSp>
        <p:nvGrpSpPr>
          <p:cNvPr id="31" name="组合 30"/>
          <p:cNvGrpSpPr/>
          <p:nvPr/>
        </p:nvGrpSpPr>
        <p:grpSpPr>
          <a:xfrm>
            <a:off x="7638368" y="4190531"/>
            <a:ext cx="3368150" cy="1220554"/>
            <a:chOff x="6798184" y="1678126"/>
            <a:chExt cx="3368150" cy="1220554"/>
          </a:xfrm>
        </p:grpSpPr>
        <p:sp>
          <p:nvSpPr>
            <p:cNvPr id="32" name="矩形 31"/>
            <p:cNvSpPr/>
            <p:nvPr/>
          </p:nvSpPr>
          <p:spPr>
            <a:xfrm>
              <a:off x="6798183"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33" name="矩形 32"/>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grpSp>
        <p:nvGrpSpPr>
          <p:cNvPr id="34" name="组合 33"/>
          <p:cNvGrpSpPr/>
          <p:nvPr/>
        </p:nvGrpSpPr>
        <p:grpSpPr>
          <a:xfrm>
            <a:off x="2626252" y="2222890"/>
            <a:ext cx="3368150" cy="1220554"/>
            <a:chOff x="6798184" y="1678126"/>
            <a:chExt cx="3368150" cy="1220554"/>
          </a:xfrm>
        </p:grpSpPr>
        <p:sp>
          <p:nvSpPr>
            <p:cNvPr id="35" name="矩形 34"/>
            <p:cNvSpPr/>
            <p:nvPr/>
          </p:nvSpPr>
          <p:spPr>
            <a:xfrm>
              <a:off x="6798184"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36" name="矩形 35"/>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grpSp>
        <p:nvGrpSpPr>
          <p:cNvPr id="37" name="组合 36"/>
          <p:cNvGrpSpPr/>
          <p:nvPr/>
        </p:nvGrpSpPr>
        <p:grpSpPr>
          <a:xfrm>
            <a:off x="2626252" y="4190531"/>
            <a:ext cx="3368150" cy="1220554"/>
            <a:chOff x="6798184" y="1678126"/>
            <a:chExt cx="3368150" cy="1220554"/>
          </a:xfrm>
        </p:grpSpPr>
        <p:sp>
          <p:nvSpPr>
            <p:cNvPr id="38" name="矩形 37"/>
            <p:cNvSpPr/>
            <p:nvPr/>
          </p:nvSpPr>
          <p:spPr>
            <a:xfrm>
              <a:off x="6798184"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bg1"/>
                  </a:solidFill>
                </a:rPr>
                <a:t>用户可以在投影仪或者计算机上进行演示也可以将演示文稿打印出来制作成胶片以便应用到更广泛的领域中</a:t>
              </a:r>
            </a:p>
          </p:txBody>
        </p:sp>
        <p:sp>
          <p:nvSpPr>
            <p:cNvPr id="39" name="矩形 38"/>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bg1"/>
                  </a:solidFill>
                </a:rPr>
                <a:t>标题文字添加</a:t>
              </a:r>
            </a:p>
          </p:txBody>
        </p:sp>
      </p:grpSp>
    </p:spTree>
    <p:extLst>
      <p:ext uri="{BB962C8B-B14F-4D97-AF65-F5344CB8AC3E}">
        <p14:creationId val="969208448"/>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7"/>
                                        </p:tgtEl>
                                        <p:attrNameLst>
                                          <p:attrName>style.visibility</p:attrName>
                                        </p:attrNameLst>
                                      </p:cBhvr>
                                      <p:to>
                                        <p:strVal val="visible"/>
                                      </p:to>
                                    </p:set>
                                    <p:anim calcmode="lin" valueType="num">
                                      <p:cBhvr>
                                        <p:cTn dur="500" fill="hold" id="7"/>
                                        <p:tgtEl>
                                          <p:spTgt spid="27"/>
                                        </p:tgtEl>
                                        <p:attrNameLst>
                                          <p:attrName>ppt_w</p:attrName>
                                        </p:attrNameLst>
                                      </p:cBhvr>
                                      <p:tavLst>
                                        <p:tav tm="0">
                                          <p:val>
                                            <p:fltVal val="0"/>
                                          </p:val>
                                        </p:tav>
                                        <p:tav tm="100000">
                                          <p:val>
                                            <p:strVal val="#ppt_w"/>
                                          </p:val>
                                        </p:tav>
                                      </p:tavLst>
                                    </p:anim>
                                    <p:anim calcmode="lin" valueType="num">
                                      <p:cBhvr>
                                        <p:cTn dur="500" fill="hold" id="8"/>
                                        <p:tgtEl>
                                          <p:spTgt spid="27"/>
                                        </p:tgtEl>
                                        <p:attrNameLst>
                                          <p:attrName>ppt_h</p:attrName>
                                        </p:attrNameLst>
                                      </p:cBhvr>
                                      <p:tavLst>
                                        <p:tav tm="0">
                                          <p:val>
                                            <p:fltVal val="0"/>
                                          </p:val>
                                        </p:tav>
                                        <p:tav tm="100000">
                                          <p:val>
                                            <p:strVal val="#ppt_h"/>
                                          </p:val>
                                        </p:tav>
                                      </p:tavLst>
                                    </p:anim>
                                    <p:animEffect filter="fade" transition="in">
                                      <p:cBhvr>
                                        <p:cTn dur="500" id="9"/>
                                        <p:tgtEl>
                                          <p:spTgt spid="27"/>
                                        </p:tgtEl>
                                      </p:cBhvr>
                                    </p:animEffect>
                                  </p:childTnLst>
                                </p:cTn>
                              </p:par>
                              <p:par>
                                <p:cTn fill="hold" id="10" nodeType="withEffect" presetClass="entr" presetID="53" presetSubtype="0">
                                  <p:stCondLst>
                                    <p:cond delay="0"/>
                                  </p:stCondLst>
                                  <p:childTnLst>
                                    <p:set>
                                      <p:cBhvr>
                                        <p:cTn dur="1" fill="hold" id="11">
                                          <p:stCondLst>
                                            <p:cond delay="0"/>
                                          </p:stCondLst>
                                        </p:cTn>
                                        <p:tgtEl>
                                          <p:spTgt spid="23"/>
                                        </p:tgtEl>
                                        <p:attrNameLst>
                                          <p:attrName>style.visibility</p:attrName>
                                        </p:attrNameLst>
                                      </p:cBhvr>
                                      <p:to>
                                        <p:strVal val="visible"/>
                                      </p:to>
                                    </p:set>
                                    <p:anim calcmode="lin" valueType="num">
                                      <p:cBhvr>
                                        <p:cTn dur="500" fill="hold" id="12"/>
                                        <p:tgtEl>
                                          <p:spTgt spid="23"/>
                                        </p:tgtEl>
                                        <p:attrNameLst>
                                          <p:attrName>ppt_w</p:attrName>
                                        </p:attrNameLst>
                                      </p:cBhvr>
                                      <p:tavLst>
                                        <p:tav tm="0">
                                          <p:val>
                                            <p:fltVal val="0"/>
                                          </p:val>
                                        </p:tav>
                                        <p:tav tm="100000">
                                          <p:val>
                                            <p:strVal val="#ppt_w"/>
                                          </p:val>
                                        </p:tav>
                                      </p:tavLst>
                                    </p:anim>
                                    <p:anim calcmode="lin" valueType="num">
                                      <p:cBhvr>
                                        <p:cTn dur="500" fill="hold" id="13"/>
                                        <p:tgtEl>
                                          <p:spTgt spid="23"/>
                                        </p:tgtEl>
                                        <p:attrNameLst>
                                          <p:attrName>ppt_h</p:attrName>
                                        </p:attrNameLst>
                                      </p:cBhvr>
                                      <p:tavLst>
                                        <p:tav tm="0">
                                          <p:val>
                                            <p:fltVal val="0"/>
                                          </p:val>
                                        </p:tav>
                                        <p:tav tm="100000">
                                          <p:val>
                                            <p:strVal val="#ppt_h"/>
                                          </p:val>
                                        </p:tav>
                                      </p:tavLst>
                                    </p:anim>
                                    <p:animEffect filter="fade" transition="in">
                                      <p:cBhvr>
                                        <p:cTn dur="500" id="14"/>
                                        <p:tgtEl>
                                          <p:spTgt spid="23"/>
                                        </p:tgtEl>
                                      </p:cBhvr>
                                    </p:animEffect>
                                  </p:childTnLst>
                                </p:cTn>
                              </p:par>
                              <p:par>
                                <p:cTn fill="hold" id="15" nodeType="withEffect" presetClass="entr" presetID="53" presetSubtype="0">
                                  <p:stCondLst>
                                    <p:cond delay="0"/>
                                  </p:stCondLst>
                                  <p:childTnLst>
                                    <p:set>
                                      <p:cBhvr>
                                        <p:cTn dur="1" fill="hold" id="16">
                                          <p:stCondLst>
                                            <p:cond delay="0"/>
                                          </p:stCondLst>
                                        </p:cTn>
                                        <p:tgtEl>
                                          <p:spTgt spid="21"/>
                                        </p:tgtEl>
                                        <p:attrNameLst>
                                          <p:attrName>style.visibility</p:attrName>
                                        </p:attrNameLst>
                                      </p:cBhvr>
                                      <p:to>
                                        <p:strVal val="visible"/>
                                      </p:to>
                                    </p:set>
                                    <p:anim calcmode="lin" valueType="num">
                                      <p:cBhvr>
                                        <p:cTn dur="500" fill="hold" id="17"/>
                                        <p:tgtEl>
                                          <p:spTgt spid="21"/>
                                        </p:tgtEl>
                                        <p:attrNameLst>
                                          <p:attrName>ppt_w</p:attrName>
                                        </p:attrNameLst>
                                      </p:cBhvr>
                                      <p:tavLst>
                                        <p:tav tm="0">
                                          <p:val>
                                            <p:fltVal val="0"/>
                                          </p:val>
                                        </p:tav>
                                        <p:tav tm="100000">
                                          <p:val>
                                            <p:strVal val="#ppt_w"/>
                                          </p:val>
                                        </p:tav>
                                      </p:tavLst>
                                    </p:anim>
                                    <p:anim calcmode="lin" valueType="num">
                                      <p:cBhvr>
                                        <p:cTn dur="500" fill="hold" id="18"/>
                                        <p:tgtEl>
                                          <p:spTgt spid="21"/>
                                        </p:tgtEl>
                                        <p:attrNameLst>
                                          <p:attrName>ppt_h</p:attrName>
                                        </p:attrNameLst>
                                      </p:cBhvr>
                                      <p:tavLst>
                                        <p:tav tm="0">
                                          <p:val>
                                            <p:fltVal val="0"/>
                                          </p:val>
                                        </p:tav>
                                        <p:tav tm="100000">
                                          <p:val>
                                            <p:strVal val="#ppt_h"/>
                                          </p:val>
                                        </p:tav>
                                      </p:tavLst>
                                    </p:anim>
                                    <p:animEffect filter="fade" transition="in">
                                      <p:cBhvr>
                                        <p:cTn dur="500" id="19"/>
                                        <p:tgtEl>
                                          <p:spTgt spid="21"/>
                                        </p:tgtEl>
                                      </p:cBhvr>
                                    </p:animEffect>
                                  </p:childTnLst>
                                </p:cTn>
                              </p:par>
                              <p:par>
                                <p:cTn fill="hold" id="20" nodeType="withEffect" presetClass="entr" presetID="53" presetSubtype="0">
                                  <p:stCondLst>
                                    <p:cond delay="0"/>
                                  </p:stCondLst>
                                  <p:childTnLst>
                                    <p:set>
                                      <p:cBhvr>
                                        <p:cTn dur="1" fill="hold" id="21">
                                          <p:stCondLst>
                                            <p:cond delay="0"/>
                                          </p:stCondLst>
                                        </p:cTn>
                                        <p:tgtEl>
                                          <p:spTgt spid="25"/>
                                        </p:tgtEl>
                                        <p:attrNameLst>
                                          <p:attrName>style.visibility</p:attrName>
                                        </p:attrNameLst>
                                      </p:cBhvr>
                                      <p:to>
                                        <p:strVal val="visible"/>
                                      </p:to>
                                    </p:set>
                                    <p:anim calcmode="lin" valueType="num">
                                      <p:cBhvr>
                                        <p:cTn dur="500" fill="hold" id="22"/>
                                        <p:tgtEl>
                                          <p:spTgt spid="25"/>
                                        </p:tgtEl>
                                        <p:attrNameLst>
                                          <p:attrName>ppt_w</p:attrName>
                                        </p:attrNameLst>
                                      </p:cBhvr>
                                      <p:tavLst>
                                        <p:tav tm="0">
                                          <p:val>
                                            <p:fltVal val="0"/>
                                          </p:val>
                                        </p:tav>
                                        <p:tav tm="100000">
                                          <p:val>
                                            <p:strVal val="#ppt_w"/>
                                          </p:val>
                                        </p:tav>
                                      </p:tavLst>
                                    </p:anim>
                                    <p:anim calcmode="lin" valueType="num">
                                      <p:cBhvr>
                                        <p:cTn dur="500" fill="hold" id="23"/>
                                        <p:tgtEl>
                                          <p:spTgt spid="25"/>
                                        </p:tgtEl>
                                        <p:attrNameLst>
                                          <p:attrName>ppt_h</p:attrName>
                                        </p:attrNameLst>
                                      </p:cBhvr>
                                      <p:tavLst>
                                        <p:tav tm="0">
                                          <p:val>
                                            <p:fltVal val="0"/>
                                          </p:val>
                                        </p:tav>
                                        <p:tav tm="100000">
                                          <p:val>
                                            <p:strVal val="#ppt_h"/>
                                          </p:val>
                                        </p:tav>
                                      </p:tavLst>
                                    </p:anim>
                                    <p:animEffect filter="fade" transition="in">
                                      <p:cBhvr>
                                        <p:cTn dur="500" id="24"/>
                                        <p:tgtEl>
                                          <p:spTgt spid="25"/>
                                        </p:tgtEl>
                                      </p:cBhvr>
                                    </p:animEffect>
                                  </p:childTnLst>
                                </p:cTn>
                              </p:par>
                            </p:childTnLst>
                          </p:cTn>
                        </p:par>
                        <p:par>
                          <p:cTn fill="hold" id="25" nodeType="afterGroup">
                            <p:stCondLst>
                              <p:cond delay="500"/>
                            </p:stCondLst>
                            <p:childTnLst>
                              <p:par>
                                <p:cTn fill="hold" grpId="0" id="26" nodeType="afterEffect" presetClass="entr" presetID="22" presetSubtype="8">
                                  <p:stCondLst>
                                    <p:cond delay="0"/>
                                  </p:stCondLst>
                                  <p:childTnLst>
                                    <p:set>
                                      <p:cBhvr>
                                        <p:cTn dur="1" fill="hold" id="27">
                                          <p:stCondLst>
                                            <p:cond delay="0"/>
                                          </p:stCondLst>
                                        </p:cTn>
                                        <p:tgtEl>
                                          <p:spTgt spid="2"/>
                                        </p:tgtEl>
                                        <p:attrNameLst>
                                          <p:attrName>style.visibility</p:attrName>
                                        </p:attrNameLst>
                                      </p:cBhvr>
                                      <p:to>
                                        <p:strVal val="visible"/>
                                      </p:to>
                                    </p:set>
                                    <p:animEffect filter="wipe(left)" transition="in">
                                      <p:cBhvr>
                                        <p:cTn dur="500" id="28"/>
                                        <p:tgtEl>
                                          <p:spTgt spid="2"/>
                                        </p:tgtEl>
                                      </p:cBhvr>
                                    </p:animEffect>
                                  </p:childTnLst>
                                </p:cTn>
                              </p:par>
                              <p:par>
                                <p:cTn fill="hold" grpId="0" id="29" nodeType="withEffect" presetClass="entr" presetID="22" presetSubtype="8">
                                  <p:stCondLst>
                                    <p:cond delay="0"/>
                                  </p:stCondLst>
                                  <p:childTnLst>
                                    <p:set>
                                      <p:cBhvr>
                                        <p:cTn dur="1" fill="hold" id="30">
                                          <p:stCondLst>
                                            <p:cond delay="0"/>
                                          </p:stCondLst>
                                        </p:cTn>
                                        <p:tgtEl>
                                          <p:spTgt spid="11"/>
                                        </p:tgtEl>
                                        <p:attrNameLst>
                                          <p:attrName>style.visibility</p:attrName>
                                        </p:attrNameLst>
                                      </p:cBhvr>
                                      <p:to>
                                        <p:strVal val="visible"/>
                                      </p:to>
                                    </p:set>
                                    <p:animEffect filter="wipe(left)" transition="in">
                                      <p:cBhvr>
                                        <p:cTn dur="500" id="31"/>
                                        <p:tgtEl>
                                          <p:spTgt spid="11"/>
                                        </p:tgtEl>
                                      </p:cBhvr>
                                    </p:animEffect>
                                  </p:childTnLst>
                                </p:cTn>
                              </p:par>
                              <p:par>
                                <p:cTn fill="hold" grpId="0" id="32" nodeType="withEffect" presetClass="entr" presetID="22" presetSubtype="8">
                                  <p:stCondLst>
                                    <p:cond delay="0"/>
                                  </p:stCondLst>
                                  <p:childTnLst>
                                    <p:set>
                                      <p:cBhvr>
                                        <p:cTn dur="1" fill="hold" id="33">
                                          <p:stCondLst>
                                            <p:cond delay="0"/>
                                          </p:stCondLst>
                                        </p:cTn>
                                        <p:tgtEl>
                                          <p:spTgt spid="8"/>
                                        </p:tgtEl>
                                        <p:attrNameLst>
                                          <p:attrName>style.visibility</p:attrName>
                                        </p:attrNameLst>
                                      </p:cBhvr>
                                      <p:to>
                                        <p:strVal val="visible"/>
                                      </p:to>
                                    </p:set>
                                    <p:animEffect filter="wipe(left)" transition="in">
                                      <p:cBhvr>
                                        <p:cTn dur="500" id="34"/>
                                        <p:tgtEl>
                                          <p:spTgt spid="8"/>
                                        </p:tgtEl>
                                      </p:cBhvr>
                                    </p:animEffect>
                                  </p:childTnLst>
                                </p:cTn>
                              </p:par>
                              <p:par>
                                <p:cTn fill="hold" grpId="0" id="35" nodeType="withEffect" presetClass="entr" presetID="22" presetSubtype="8">
                                  <p:stCondLst>
                                    <p:cond delay="0"/>
                                  </p:stCondLst>
                                  <p:childTnLst>
                                    <p:set>
                                      <p:cBhvr>
                                        <p:cTn dur="1" fill="hold" id="36">
                                          <p:stCondLst>
                                            <p:cond delay="0"/>
                                          </p:stCondLst>
                                        </p:cTn>
                                        <p:tgtEl>
                                          <p:spTgt spid="14"/>
                                        </p:tgtEl>
                                        <p:attrNameLst>
                                          <p:attrName>style.visibility</p:attrName>
                                        </p:attrNameLst>
                                      </p:cBhvr>
                                      <p:to>
                                        <p:strVal val="visible"/>
                                      </p:to>
                                    </p:set>
                                    <p:animEffect filter="wipe(left)" transition="in">
                                      <p:cBhvr>
                                        <p:cTn dur="500" id="37"/>
                                        <p:tgtEl>
                                          <p:spTgt spid="14"/>
                                        </p:tgtEl>
                                      </p:cBhvr>
                                    </p:animEffect>
                                  </p:childTnLst>
                                </p:cTn>
                              </p:par>
                            </p:childTnLst>
                          </p:cTn>
                        </p:par>
                        <p:par>
                          <p:cTn fill="hold" id="38" nodeType="afterGroup">
                            <p:stCondLst>
                              <p:cond delay="1000"/>
                            </p:stCondLst>
                            <p:childTnLst>
                              <p:par>
                                <p:cTn fill="hold" id="39" nodeType="afterEffect" presetClass="entr" presetID="2" presetSubtype="2">
                                  <p:stCondLst>
                                    <p:cond delay="0"/>
                                  </p:stCondLst>
                                  <p:childTnLst>
                                    <p:set>
                                      <p:cBhvr>
                                        <p:cTn dur="1" fill="hold" id="40">
                                          <p:stCondLst>
                                            <p:cond delay="0"/>
                                          </p:stCondLst>
                                        </p:cTn>
                                        <p:tgtEl>
                                          <p:spTgt spid="28"/>
                                        </p:tgtEl>
                                        <p:attrNameLst>
                                          <p:attrName>style.visibility</p:attrName>
                                        </p:attrNameLst>
                                      </p:cBhvr>
                                      <p:to>
                                        <p:strVal val="visible"/>
                                      </p:to>
                                    </p:set>
                                    <p:anim calcmode="lin" valueType="num">
                                      <p:cBhvr additive="base">
                                        <p:cTn dur="1000" fill="hold" id="41"/>
                                        <p:tgtEl>
                                          <p:spTgt spid="28"/>
                                        </p:tgtEl>
                                        <p:attrNameLst>
                                          <p:attrName>ppt_x</p:attrName>
                                        </p:attrNameLst>
                                      </p:cBhvr>
                                      <p:tavLst>
                                        <p:tav tm="0">
                                          <p:val>
                                            <p:strVal val="1+#ppt_w/2"/>
                                          </p:val>
                                        </p:tav>
                                        <p:tav tm="100000">
                                          <p:val>
                                            <p:strVal val="#ppt_x"/>
                                          </p:val>
                                        </p:tav>
                                      </p:tavLst>
                                    </p:anim>
                                    <p:anim calcmode="lin" valueType="num">
                                      <p:cBhvr additive="base">
                                        <p:cTn dur="1000" fill="hold" id="42"/>
                                        <p:tgtEl>
                                          <p:spTgt spid="28"/>
                                        </p:tgtEl>
                                        <p:attrNameLst>
                                          <p:attrName>ppt_y</p:attrName>
                                        </p:attrNameLst>
                                      </p:cBhvr>
                                      <p:tavLst>
                                        <p:tav tm="0">
                                          <p:val>
                                            <p:strVal val="#ppt_y"/>
                                          </p:val>
                                        </p:tav>
                                        <p:tav tm="100000">
                                          <p:val>
                                            <p:strVal val="#ppt_y"/>
                                          </p:val>
                                        </p:tav>
                                      </p:tavLst>
                                    </p:anim>
                                  </p:childTnLst>
                                </p:cTn>
                              </p:par>
                              <p:par>
                                <p:cTn fill="hold" id="43" nodeType="withEffect" presetClass="entr" presetID="2" presetSubtype="2">
                                  <p:stCondLst>
                                    <p:cond delay="0"/>
                                  </p:stCondLst>
                                  <p:childTnLst>
                                    <p:set>
                                      <p:cBhvr>
                                        <p:cTn dur="1" fill="hold" id="44">
                                          <p:stCondLst>
                                            <p:cond delay="0"/>
                                          </p:stCondLst>
                                        </p:cTn>
                                        <p:tgtEl>
                                          <p:spTgt spid="31"/>
                                        </p:tgtEl>
                                        <p:attrNameLst>
                                          <p:attrName>style.visibility</p:attrName>
                                        </p:attrNameLst>
                                      </p:cBhvr>
                                      <p:to>
                                        <p:strVal val="visible"/>
                                      </p:to>
                                    </p:set>
                                    <p:anim calcmode="lin" valueType="num">
                                      <p:cBhvr additive="base">
                                        <p:cTn dur="1000" fill="hold" id="45"/>
                                        <p:tgtEl>
                                          <p:spTgt spid="31"/>
                                        </p:tgtEl>
                                        <p:attrNameLst>
                                          <p:attrName>ppt_x</p:attrName>
                                        </p:attrNameLst>
                                      </p:cBhvr>
                                      <p:tavLst>
                                        <p:tav tm="0">
                                          <p:val>
                                            <p:strVal val="1+#ppt_w/2"/>
                                          </p:val>
                                        </p:tav>
                                        <p:tav tm="100000">
                                          <p:val>
                                            <p:strVal val="#ppt_x"/>
                                          </p:val>
                                        </p:tav>
                                      </p:tavLst>
                                    </p:anim>
                                    <p:anim calcmode="lin" valueType="num">
                                      <p:cBhvr additive="base">
                                        <p:cTn dur="1000" fill="hold" id="46"/>
                                        <p:tgtEl>
                                          <p:spTgt spid="31"/>
                                        </p:tgtEl>
                                        <p:attrNameLst>
                                          <p:attrName>ppt_y</p:attrName>
                                        </p:attrNameLst>
                                      </p:cBhvr>
                                      <p:tavLst>
                                        <p:tav tm="0">
                                          <p:val>
                                            <p:strVal val="#ppt_y"/>
                                          </p:val>
                                        </p:tav>
                                        <p:tav tm="100000">
                                          <p:val>
                                            <p:strVal val="#ppt_y"/>
                                          </p:val>
                                        </p:tav>
                                      </p:tavLst>
                                    </p:anim>
                                  </p:childTnLst>
                                </p:cTn>
                              </p:par>
                              <p:par>
                                <p:cTn fill="hold" id="47" nodeType="withEffect" presetClass="entr" presetID="2" presetSubtype="2">
                                  <p:stCondLst>
                                    <p:cond delay="0"/>
                                  </p:stCondLst>
                                  <p:childTnLst>
                                    <p:set>
                                      <p:cBhvr>
                                        <p:cTn dur="1" fill="hold" id="48">
                                          <p:stCondLst>
                                            <p:cond delay="0"/>
                                          </p:stCondLst>
                                        </p:cTn>
                                        <p:tgtEl>
                                          <p:spTgt spid="34"/>
                                        </p:tgtEl>
                                        <p:attrNameLst>
                                          <p:attrName>style.visibility</p:attrName>
                                        </p:attrNameLst>
                                      </p:cBhvr>
                                      <p:to>
                                        <p:strVal val="visible"/>
                                      </p:to>
                                    </p:set>
                                    <p:anim calcmode="lin" valueType="num">
                                      <p:cBhvr additive="base">
                                        <p:cTn dur="1000" fill="hold" id="49"/>
                                        <p:tgtEl>
                                          <p:spTgt spid="34"/>
                                        </p:tgtEl>
                                        <p:attrNameLst>
                                          <p:attrName>ppt_x</p:attrName>
                                        </p:attrNameLst>
                                      </p:cBhvr>
                                      <p:tavLst>
                                        <p:tav tm="0">
                                          <p:val>
                                            <p:strVal val="1+#ppt_w/2"/>
                                          </p:val>
                                        </p:tav>
                                        <p:tav tm="100000">
                                          <p:val>
                                            <p:strVal val="#ppt_x"/>
                                          </p:val>
                                        </p:tav>
                                      </p:tavLst>
                                    </p:anim>
                                    <p:anim calcmode="lin" valueType="num">
                                      <p:cBhvr additive="base">
                                        <p:cTn dur="1000" fill="hold" id="50"/>
                                        <p:tgtEl>
                                          <p:spTgt spid="34"/>
                                        </p:tgtEl>
                                        <p:attrNameLst>
                                          <p:attrName>ppt_y</p:attrName>
                                        </p:attrNameLst>
                                      </p:cBhvr>
                                      <p:tavLst>
                                        <p:tav tm="0">
                                          <p:val>
                                            <p:strVal val="#ppt_y"/>
                                          </p:val>
                                        </p:tav>
                                        <p:tav tm="100000">
                                          <p:val>
                                            <p:strVal val="#ppt_y"/>
                                          </p:val>
                                        </p:tav>
                                      </p:tavLst>
                                    </p:anim>
                                  </p:childTnLst>
                                </p:cTn>
                              </p:par>
                              <p:par>
                                <p:cTn fill="hold" id="51" nodeType="withEffect" presetClass="entr" presetID="2" presetSubtype="2">
                                  <p:stCondLst>
                                    <p:cond delay="0"/>
                                  </p:stCondLst>
                                  <p:childTnLst>
                                    <p:set>
                                      <p:cBhvr>
                                        <p:cTn dur="1" fill="hold" id="52">
                                          <p:stCondLst>
                                            <p:cond delay="0"/>
                                          </p:stCondLst>
                                        </p:cTn>
                                        <p:tgtEl>
                                          <p:spTgt spid="37"/>
                                        </p:tgtEl>
                                        <p:attrNameLst>
                                          <p:attrName>style.visibility</p:attrName>
                                        </p:attrNameLst>
                                      </p:cBhvr>
                                      <p:to>
                                        <p:strVal val="visible"/>
                                      </p:to>
                                    </p:set>
                                    <p:anim calcmode="lin" valueType="num">
                                      <p:cBhvr additive="base">
                                        <p:cTn dur="1000" fill="hold" id="53"/>
                                        <p:tgtEl>
                                          <p:spTgt spid="37"/>
                                        </p:tgtEl>
                                        <p:attrNameLst>
                                          <p:attrName>ppt_x</p:attrName>
                                        </p:attrNameLst>
                                      </p:cBhvr>
                                      <p:tavLst>
                                        <p:tav tm="0">
                                          <p:val>
                                            <p:strVal val="1+#ppt_w/2"/>
                                          </p:val>
                                        </p:tav>
                                        <p:tav tm="100000">
                                          <p:val>
                                            <p:strVal val="#ppt_x"/>
                                          </p:val>
                                        </p:tav>
                                      </p:tavLst>
                                    </p:anim>
                                    <p:anim calcmode="lin" valueType="num">
                                      <p:cBhvr additive="base">
                                        <p:cTn dur="1000" fill="hold" id="54"/>
                                        <p:tgtEl>
                                          <p:spTgt spid="37"/>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8"/>
      <p:bldP grpId="0" spid="11"/>
      <p:bldP grpId="0" spid="14"/>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508000" y="4105072"/>
            <a:ext cx="11169650" cy="227667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pic>
        <p:nvPicPr>
          <p:cNvPr id="11" name="图片占位符 10"/>
          <p:cNvPicPr>
            <a:picLocks noChangeAspect="1" noGrp="1"/>
          </p:cNvPicPr>
          <p:nvPr>
            <p:ph idx="10" sz="quarter" type="pic"/>
          </p:nvPr>
        </p:nvPicPr>
        <p:blipFill>
          <a:blip r:embed="rId3">
            <a:grayscl/>
            <a:extLst>
              <a:ext uri="{28A0092B-C50C-407E-A947-70E740481C1C}">
                <a14:useLocalDpi/>
              </a:ext>
            </a:extLst>
          </a:blip>
          <a:stretch>
            <a:fillRect/>
          </a:stretch>
        </p:blipFill>
        <p:spPr/>
      </p:pic>
      <p:sp>
        <p:nvSpPr>
          <p:cNvPr id="4" name="矩形 3"/>
          <p:cNvSpPr/>
          <p:nvPr/>
        </p:nvSpPr>
        <p:spPr>
          <a:xfrm>
            <a:off x="514350" y="476250"/>
            <a:ext cx="11163300" cy="590550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nvGrpSpPr>
          <p:cNvPr id="26" name="组合 25"/>
          <p:cNvGrpSpPr/>
          <p:nvPr/>
        </p:nvGrpSpPr>
        <p:grpSpPr>
          <a:xfrm>
            <a:off x="7518400" y="3639241"/>
            <a:ext cx="906259" cy="906259"/>
            <a:chOff x="6781800" y="3514522"/>
            <a:chExt cx="1181100" cy="1181100"/>
          </a:xfrm>
        </p:grpSpPr>
        <p:sp>
          <p:nvSpPr>
            <p:cNvPr id="27" name="椭圆 26"/>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28" name="椭圆 12"/>
            <p:cNvSpPr/>
            <p:nvPr/>
          </p:nvSpPr>
          <p:spPr>
            <a:xfrm>
              <a:off x="7040950" y="3762172"/>
              <a:ext cx="662800" cy="685800"/>
            </a:xfrm>
            <a:custGeom>
              <a:gdLst>
                <a:gd fmla="*/ 94055 w 317452" name="connsiteX0"/>
                <a:gd fmla="*/ 135965 h 328468" name="connsiteY0"/>
                <a:gd fmla="*/ 94407 w 317452" name="connsiteX1"/>
                <a:gd fmla="*/ 136055 h 328468" name="connsiteY1"/>
                <a:gd fmla="*/ 104825 w 317452" name="connsiteX2"/>
                <a:gd fmla="*/ 158537 h 328468" name="connsiteY2"/>
                <a:gd fmla="*/ 106109 w 317452" name="connsiteX3"/>
                <a:gd fmla="*/ 161308 h 328468" name="connsiteY3"/>
                <a:gd fmla="*/ 98162 w 317452" name="connsiteX4"/>
                <a:gd fmla="*/ 160053 h 328468" name="connsiteY4"/>
                <a:gd fmla="*/ 96849 w 317452" name="connsiteX5"/>
                <a:gd fmla="*/ 160053 h 328468" name="connsiteY5"/>
                <a:gd fmla="*/ 92911 w 317452" name="connsiteX6"/>
                <a:gd fmla="*/ 137630 h 328468" name="connsiteY6"/>
                <a:gd fmla="*/ 93506 w 317452" name="connsiteX7"/>
                <a:gd fmla="*/ 136765 h 328468" name="connsiteY7"/>
                <a:gd fmla="*/ 39496 w 317452" name="connsiteX8"/>
                <a:gd fmla="*/ 115887 h 328468" name="connsiteY8"/>
                <a:gd fmla="*/ 51437 w 317452" name="connsiteX9"/>
                <a:gd fmla="*/ 165488 h 328468" name="connsiteY9"/>
                <a:gd fmla="*/ 48784 w 317452" name="connsiteX10"/>
                <a:gd fmla="*/ 166793 h 328468" name="connsiteY10"/>
                <a:gd fmla="*/ 47457 w 317452" name="connsiteX11"/>
                <a:gd fmla="*/ 170709 h 328468" name="connsiteY11"/>
                <a:gd fmla="*/ 48784 w 317452" name="connsiteX12"/>
                <a:gd fmla="*/ 173319 h 328468" name="connsiteY12"/>
                <a:gd fmla="*/ 52764 w 317452" name="connsiteX13"/>
                <a:gd fmla="*/ 175930 h 328468" name="connsiteY13"/>
                <a:gd fmla="*/ 55418 w 317452" name="connsiteX14"/>
                <a:gd fmla="*/ 174625 h 328468" name="connsiteY14"/>
                <a:gd fmla="*/ 87263 w 317452" name="connsiteX15"/>
                <a:gd fmla="*/ 216393 h 328468" name="connsiteY15"/>
                <a:gd fmla="*/ 55418 w 317452" name="connsiteX16"/>
                <a:gd fmla="*/ 230752 h 328468" name="connsiteY16"/>
                <a:gd fmla="*/ 38169 w 317452" name="connsiteX17"/>
                <a:gd fmla="*/ 224225 h 328468" name="connsiteY17"/>
                <a:gd fmla="*/ 1017 w 317452" name="connsiteX18"/>
                <a:gd fmla="*/ 147214 h 328468" name="connsiteY18"/>
                <a:gd fmla="*/ 7651 w 317452" name="connsiteX19"/>
                <a:gd fmla="*/ 128940 h 328468" name="connsiteY19"/>
                <a:gd fmla="*/ 39496 w 317452" name="connsiteX20"/>
                <a:gd fmla="*/ 115887 h 328468" name="connsiteY20"/>
                <a:gd fmla="*/ 63900 w 317452" name="connsiteX21"/>
                <a:gd fmla="*/ 106627 h 328468" name="connsiteY21"/>
                <a:gd fmla="*/ 71807 w 317452" name="connsiteX22"/>
                <a:gd fmla="*/ 114982 h 328468" name="connsiteY22"/>
                <a:gd fmla="*/ 81033 w 317452" name="connsiteX23"/>
                <a:gd fmla="*/ 133331 h 328468" name="connsiteY23"/>
                <a:gd fmla="*/ 87623 w 317452" name="connsiteX24"/>
                <a:gd fmla="*/ 130710 h 328468" name="connsiteY24"/>
                <a:gd fmla="*/ 95803 w 317452" name="connsiteX25"/>
                <a:gd fmla="*/ 133422 h 328468" name="connsiteY25"/>
                <a:gd fmla="*/ 94055 w 317452" name="connsiteX26"/>
                <a:gd fmla="*/ 135965 h 328468" name="connsiteY26"/>
                <a:gd fmla="*/ 89115 w 317452" name="connsiteX27"/>
                <a:gd fmla="*/ 134702 h 328468" name="connsiteY27"/>
                <a:gd fmla="*/ 83823 w 317452" name="connsiteX28"/>
                <a:gd fmla="*/ 137407 h 328468" name="connsiteY28"/>
                <a:gd fmla="*/ 82500 w 317452" name="connsiteX29"/>
                <a:gd fmla="*/ 137407 h 328468" name="connsiteY29"/>
                <a:gd fmla="*/ 97053 w 317452" name="connsiteX30"/>
                <a:gd fmla="*/ 169863 h 328468" name="connsiteY30"/>
                <a:gd fmla="*/ 98375 w 317452" name="connsiteX31"/>
                <a:gd fmla="*/ 169863 h 328468" name="connsiteY31"/>
                <a:gd fmla="*/ 103667 w 317452" name="connsiteX32"/>
                <a:gd fmla="*/ 167158 h 328468" name="connsiteY32"/>
                <a:gd fmla="*/ 106313 w 317452" name="connsiteX33"/>
                <a:gd fmla="*/ 161749 h 328468" name="connsiteY33"/>
                <a:gd fmla="*/ 106109 w 317452" name="connsiteX34"/>
                <a:gd fmla="*/ 161308 h 328468" name="connsiteY34"/>
                <a:gd fmla="*/ 109648 w 317452" name="connsiteX35"/>
                <a:gd fmla="*/ 161866 h 328468" name="connsiteY35"/>
                <a:gd fmla="*/ 110272 w 317452" name="connsiteX36"/>
                <a:gd fmla="*/ 161402 h 328468" name="connsiteY36"/>
                <a:gd fmla="*/ 110522 w 317452" name="connsiteX37"/>
                <a:gd fmla="*/ 164622 h 328468" name="connsiteY37"/>
                <a:gd fmla="*/ 106074 w 317452" name="connsiteX38"/>
                <a:gd fmla="*/ 170028 h 328468" name="connsiteY38"/>
                <a:gd fmla="*/ 99484 w 317452" name="connsiteX39"/>
                <a:gd fmla="*/ 172650 h 328468" name="connsiteY39"/>
                <a:gd fmla="*/ 107391 w 317452" name="connsiteX40"/>
                <a:gd fmla="*/ 192309 h 328468" name="connsiteY40"/>
                <a:gd fmla="*/ 100802 w 317452" name="connsiteX41"/>
                <a:gd fmla="*/ 211968 h 328468" name="connsiteY41"/>
                <a:gd fmla="*/ 91576 w 317452" name="connsiteX42"/>
                <a:gd fmla="*/ 215900 h 328468" name="connsiteY42"/>
                <a:gd fmla="*/ 59946 w 317452" name="connsiteX43"/>
                <a:gd fmla="*/ 172650 h 328468" name="connsiteY43"/>
                <a:gd fmla="*/ 62582 w 317452" name="connsiteX44"/>
                <a:gd fmla="*/ 171339 h 328468" name="connsiteY44"/>
                <a:gd fmla="*/ 63900 w 317452" name="connsiteX45"/>
                <a:gd fmla="*/ 166097 h 328468" name="connsiteY45"/>
                <a:gd fmla="*/ 62582 w 317452" name="connsiteX46"/>
                <a:gd fmla="*/ 163475 h 328468" name="connsiteY46"/>
                <a:gd fmla="*/ 58628 w 317452" name="connsiteX47"/>
                <a:gd fmla="*/ 162165 h 328468" name="connsiteY47"/>
                <a:gd fmla="*/ 54674 w 317452" name="connsiteX48"/>
                <a:gd fmla="*/ 163475 h 328468" name="connsiteY48"/>
                <a:gd fmla="*/ 42813 w 317452" name="connsiteX49"/>
                <a:gd fmla="*/ 111051 h 328468" name="connsiteY49"/>
                <a:gd fmla="*/ 52038 w 317452" name="connsiteX50"/>
                <a:gd fmla="*/ 107119 h 328468" name="connsiteY50"/>
                <a:gd fmla="*/ 63900 w 317452" name="connsiteX51"/>
                <a:gd fmla="*/ 106627 h 328468" name="connsiteY51"/>
                <a:gd fmla="*/ 221560 w 317452" name="connsiteX52"/>
                <a:gd fmla="*/ 67725 h 328468" name="connsiteY52"/>
                <a:gd fmla="*/ 239938 w 317452" name="connsiteX53"/>
                <a:gd fmla="*/ 67725 h 328468" name="connsiteY53"/>
                <a:gd fmla="*/ 249127 w 317452" name="connsiteX54"/>
                <a:gd fmla="*/ 90147 h 328468" name="connsiteY54"/>
                <a:gd fmla="*/ 249127 w 317452" name="connsiteX55"/>
                <a:gd fmla="*/ 99380 h 328468" name="connsiteY55"/>
                <a:gd fmla="*/ 259629 w 317452" name="connsiteX56"/>
                <a:gd fmla="*/ 162691 h 328468" name="connsiteY56"/>
                <a:gd fmla="*/ 300324 w 317452" name="connsiteX57"/>
                <a:gd fmla="*/ 193027 h 328468" name="connsiteY57"/>
                <a:gd fmla="*/ 304262 w 317452" name="connsiteX58"/>
                <a:gd fmla="*/ 215450 h 328468" name="connsiteY58"/>
                <a:gd fmla="*/ 283258 w 317452" name="connsiteX59"/>
                <a:gd fmla="*/ 219407 h 328468" name="connsiteY59"/>
                <a:gd fmla="*/ 281946 w 317452" name="connsiteX60"/>
                <a:gd fmla="*/ 218088 h 328468" name="connsiteY60"/>
                <a:gd fmla="*/ 236000 w 317452" name="connsiteX61"/>
                <a:gd fmla="*/ 185113 h 328468" name="connsiteY61"/>
                <a:gd fmla="*/ 229436 w 317452" name="connsiteX62"/>
                <a:gd fmla="*/ 174562 h 328468" name="connsiteY62"/>
                <a:gd fmla="*/ 224185 w 317452" name="connsiteX63"/>
                <a:gd fmla="*/ 145544 h 328468" name="connsiteY63"/>
                <a:gd fmla="*/ 196617 w 317452" name="connsiteX64"/>
                <a:gd fmla="*/ 194346 h 328468" name="connsiteY64"/>
                <a:gd fmla="*/ 229436 w 317452" name="connsiteX65"/>
                <a:gd fmla="*/ 243148 h 328468" name="connsiteY65"/>
                <a:gd fmla="*/ 230749 w 317452" name="connsiteX66"/>
                <a:gd fmla="*/ 265571 h 328468" name="connsiteY66"/>
                <a:gd fmla="*/ 195305 w 317452" name="connsiteX67"/>
                <a:gd fmla="*/ 318329 h 328468" name="connsiteY67"/>
                <a:gd fmla="*/ 169050 w 317452" name="connsiteX68"/>
                <a:gd fmla="*/ 323605 h 328468" name="connsiteY68"/>
                <a:gd fmla="*/ 167737 w 317452" name="connsiteX69"/>
                <a:gd fmla="*/ 323605 h 328468" name="connsiteY69"/>
                <a:gd fmla="*/ 162486 w 317452" name="connsiteX70"/>
                <a:gd fmla="*/ 297226 h 328468" name="connsiteY70"/>
                <a:gd fmla="*/ 191366 w 317452" name="connsiteX71"/>
                <a:gd fmla="*/ 255019 h 328468" name="connsiteY71"/>
                <a:gd fmla="*/ 167737 w 317452" name="connsiteX72"/>
                <a:gd fmla="*/ 220726 h 328468" name="connsiteY72"/>
                <a:gd fmla="*/ 70594 w 317452" name="connsiteX73"/>
                <a:gd fmla="*/ 322286 h 328468" name="connsiteY73"/>
                <a:gd fmla="*/ 46965 w 317452" name="connsiteX74"/>
                <a:gd fmla="*/ 326243 h 328468" name="connsiteY74"/>
                <a:gd fmla="*/ 44339 w 317452" name="connsiteX75"/>
                <a:gd fmla="*/ 322286 h 328468" name="connsiteY75"/>
                <a:gd fmla="*/ 43027 w 317452" name="connsiteX76"/>
                <a:gd fmla="*/ 295907 h 328468" name="connsiteY76"/>
                <a:gd fmla="*/ 144108 w 317452" name="connsiteX77"/>
                <a:gd fmla="*/ 189070 h 328468" name="connsiteY77"/>
                <a:gd fmla="*/ 148046 w 317452" name="connsiteX78"/>
                <a:gd fmla="*/ 177200 h 328468" name="connsiteY78"/>
                <a:gd fmla="*/ 190054 w 317452" name="connsiteX79"/>
                <a:gd fmla="*/ 103337 h 328468" name="connsiteY79"/>
                <a:gd fmla="*/ 151984 w 317452" name="connsiteX80"/>
                <a:gd fmla="*/ 107294 h 328468" name="connsiteY80"/>
                <a:gd fmla="*/ 119166 w 317452" name="connsiteX81"/>
                <a:gd fmla="*/ 154777 h 328468" name="connsiteY81"/>
                <a:gd fmla="*/ 110272 w 317452" name="connsiteX82"/>
                <a:gd fmla="*/ 161402 h 328468" name="connsiteY82"/>
                <a:gd fmla="*/ 110027 w 317452" name="connsiteX83"/>
                <a:gd fmla="*/ 158233 h 328468" name="connsiteY83"/>
                <a:gd fmla="*/ 99484 w 317452" name="connsiteX84"/>
                <a:gd fmla="*/ 134642 h 328468" name="connsiteY84"/>
                <a:gd fmla="*/ 95803 w 317452" name="connsiteX85"/>
                <a:gd fmla="*/ 133422 h 328468" name="connsiteY85"/>
                <a:gd fmla="*/ 97670 w 317452" name="connsiteX86"/>
                <a:gd fmla="*/ 130706 h 328468" name="connsiteY86"/>
                <a:gd fmla="*/ 130980 w 317452" name="connsiteX87"/>
                <a:gd fmla="*/ 82234 h 328468" name="connsiteY87"/>
                <a:gd fmla="*/ 141482 w 317452" name="connsiteX88"/>
                <a:gd fmla="*/ 75639 h 328468" name="connsiteY88"/>
                <a:gd fmla="*/ 221560 w 317452" name="connsiteX89"/>
                <a:gd fmla="*/ 67725 h 328468" name="connsiteY89"/>
                <a:gd fmla="*/ 276970 w 317452" name="connsiteX90"/>
                <a:gd fmla="*/ 0 h 328468" name="connsiteY90"/>
                <a:gd fmla="*/ 317452 w 317452" name="connsiteX91"/>
                <a:gd fmla="*/ 39688 h 328468" name="connsiteY91"/>
                <a:gd fmla="*/ 276970 w 317452" name="connsiteX92"/>
                <a:gd fmla="*/ 79376 h 328468" name="connsiteY92"/>
                <a:gd fmla="*/ 236488 w 317452" name="connsiteX93"/>
                <a:gd fmla="*/ 39688 h 328468" name="connsiteY93"/>
                <a:gd fmla="*/ 276970 w 317452" name="connsiteX94"/>
                <a:gd fmla="*/ 0 h 328468" name="connsiteY9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b="b" l="l" r="r" t="t"/>
              <a:pathLst>
                <a:path h="328468" w="317452">
                  <a:moveTo>
                    <a:pt x="94055" y="135965"/>
                  </a:moveTo>
                  <a:lnTo>
                    <a:pt x="94407" y="136055"/>
                  </a:lnTo>
                  <a:cubicBezTo>
                    <a:pt x="100360" y="148902"/>
                    <a:pt x="103337" y="155325"/>
                    <a:pt x="104825" y="158537"/>
                  </a:cubicBezTo>
                  <a:lnTo>
                    <a:pt x="106109" y="161308"/>
                  </a:lnTo>
                  <a:lnTo>
                    <a:pt x="98162" y="160053"/>
                  </a:lnTo>
                  <a:cubicBezTo>
                    <a:pt x="98162" y="160053"/>
                    <a:pt x="96849" y="160053"/>
                    <a:pt x="96849" y="160053"/>
                  </a:cubicBezTo>
                  <a:cubicBezTo>
                    <a:pt x="90285" y="154777"/>
                    <a:pt x="87660" y="144225"/>
                    <a:pt x="92911" y="137630"/>
                  </a:cubicBezTo>
                  <a:cubicBezTo>
                    <a:pt x="92911" y="137630"/>
                    <a:pt x="92911" y="137630"/>
                    <a:pt x="93506" y="136765"/>
                  </a:cubicBezTo>
                  <a:close/>
                  <a:moveTo>
                    <a:pt x="39496" y="115887"/>
                  </a:moveTo>
                  <a:cubicBezTo>
                    <a:pt x="39496" y="115887"/>
                    <a:pt x="39496" y="115887"/>
                    <a:pt x="51437" y="165488"/>
                  </a:cubicBezTo>
                  <a:cubicBezTo>
                    <a:pt x="51437" y="165488"/>
                    <a:pt x="51437" y="165488"/>
                    <a:pt x="48784" y="166793"/>
                  </a:cubicBezTo>
                  <a:cubicBezTo>
                    <a:pt x="47457" y="166793"/>
                    <a:pt x="47457" y="169403"/>
                    <a:pt x="47457" y="170709"/>
                  </a:cubicBezTo>
                  <a:cubicBezTo>
                    <a:pt x="47457" y="170709"/>
                    <a:pt x="47457" y="170709"/>
                    <a:pt x="48784" y="173319"/>
                  </a:cubicBezTo>
                  <a:cubicBezTo>
                    <a:pt x="50111" y="175930"/>
                    <a:pt x="51437" y="175930"/>
                    <a:pt x="52764" y="175930"/>
                  </a:cubicBezTo>
                  <a:lnTo>
                    <a:pt x="55418" y="174625"/>
                  </a:lnTo>
                  <a:cubicBezTo>
                    <a:pt x="55418" y="174625"/>
                    <a:pt x="55418" y="174625"/>
                    <a:pt x="87263" y="216393"/>
                  </a:cubicBezTo>
                  <a:cubicBezTo>
                    <a:pt x="87263" y="216393"/>
                    <a:pt x="87263" y="216393"/>
                    <a:pt x="55418" y="230752"/>
                  </a:cubicBezTo>
                  <a:cubicBezTo>
                    <a:pt x="48784" y="233362"/>
                    <a:pt x="40823" y="230752"/>
                    <a:pt x="38169" y="224225"/>
                  </a:cubicBezTo>
                  <a:cubicBezTo>
                    <a:pt x="38169" y="224225"/>
                    <a:pt x="38169" y="224225"/>
                    <a:pt x="1017" y="147214"/>
                  </a:cubicBezTo>
                  <a:cubicBezTo>
                    <a:pt x="-1637" y="140687"/>
                    <a:pt x="1017" y="132856"/>
                    <a:pt x="7651" y="128940"/>
                  </a:cubicBezTo>
                  <a:cubicBezTo>
                    <a:pt x="7651" y="128940"/>
                    <a:pt x="7651" y="128940"/>
                    <a:pt x="39496" y="115887"/>
                  </a:cubicBezTo>
                  <a:close/>
                  <a:moveTo>
                    <a:pt x="63900" y="106627"/>
                  </a:moveTo>
                  <a:cubicBezTo>
                    <a:pt x="67524" y="108102"/>
                    <a:pt x="70489" y="111051"/>
                    <a:pt x="71807" y="114982"/>
                  </a:cubicBezTo>
                  <a:cubicBezTo>
                    <a:pt x="71807" y="114982"/>
                    <a:pt x="71807" y="114982"/>
                    <a:pt x="81033" y="133331"/>
                  </a:cubicBezTo>
                  <a:cubicBezTo>
                    <a:pt x="81033" y="133331"/>
                    <a:pt x="81033" y="133331"/>
                    <a:pt x="87623" y="130710"/>
                  </a:cubicBezTo>
                  <a:lnTo>
                    <a:pt x="95803" y="133422"/>
                  </a:lnTo>
                  <a:lnTo>
                    <a:pt x="94055" y="135965"/>
                  </a:lnTo>
                  <a:lnTo>
                    <a:pt x="89115" y="134702"/>
                  </a:lnTo>
                  <a:cubicBezTo>
                    <a:pt x="89115" y="134702"/>
                    <a:pt x="89115" y="134702"/>
                    <a:pt x="83823" y="137407"/>
                  </a:cubicBezTo>
                  <a:cubicBezTo>
                    <a:pt x="83823" y="137407"/>
                    <a:pt x="82500" y="137407"/>
                    <a:pt x="82500" y="137407"/>
                  </a:cubicBezTo>
                  <a:cubicBezTo>
                    <a:pt x="82500" y="137407"/>
                    <a:pt x="82500" y="137407"/>
                    <a:pt x="97053" y="169863"/>
                  </a:cubicBezTo>
                  <a:cubicBezTo>
                    <a:pt x="97053" y="169863"/>
                    <a:pt x="97053" y="169863"/>
                    <a:pt x="98375" y="169863"/>
                  </a:cubicBezTo>
                  <a:lnTo>
                    <a:pt x="103667" y="167158"/>
                  </a:lnTo>
                  <a:cubicBezTo>
                    <a:pt x="106313" y="165806"/>
                    <a:pt x="106313" y="163101"/>
                    <a:pt x="106313" y="161749"/>
                  </a:cubicBezTo>
                  <a:lnTo>
                    <a:pt x="106109" y="161308"/>
                  </a:lnTo>
                  <a:lnTo>
                    <a:pt x="109648" y="161866"/>
                  </a:lnTo>
                  <a:lnTo>
                    <a:pt x="110272" y="161402"/>
                  </a:lnTo>
                  <a:lnTo>
                    <a:pt x="110522" y="164622"/>
                  </a:lnTo>
                  <a:cubicBezTo>
                    <a:pt x="109698" y="166752"/>
                    <a:pt x="108051" y="168718"/>
                    <a:pt x="106074" y="170028"/>
                  </a:cubicBezTo>
                  <a:cubicBezTo>
                    <a:pt x="106074" y="170028"/>
                    <a:pt x="106074" y="170028"/>
                    <a:pt x="99484" y="172650"/>
                  </a:cubicBezTo>
                  <a:cubicBezTo>
                    <a:pt x="99484" y="172650"/>
                    <a:pt x="99484" y="172650"/>
                    <a:pt x="107391" y="192309"/>
                  </a:cubicBezTo>
                  <a:cubicBezTo>
                    <a:pt x="111345" y="198862"/>
                    <a:pt x="107391" y="208036"/>
                    <a:pt x="100802" y="211968"/>
                  </a:cubicBezTo>
                  <a:cubicBezTo>
                    <a:pt x="100802" y="211968"/>
                    <a:pt x="100802" y="211968"/>
                    <a:pt x="91576" y="215900"/>
                  </a:cubicBezTo>
                  <a:cubicBezTo>
                    <a:pt x="91576" y="215900"/>
                    <a:pt x="91576" y="215900"/>
                    <a:pt x="59946" y="172650"/>
                  </a:cubicBezTo>
                  <a:cubicBezTo>
                    <a:pt x="59946" y="172650"/>
                    <a:pt x="59946" y="172650"/>
                    <a:pt x="62582" y="171339"/>
                  </a:cubicBezTo>
                  <a:cubicBezTo>
                    <a:pt x="65218" y="170028"/>
                    <a:pt x="65218" y="167407"/>
                    <a:pt x="63900" y="166097"/>
                  </a:cubicBezTo>
                  <a:cubicBezTo>
                    <a:pt x="63900" y="166097"/>
                    <a:pt x="63900" y="166097"/>
                    <a:pt x="62582" y="163475"/>
                  </a:cubicBezTo>
                  <a:cubicBezTo>
                    <a:pt x="62582" y="162165"/>
                    <a:pt x="59946" y="160854"/>
                    <a:pt x="58628" y="162165"/>
                  </a:cubicBezTo>
                  <a:cubicBezTo>
                    <a:pt x="58628" y="162165"/>
                    <a:pt x="58628" y="162165"/>
                    <a:pt x="54674" y="163475"/>
                  </a:cubicBezTo>
                  <a:cubicBezTo>
                    <a:pt x="54674" y="163475"/>
                    <a:pt x="54674" y="163475"/>
                    <a:pt x="42813" y="111051"/>
                  </a:cubicBezTo>
                  <a:cubicBezTo>
                    <a:pt x="42813" y="111051"/>
                    <a:pt x="42813" y="111051"/>
                    <a:pt x="52038" y="107119"/>
                  </a:cubicBezTo>
                  <a:cubicBezTo>
                    <a:pt x="55992" y="105153"/>
                    <a:pt x="60275" y="105153"/>
                    <a:pt x="63900" y="106627"/>
                  </a:cubicBezTo>
                  <a:close/>
                  <a:moveTo>
                    <a:pt x="221560" y="67725"/>
                  </a:moveTo>
                  <a:cubicBezTo>
                    <a:pt x="226810" y="65087"/>
                    <a:pt x="234687" y="65087"/>
                    <a:pt x="239938" y="67725"/>
                  </a:cubicBezTo>
                  <a:cubicBezTo>
                    <a:pt x="247814" y="73001"/>
                    <a:pt x="250440" y="80915"/>
                    <a:pt x="249127" y="90147"/>
                  </a:cubicBezTo>
                  <a:cubicBezTo>
                    <a:pt x="249127" y="92785"/>
                    <a:pt x="249127" y="96742"/>
                    <a:pt x="249127" y="99380"/>
                  </a:cubicBezTo>
                  <a:cubicBezTo>
                    <a:pt x="249127" y="99380"/>
                    <a:pt x="249127" y="99380"/>
                    <a:pt x="259629" y="162691"/>
                  </a:cubicBezTo>
                  <a:cubicBezTo>
                    <a:pt x="259629" y="162691"/>
                    <a:pt x="259629" y="162691"/>
                    <a:pt x="300324" y="193027"/>
                  </a:cubicBezTo>
                  <a:cubicBezTo>
                    <a:pt x="308200" y="198303"/>
                    <a:pt x="309513" y="207536"/>
                    <a:pt x="304262" y="215450"/>
                  </a:cubicBezTo>
                  <a:cubicBezTo>
                    <a:pt x="299011" y="222045"/>
                    <a:pt x="289822" y="223363"/>
                    <a:pt x="283258" y="219407"/>
                  </a:cubicBezTo>
                  <a:cubicBezTo>
                    <a:pt x="283258" y="219407"/>
                    <a:pt x="281946" y="219407"/>
                    <a:pt x="281946" y="218088"/>
                  </a:cubicBezTo>
                  <a:cubicBezTo>
                    <a:pt x="281946" y="218088"/>
                    <a:pt x="281946" y="218088"/>
                    <a:pt x="236000" y="185113"/>
                  </a:cubicBezTo>
                  <a:cubicBezTo>
                    <a:pt x="232061" y="182475"/>
                    <a:pt x="230749" y="178518"/>
                    <a:pt x="229436" y="174562"/>
                  </a:cubicBezTo>
                  <a:cubicBezTo>
                    <a:pt x="229436" y="174562"/>
                    <a:pt x="229436" y="174562"/>
                    <a:pt x="224185" y="145544"/>
                  </a:cubicBezTo>
                  <a:cubicBezTo>
                    <a:pt x="224185" y="145544"/>
                    <a:pt x="224185" y="145544"/>
                    <a:pt x="196617" y="194346"/>
                  </a:cubicBezTo>
                  <a:cubicBezTo>
                    <a:pt x="196617" y="194346"/>
                    <a:pt x="196617" y="194346"/>
                    <a:pt x="229436" y="243148"/>
                  </a:cubicBezTo>
                  <a:cubicBezTo>
                    <a:pt x="234687" y="249743"/>
                    <a:pt x="234687" y="258976"/>
                    <a:pt x="230749" y="265571"/>
                  </a:cubicBezTo>
                  <a:cubicBezTo>
                    <a:pt x="230749" y="265571"/>
                    <a:pt x="230749" y="265571"/>
                    <a:pt x="195305" y="318329"/>
                  </a:cubicBezTo>
                  <a:cubicBezTo>
                    <a:pt x="188741" y="326243"/>
                    <a:pt x="178239" y="328881"/>
                    <a:pt x="169050" y="323605"/>
                  </a:cubicBezTo>
                  <a:cubicBezTo>
                    <a:pt x="169050" y="323605"/>
                    <a:pt x="169050" y="323605"/>
                    <a:pt x="167737" y="323605"/>
                  </a:cubicBezTo>
                  <a:cubicBezTo>
                    <a:pt x="159861" y="318329"/>
                    <a:pt x="157235" y="305140"/>
                    <a:pt x="162486" y="297226"/>
                  </a:cubicBezTo>
                  <a:cubicBezTo>
                    <a:pt x="162486" y="297226"/>
                    <a:pt x="162486" y="297226"/>
                    <a:pt x="191366" y="255019"/>
                  </a:cubicBezTo>
                  <a:cubicBezTo>
                    <a:pt x="191366" y="255019"/>
                    <a:pt x="191366" y="255019"/>
                    <a:pt x="167737" y="220726"/>
                  </a:cubicBezTo>
                  <a:cubicBezTo>
                    <a:pt x="167737" y="220726"/>
                    <a:pt x="167737" y="220726"/>
                    <a:pt x="70594" y="322286"/>
                  </a:cubicBezTo>
                  <a:cubicBezTo>
                    <a:pt x="65343" y="328881"/>
                    <a:pt x="54841" y="330200"/>
                    <a:pt x="46965" y="326243"/>
                  </a:cubicBezTo>
                  <a:cubicBezTo>
                    <a:pt x="45652" y="324924"/>
                    <a:pt x="44339" y="323605"/>
                    <a:pt x="44339" y="322286"/>
                  </a:cubicBezTo>
                  <a:cubicBezTo>
                    <a:pt x="36463" y="315691"/>
                    <a:pt x="36463" y="303821"/>
                    <a:pt x="43027" y="295907"/>
                  </a:cubicBezTo>
                  <a:cubicBezTo>
                    <a:pt x="43027" y="295907"/>
                    <a:pt x="43027" y="295907"/>
                    <a:pt x="144108" y="189070"/>
                  </a:cubicBezTo>
                  <a:cubicBezTo>
                    <a:pt x="144108" y="185113"/>
                    <a:pt x="145421" y="181156"/>
                    <a:pt x="148046" y="177200"/>
                  </a:cubicBezTo>
                  <a:cubicBezTo>
                    <a:pt x="148046" y="177200"/>
                    <a:pt x="148046" y="177200"/>
                    <a:pt x="190054" y="103337"/>
                  </a:cubicBezTo>
                  <a:cubicBezTo>
                    <a:pt x="190054" y="103337"/>
                    <a:pt x="190054" y="103337"/>
                    <a:pt x="151984" y="107294"/>
                  </a:cubicBezTo>
                  <a:cubicBezTo>
                    <a:pt x="151984" y="107294"/>
                    <a:pt x="151984" y="107294"/>
                    <a:pt x="119166" y="154777"/>
                  </a:cubicBezTo>
                  <a:lnTo>
                    <a:pt x="110272" y="161402"/>
                  </a:lnTo>
                  <a:lnTo>
                    <a:pt x="110027" y="158233"/>
                  </a:lnTo>
                  <a:cubicBezTo>
                    <a:pt x="99484" y="134642"/>
                    <a:pt x="99484" y="134642"/>
                    <a:pt x="99484" y="134642"/>
                  </a:cubicBezTo>
                  <a:lnTo>
                    <a:pt x="95803" y="133422"/>
                  </a:lnTo>
                  <a:lnTo>
                    <a:pt x="97670" y="130706"/>
                  </a:lnTo>
                  <a:cubicBezTo>
                    <a:pt x="102428" y="123781"/>
                    <a:pt x="111946" y="109932"/>
                    <a:pt x="130980" y="82234"/>
                  </a:cubicBezTo>
                  <a:cubicBezTo>
                    <a:pt x="133606" y="78277"/>
                    <a:pt x="137544" y="75639"/>
                    <a:pt x="141482" y="75639"/>
                  </a:cubicBezTo>
                  <a:cubicBezTo>
                    <a:pt x="141482" y="75639"/>
                    <a:pt x="141482" y="75639"/>
                    <a:pt x="221560" y="67725"/>
                  </a:cubicBezTo>
                  <a:close/>
                  <a:moveTo>
                    <a:pt x="276970" y="0"/>
                  </a:moveTo>
                  <a:cubicBezTo>
                    <a:pt x="299328" y="0"/>
                    <a:pt x="317452" y="17769"/>
                    <a:pt x="317452" y="39688"/>
                  </a:cubicBezTo>
                  <a:cubicBezTo>
                    <a:pt x="317452" y="61607"/>
                    <a:pt x="299328" y="79376"/>
                    <a:pt x="276970" y="79376"/>
                  </a:cubicBezTo>
                  <a:cubicBezTo>
                    <a:pt x="254612" y="79376"/>
                    <a:pt x="236488" y="61607"/>
                    <a:pt x="236488" y="39688"/>
                  </a:cubicBezTo>
                  <a:cubicBezTo>
                    <a:pt x="236488" y="17769"/>
                    <a:pt x="254612" y="0"/>
                    <a:pt x="27697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grpSp>
        <p:nvGrpSpPr>
          <p:cNvPr id="29" name="组合 28"/>
          <p:cNvGrpSpPr/>
          <p:nvPr/>
        </p:nvGrpSpPr>
        <p:grpSpPr>
          <a:xfrm>
            <a:off x="8785673" y="3639241"/>
            <a:ext cx="906259" cy="906259"/>
            <a:chOff x="6781800" y="3514522"/>
            <a:chExt cx="1181100" cy="1181100"/>
          </a:xfrm>
        </p:grpSpPr>
        <p:sp>
          <p:nvSpPr>
            <p:cNvPr id="30" name="椭圆 29"/>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31" name="椭圆 16"/>
            <p:cNvSpPr/>
            <p:nvPr/>
          </p:nvSpPr>
          <p:spPr>
            <a:xfrm>
              <a:off x="7029450" y="3790287"/>
              <a:ext cx="685800" cy="629569"/>
            </a:xfrm>
            <a:custGeom>
              <a:gdLst>
                <a:gd fmla="*/ 117399 w 337212" name="connsiteX0"/>
                <a:gd fmla="*/ 192088 h 309563" name="connsiteY0"/>
                <a:gd fmla="*/ 130099 w 337212" name="connsiteX1"/>
                <a:gd fmla="*/ 196036 h 309563" name="connsiteY1"/>
                <a:gd fmla="*/ 130099 w 337212" name="connsiteX2"/>
                <a:gd fmla="*/ 278941 h 309563" name="connsiteY2"/>
                <a:gd fmla="*/ 117399 w 337212" name="connsiteX3"/>
                <a:gd fmla="*/ 292101 h 309563" name="connsiteY3"/>
                <a:gd fmla="*/ 176137 w 337212" name="connsiteX4"/>
                <a:gd fmla="*/ 187325 h 309563" name="connsiteY4"/>
                <a:gd fmla="*/ 187250 w 337212" name="connsiteX5"/>
                <a:gd fmla="*/ 191271 h 309563" name="connsiteY5"/>
                <a:gd fmla="*/ 187250 w 337212" name="connsiteX6"/>
                <a:gd fmla="*/ 267562 h 309563" name="connsiteY6"/>
                <a:gd fmla="*/ 176137 w 337212" name="connsiteX7"/>
                <a:gd fmla="*/ 279400 h 309563" name="connsiteY7"/>
                <a:gd fmla="*/ 176137 w 337212" name="connsiteX8"/>
                <a:gd fmla="*/ 187325 h 309563" name="connsiteY8"/>
                <a:gd fmla="*/ 231699 w 337212" name="connsiteX9"/>
                <a:gd fmla="*/ 180975 h 309563" name="connsiteY9"/>
                <a:gd fmla="*/ 239637 w 337212" name="connsiteX10"/>
                <a:gd fmla="*/ 184982 h 309563" name="connsiteY10"/>
                <a:gd fmla="*/ 239637 w 337212" name="connsiteX11"/>
                <a:gd fmla="*/ 254429 h 309563" name="connsiteY11"/>
                <a:gd fmla="*/ 231699 w 337212" name="connsiteX12"/>
                <a:gd fmla="*/ 265113 h 309563" name="connsiteY12"/>
                <a:gd fmla="*/ 277737 w 337212" name="connsiteX13"/>
                <a:gd fmla="*/ 177800 h 309563" name="connsiteY13"/>
                <a:gd fmla="*/ 287262 w 337212" name="connsiteX14"/>
                <a:gd fmla="*/ 180398 h 309563" name="connsiteY14"/>
                <a:gd fmla="*/ 287262 w 337212" name="connsiteX15"/>
                <a:gd fmla="*/ 238847 h 309563" name="connsiteY15"/>
                <a:gd fmla="*/ 277737 w 337212" name="connsiteX16"/>
                <a:gd fmla="*/ 249238 h 309563" name="connsiteY16"/>
                <a:gd fmla="*/ 280912 w 337212" name="connsiteX17"/>
                <a:gd fmla="*/ 92075 h 309563" name="connsiteY17"/>
                <a:gd fmla="*/ 307493 w 337212" name="connsiteX18"/>
                <a:gd fmla="*/ 92075 h 309563" name="connsiteY18"/>
                <a:gd fmla="*/ 315468 w 337212" name="connsiteX19"/>
                <a:gd fmla="*/ 97314 h 309563" name="connsiteY19"/>
                <a:gd fmla="*/ 336733 w 337212" name="connsiteX20"/>
                <a:gd fmla="*/ 158869 h 309563" name="connsiteY20"/>
                <a:gd fmla="*/ 331417 w 337212" name="connsiteX21"/>
                <a:gd fmla="*/ 169347 h 309563" name="connsiteY21"/>
                <a:gd fmla="*/ 320784 w 337212" name="connsiteX22"/>
                <a:gd fmla="*/ 164108 h 309563" name="connsiteY22"/>
                <a:gd fmla="*/ 314139 w 337212" name="connsiteX23"/>
                <a:gd fmla="*/ 145772 h 309563" name="connsiteY23"/>
                <a:gd fmla="*/ 314139 w 337212" name="connsiteX24"/>
                <a:gd fmla="*/ 238761 h 309563" name="connsiteY24"/>
                <a:gd fmla="*/ 304835 w 337212" name="connsiteX25"/>
                <a:gd fmla="*/ 249238 h 309563" name="connsiteY25"/>
                <a:gd fmla="*/ 294203 w 337212" name="connsiteX26"/>
                <a:gd fmla="*/ 238761 h 309563" name="connsiteY26"/>
                <a:gd fmla="*/ 294203 w 337212" name="connsiteX27"/>
                <a:gd fmla="*/ 179824 h 309563" name="connsiteY27"/>
                <a:gd fmla="*/ 288886 w 337212" name="connsiteX28"/>
                <a:gd fmla="*/ 179824 h 309563" name="connsiteY28"/>
                <a:gd fmla="*/ 294203 w 337212" name="connsiteX29"/>
                <a:gd fmla="*/ 178515 h 309563" name="connsiteY29"/>
                <a:gd fmla="*/ 304835 w 337212" name="connsiteX30"/>
                <a:gd fmla="*/ 157560 h 309563" name="connsiteY30"/>
                <a:gd fmla="*/ 280912 w 337212" name="connsiteX31"/>
                <a:gd fmla="*/ 92075 h 309563" name="connsiteY31"/>
                <a:gd fmla="*/ 231699 w 337212" name="connsiteX32"/>
                <a:gd fmla="*/ 82550 h 309563" name="connsiteY32"/>
                <a:gd fmla="*/ 243745 w 337212" name="connsiteX33"/>
                <a:gd fmla="*/ 82550 h 309563" name="connsiteY33"/>
                <a:gd fmla="*/ 262484 w 337212" name="connsiteX34"/>
                <a:gd fmla="*/ 82550 h 309563" name="connsiteY34"/>
                <a:gd fmla="*/ 273192 w 337212" name="connsiteX35"/>
                <a:gd fmla="*/ 89117 h 309563" name="connsiteY35"/>
                <a:gd fmla="*/ 297285 w 337212" name="connsiteX36"/>
                <a:gd fmla="*/ 160041 h 309563" name="connsiteY36"/>
                <a:gd fmla="*/ 291931 w 337212" name="connsiteX37"/>
                <a:gd fmla="*/ 171861 h 309563" name="connsiteY37"/>
                <a:gd fmla="*/ 279885 w 337212" name="connsiteX38"/>
                <a:gd fmla="*/ 166608 h 309563" name="connsiteY38"/>
                <a:gd fmla="*/ 271854 w 337212" name="connsiteX39"/>
                <a:gd fmla="*/ 144280 h 309563" name="connsiteY39"/>
                <a:gd fmla="*/ 271854 w 337212" name="connsiteX40"/>
                <a:gd fmla="*/ 253292 h 309563" name="connsiteY40"/>
                <a:gd fmla="*/ 259807 w 337212" name="connsiteX41"/>
                <a:gd fmla="*/ 265113 h 309563" name="connsiteY41"/>
                <a:gd fmla="*/ 247761 w 337212" name="connsiteX42"/>
                <a:gd fmla="*/ 253292 h 309563" name="connsiteY42"/>
                <a:gd fmla="*/ 247761 w 337212" name="connsiteX43"/>
                <a:gd fmla="*/ 183682 h 309563" name="connsiteY43"/>
                <a:gd fmla="*/ 258469 w 337212" name="connsiteX44"/>
                <a:gd fmla="*/ 160041 h 309563" name="connsiteY44"/>
                <a:gd fmla="*/ 231699 w 337212" name="connsiteX45"/>
                <a:gd fmla="*/ 82550 h 309563" name="connsiteY45"/>
                <a:gd fmla="*/ 177724 w 337212" name="connsiteX46"/>
                <a:gd fmla="*/ 77788 h 309563" name="connsiteY46"/>
                <a:gd fmla="*/ 214510 w 337212" name="connsiteX47"/>
                <a:gd fmla="*/ 77788 h 309563" name="connsiteY47"/>
                <a:gd fmla="*/ 225021 w 337212" name="connsiteX48"/>
                <a:gd fmla="*/ 85643 h 309563" name="connsiteY48"/>
                <a:gd fmla="*/ 252610 w 337212" name="connsiteX49"/>
                <a:gd fmla="*/ 162884 h 309563" name="connsiteY49"/>
                <a:gd fmla="*/ 246041 w 337212" name="connsiteX50"/>
                <a:gd fmla="*/ 175976 h 309563" name="connsiteY50"/>
                <a:gd fmla="*/ 231590 w 337212" name="connsiteX51"/>
                <a:gd fmla="*/ 169430 h 309563" name="connsiteY51"/>
                <a:gd fmla="*/ 223707 w 337212" name="connsiteX52"/>
                <a:gd fmla="*/ 145865 h 309563" name="connsiteY52"/>
                <a:gd fmla="*/ 223707 w 337212" name="connsiteX53"/>
                <a:gd fmla="*/ 266309 h 309563" name="connsiteY53"/>
                <a:gd fmla="*/ 210569 w 337212" name="connsiteX54"/>
                <a:gd fmla="*/ 279401 h 309563" name="connsiteY54"/>
                <a:gd fmla="*/ 198745 w 337212" name="connsiteX55"/>
                <a:gd fmla="*/ 266309 h 309563" name="connsiteY55"/>
                <a:gd fmla="*/ 198745 w 337212" name="connsiteX56"/>
                <a:gd fmla="*/ 189068 h 309563" name="connsiteY56"/>
                <a:gd fmla="*/ 197759 w 337212" name="connsiteX57"/>
                <a:gd fmla="*/ 189068 h 309563" name="connsiteY57"/>
                <a:gd fmla="*/ 194803 w 337212" name="connsiteX58"/>
                <a:gd fmla="*/ 189068 h 309563" name="connsiteY58"/>
                <a:gd fmla="*/ 206628 w 337212" name="connsiteX59"/>
                <a:gd fmla="*/ 178595 h 309563" name="connsiteY59"/>
                <a:gd fmla="*/ 206628 w 337212" name="connsiteX60"/>
                <a:gd fmla="*/ 162884 h 309563" name="connsiteY60"/>
                <a:gd fmla="*/ 177724 w 337212" name="connsiteX61"/>
                <a:gd fmla="*/ 79097 h 309563" name="connsiteY61"/>
                <a:gd fmla="*/ 177724 w 337212" name="connsiteX62"/>
                <a:gd fmla="*/ 77788 h 309563" name="connsiteY62"/>
                <a:gd fmla="*/ 120574 w 337212" name="connsiteX63"/>
                <a:gd fmla="*/ 73025 h 309563" name="connsiteY63"/>
                <a:gd fmla="*/ 157008 w 337212" name="connsiteX64"/>
                <a:gd fmla="*/ 73025 h 309563" name="connsiteY64"/>
                <a:gd fmla="*/ 168720 w 337212" name="connsiteX65"/>
                <a:gd fmla="*/ 80953 h 309563" name="connsiteY65"/>
                <a:gd fmla="*/ 197347 w 337212" name="connsiteX66"/>
                <a:gd fmla="*/ 166840 h 309563" name="connsiteY66"/>
                <a:gd fmla="*/ 190840 w 337212" name="connsiteX67"/>
                <a:gd fmla="*/ 181375 h 309563" name="connsiteY67"/>
                <a:gd fmla="*/ 176527 w 337212" name="connsiteX68"/>
                <a:gd fmla="*/ 173447 h 309563" name="connsiteY68"/>
                <a:gd fmla="*/ 167418 w 337212" name="connsiteX69"/>
                <a:gd fmla="*/ 148341 h 309563" name="connsiteY69"/>
                <a:gd fmla="*/ 167418 w 337212" name="connsiteX70"/>
                <a:gd fmla="*/ 279153 h 309563" name="connsiteY70"/>
                <a:gd fmla="*/ 153105 w 337212" name="connsiteX71"/>
                <a:gd fmla="*/ 293688 h 309563" name="connsiteY71"/>
                <a:gd fmla="*/ 140093 w 337212" name="connsiteX72"/>
                <a:gd fmla="*/ 279153 h 309563" name="connsiteY72"/>
                <a:gd fmla="*/ 140093 w 337212" name="connsiteX73"/>
                <a:gd fmla="*/ 195909 h 309563" name="connsiteY73"/>
                <a:gd fmla="*/ 133586 w 337212" name="connsiteX74"/>
                <a:gd fmla="*/ 195909 h 309563" name="connsiteY74"/>
                <a:gd fmla="*/ 138791 w 337212" name="connsiteX75"/>
                <a:gd fmla="*/ 194588 h 309563" name="connsiteY75"/>
                <a:gd fmla="*/ 151804 w 337212" name="connsiteX76"/>
                <a:gd fmla="*/ 166840 h 309563" name="connsiteY76"/>
                <a:gd fmla="*/ 120574 w 337212" name="connsiteX77"/>
                <a:gd fmla="*/ 73025 h 309563" name="connsiteY77"/>
                <a:gd fmla="*/ 46220 w 337212" name="connsiteX78"/>
                <a:gd fmla="*/ 66675 h 309563" name="connsiteY78"/>
                <a:gd fmla="*/ 72821 w 337212" name="connsiteX79"/>
                <a:gd fmla="*/ 66675 h 309563" name="connsiteY79"/>
                <a:gd fmla="*/ 98092 w 337212" name="connsiteX80"/>
                <a:gd fmla="*/ 66675 h 309563" name="connsiteY80"/>
                <a:gd fmla="*/ 111393 w 337212" name="connsiteX81"/>
                <a:gd fmla="*/ 74595 h 309563" name="connsiteY81"/>
                <a:gd fmla="*/ 143315 w 337212" name="connsiteX82"/>
                <a:gd fmla="*/ 169638 h 309563" name="connsiteY82"/>
                <a:gd fmla="*/ 135334 w 337212" name="connsiteX83"/>
                <a:gd fmla="*/ 185479 h 309563" name="connsiteY83"/>
                <a:gd fmla="*/ 119374 w 337212" name="connsiteX84"/>
                <a:gd fmla="*/ 177559 h 309563" name="connsiteY84"/>
                <a:gd fmla="*/ 108733 w 337212" name="connsiteX85"/>
                <a:gd fmla="*/ 148518 h 309563" name="connsiteY85"/>
                <a:gd fmla="*/ 108733 w 337212" name="connsiteX86"/>
                <a:gd fmla="*/ 295043 h 309563" name="connsiteY86"/>
                <a:gd fmla="*/ 94102 w 337212" name="connsiteX87"/>
                <a:gd fmla="*/ 309563 h 309563" name="connsiteY87"/>
                <a:gd fmla="*/ 78141 w 337212" name="connsiteX88"/>
                <a:gd fmla="*/ 295043 h 309563" name="connsiteY88"/>
                <a:gd fmla="*/ 78141 w 337212" name="connsiteX89"/>
                <a:gd fmla="*/ 202640 h 309563" name="connsiteY89"/>
                <a:gd fmla="*/ 66171 w 337212" name="connsiteX90"/>
                <a:gd fmla="*/ 202640 h 309563" name="connsiteY90"/>
                <a:gd fmla="*/ 66171 w 337212" name="connsiteX91"/>
                <a:gd fmla="*/ 295043 h 309563" name="connsiteY91"/>
                <a:gd fmla="*/ 50210 w 337212" name="connsiteX92"/>
                <a:gd fmla="*/ 309563 h 309563" name="connsiteY92"/>
                <a:gd fmla="*/ 35579 w 337212" name="connsiteX93"/>
                <a:gd fmla="*/ 295043 h 309563" name="connsiteY93"/>
                <a:gd fmla="*/ 35579 w 337212" name="connsiteX94"/>
                <a:gd fmla="*/ 148518 h 309563" name="connsiteY94"/>
                <a:gd fmla="*/ 24938 w 337212" name="connsiteX95"/>
                <a:gd fmla="*/ 177559 h 309563" name="connsiteY95"/>
                <a:gd fmla="*/ 8978 w 337212" name="connsiteX96"/>
                <a:gd fmla="*/ 185479 h 309563" name="connsiteY96"/>
                <a:gd fmla="*/ 997 w 337212" name="connsiteX97"/>
                <a:gd fmla="*/ 169638 h 309563" name="connsiteY97"/>
                <a:gd fmla="*/ 32919 w 337212" name="connsiteX98"/>
                <a:gd fmla="*/ 74595 h 309563" name="connsiteY98"/>
                <a:gd fmla="*/ 46220 w 337212" name="connsiteX99"/>
                <a:gd fmla="*/ 66675 h 309563" name="connsiteY99"/>
                <a:gd fmla="*/ 289643 w 337212" name="connsiteX100"/>
                <a:gd fmla="*/ 49213 h 309563" name="connsiteY100"/>
                <a:gd fmla="*/ 309487 w 337212" name="connsiteX101"/>
                <a:gd fmla="*/ 68263 h 309563" name="connsiteY101"/>
                <a:gd fmla="*/ 289643 w 337212" name="connsiteX102"/>
                <a:gd fmla="*/ 87313 h 309563" name="connsiteY102"/>
                <a:gd fmla="*/ 269799 w 337212" name="connsiteX103"/>
                <a:gd fmla="*/ 68263 h 309563" name="connsiteY103"/>
                <a:gd fmla="*/ 271122 w 337212" name="connsiteX104"/>
                <a:gd fmla="*/ 68263 h 309563" name="connsiteY104"/>
                <a:gd fmla="*/ 272445 w 337212" name="connsiteX105"/>
                <a:gd fmla="*/ 59373 h 309563" name="connsiteY105"/>
                <a:gd fmla="*/ 289643 w 337212" name="connsiteX106"/>
                <a:gd fmla="*/ 49213 h 309563" name="connsiteY106"/>
                <a:gd fmla="*/ 244544 w 337212" name="connsiteX107"/>
                <a:gd fmla="*/ 33338 h 309563" name="connsiteY107"/>
                <a:gd fmla="*/ 266625 w 337212" name="connsiteX108"/>
                <a:gd fmla="*/ 55699 h 309563" name="connsiteY108"/>
                <a:gd fmla="*/ 244544 w 337212" name="connsiteX109"/>
                <a:gd fmla="*/ 79376 h 309563" name="connsiteY109"/>
                <a:gd fmla="*/ 223762 w 337212" name="connsiteX110"/>
                <a:gd fmla="*/ 63592 h 309563" name="connsiteY110"/>
                <a:gd fmla="*/ 226360 w 337212" name="connsiteX111"/>
                <a:gd fmla="*/ 49123 h 309563" name="connsiteY111"/>
                <a:gd fmla="*/ 226360 w 337212" name="connsiteX112"/>
                <a:gd fmla="*/ 43861 h 309563" name="connsiteY112"/>
                <a:gd fmla="*/ 244544 w 337212" name="connsiteX113"/>
                <a:gd fmla="*/ 33338 h 309563" name="connsiteY113"/>
                <a:gd fmla="*/ 192806 w 337212" name="connsiteX114"/>
                <a:gd fmla="*/ 23813 h 309563" name="connsiteY114"/>
                <a:gd fmla="*/ 217412 w 337212" name="connsiteX115"/>
                <a:gd fmla="*/ 48420 h 309563" name="connsiteY115"/>
                <a:gd fmla="*/ 192806 w 337212" name="connsiteX116"/>
                <a:gd fmla="*/ 73026 h 309563" name="connsiteY116"/>
                <a:gd fmla="*/ 168199 w 337212" name="connsiteX117"/>
                <a:gd fmla="*/ 51010 h 309563" name="connsiteY117"/>
                <a:gd fmla="*/ 170789 w 337212" name="connsiteX118"/>
                <a:gd fmla="*/ 39354 h 309563" name="connsiteY118"/>
                <a:gd fmla="*/ 170789 w 337212" name="connsiteX119"/>
                <a:gd fmla="*/ 38059 h 309563" name="connsiteY119"/>
                <a:gd fmla="*/ 192806 w 337212" name="connsiteX120"/>
                <a:gd fmla="*/ 23813 h 309563" name="connsiteY120"/>
                <a:gd fmla="*/ 133275 w 337212" name="connsiteX121"/>
                <a:gd fmla="*/ 12700 h 309563" name="connsiteY121"/>
                <a:gd fmla="*/ 160262 w 337212" name="connsiteX122"/>
                <a:gd fmla="*/ 39029 h 309563" name="connsiteY122"/>
                <a:gd fmla="*/ 133275 w 337212" name="connsiteX123"/>
                <a:gd fmla="*/ 66675 h 309563" name="connsiteY123"/>
                <a:gd fmla="*/ 106287 w 337212" name="connsiteX124"/>
                <a:gd fmla="*/ 48245 h 309563" name="connsiteY124"/>
                <a:gd fmla="*/ 111685 w 337212" name="connsiteX125"/>
                <a:gd fmla="*/ 29814 h 309563" name="connsiteY125"/>
                <a:gd fmla="*/ 110335 w 337212" name="connsiteX126"/>
                <a:gd fmla="*/ 23232 h 309563" name="connsiteY126"/>
                <a:gd fmla="*/ 133275 w 337212" name="connsiteX127"/>
                <a:gd fmla="*/ 12700 h 309563" name="connsiteY127"/>
                <a:gd fmla="*/ 72809 w 337212" name="connsiteX128"/>
                <a:gd fmla="*/ 0 h 309563" name="connsiteY128"/>
                <a:gd fmla="*/ 101525 w 337212" name="connsiteX129"/>
                <a:gd fmla="*/ 30163 h 309563" name="connsiteY129"/>
                <a:gd fmla="*/ 72809 w 337212" name="connsiteX130"/>
                <a:gd fmla="*/ 60325 h 309563" name="connsiteY130"/>
                <a:gd fmla="*/ 42787 w 337212" name="connsiteX131"/>
                <a:gd fmla="*/ 30163 h 309563" name="connsiteY131"/>
                <a:gd fmla="*/ 72809 w 337212" name="connsiteX132"/>
                <a:gd fmla="*/ 0 h 309563" name="connsiteY1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b="b" l="l" r="r" t="t"/>
              <a:pathLst>
                <a:path h="309563" w="337212">
                  <a:moveTo>
                    <a:pt x="117399" y="192088"/>
                  </a:moveTo>
                  <a:cubicBezTo>
                    <a:pt x="121632" y="194720"/>
                    <a:pt x="125866" y="196036"/>
                    <a:pt x="130099" y="196036"/>
                  </a:cubicBezTo>
                  <a:cubicBezTo>
                    <a:pt x="130099" y="196036"/>
                    <a:pt x="130099" y="196036"/>
                    <a:pt x="130099" y="278941"/>
                  </a:cubicBezTo>
                  <a:cubicBezTo>
                    <a:pt x="130099" y="285521"/>
                    <a:pt x="124455" y="290785"/>
                    <a:pt x="117399" y="292101"/>
                  </a:cubicBezTo>
                  <a:close/>
                  <a:moveTo>
                    <a:pt x="176137" y="187325"/>
                  </a:moveTo>
                  <a:cubicBezTo>
                    <a:pt x="179841" y="189956"/>
                    <a:pt x="183546" y="191271"/>
                    <a:pt x="187250" y="191271"/>
                  </a:cubicBezTo>
                  <a:cubicBezTo>
                    <a:pt x="187250" y="191271"/>
                    <a:pt x="187250" y="191271"/>
                    <a:pt x="187250" y="267562"/>
                  </a:cubicBezTo>
                  <a:cubicBezTo>
                    <a:pt x="187250" y="274139"/>
                    <a:pt x="182311" y="279400"/>
                    <a:pt x="176137" y="279400"/>
                  </a:cubicBezTo>
                  <a:cubicBezTo>
                    <a:pt x="176137" y="279400"/>
                    <a:pt x="176137" y="279400"/>
                    <a:pt x="176137" y="187325"/>
                  </a:cubicBezTo>
                  <a:close/>
                  <a:moveTo>
                    <a:pt x="231699" y="180975"/>
                  </a:moveTo>
                  <a:cubicBezTo>
                    <a:pt x="233967" y="183646"/>
                    <a:pt x="236235" y="183646"/>
                    <a:pt x="239637" y="184982"/>
                  </a:cubicBezTo>
                  <a:cubicBezTo>
                    <a:pt x="239637" y="184982"/>
                    <a:pt x="239637" y="184982"/>
                    <a:pt x="239637" y="254429"/>
                  </a:cubicBezTo>
                  <a:cubicBezTo>
                    <a:pt x="239637" y="259771"/>
                    <a:pt x="236235" y="263778"/>
                    <a:pt x="231699" y="265113"/>
                  </a:cubicBezTo>
                  <a:close/>
                  <a:moveTo>
                    <a:pt x="277737" y="177800"/>
                  </a:moveTo>
                  <a:cubicBezTo>
                    <a:pt x="280458" y="179099"/>
                    <a:pt x="283180" y="180398"/>
                    <a:pt x="287262" y="180398"/>
                  </a:cubicBezTo>
                  <a:cubicBezTo>
                    <a:pt x="287262" y="180398"/>
                    <a:pt x="287262" y="180398"/>
                    <a:pt x="287262" y="238847"/>
                  </a:cubicBezTo>
                  <a:cubicBezTo>
                    <a:pt x="287262" y="244043"/>
                    <a:pt x="283180" y="247939"/>
                    <a:pt x="277737" y="249238"/>
                  </a:cubicBezTo>
                  <a:close/>
                  <a:moveTo>
                    <a:pt x="280912" y="92075"/>
                  </a:moveTo>
                  <a:cubicBezTo>
                    <a:pt x="282241" y="92075"/>
                    <a:pt x="306164" y="92075"/>
                    <a:pt x="307493" y="92075"/>
                  </a:cubicBezTo>
                  <a:cubicBezTo>
                    <a:pt x="311481" y="92075"/>
                    <a:pt x="314139" y="94694"/>
                    <a:pt x="315468" y="97314"/>
                  </a:cubicBezTo>
                  <a:cubicBezTo>
                    <a:pt x="315468" y="97314"/>
                    <a:pt x="315468" y="97314"/>
                    <a:pt x="336733" y="158869"/>
                  </a:cubicBezTo>
                  <a:cubicBezTo>
                    <a:pt x="338062" y="162798"/>
                    <a:pt x="336733" y="168037"/>
                    <a:pt x="331417" y="169347"/>
                  </a:cubicBezTo>
                  <a:cubicBezTo>
                    <a:pt x="327430" y="170657"/>
                    <a:pt x="322113" y="168037"/>
                    <a:pt x="320784" y="164108"/>
                  </a:cubicBezTo>
                  <a:cubicBezTo>
                    <a:pt x="320784" y="164108"/>
                    <a:pt x="320784" y="164108"/>
                    <a:pt x="314139" y="145772"/>
                  </a:cubicBezTo>
                  <a:cubicBezTo>
                    <a:pt x="314139" y="145772"/>
                    <a:pt x="314139" y="145772"/>
                    <a:pt x="314139" y="238761"/>
                  </a:cubicBezTo>
                  <a:cubicBezTo>
                    <a:pt x="314139" y="243999"/>
                    <a:pt x="310152" y="249238"/>
                    <a:pt x="304835" y="249238"/>
                  </a:cubicBezTo>
                  <a:cubicBezTo>
                    <a:pt x="299519" y="249238"/>
                    <a:pt x="294203" y="243999"/>
                    <a:pt x="294203" y="238761"/>
                  </a:cubicBezTo>
                  <a:cubicBezTo>
                    <a:pt x="294203" y="238761"/>
                    <a:pt x="294203" y="238761"/>
                    <a:pt x="294203" y="179824"/>
                  </a:cubicBezTo>
                  <a:cubicBezTo>
                    <a:pt x="294203" y="179824"/>
                    <a:pt x="294203" y="179824"/>
                    <a:pt x="288886" y="179824"/>
                  </a:cubicBezTo>
                  <a:cubicBezTo>
                    <a:pt x="291545" y="179824"/>
                    <a:pt x="292874" y="179824"/>
                    <a:pt x="294203" y="178515"/>
                  </a:cubicBezTo>
                  <a:cubicBezTo>
                    <a:pt x="302177" y="175895"/>
                    <a:pt x="307493" y="166727"/>
                    <a:pt x="304835" y="157560"/>
                  </a:cubicBezTo>
                  <a:cubicBezTo>
                    <a:pt x="304835" y="157560"/>
                    <a:pt x="304835" y="157560"/>
                    <a:pt x="280912" y="92075"/>
                  </a:cubicBezTo>
                  <a:close/>
                  <a:moveTo>
                    <a:pt x="231699" y="82550"/>
                  </a:moveTo>
                  <a:cubicBezTo>
                    <a:pt x="235715" y="82550"/>
                    <a:pt x="239730" y="82550"/>
                    <a:pt x="243745" y="82550"/>
                  </a:cubicBezTo>
                  <a:cubicBezTo>
                    <a:pt x="253115" y="82550"/>
                    <a:pt x="262484" y="82550"/>
                    <a:pt x="262484" y="82550"/>
                  </a:cubicBezTo>
                  <a:cubicBezTo>
                    <a:pt x="267838" y="82550"/>
                    <a:pt x="271854" y="85177"/>
                    <a:pt x="273192" y="89117"/>
                  </a:cubicBezTo>
                  <a:cubicBezTo>
                    <a:pt x="273192" y="89117"/>
                    <a:pt x="273192" y="89117"/>
                    <a:pt x="297285" y="160041"/>
                  </a:cubicBezTo>
                  <a:cubicBezTo>
                    <a:pt x="299962" y="165294"/>
                    <a:pt x="297285" y="170548"/>
                    <a:pt x="291931" y="171861"/>
                  </a:cubicBezTo>
                  <a:cubicBezTo>
                    <a:pt x="286577" y="174488"/>
                    <a:pt x="281223" y="170548"/>
                    <a:pt x="279885" y="166608"/>
                  </a:cubicBezTo>
                  <a:cubicBezTo>
                    <a:pt x="279885" y="166608"/>
                    <a:pt x="279885" y="166608"/>
                    <a:pt x="271854" y="144280"/>
                  </a:cubicBezTo>
                  <a:cubicBezTo>
                    <a:pt x="271854" y="144280"/>
                    <a:pt x="271854" y="144280"/>
                    <a:pt x="271854" y="253292"/>
                  </a:cubicBezTo>
                  <a:cubicBezTo>
                    <a:pt x="271854" y="259859"/>
                    <a:pt x="266500" y="265113"/>
                    <a:pt x="259807" y="265113"/>
                  </a:cubicBezTo>
                  <a:cubicBezTo>
                    <a:pt x="253115" y="265113"/>
                    <a:pt x="247761" y="259859"/>
                    <a:pt x="247761" y="253292"/>
                  </a:cubicBezTo>
                  <a:cubicBezTo>
                    <a:pt x="247761" y="253292"/>
                    <a:pt x="247761" y="253292"/>
                    <a:pt x="247761" y="183682"/>
                  </a:cubicBezTo>
                  <a:cubicBezTo>
                    <a:pt x="257130" y="179742"/>
                    <a:pt x="262484" y="169235"/>
                    <a:pt x="258469" y="160041"/>
                  </a:cubicBezTo>
                  <a:cubicBezTo>
                    <a:pt x="258469" y="160041"/>
                    <a:pt x="258469" y="160041"/>
                    <a:pt x="231699" y="82550"/>
                  </a:cubicBezTo>
                  <a:close/>
                  <a:moveTo>
                    <a:pt x="177724" y="77788"/>
                  </a:moveTo>
                  <a:cubicBezTo>
                    <a:pt x="177724" y="77788"/>
                    <a:pt x="213196" y="77788"/>
                    <a:pt x="214510" y="77788"/>
                  </a:cubicBezTo>
                  <a:cubicBezTo>
                    <a:pt x="219765" y="77788"/>
                    <a:pt x="223707" y="80406"/>
                    <a:pt x="225021" y="85643"/>
                  </a:cubicBezTo>
                  <a:cubicBezTo>
                    <a:pt x="225021" y="85643"/>
                    <a:pt x="225021" y="85643"/>
                    <a:pt x="252610" y="162884"/>
                  </a:cubicBezTo>
                  <a:cubicBezTo>
                    <a:pt x="253924" y="168121"/>
                    <a:pt x="251296" y="174667"/>
                    <a:pt x="246041" y="175976"/>
                  </a:cubicBezTo>
                  <a:cubicBezTo>
                    <a:pt x="239472" y="178595"/>
                    <a:pt x="234217" y="175976"/>
                    <a:pt x="231590" y="169430"/>
                  </a:cubicBezTo>
                  <a:cubicBezTo>
                    <a:pt x="231590" y="169430"/>
                    <a:pt x="231590" y="169430"/>
                    <a:pt x="223707" y="145865"/>
                  </a:cubicBezTo>
                  <a:cubicBezTo>
                    <a:pt x="223707" y="145865"/>
                    <a:pt x="223707" y="145865"/>
                    <a:pt x="223707" y="266309"/>
                  </a:cubicBezTo>
                  <a:cubicBezTo>
                    <a:pt x="223707" y="272855"/>
                    <a:pt x="218452" y="279401"/>
                    <a:pt x="210569" y="279401"/>
                  </a:cubicBezTo>
                  <a:cubicBezTo>
                    <a:pt x="204000" y="279401"/>
                    <a:pt x="198745" y="272855"/>
                    <a:pt x="198745" y="266309"/>
                  </a:cubicBezTo>
                  <a:cubicBezTo>
                    <a:pt x="198745" y="266309"/>
                    <a:pt x="198745" y="266309"/>
                    <a:pt x="198745" y="189068"/>
                  </a:cubicBezTo>
                  <a:cubicBezTo>
                    <a:pt x="198745" y="189068"/>
                    <a:pt x="198745" y="189068"/>
                    <a:pt x="197759" y="189068"/>
                  </a:cubicBezTo>
                  <a:lnTo>
                    <a:pt x="194803" y="189068"/>
                  </a:lnTo>
                  <a:cubicBezTo>
                    <a:pt x="200059" y="187759"/>
                    <a:pt x="204000" y="183831"/>
                    <a:pt x="206628" y="178595"/>
                  </a:cubicBezTo>
                  <a:cubicBezTo>
                    <a:pt x="209255" y="173358"/>
                    <a:pt x="209255" y="168121"/>
                    <a:pt x="206628" y="162884"/>
                  </a:cubicBezTo>
                  <a:cubicBezTo>
                    <a:pt x="206628" y="162884"/>
                    <a:pt x="206628" y="162884"/>
                    <a:pt x="177724" y="79097"/>
                  </a:cubicBezTo>
                  <a:cubicBezTo>
                    <a:pt x="177724" y="79097"/>
                    <a:pt x="177724" y="77788"/>
                    <a:pt x="177724" y="77788"/>
                  </a:cubicBezTo>
                  <a:close/>
                  <a:moveTo>
                    <a:pt x="120574" y="73025"/>
                  </a:moveTo>
                  <a:cubicBezTo>
                    <a:pt x="120574" y="73025"/>
                    <a:pt x="157008" y="73025"/>
                    <a:pt x="157008" y="73025"/>
                  </a:cubicBezTo>
                  <a:cubicBezTo>
                    <a:pt x="162213" y="73025"/>
                    <a:pt x="167418" y="75668"/>
                    <a:pt x="168720" y="80953"/>
                  </a:cubicBezTo>
                  <a:cubicBezTo>
                    <a:pt x="168720" y="80953"/>
                    <a:pt x="168720" y="80953"/>
                    <a:pt x="197347" y="166840"/>
                  </a:cubicBezTo>
                  <a:cubicBezTo>
                    <a:pt x="199949" y="172125"/>
                    <a:pt x="197347" y="178732"/>
                    <a:pt x="190840" y="181375"/>
                  </a:cubicBezTo>
                  <a:cubicBezTo>
                    <a:pt x="184334" y="184017"/>
                    <a:pt x="177828" y="180053"/>
                    <a:pt x="176527" y="173447"/>
                  </a:cubicBezTo>
                  <a:lnTo>
                    <a:pt x="167418" y="148341"/>
                  </a:lnTo>
                  <a:cubicBezTo>
                    <a:pt x="167418" y="148341"/>
                    <a:pt x="167418" y="148341"/>
                    <a:pt x="167418" y="279153"/>
                  </a:cubicBezTo>
                  <a:cubicBezTo>
                    <a:pt x="167418" y="287081"/>
                    <a:pt x="160912" y="293688"/>
                    <a:pt x="153105" y="293688"/>
                  </a:cubicBezTo>
                  <a:cubicBezTo>
                    <a:pt x="145297" y="293688"/>
                    <a:pt x="140093" y="287081"/>
                    <a:pt x="140093" y="279153"/>
                  </a:cubicBezTo>
                  <a:cubicBezTo>
                    <a:pt x="140093" y="279153"/>
                    <a:pt x="140093" y="279153"/>
                    <a:pt x="140093" y="195909"/>
                  </a:cubicBezTo>
                  <a:cubicBezTo>
                    <a:pt x="140093" y="195909"/>
                    <a:pt x="140093" y="195909"/>
                    <a:pt x="133586" y="195909"/>
                  </a:cubicBezTo>
                  <a:cubicBezTo>
                    <a:pt x="134888" y="195909"/>
                    <a:pt x="136189" y="195909"/>
                    <a:pt x="138791" y="194588"/>
                  </a:cubicBezTo>
                  <a:cubicBezTo>
                    <a:pt x="150502" y="190624"/>
                    <a:pt x="155707" y="177411"/>
                    <a:pt x="151804" y="166840"/>
                  </a:cubicBezTo>
                  <a:cubicBezTo>
                    <a:pt x="151804" y="166840"/>
                    <a:pt x="151804" y="166840"/>
                    <a:pt x="120574" y="73025"/>
                  </a:cubicBezTo>
                  <a:close/>
                  <a:moveTo>
                    <a:pt x="46220" y="66675"/>
                  </a:moveTo>
                  <a:cubicBezTo>
                    <a:pt x="47550" y="66675"/>
                    <a:pt x="59520" y="66675"/>
                    <a:pt x="72821" y="66675"/>
                  </a:cubicBezTo>
                  <a:cubicBezTo>
                    <a:pt x="84792" y="66675"/>
                    <a:pt x="96762" y="66675"/>
                    <a:pt x="98092" y="66675"/>
                  </a:cubicBezTo>
                  <a:cubicBezTo>
                    <a:pt x="103413" y="66675"/>
                    <a:pt x="108733" y="69315"/>
                    <a:pt x="111393" y="74595"/>
                  </a:cubicBezTo>
                  <a:cubicBezTo>
                    <a:pt x="111393" y="74595"/>
                    <a:pt x="111393" y="74595"/>
                    <a:pt x="143315" y="169638"/>
                  </a:cubicBezTo>
                  <a:cubicBezTo>
                    <a:pt x="145975" y="176239"/>
                    <a:pt x="143315" y="184159"/>
                    <a:pt x="135334" y="185479"/>
                  </a:cubicBezTo>
                  <a:cubicBezTo>
                    <a:pt x="128684" y="188119"/>
                    <a:pt x="122034" y="184159"/>
                    <a:pt x="119374" y="177559"/>
                  </a:cubicBezTo>
                  <a:cubicBezTo>
                    <a:pt x="119374" y="177559"/>
                    <a:pt x="119374" y="177559"/>
                    <a:pt x="108733" y="148518"/>
                  </a:cubicBezTo>
                  <a:cubicBezTo>
                    <a:pt x="108733" y="148518"/>
                    <a:pt x="108733" y="148518"/>
                    <a:pt x="108733" y="295043"/>
                  </a:cubicBezTo>
                  <a:cubicBezTo>
                    <a:pt x="108733" y="302963"/>
                    <a:pt x="102083" y="309563"/>
                    <a:pt x="94102" y="309563"/>
                  </a:cubicBezTo>
                  <a:cubicBezTo>
                    <a:pt x="84792" y="309563"/>
                    <a:pt x="78141" y="302963"/>
                    <a:pt x="78141" y="295043"/>
                  </a:cubicBezTo>
                  <a:cubicBezTo>
                    <a:pt x="78141" y="295043"/>
                    <a:pt x="78141" y="295043"/>
                    <a:pt x="78141" y="202640"/>
                  </a:cubicBezTo>
                  <a:cubicBezTo>
                    <a:pt x="78141" y="202640"/>
                    <a:pt x="78141" y="202640"/>
                    <a:pt x="66171" y="202640"/>
                  </a:cubicBezTo>
                  <a:cubicBezTo>
                    <a:pt x="66171" y="202640"/>
                    <a:pt x="66171" y="202640"/>
                    <a:pt x="66171" y="295043"/>
                  </a:cubicBezTo>
                  <a:cubicBezTo>
                    <a:pt x="66171" y="302963"/>
                    <a:pt x="59520" y="309563"/>
                    <a:pt x="50210" y="309563"/>
                  </a:cubicBezTo>
                  <a:cubicBezTo>
                    <a:pt x="42229" y="309563"/>
                    <a:pt x="35579" y="302963"/>
                    <a:pt x="35579" y="295043"/>
                  </a:cubicBezTo>
                  <a:cubicBezTo>
                    <a:pt x="35579" y="295043"/>
                    <a:pt x="35579" y="295043"/>
                    <a:pt x="35579" y="148518"/>
                  </a:cubicBezTo>
                  <a:cubicBezTo>
                    <a:pt x="35579" y="148518"/>
                    <a:pt x="35579" y="148518"/>
                    <a:pt x="24938" y="177559"/>
                  </a:cubicBezTo>
                  <a:cubicBezTo>
                    <a:pt x="22278" y="184159"/>
                    <a:pt x="15628" y="188119"/>
                    <a:pt x="8978" y="185479"/>
                  </a:cubicBezTo>
                  <a:cubicBezTo>
                    <a:pt x="997" y="184159"/>
                    <a:pt x="-1663" y="176239"/>
                    <a:pt x="997" y="169638"/>
                  </a:cubicBezTo>
                  <a:cubicBezTo>
                    <a:pt x="997" y="169638"/>
                    <a:pt x="997" y="169638"/>
                    <a:pt x="32919" y="74595"/>
                  </a:cubicBezTo>
                  <a:cubicBezTo>
                    <a:pt x="35579" y="69315"/>
                    <a:pt x="40899" y="66675"/>
                    <a:pt x="46220" y="66675"/>
                  </a:cubicBezTo>
                  <a:close/>
                  <a:moveTo>
                    <a:pt x="289643" y="49213"/>
                  </a:moveTo>
                  <a:cubicBezTo>
                    <a:pt x="301549" y="49213"/>
                    <a:pt x="309487" y="58103"/>
                    <a:pt x="309487" y="68263"/>
                  </a:cubicBezTo>
                  <a:cubicBezTo>
                    <a:pt x="309487" y="79693"/>
                    <a:pt x="300227" y="87313"/>
                    <a:pt x="289643" y="87313"/>
                  </a:cubicBezTo>
                  <a:cubicBezTo>
                    <a:pt x="280383" y="87313"/>
                    <a:pt x="269799" y="79693"/>
                    <a:pt x="269799" y="68263"/>
                  </a:cubicBezTo>
                  <a:cubicBezTo>
                    <a:pt x="269799" y="68263"/>
                    <a:pt x="271122" y="68263"/>
                    <a:pt x="271122" y="68263"/>
                  </a:cubicBezTo>
                  <a:cubicBezTo>
                    <a:pt x="271122" y="65723"/>
                    <a:pt x="272445" y="63183"/>
                    <a:pt x="272445" y="59373"/>
                  </a:cubicBezTo>
                  <a:cubicBezTo>
                    <a:pt x="276414" y="54293"/>
                    <a:pt x="283028" y="49213"/>
                    <a:pt x="289643" y="49213"/>
                  </a:cubicBezTo>
                  <a:close/>
                  <a:moveTo>
                    <a:pt x="244544" y="33338"/>
                  </a:moveTo>
                  <a:cubicBezTo>
                    <a:pt x="257533" y="33338"/>
                    <a:pt x="266625" y="43861"/>
                    <a:pt x="266625" y="55699"/>
                  </a:cubicBezTo>
                  <a:cubicBezTo>
                    <a:pt x="266625" y="68853"/>
                    <a:pt x="256234" y="79376"/>
                    <a:pt x="244544" y="79376"/>
                  </a:cubicBezTo>
                  <a:cubicBezTo>
                    <a:pt x="235452" y="79376"/>
                    <a:pt x="226360" y="72799"/>
                    <a:pt x="223762" y="63592"/>
                  </a:cubicBezTo>
                  <a:cubicBezTo>
                    <a:pt x="225061" y="59645"/>
                    <a:pt x="226360" y="54384"/>
                    <a:pt x="226360" y="49123"/>
                  </a:cubicBezTo>
                  <a:cubicBezTo>
                    <a:pt x="226360" y="47807"/>
                    <a:pt x="226360" y="46492"/>
                    <a:pt x="226360" y="43861"/>
                  </a:cubicBezTo>
                  <a:cubicBezTo>
                    <a:pt x="230256" y="37284"/>
                    <a:pt x="236751" y="33338"/>
                    <a:pt x="244544" y="33338"/>
                  </a:cubicBezTo>
                  <a:close/>
                  <a:moveTo>
                    <a:pt x="192806" y="23813"/>
                  </a:moveTo>
                  <a:cubicBezTo>
                    <a:pt x="205756" y="23813"/>
                    <a:pt x="217412" y="35469"/>
                    <a:pt x="217412" y="48420"/>
                  </a:cubicBezTo>
                  <a:cubicBezTo>
                    <a:pt x="217412" y="62665"/>
                    <a:pt x="205756" y="73026"/>
                    <a:pt x="192806" y="73026"/>
                  </a:cubicBezTo>
                  <a:cubicBezTo>
                    <a:pt x="179855" y="73026"/>
                    <a:pt x="169494" y="63961"/>
                    <a:pt x="168199" y="51010"/>
                  </a:cubicBezTo>
                  <a:cubicBezTo>
                    <a:pt x="169494" y="48420"/>
                    <a:pt x="170789" y="44534"/>
                    <a:pt x="170789" y="39354"/>
                  </a:cubicBezTo>
                  <a:cubicBezTo>
                    <a:pt x="170789" y="39354"/>
                    <a:pt x="170789" y="39354"/>
                    <a:pt x="170789" y="38059"/>
                  </a:cubicBezTo>
                  <a:cubicBezTo>
                    <a:pt x="174674" y="30288"/>
                    <a:pt x="182445" y="23813"/>
                    <a:pt x="192806" y="23813"/>
                  </a:cubicBezTo>
                  <a:close/>
                  <a:moveTo>
                    <a:pt x="133275" y="12700"/>
                  </a:moveTo>
                  <a:cubicBezTo>
                    <a:pt x="148118" y="12700"/>
                    <a:pt x="160262" y="24548"/>
                    <a:pt x="160262" y="39029"/>
                  </a:cubicBezTo>
                  <a:cubicBezTo>
                    <a:pt x="160262" y="54827"/>
                    <a:pt x="148118" y="66675"/>
                    <a:pt x="133275" y="66675"/>
                  </a:cubicBezTo>
                  <a:cubicBezTo>
                    <a:pt x="121130" y="66675"/>
                    <a:pt x="110335" y="60093"/>
                    <a:pt x="106287" y="48245"/>
                  </a:cubicBezTo>
                  <a:cubicBezTo>
                    <a:pt x="108986" y="42979"/>
                    <a:pt x="111685" y="36396"/>
                    <a:pt x="111685" y="29814"/>
                  </a:cubicBezTo>
                  <a:cubicBezTo>
                    <a:pt x="111685" y="27181"/>
                    <a:pt x="110335" y="25865"/>
                    <a:pt x="110335" y="23232"/>
                  </a:cubicBezTo>
                  <a:cubicBezTo>
                    <a:pt x="115733" y="16649"/>
                    <a:pt x="123829" y="12700"/>
                    <a:pt x="133275" y="12700"/>
                  </a:cubicBezTo>
                  <a:close/>
                  <a:moveTo>
                    <a:pt x="72809" y="0"/>
                  </a:moveTo>
                  <a:cubicBezTo>
                    <a:pt x="88472" y="0"/>
                    <a:pt x="101525" y="14426"/>
                    <a:pt x="101525" y="30163"/>
                  </a:cubicBezTo>
                  <a:cubicBezTo>
                    <a:pt x="101525" y="47211"/>
                    <a:pt x="87167" y="60325"/>
                    <a:pt x="72809" y="60325"/>
                  </a:cubicBezTo>
                  <a:cubicBezTo>
                    <a:pt x="57145" y="60325"/>
                    <a:pt x="42787" y="47211"/>
                    <a:pt x="42787" y="30163"/>
                  </a:cubicBezTo>
                  <a:cubicBezTo>
                    <a:pt x="42787" y="14426"/>
                    <a:pt x="55840" y="0"/>
                    <a:pt x="728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grpSp>
        <p:nvGrpSpPr>
          <p:cNvPr id="32" name="组合 31"/>
          <p:cNvGrpSpPr/>
          <p:nvPr/>
        </p:nvGrpSpPr>
        <p:grpSpPr>
          <a:xfrm>
            <a:off x="10052945" y="3639241"/>
            <a:ext cx="906259" cy="906259"/>
            <a:chOff x="6781800" y="3514522"/>
            <a:chExt cx="1181100" cy="1181100"/>
          </a:xfrm>
        </p:grpSpPr>
        <p:sp>
          <p:nvSpPr>
            <p:cNvPr id="33" name="椭圆 32"/>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34" name="椭圆 19"/>
            <p:cNvSpPr/>
            <p:nvPr/>
          </p:nvSpPr>
          <p:spPr>
            <a:xfrm>
              <a:off x="7039697" y="3762172"/>
              <a:ext cx="665305" cy="685800"/>
            </a:xfrm>
            <a:custGeom>
              <a:gdLst>
                <a:gd fmla="*/ 157951 w 327026" name="connsiteX0"/>
                <a:gd fmla="*/ 134938 h 337100" name="connsiteY0"/>
                <a:gd fmla="*/ 327026 w 327026" name="connsiteX1"/>
                <a:gd fmla="*/ 239958 h 337100" name="connsiteY1"/>
                <a:gd fmla="*/ 259660 w 327026" name="connsiteX2"/>
                <a:gd fmla="*/ 254398 h 337100" name="connsiteY2"/>
                <a:gd fmla="*/ 295325 w 327026" name="connsiteX3"/>
                <a:gd fmla="*/ 305595 h 337100" name="connsiteY3"/>
                <a:gd fmla="*/ 292683 w 327026" name="connsiteX4"/>
                <a:gd fmla="*/ 334475 h 337100" name="connsiteY4"/>
                <a:gd fmla="*/ 263623 w 327026" name="connsiteX5"/>
                <a:gd fmla="*/ 326599 h 337100" name="connsiteY5"/>
                <a:gd fmla="*/ 227959 w 327026" name="connsiteX6"/>
                <a:gd fmla="*/ 275402 h 337100" name="connsiteY6"/>
                <a:gd fmla="*/ 192294 w 327026" name="connsiteX7"/>
                <a:gd fmla="*/ 333162 h 337100" name="connsiteY7"/>
                <a:gd fmla="*/ 153988 w 327026" name="connsiteX8"/>
                <a:gd fmla="*/ 137564 h 337100" name="connsiteY8"/>
                <a:gd fmla="*/ 157951 w 327026" name="connsiteX9"/>
                <a:gd fmla="*/ 134938 h 337100" name="connsiteY9"/>
                <a:gd fmla="*/ 287448 w 327026" name="connsiteX10"/>
                <a:gd fmla="*/ 96838 h 337100" name="connsiteY10"/>
                <a:gd fmla="*/ 270368 w 327026" name="connsiteX11"/>
                <a:gd fmla="*/ 108528 h 337100" name="connsiteY11"/>
                <a:gd fmla="*/ 280879 w 327026" name="connsiteX12"/>
                <a:gd fmla="*/ 150092 h 337100" name="connsiteY12"/>
                <a:gd fmla="*/ 301899 w 327026" name="connsiteX13"/>
                <a:gd fmla="*/ 182563 h 337100" name="connsiteY13"/>
                <a:gd fmla="*/ 303213 w 327026" name="connsiteX14"/>
                <a:gd fmla="*/ 161781 h 337100" name="connsiteY14"/>
                <a:gd fmla="*/ 287448 w 327026" name="connsiteX15"/>
                <a:gd fmla="*/ 96838 h 337100" name="connsiteY15"/>
                <a:gd fmla="*/ 160474 w 327026" name="connsiteX16"/>
                <a:gd fmla="*/ 0 h 337100" name="connsiteY16"/>
                <a:gd fmla="*/ 322263 w 327026" name="connsiteX17"/>
                <a:gd fmla="*/ 161925 h 337100" name="connsiteY17"/>
                <a:gd fmla="*/ 314371 w 327026" name="connsiteX18"/>
                <a:gd fmla="*/ 211951 h 337100" name="connsiteY18"/>
                <a:gd fmla="*/ 242026 w 327026" name="connsiteX19"/>
                <a:gd fmla="*/ 165875 h 337100" name="connsiteY19"/>
                <a:gd fmla="*/ 259126 w 327026" name="connsiteX20"/>
                <a:gd fmla="*/ 139545 h 337100" name="connsiteY20"/>
                <a:gd fmla="*/ 244657 w 327026" name="connsiteX21"/>
                <a:gd fmla="*/ 94785 h 337100" name="connsiteY21"/>
                <a:gd fmla="*/ 203881 w 327026" name="connsiteX22"/>
                <a:gd fmla="*/ 63190 h 337100" name="connsiteY22"/>
                <a:gd fmla="*/ 186781 w 327026" name="connsiteX23"/>
                <a:gd fmla="*/ 22380 h 337100" name="connsiteY23"/>
                <a:gd fmla="*/ 160474 w 327026" name="connsiteX24"/>
                <a:gd fmla="*/ 19747 h 337100" name="connsiteY24"/>
                <a:gd fmla="*/ 74975 w 327026" name="connsiteX25"/>
                <a:gd fmla="*/ 48709 h 337100" name="connsiteY25"/>
                <a:gd fmla="*/ 86814 w 327026" name="connsiteX26"/>
                <a:gd fmla="*/ 86886 h 337100" name="connsiteY26"/>
                <a:gd fmla="*/ 53930 w 327026" name="connsiteX27"/>
                <a:gd fmla="*/ 111899 h 337100" name="connsiteY27"/>
                <a:gd fmla="*/ 53930 w 327026" name="connsiteX28"/>
                <a:gd fmla="*/ 140862 h 337100" name="connsiteY28"/>
                <a:gd fmla="*/ 59191 w 327026" name="connsiteX29"/>
                <a:gd fmla="*/ 157976 h 337100" name="connsiteY29"/>
                <a:gd fmla="*/ 21046 w 327026" name="connsiteX30"/>
                <a:gd fmla="*/ 181672 h 337100" name="connsiteY30"/>
                <a:gd fmla="*/ 35515 w 327026" name="connsiteX31"/>
                <a:gd fmla="*/ 227748 h 337100" name="connsiteY31"/>
                <a:gd fmla="*/ 59191 w 327026" name="connsiteX32"/>
                <a:gd fmla="*/ 190887 h 337100" name="connsiteY32"/>
                <a:gd fmla="*/ 89444 w 327026" name="connsiteX33"/>
                <a:gd fmla="*/ 198786 h 337100" name="connsiteY33"/>
                <a:gd fmla="*/ 122328 w 327026" name="connsiteX34"/>
                <a:gd fmla="*/ 215900 h 337100" name="connsiteY34"/>
                <a:gd fmla="*/ 96021 w 327026" name="connsiteX35"/>
                <a:gd fmla="*/ 248812 h 337100" name="connsiteY35"/>
                <a:gd fmla="*/ 86814 w 327026" name="connsiteX36"/>
                <a:gd fmla="*/ 283040 h 337100" name="connsiteY36"/>
                <a:gd fmla="*/ 160474 w 327026" name="connsiteX37"/>
                <a:gd fmla="*/ 304103 h 337100" name="connsiteY37"/>
                <a:gd fmla="*/ 167051 w 327026" name="connsiteX38"/>
                <a:gd fmla="*/ 302787 h 337100" name="connsiteY38"/>
                <a:gd fmla="*/ 170997 w 327026" name="connsiteX39"/>
                <a:gd fmla="*/ 322534 h 337100" name="connsiteY39"/>
                <a:gd fmla="*/ 160474 w 327026" name="connsiteX40"/>
                <a:gd fmla="*/ 323850 h 337100" name="connsiteY40"/>
                <a:gd fmla="*/ 0 w 327026" name="connsiteX41"/>
                <a:gd fmla="*/ 161925 h 337100" name="connsiteY41"/>
                <a:gd fmla="*/ 160474 w 327026" name="connsiteX42"/>
                <a:gd fmla="*/ 0 h 337100" name="connsiteY4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b="b" l="l" r="r" t="t"/>
              <a:pathLst>
                <a:path h="337100" w="327026">
                  <a:moveTo>
                    <a:pt x="157951" y="134938"/>
                  </a:moveTo>
                  <a:cubicBezTo>
                    <a:pt x="157951" y="134938"/>
                    <a:pt x="157951" y="134938"/>
                    <a:pt x="327026" y="239958"/>
                  </a:cubicBezTo>
                  <a:cubicBezTo>
                    <a:pt x="327026" y="239958"/>
                    <a:pt x="327026" y="239958"/>
                    <a:pt x="259660" y="254398"/>
                  </a:cubicBezTo>
                  <a:lnTo>
                    <a:pt x="295325" y="305595"/>
                  </a:lnTo>
                  <a:cubicBezTo>
                    <a:pt x="301929" y="316097"/>
                    <a:pt x="300608" y="327911"/>
                    <a:pt x="292683" y="334475"/>
                  </a:cubicBezTo>
                  <a:cubicBezTo>
                    <a:pt x="283436" y="339726"/>
                    <a:pt x="271548" y="337101"/>
                    <a:pt x="263623" y="326599"/>
                  </a:cubicBezTo>
                  <a:cubicBezTo>
                    <a:pt x="263623" y="326599"/>
                    <a:pt x="263623" y="326599"/>
                    <a:pt x="227959" y="275402"/>
                  </a:cubicBezTo>
                  <a:cubicBezTo>
                    <a:pt x="227959" y="275402"/>
                    <a:pt x="227959" y="275402"/>
                    <a:pt x="192294" y="333162"/>
                  </a:cubicBezTo>
                  <a:cubicBezTo>
                    <a:pt x="192294" y="333162"/>
                    <a:pt x="192294" y="333162"/>
                    <a:pt x="153988" y="137564"/>
                  </a:cubicBezTo>
                  <a:cubicBezTo>
                    <a:pt x="153988" y="137564"/>
                    <a:pt x="153988" y="137564"/>
                    <a:pt x="157951" y="134938"/>
                  </a:cubicBezTo>
                  <a:close/>
                  <a:moveTo>
                    <a:pt x="287448" y="96838"/>
                  </a:moveTo>
                  <a:cubicBezTo>
                    <a:pt x="280879" y="99436"/>
                    <a:pt x="272996" y="103332"/>
                    <a:pt x="270368" y="108528"/>
                  </a:cubicBezTo>
                  <a:cubicBezTo>
                    <a:pt x="265113" y="117620"/>
                    <a:pt x="271682" y="143597"/>
                    <a:pt x="280879" y="150092"/>
                  </a:cubicBezTo>
                  <a:cubicBezTo>
                    <a:pt x="292703" y="159184"/>
                    <a:pt x="299272" y="170873"/>
                    <a:pt x="301899" y="182563"/>
                  </a:cubicBezTo>
                  <a:cubicBezTo>
                    <a:pt x="303213" y="176069"/>
                    <a:pt x="303213" y="168276"/>
                    <a:pt x="303213" y="161781"/>
                  </a:cubicBezTo>
                  <a:cubicBezTo>
                    <a:pt x="303213" y="138402"/>
                    <a:pt x="297958" y="116321"/>
                    <a:pt x="287448" y="96838"/>
                  </a:cubicBezTo>
                  <a:close/>
                  <a:moveTo>
                    <a:pt x="160474" y="0"/>
                  </a:moveTo>
                  <a:cubicBezTo>
                    <a:pt x="249918" y="0"/>
                    <a:pt x="322263" y="72405"/>
                    <a:pt x="322263" y="161925"/>
                  </a:cubicBezTo>
                  <a:cubicBezTo>
                    <a:pt x="322263" y="179039"/>
                    <a:pt x="319632" y="196153"/>
                    <a:pt x="314371" y="211951"/>
                  </a:cubicBezTo>
                  <a:cubicBezTo>
                    <a:pt x="314371" y="211951"/>
                    <a:pt x="314371" y="211951"/>
                    <a:pt x="242026" y="165875"/>
                  </a:cubicBezTo>
                  <a:cubicBezTo>
                    <a:pt x="247288" y="157976"/>
                    <a:pt x="257811" y="147444"/>
                    <a:pt x="259126" y="139545"/>
                  </a:cubicBezTo>
                  <a:cubicBezTo>
                    <a:pt x="260441" y="127697"/>
                    <a:pt x="251234" y="97418"/>
                    <a:pt x="244657" y="94785"/>
                  </a:cubicBezTo>
                  <a:cubicBezTo>
                    <a:pt x="238080" y="90836"/>
                    <a:pt x="218350" y="71089"/>
                    <a:pt x="203881" y="63190"/>
                  </a:cubicBezTo>
                  <a:cubicBezTo>
                    <a:pt x="193358" y="57924"/>
                    <a:pt x="188096" y="36861"/>
                    <a:pt x="186781" y="22380"/>
                  </a:cubicBezTo>
                  <a:cubicBezTo>
                    <a:pt x="177574" y="21063"/>
                    <a:pt x="169681" y="19747"/>
                    <a:pt x="160474" y="19747"/>
                  </a:cubicBezTo>
                  <a:cubicBezTo>
                    <a:pt x="128905" y="19747"/>
                    <a:pt x="98652" y="30279"/>
                    <a:pt x="74975" y="48709"/>
                  </a:cubicBezTo>
                  <a:cubicBezTo>
                    <a:pt x="81552" y="59241"/>
                    <a:pt x="93390" y="78988"/>
                    <a:pt x="86814" y="86886"/>
                  </a:cubicBezTo>
                  <a:cubicBezTo>
                    <a:pt x="78921" y="100051"/>
                    <a:pt x="53930" y="100051"/>
                    <a:pt x="53930" y="111899"/>
                  </a:cubicBezTo>
                  <a:cubicBezTo>
                    <a:pt x="53930" y="123747"/>
                    <a:pt x="52614" y="135596"/>
                    <a:pt x="53930" y="140862"/>
                  </a:cubicBezTo>
                  <a:cubicBezTo>
                    <a:pt x="55245" y="146128"/>
                    <a:pt x="69714" y="150077"/>
                    <a:pt x="59191" y="157976"/>
                  </a:cubicBezTo>
                  <a:cubicBezTo>
                    <a:pt x="52614" y="164558"/>
                    <a:pt x="32884" y="175090"/>
                    <a:pt x="21046" y="181672"/>
                  </a:cubicBezTo>
                  <a:cubicBezTo>
                    <a:pt x="22361" y="197470"/>
                    <a:pt x="27622" y="213267"/>
                    <a:pt x="35515" y="227748"/>
                  </a:cubicBezTo>
                  <a:cubicBezTo>
                    <a:pt x="38145" y="219850"/>
                    <a:pt x="49984" y="192204"/>
                    <a:pt x="59191" y="190887"/>
                  </a:cubicBezTo>
                  <a:cubicBezTo>
                    <a:pt x="69714" y="188254"/>
                    <a:pt x="78921" y="185621"/>
                    <a:pt x="89444" y="198786"/>
                  </a:cubicBezTo>
                  <a:cubicBezTo>
                    <a:pt x="99967" y="211951"/>
                    <a:pt x="114436" y="215900"/>
                    <a:pt x="122328" y="215900"/>
                  </a:cubicBezTo>
                  <a:cubicBezTo>
                    <a:pt x="130220" y="215900"/>
                    <a:pt x="121013" y="243546"/>
                    <a:pt x="96021" y="248812"/>
                  </a:cubicBezTo>
                  <a:cubicBezTo>
                    <a:pt x="72345" y="252761"/>
                    <a:pt x="106544" y="283040"/>
                    <a:pt x="86814" y="283040"/>
                  </a:cubicBezTo>
                  <a:cubicBezTo>
                    <a:pt x="109175" y="296204"/>
                    <a:pt x="134167" y="304103"/>
                    <a:pt x="160474" y="304103"/>
                  </a:cubicBezTo>
                  <a:cubicBezTo>
                    <a:pt x="163105" y="304103"/>
                    <a:pt x="165735" y="302787"/>
                    <a:pt x="167051" y="302787"/>
                  </a:cubicBezTo>
                  <a:cubicBezTo>
                    <a:pt x="167051" y="302787"/>
                    <a:pt x="167051" y="302787"/>
                    <a:pt x="170997" y="322534"/>
                  </a:cubicBezTo>
                  <a:cubicBezTo>
                    <a:pt x="168366" y="322534"/>
                    <a:pt x="164420" y="323850"/>
                    <a:pt x="160474" y="323850"/>
                  </a:cubicBezTo>
                  <a:cubicBezTo>
                    <a:pt x="72345" y="323850"/>
                    <a:pt x="0" y="251445"/>
                    <a:pt x="0" y="161925"/>
                  </a:cubicBezTo>
                  <a:cubicBezTo>
                    <a:pt x="0" y="72405"/>
                    <a:pt x="72345" y="0"/>
                    <a:pt x="1604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cxnSp>
        <p:nvCxnSpPr>
          <p:cNvPr id="22" name="直接连接符 21"/>
          <p:cNvCxnSpPr/>
          <p:nvPr/>
        </p:nvCxnSpPr>
        <p:spPr>
          <a:xfrm>
            <a:off x="1488333" y="5097295"/>
            <a:ext cx="1926076"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文本框 23"/>
          <p:cNvSpPr txBox="1"/>
          <p:nvPr/>
        </p:nvSpPr>
        <p:spPr>
          <a:xfrm>
            <a:off x="1400783" y="4327853"/>
            <a:ext cx="2101173" cy="762000"/>
          </a:xfrm>
          <a:prstGeom prst="rect">
            <a:avLst/>
          </a:prstGeom>
          <a:noFill/>
        </p:spPr>
        <p:txBody>
          <a:bodyPr rtlCol="0" wrap="squar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4400" u="none">
                <a:ln>
                  <a:noFill/>
                </a:ln>
                <a:solidFill>
                  <a:srgbClr val="FFFFFF"/>
                </a:solidFill>
                <a:effectLst/>
                <a:uLnTx/>
                <a:uFillTx/>
                <a:latin charset="0" panose="020b0806030902050204" pitchFamily="34" typeface="Impact"/>
                <a:ea charset="-122" panose="01010104010101010101" pitchFamily="2" typeface="时尚中黑简体"/>
                <a:cs typeface="+mn-cs"/>
              </a:rPr>
              <a:t>PART 04</a:t>
            </a:r>
          </a:p>
        </p:txBody>
      </p:sp>
      <p:sp>
        <p:nvSpPr>
          <p:cNvPr id="25" name="文本框 24"/>
          <p:cNvSpPr txBox="1"/>
          <p:nvPr/>
        </p:nvSpPr>
        <p:spPr>
          <a:xfrm>
            <a:off x="1400784" y="5164474"/>
            <a:ext cx="3434080" cy="57912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FFFFFF"/>
                </a:solidFill>
                <a:effectLst/>
                <a:uLnTx/>
                <a:uFillTx/>
                <a:latin typeface="Arial"/>
                <a:ea typeface="微软雅黑"/>
                <a:cs typeface="+mn-cs"/>
              </a:rPr>
              <a:t>标题文字添加此处</a:t>
            </a:r>
          </a:p>
        </p:txBody>
      </p:sp>
    </p:spTree>
    <p:extLst>
      <p:ext uri="{BB962C8B-B14F-4D97-AF65-F5344CB8AC3E}">
        <p14:creationId val="107525650"/>
      </p:ext>
    </p:extLst>
  </p:cSld>
  <p:clrMapOvr>
    <a:masterClrMapping/>
  </p:clrMapOvr>
  <mc:AlternateContent>
    <mc:Choice Requires="p14">
      <p:transition advTm="4000" p14:dur="1250" spd="slow">
        <p14:switch dir="r"/>
      </p:transition>
    </mc:Choice>
    <mc:Fallback>
      <p:transition advTm="4000" spd="slow">
        <p:fade/>
      </p:transition>
    </mc:Fallback>
  </mc:AlternateConten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8" name="任意多边形: 形状 47"/>
          <p:cNvSpPr/>
          <p:nvPr/>
        </p:nvSpPr>
        <p:spPr>
          <a:xfrm>
            <a:off x="525294" y="2527679"/>
            <a:ext cx="11157625" cy="2112542"/>
          </a:xfrm>
          <a:custGeom>
            <a:gdLst>
              <a:gd fmla="*/ 0 w 11157625" name="connsiteX0"/>
              <a:gd fmla="*/ 1810857 h 2112542" name="connsiteY0"/>
              <a:gd fmla="*/ 1877438 w 11157625" name="connsiteX1"/>
              <a:gd fmla="*/ 1188287 h 2112542" name="connsiteY1"/>
              <a:gd fmla="*/ 4406629 w 11157625" name="connsiteX2"/>
              <a:gd fmla="*/ 2112415 h 2112542" name="connsiteY2"/>
              <a:gd fmla="*/ 7033097 w 11157625" name="connsiteX3"/>
              <a:gd fmla="*/ 1246653 h 2112542" name="connsiteY3"/>
              <a:gd fmla="*/ 7966953 w 11157625" name="connsiteX4"/>
              <a:gd fmla="*/ 166883 h 2112542" name="connsiteY4"/>
              <a:gd fmla="*/ 9367736 w 11157625" name="connsiteX5"/>
              <a:gd fmla="*/ 186338 h 2112542" name="connsiteY5"/>
              <a:gd fmla="*/ 11157625 w 11157625" name="connsiteX6"/>
              <a:gd fmla="*/ 877002 h 2112542"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2112542" w="11157625">
                <a:moveTo>
                  <a:pt x="0" y="1810857"/>
                </a:moveTo>
                <a:cubicBezTo>
                  <a:pt x="571500" y="1474442"/>
                  <a:pt x="1143000" y="1138027"/>
                  <a:pt x="1877438" y="1188287"/>
                </a:cubicBezTo>
                <a:cubicBezTo>
                  <a:pt x="2611876" y="1238547"/>
                  <a:pt x="3547353" y="2102687"/>
                  <a:pt x="4406629" y="2112415"/>
                </a:cubicBezTo>
                <a:cubicBezTo>
                  <a:pt x="5265905" y="2122143"/>
                  <a:pt x="6439710" y="1570908"/>
                  <a:pt x="7033097" y="1246653"/>
                </a:cubicBezTo>
                <a:cubicBezTo>
                  <a:pt x="7626484" y="922398"/>
                  <a:pt x="7470842" y="489517"/>
                  <a:pt x="7966953" y="166883"/>
                </a:cubicBezTo>
                <a:cubicBezTo>
                  <a:pt x="8463064" y="-155751"/>
                  <a:pt x="8835957" y="67985"/>
                  <a:pt x="9367736" y="186338"/>
                </a:cubicBezTo>
                <a:cubicBezTo>
                  <a:pt x="9899515" y="304691"/>
                  <a:pt x="10519653" y="596521"/>
                  <a:pt x="11157625" y="877002"/>
                </a:cubicBezTo>
              </a:path>
            </a:pathLst>
          </a:custGeom>
          <a:noFill/>
          <a:ln w="1270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rgbClr val="FFFFFF"/>
              </a:solidFill>
              <a:latin typeface="Arial"/>
              <a:ea typeface="微软雅黑"/>
            </a:endParaRPr>
          </a:p>
        </p:txBody>
      </p:sp>
      <p:sp>
        <p:nvSpPr>
          <p:cNvPr id="4" name="文本框 3"/>
          <p:cNvSpPr txBox="1"/>
          <p:nvPr/>
        </p:nvSpPr>
        <p:spPr>
          <a:xfrm>
            <a:off x="4886960" y="711201"/>
            <a:ext cx="2418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3200" u="none">
                <a:ln>
                  <a:noFill/>
                </a:ln>
                <a:solidFill>
                  <a:schemeClr val="accent6">
                    <a:lumMod val="75000"/>
                  </a:schemeClr>
                </a:solidFill>
                <a:effectLst/>
                <a:uLnTx/>
                <a:uFillTx/>
                <a:latin typeface="Arial"/>
                <a:ea typeface="微软雅黑"/>
                <a:cs typeface="+mn-cs"/>
              </a:rPr>
              <a:t>CONTENTS</a:t>
            </a:r>
          </a:p>
        </p:txBody>
      </p:sp>
      <p:grpSp>
        <p:nvGrpSpPr>
          <p:cNvPr id="7" name="组合 6"/>
          <p:cNvGrpSpPr/>
          <p:nvPr/>
        </p:nvGrpSpPr>
        <p:grpSpPr>
          <a:xfrm>
            <a:off x="1619735" y="3054508"/>
            <a:ext cx="1677942" cy="1469710"/>
            <a:chOff x="1721794" y="2896808"/>
            <a:chExt cx="2038028" cy="1785109"/>
          </a:xfrm>
        </p:grpSpPr>
        <p:grpSp>
          <p:nvGrpSpPr>
            <p:cNvPr id="6" name="组合 5"/>
            <p:cNvGrpSpPr/>
            <p:nvPr/>
          </p:nvGrpSpPr>
          <p:grpSpPr>
            <a:xfrm>
              <a:off x="1721794" y="2896808"/>
              <a:ext cx="2038028" cy="1785109"/>
              <a:chOff x="1721794" y="2896808"/>
              <a:chExt cx="2038028" cy="1785109"/>
            </a:xfrm>
          </p:grpSpPr>
          <p:sp>
            <p:nvSpPr>
              <p:cNvPr id="3" name="菱形 2"/>
              <p:cNvSpPr/>
              <p:nvPr/>
            </p:nvSpPr>
            <p:spPr>
              <a:xfrm>
                <a:off x="1721794" y="2896808"/>
                <a:ext cx="1785109" cy="1785109"/>
              </a:xfrm>
              <a:prstGeom prst="diamond">
                <a:avLst/>
              </a:prstGeom>
              <a:solidFill>
                <a:schemeClr val="bg1">
                  <a:lumMod val="95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22" name="菱形 21"/>
              <p:cNvSpPr/>
              <p:nvPr/>
            </p:nvSpPr>
            <p:spPr>
              <a:xfrm>
                <a:off x="1974713" y="2896808"/>
                <a:ext cx="1785109" cy="1785109"/>
              </a:xfrm>
              <a:prstGeom prst="diamond">
                <a:avLst/>
              </a:prstGeom>
              <a:solidFill>
                <a:schemeClr val="accent3"/>
              </a:solid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grpSp>
        <p:sp>
          <p:nvSpPr>
            <p:cNvPr id="23" name="文本框 22"/>
            <p:cNvSpPr txBox="1"/>
            <p:nvPr/>
          </p:nvSpPr>
          <p:spPr>
            <a:xfrm>
              <a:off x="2404250" y="3404641"/>
              <a:ext cx="988022" cy="777441"/>
            </a:xfrm>
            <a:prstGeom prst="rect">
              <a:avLst/>
            </a:prstGeom>
            <a:noFill/>
          </p:spPr>
          <p:txBody>
            <a:bodyPr rtlCol="0" wrap="square">
              <a:spAutoFit/>
              <a:scene3d>
                <a:camera prst="orthographicFront"/>
                <a:lightRig dir="t" rig="threePt"/>
              </a:scene3d>
              <a:sp3d contourW="12700"/>
            </a:bodyPr>
            <a:lstStyle/>
            <a:p>
              <a:pPr algn="ctr"/>
              <a:r>
                <a:rPr altLang="zh-CN" lang="en-US" sz="3600">
                  <a:solidFill>
                    <a:schemeClr val="bg1"/>
                  </a:solidFill>
                  <a:latin charset="0" panose="020b0806030902050204" pitchFamily="34" typeface="Impact"/>
                  <a:ea charset="-122" panose="01010104010101010101" pitchFamily="2" typeface="时尚中黑简体"/>
                </a:rPr>
                <a:t>01</a:t>
              </a:r>
            </a:p>
          </p:txBody>
        </p:sp>
      </p:grpSp>
      <p:grpSp>
        <p:nvGrpSpPr>
          <p:cNvPr id="24" name="组合 23"/>
          <p:cNvGrpSpPr/>
          <p:nvPr/>
        </p:nvGrpSpPr>
        <p:grpSpPr>
          <a:xfrm>
            <a:off x="4084075" y="3947063"/>
            <a:ext cx="1677942" cy="1469710"/>
            <a:chOff x="1721794" y="2896808"/>
            <a:chExt cx="2038028" cy="1785109"/>
          </a:xfrm>
        </p:grpSpPr>
        <p:grpSp>
          <p:nvGrpSpPr>
            <p:cNvPr id="25" name="组合 24"/>
            <p:cNvGrpSpPr/>
            <p:nvPr/>
          </p:nvGrpSpPr>
          <p:grpSpPr>
            <a:xfrm>
              <a:off x="1721794" y="2896808"/>
              <a:ext cx="2038028" cy="1785109"/>
              <a:chOff x="1721794" y="2896808"/>
              <a:chExt cx="2038028" cy="1785109"/>
            </a:xfrm>
          </p:grpSpPr>
          <p:sp>
            <p:nvSpPr>
              <p:cNvPr id="27" name="菱形 26"/>
              <p:cNvSpPr/>
              <p:nvPr/>
            </p:nvSpPr>
            <p:spPr>
              <a:xfrm>
                <a:off x="1721794" y="2896808"/>
                <a:ext cx="1785109" cy="1785109"/>
              </a:xfrm>
              <a:prstGeom prst="diamond">
                <a:avLst/>
              </a:prstGeom>
              <a:solidFill>
                <a:schemeClr val="bg1">
                  <a:lumMod val="95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28" name="菱形 27"/>
              <p:cNvSpPr/>
              <p:nvPr/>
            </p:nvSpPr>
            <p:spPr>
              <a:xfrm>
                <a:off x="1974713" y="2896808"/>
                <a:ext cx="1785109" cy="1785109"/>
              </a:xfrm>
              <a:prstGeom prst="diamond">
                <a:avLst/>
              </a:prstGeom>
              <a:solidFill>
                <a:schemeClr val="accent3"/>
              </a:solid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grpSp>
        <p:sp>
          <p:nvSpPr>
            <p:cNvPr id="26" name="文本框 25"/>
            <p:cNvSpPr txBox="1"/>
            <p:nvPr/>
          </p:nvSpPr>
          <p:spPr>
            <a:xfrm>
              <a:off x="2404250" y="3404640"/>
              <a:ext cx="988022" cy="777441"/>
            </a:xfrm>
            <a:prstGeom prst="rect">
              <a:avLst/>
            </a:prstGeom>
            <a:noFill/>
          </p:spPr>
          <p:txBody>
            <a:bodyPr rtlCol="0" wrap="square">
              <a:spAutoFit/>
              <a:scene3d>
                <a:camera prst="orthographicFront"/>
                <a:lightRig dir="t" rig="threePt"/>
              </a:scene3d>
              <a:sp3d contourW="12700"/>
            </a:bodyPr>
            <a:lstStyle/>
            <a:p>
              <a:pPr algn="ctr"/>
              <a:r>
                <a:rPr altLang="zh-CN" lang="en-US" sz="3600">
                  <a:solidFill>
                    <a:schemeClr val="bg1"/>
                  </a:solidFill>
                  <a:latin charset="0" panose="020b0806030902050204" pitchFamily="34" typeface="Impact"/>
                  <a:ea charset="-122" panose="01010104010101010101" pitchFamily="2" typeface="时尚中黑简体"/>
                </a:rPr>
                <a:t>02</a:t>
              </a:r>
            </a:p>
          </p:txBody>
        </p:sp>
      </p:grpSp>
      <p:grpSp>
        <p:nvGrpSpPr>
          <p:cNvPr id="29" name="组合 28"/>
          <p:cNvGrpSpPr/>
          <p:nvPr/>
        </p:nvGrpSpPr>
        <p:grpSpPr>
          <a:xfrm>
            <a:off x="6548415" y="3054507"/>
            <a:ext cx="1677942" cy="1469710"/>
            <a:chOff x="1721794" y="2896808"/>
            <a:chExt cx="2038028" cy="1785109"/>
          </a:xfrm>
        </p:grpSpPr>
        <p:grpSp>
          <p:nvGrpSpPr>
            <p:cNvPr id="30" name="组合 29"/>
            <p:cNvGrpSpPr/>
            <p:nvPr/>
          </p:nvGrpSpPr>
          <p:grpSpPr>
            <a:xfrm>
              <a:off x="1721794" y="2896808"/>
              <a:ext cx="2038028" cy="1785109"/>
              <a:chOff x="1721794" y="2896808"/>
              <a:chExt cx="2038028" cy="1785109"/>
            </a:xfrm>
          </p:grpSpPr>
          <p:sp>
            <p:nvSpPr>
              <p:cNvPr id="32" name="菱形 31"/>
              <p:cNvSpPr/>
              <p:nvPr/>
            </p:nvSpPr>
            <p:spPr>
              <a:xfrm>
                <a:off x="1721794" y="2896808"/>
                <a:ext cx="1785109" cy="1785109"/>
              </a:xfrm>
              <a:prstGeom prst="diamond">
                <a:avLst/>
              </a:prstGeom>
              <a:solidFill>
                <a:schemeClr val="bg1">
                  <a:lumMod val="95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33" name="菱形 32"/>
              <p:cNvSpPr/>
              <p:nvPr/>
            </p:nvSpPr>
            <p:spPr>
              <a:xfrm>
                <a:off x="1974713" y="2896808"/>
                <a:ext cx="1785109" cy="1785109"/>
              </a:xfrm>
              <a:prstGeom prst="diamond">
                <a:avLst/>
              </a:prstGeom>
              <a:solidFill>
                <a:schemeClr val="accent3"/>
              </a:solid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grpSp>
        <p:sp>
          <p:nvSpPr>
            <p:cNvPr id="31" name="文本框 30"/>
            <p:cNvSpPr txBox="1"/>
            <p:nvPr/>
          </p:nvSpPr>
          <p:spPr>
            <a:xfrm>
              <a:off x="2404249" y="3404641"/>
              <a:ext cx="988022" cy="777441"/>
            </a:xfrm>
            <a:prstGeom prst="rect">
              <a:avLst/>
            </a:prstGeom>
            <a:noFill/>
          </p:spPr>
          <p:txBody>
            <a:bodyPr rtlCol="0" wrap="square">
              <a:spAutoFit/>
              <a:scene3d>
                <a:camera prst="orthographicFront"/>
                <a:lightRig dir="t" rig="threePt"/>
              </a:scene3d>
              <a:sp3d contourW="12700"/>
            </a:bodyPr>
            <a:lstStyle/>
            <a:p>
              <a:pPr algn="ctr"/>
              <a:r>
                <a:rPr altLang="zh-CN" lang="en-US" sz="3600">
                  <a:solidFill>
                    <a:schemeClr val="bg1"/>
                  </a:solidFill>
                  <a:latin charset="0" panose="020b0806030902050204" pitchFamily="34" typeface="Impact"/>
                  <a:ea charset="-122" panose="01010104010101010101" pitchFamily="2" typeface="时尚中黑简体"/>
                </a:rPr>
                <a:t>03</a:t>
              </a:r>
            </a:p>
          </p:txBody>
        </p:sp>
      </p:grpSp>
      <p:grpSp>
        <p:nvGrpSpPr>
          <p:cNvPr id="34" name="组合 33"/>
          <p:cNvGrpSpPr/>
          <p:nvPr/>
        </p:nvGrpSpPr>
        <p:grpSpPr>
          <a:xfrm>
            <a:off x="9012756" y="2013648"/>
            <a:ext cx="1677942" cy="1469710"/>
            <a:chOff x="1721794" y="2896808"/>
            <a:chExt cx="2038028" cy="1785109"/>
          </a:xfrm>
        </p:grpSpPr>
        <p:grpSp>
          <p:nvGrpSpPr>
            <p:cNvPr id="35" name="组合 34"/>
            <p:cNvGrpSpPr/>
            <p:nvPr/>
          </p:nvGrpSpPr>
          <p:grpSpPr>
            <a:xfrm>
              <a:off x="1721794" y="2896808"/>
              <a:ext cx="2038028" cy="1785109"/>
              <a:chOff x="1721794" y="2896808"/>
              <a:chExt cx="2038028" cy="1785109"/>
            </a:xfrm>
          </p:grpSpPr>
          <p:sp>
            <p:nvSpPr>
              <p:cNvPr id="37" name="菱形 36"/>
              <p:cNvSpPr/>
              <p:nvPr/>
            </p:nvSpPr>
            <p:spPr>
              <a:xfrm>
                <a:off x="1721794" y="2896808"/>
                <a:ext cx="1785109" cy="1785109"/>
              </a:xfrm>
              <a:prstGeom prst="diamond">
                <a:avLst/>
              </a:prstGeom>
              <a:solidFill>
                <a:schemeClr val="bg1">
                  <a:lumMod val="95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38" name="菱形 37"/>
              <p:cNvSpPr/>
              <p:nvPr/>
            </p:nvSpPr>
            <p:spPr>
              <a:xfrm>
                <a:off x="1974713" y="2896808"/>
                <a:ext cx="1785109" cy="1785109"/>
              </a:xfrm>
              <a:prstGeom prst="diamond">
                <a:avLst/>
              </a:prstGeom>
              <a:solidFill>
                <a:schemeClr val="accent3"/>
              </a:solidFill>
              <a:ln w="381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grpSp>
        <p:sp>
          <p:nvSpPr>
            <p:cNvPr id="36" name="文本框 35"/>
            <p:cNvSpPr txBox="1"/>
            <p:nvPr/>
          </p:nvSpPr>
          <p:spPr>
            <a:xfrm>
              <a:off x="2404249" y="3404641"/>
              <a:ext cx="988022" cy="777441"/>
            </a:xfrm>
            <a:prstGeom prst="rect">
              <a:avLst/>
            </a:prstGeom>
            <a:noFill/>
          </p:spPr>
          <p:txBody>
            <a:bodyPr rtlCol="0" wrap="square">
              <a:spAutoFit/>
              <a:scene3d>
                <a:camera prst="orthographicFront"/>
                <a:lightRig dir="t" rig="threePt"/>
              </a:scene3d>
              <a:sp3d contourW="12700"/>
            </a:bodyPr>
            <a:lstStyle/>
            <a:p>
              <a:pPr algn="ctr"/>
              <a:r>
                <a:rPr altLang="zh-CN" lang="en-US" sz="3600">
                  <a:solidFill>
                    <a:schemeClr val="bg1"/>
                  </a:solidFill>
                  <a:latin charset="0" panose="020b0806030902050204" pitchFamily="34" typeface="Impact"/>
                  <a:ea charset="-122" panose="01010104010101010101" pitchFamily="2" typeface="时尚中黑简体"/>
                </a:rPr>
                <a:t>04</a:t>
              </a:r>
            </a:p>
          </p:txBody>
        </p:sp>
      </p:grpSp>
      <p:sp>
        <p:nvSpPr>
          <p:cNvPr id="39" name="文本框 38"/>
          <p:cNvSpPr txBox="1"/>
          <p:nvPr/>
        </p:nvSpPr>
        <p:spPr>
          <a:xfrm>
            <a:off x="1348749" y="4757659"/>
            <a:ext cx="2011680" cy="36576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u="none">
                <a:ln>
                  <a:noFill/>
                </a:ln>
                <a:solidFill>
                  <a:srgbClr val="E5583A"/>
                </a:solidFill>
                <a:effectLst/>
                <a:uLnTx/>
                <a:uFillTx/>
                <a:latin typeface="Arial"/>
                <a:ea typeface="微软雅黑"/>
                <a:cs typeface="+mn-cs"/>
              </a:rPr>
              <a:t>标题文字添加此处</a:t>
            </a:r>
          </a:p>
        </p:txBody>
      </p:sp>
      <p:sp>
        <p:nvSpPr>
          <p:cNvPr id="40" name="文本框 39"/>
          <p:cNvSpPr txBox="1"/>
          <p:nvPr/>
        </p:nvSpPr>
        <p:spPr>
          <a:xfrm>
            <a:off x="3817679" y="3339789"/>
            <a:ext cx="2011680" cy="36576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u="none">
                <a:ln>
                  <a:noFill/>
                </a:ln>
                <a:solidFill>
                  <a:srgbClr val="E5583A"/>
                </a:solidFill>
                <a:effectLst/>
                <a:uLnTx/>
                <a:uFillTx/>
                <a:latin typeface="Arial"/>
                <a:ea typeface="微软雅黑"/>
                <a:cs typeface="+mn-cs"/>
              </a:rPr>
              <a:t>标题文字添加此处</a:t>
            </a:r>
          </a:p>
        </p:txBody>
      </p:sp>
      <p:sp>
        <p:nvSpPr>
          <p:cNvPr id="41" name="文本框 40"/>
          <p:cNvSpPr txBox="1"/>
          <p:nvPr/>
        </p:nvSpPr>
        <p:spPr>
          <a:xfrm>
            <a:off x="6485661" y="4681918"/>
            <a:ext cx="2011680" cy="36576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u="none">
                <a:ln>
                  <a:noFill/>
                </a:ln>
                <a:solidFill>
                  <a:srgbClr val="E5583A"/>
                </a:solidFill>
                <a:effectLst/>
                <a:uLnTx/>
                <a:uFillTx/>
                <a:latin typeface="Arial"/>
                <a:ea typeface="微软雅黑"/>
                <a:cs typeface="+mn-cs"/>
              </a:rPr>
              <a:t>标题文字添加此处</a:t>
            </a:r>
          </a:p>
        </p:txBody>
      </p:sp>
      <p:sp>
        <p:nvSpPr>
          <p:cNvPr id="42" name="文本框 41"/>
          <p:cNvSpPr txBox="1"/>
          <p:nvPr/>
        </p:nvSpPr>
        <p:spPr>
          <a:xfrm>
            <a:off x="8950003" y="3643609"/>
            <a:ext cx="2011680" cy="36576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u="none">
                <a:ln>
                  <a:noFill/>
                </a:ln>
                <a:solidFill>
                  <a:srgbClr val="E5583A"/>
                </a:solidFill>
                <a:effectLst/>
                <a:uLnTx/>
                <a:uFillTx/>
                <a:latin typeface="Arial"/>
                <a:ea typeface="微软雅黑"/>
                <a:cs typeface="+mn-cs"/>
              </a:rPr>
              <a:t>标题文字添加此处</a:t>
            </a:r>
          </a:p>
        </p:txBody>
      </p:sp>
      <p:sp>
        <p:nvSpPr>
          <p:cNvPr id="8" name="椭圆 7"/>
          <p:cNvSpPr/>
          <p:nvPr/>
        </p:nvSpPr>
        <p:spPr>
          <a:xfrm>
            <a:off x="5759805" y="1377094"/>
            <a:ext cx="93324" cy="93324"/>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3" name="椭圆 42"/>
          <p:cNvSpPr/>
          <p:nvPr/>
        </p:nvSpPr>
        <p:spPr>
          <a:xfrm>
            <a:off x="6054771" y="1377094"/>
            <a:ext cx="93324" cy="93324"/>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椭圆 43"/>
          <p:cNvSpPr/>
          <p:nvPr/>
        </p:nvSpPr>
        <p:spPr>
          <a:xfrm>
            <a:off x="6349736" y="1377094"/>
            <a:ext cx="93324" cy="93324"/>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2285254167"/>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48"/>
                                        </p:tgtEl>
                                        <p:attrNameLst>
                                          <p:attrName>style.visibility</p:attrName>
                                        </p:attrNameLst>
                                      </p:cBhvr>
                                      <p:to>
                                        <p:strVal val="visible"/>
                                      </p:to>
                                    </p:set>
                                    <p:animEffect filter="wipe(left)" transition="in">
                                      <p:cBhvr>
                                        <p:cTn dur="1000" id="7"/>
                                        <p:tgtEl>
                                          <p:spTgt spid="48"/>
                                        </p:tgtEl>
                                      </p:cBhvr>
                                    </p:animEffect>
                                  </p:childTnLst>
                                </p:cTn>
                              </p:par>
                            </p:childTnLst>
                          </p:cTn>
                        </p:par>
                        <p:par>
                          <p:cTn fill="hold" id="8" nodeType="afterGroup">
                            <p:stCondLst>
                              <p:cond delay="1000"/>
                            </p:stCondLst>
                            <p:childTnLst>
                              <p:par>
                                <p:cTn fill="hold" id="9" nodeType="afterEffect" presetClass="entr" presetID="42" presetSubtype="0">
                                  <p:stCondLst>
                                    <p:cond delay="0"/>
                                  </p:stCondLst>
                                  <p:childTnLst>
                                    <p:set>
                                      <p:cBhvr>
                                        <p:cTn dur="1" fill="hold" id="10">
                                          <p:stCondLst>
                                            <p:cond delay="0"/>
                                          </p:stCondLst>
                                        </p:cTn>
                                        <p:tgtEl>
                                          <p:spTgt spid="7"/>
                                        </p:tgtEl>
                                        <p:attrNameLst>
                                          <p:attrName>style.visibility</p:attrName>
                                        </p:attrNameLst>
                                      </p:cBhvr>
                                      <p:to>
                                        <p:strVal val="visible"/>
                                      </p:to>
                                    </p:set>
                                    <p:animEffect filter="fade" transition="in">
                                      <p:cBhvr>
                                        <p:cTn dur="1000" id="11"/>
                                        <p:tgtEl>
                                          <p:spTgt spid="7"/>
                                        </p:tgtEl>
                                      </p:cBhvr>
                                    </p:animEffect>
                                    <p:anim calcmode="lin" valueType="num">
                                      <p:cBhvr>
                                        <p:cTn dur="1000" fill="hold" id="12"/>
                                        <p:tgtEl>
                                          <p:spTgt spid="7"/>
                                        </p:tgtEl>
                                        <p:attrNameLst>
                                          <p:attrName>ppt_x</p:attrName>
                                        </p:attrNameLst>
                                      </p:cBhvr>
                                      <p:tavLst>
                                        <p:tav tm="0">
                                          <p:val>
                                            <p:strVal val="#ppt_x"/>
                                          </p:val>
                                        </p:tav>
                                        <p:tav tm="100000">
                                          <p:val>
                                            <p:strVal val="#ppt_x"/>
                                          </p:val>
                                        </p:tav>
                                      </p:tavLst>
                                    </p:anim>
                                    <p:anim calcmode="lin" valueType="num">
                                      <p:cBhvr>
                                        <p:cTn dur="1000" fill="hold" id="13"/>
                                        <p:tgtEl>
                                          <p:spTgt spid="7"/>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2000"/>
                            </p:stCondLst>
                            <p:childTnLst>
                              <p:par>
                                <p:cTn fill="hold" grpId="0" id="15" nodeType="afterEffect" presetClass="entr" presetID="53" presetSubtype="0">
                                  <p:stCondLst>
                                    <p:cond delay="0"/>
                                  </p:stCondLst>
                                  <p:childTnLst>
                                    <p:set>
                                      <p:cBhvr>
                                        <p:cTn dur="1" fill="hold" id="16">
                                          <p:stCondLst>
                                            <p:cond delay="0"/>
                                          </p:stCondLst>
                                        </p:cTn>
                                        <p:tgtEl>
                                          <p:spTgt spid="39"/>
                                        </p:tgtEl>
                                        <p:attrNameLst>
                                          <p:attrName>style.visibility</p:attrName>
                                        </p:attrNameLst>
                                      </p:cBhvr>
                                      <p:to>
                                        <p:strVal val="visible"/>
                                      </p:to>
                                    </p:set>
                                    <p:anim calcmode="lin" valueType="num">
                                      <p:cBhvr>
                                        <p:cTn dur="500" fill="hold" id="17"/>
                                        <p:tgtEl>
                                          <p:spTgt spid="39"/>
                                        </p:tgtEl>
                                        <p:attrNameLst>
                                          <p:attrName>ppt_w</p:attrName>
                                        </p:attrNameLst>
                                      </p:cBhvr>
                                      <p:tavLst>
                                        <p:tav tm="0">
                                          <p:val>
                                            <p:fltVal val="0"/>
                                          </p:val>
                                        </p:tav>
                                        <p:tav tm="100000">
                                          <p:val>
                                            <p:strVal val="#ppt_w"/>
                                          </p:val>
                                        </p:tav>
                                      </p:tavLst>
                                    </p:anim>
                                    <p:anim calcmode="lin" valueType="num">
                                      <p:cBhvr>
                                        <p:cTn dur="500" fill="hold" id="18"/>
                                        <p:tgtEl>
                                          <p:spTgt spid="39"/>
                                        </p:tgtEl>
                                        <p:attrNameLst>
                                          <p:attrName>ppt_h</p:attrName>
                                        </p:attrNameLst>
                                      </p:cBhvr>
                                      <p:tavLst>
                                        <p:tav tm="0">
                                          <p:val>
                                            <p:fltVal val="0"/>
                                          </p:val>
                                        </p:tav>
                                        <p:tav tm="100000">
                                          <p:val>
                                            <p:strVal val="#ppt_h"/>
                                          </p:val>
                                        </p:tav>
                                      </p:tavLst>
                                    </p:anim>
                                    <p:animEffect filter="fade" transition="in">
                                      <p:cBhvr>
                                        <p:cTn dur="500" id="19"/>
                                        <p:tgtEl>
                                          <p:spTgt spid="39"/>
                                        </p:tgtEl>
                                      </p:cBhvr>
                                    </p:animEffect>
                                  </p:childTnLst>
                                </p:cTn>
                              </p:par>
                            </p:childTnLst>
                          </p:cTn>
                        </p:par>
                        <p:par>
                          <p:cTn fill="hold" id="20" nodeType="afterGroup">
                            <p:stCondLst>
                              <p:cond delay="2500"/>
                            </p:stCondLst>
                            <p:childTnLst>
                              <p:par>
                                <p:cTn fill="hold" id="21" nodeType="afterEffect" presetClass="entr" presetID="47" presetSubtype="0">
                                  <p:stCondLst>
                                    <p:cond delay="0"/>
                                  </p:stCondLst>
                                  <p:childTnLst>
                                    <p:set>
                                      <p:cBhvr>
                                        <p:cTn dur="1" fill="hold" id="22">
                                          <p:stCondLst>
                                            <p:cond delay="0"/>
                                          </p:stCondLst>
                                        </p:cTn>
                                        <p:tgtEl>
                                          <p:spTgt spid="24"/>
                                        </p:tgtEl>
                                        <p:attrNameLst>
                                          <p:attrName>style.visibility</p:attrName>
                                        </p:attrNameLst>
                                      </p:cBhvr>
                                      <p:to>
                                        <p:strVal val="visible"/>
                                      </p:to>
                                    </p:set>
                                    <p:animEffect filter="fade" transition="in">
                                      <p:cBhvr>
                                        <p:cTn dur="1000" id="23"/>
                                        <p:tgtEl>
                                          <p:spTgt spid="24"/>
                                        </p:tgtEl>
                                      </p:cBhvr>
                                    </p:animEffect>
                                    <p:anim calcmode="lin" valueType="num">
                                      <p:cBhvr>
                                        <p:cTn dur="1000" fill="hold" id="24"/>
                                        <p:tgtEl>
                                          <p:spTgt spid="24"/>
                                        </p:tgtEl>
                                        <p:attrNameLst>
                                          <p:attrName>ppt_x</p:attrName>
                                        </p:attrNameLst>
                                      </p:cBhvr>
                                      <p:tavLst>
                                        <p:tav tm="0">
                                          <p:val>
                                            <p:strVal val="#ppt_x"/>
                                          </p:val>
                                        </p:tav>
                                        <p:tav tm="100000">
                                          <p:val>
                                            <p:strVal val="#ppt_x"/>
                                          </p:val>
                                        </p:tav>
                                      </p:tavLst>
                                    </p:anim>
                                    <p:anim calcmode="lin" valueType="num">
                                      <p:cBhvr>
                                        <p:cTn dur="1000" fill="hold" id="25"/>
                                        <p:tgtEl>
                                          <p:spTgt spid="24"/>
                                        </p:tgtEl>
                                        <p:attrNameLst>
                                          <p:attrName>ppt_y</p:attrName>
                                        </p:attrNameLst>
                                      </p:cBhvr>
                                      <p:tavLst>
                                        <p:tav tm="0">
                                          <p:val>
                                            <p:strVal val="#ppt_y-.1"/>
                                          </p:val>
                                        </p:tav>
                                        <p:tav tm="100000">
                                          <p:val>
                                            <p:strVal val="#ppt_y"/>
                                          </p:val>
                                        </p:tav>
                                      </p:tavLst>
                                    </p:anim>
                                  </p:childTnLst>
                                </p:cTn>
                              </p:par>
                            </p:childTnLst>
                          </p:cTn>
                        </p:par>
                        <p:par>
                          <p:cTn fill="hold" id="26" nodeType="afterGroup">
                            <p:stCondLst>
                              <p:cond delay="3500"/>
                            </p:stCondLst>
                            <p:childTnLst>
                              <p:par>
                                <p:cTn fill="hold" grpId="0" id="27" nodeType="afterEffect" presetClass="entr" presetID="53" presetSubtype="0">
                                  <p:stCondLst>
                                    <p:cond delay="0"/>
                                  </p:stCondLst>
                                  <p:childTnLst>
                                    <p:set>
                                      <p:cBhvr>
                                        <p:cTn dur="1" fill="hold" id="28">
                                          <p:stCondLst>
                                            <p:cond delay="0"/>
                                          </p:stCondLst>
                                        </p:cTn>
                                        <p:tgtEl>
                                          <p:spTgt spid="40"/>
                                        </p:tgtEl>
                                        <p:attrNameLst>
                                          <p:attrName>style.visibility</p:attrName>
                                        </p:attrNameLst>
                                      </p:cBhvr>
                                      <p:to>
                                        <p:strVal val="visible"/>
                                      </p:to>
                                    </p:set>
                                    <p:anim calcmode="lin" valueType="num">
                                      <p:cBhvr>
                                        <p:cTn dur="500" fill="hold" id="29"/>
                                        <p:tgtEl>
                                          <p:spTgt spid="40"/>
                                        </p:tgtEl>
                                        <p:attrNameLst>
                                          <p:attrName>ppt_w</p:attrName>
                                        </p:attrNameLst>
                                      </p:cBhvr>
                                      <p:tavLst>
                                        <p:tav tm="0">
                                          <p:val>
                                            <p:fltVal val="0"/>
                                          </p:val>
                                        </p:tav>
                                        <p:tav tm="100000">
                                          <p:val>
                                            <p:strVal val="#ppt_w"/>
                                          </p:val>
                                        </p:tav>
                                      </p:tavLst>
                                    </p:anim>
                                    <p:anim calcmode="lin" valueType="num">
                                      <p:cBhvr>
                                        <p:cTn dur="500" fill="hold" id="30"/>
                                        <p:tgtEl>
                                          <p:spTgt spid="40"/>
                                        </p:tgtEl>
                                        <p:attrNameLst>
                                          <p:attrName>ppt_h</p:attrName>
                                        </p:attrNameLst>
                                      </p:cBhvr>
                                      <p:tavLst>
                                        <p:tav tm="0">
                                          <p:val>
                                            <p:fltVal val="0"/>
                                          </p:val>
                                        </p:tav>
                                        <p:tav tm="100000">
                                          <p:val>
                                            <p:strVal val="#ppt_h"/>
                                          </p:val>
                                        </p:tav>
                                      </p:tavLst>
                                    </p:anim>
                                    <p:animEffect filter="fade" transition="in">
                                      <p:cBhvr>
                                        <p:cTn dur="500" id="31"/>
                                        <p:tgtEl>
                                          <p:spTgt spid="40"/>
                                        </p:tgtEl>
                                      </p:cBhvr>
                                    </p:animEffect>
                                  </p:childTnLst>
                                </p:cTn>
                              </p:par>
                            </p:childTnLst>
                          </p:cTn>
                        </p:par>
                        <p:par>
                          <p:cTn fill="hold" id="32" nodeType="afterGroup">
                            <p:stCondLst>
                              <p:cond delay="4000"/>
                            </p:stCondLst>
                            <p:childTnLst>
                              <p:par>
                                <p:cTn fill="hold" id="33" nodeType="afterEffect" presetClass="entr" presetID="42" presetSubtype="0">
                                  <p:stCondLst>
                                    <p:cond delay="0"/>
                                  </p:stCondLst>
                                  <p:childTnLst>
                                    <p:set>
                                      <p:cBhvr>
                                        <p:cTn dur="1" fill="hold" id="34">
                                          <p:stCondLst>
                                            <p:cond delay="0"/>
                                          </p:stCondLst>
                                        </p:cTn>
                                        <p:tgtEl>
                                          <p:spTgt spid="29"/>
                                        </p:tgtEl>
                                        <p:attrNameLst>
                                          <p:attrName>style.visibility</p:attrName>
                                        </p:attrNameLst>
                                      </p:cBhvr>
                                      <p:to>
                                        <p:strVal val="visible"/>
                                      </p:to>
                                    </p:set>
                                    <p:animEffect filter="fade" transition="in">
                                      <p:cBhvr>
                                        <p:cTn dur="1000" id="35"/>
                                        <p:tgtEl>
                                          <p:spTgt spid="29"/>
                                        </p:tgtEl>
                                      </p:cBhvr>
                                    </p:animEffect>
                                    <p:anim calcmode="lin" valueType="num">
                                      <p:cBhvr>
                                        <p:cTn dur="1000" fill="hold" id="36"/>
                                        <p:tgtEl>
                                          <p:spTgt spid="29"/>
                                        </p:tgtEl>
                                        <p:attrNameLst>
                                          <p:attrName>ppt_x</p:attrName>
                                        </p:attrNameLst>
                                      </p:cBhvr>
                                      <p:tavLst>
                                        <p:tav tm="0">
                                          <p:val>
                                            <p:strVal val="#ppt_x"/>
                                          </p:val>
                                        </p:tav>
                                        <p:tav tm="100000">
                                          <p:val>
                                            <p:strVal val="#ppt_x"/>
                                          </p:val>
                                        </p:tav>
                                      </p:tavLst>
                                    </p:anim>
                                    <p:anim calcmode="lin" valueType="num">
                                      <p:cBhvr>
                                        <p:cTn dur="1000" fill="hold" id="37"/>
                                        <p:tgtEl>
                                          <p:spTgt spid="29"/>
                                        </p:tgtEl>
                                        <p:attrNameLst>
                                          <p:attrName>ppt_y</p:attrName>
                                        </p:attrNameLst>
                                      </p:cBhvr>
                                      <p:tavLst>
                                        <p:tav tm="0">
                                          <p:val>
                                            <p:strVal val="#ppt_y+.1"/>
                                          </p:val>
                                        </p:tav>
                                        <p:tav tm="100000">
                                          <p:val>
                                            <p:strVal val="#ppt_y"/>
                                          </p:val>
                                        </p:tav>
                                      </p:tavLst>
                                    </p:anim>
                                  </p:childTnLst>
                                </p:cTn>
                              </p:par>
                            </p:childTnLst>
                          </p:cTn>
                        </p:par>
                        <p:par>
                          <p:cTn fill="hold" id="38" nodeType="afterGroup">
                            <p:stCondLst>
                              <p:cond delay="5000"/>
                            </p:stCondLst>
                            <p:childTnLst>
                              <p:par>
                                <p:cTn fill="hold" grpId="0" id="39" nodeType="afterEffect" presetClass="entr" presetID="53" presetSubtype="0">
                                  <p:stCondLst>
                                    <p:cond delay="0"/>
                                  </p:stCondLst>
                                  <p:childTnLst>
                                    <p:set>
                                      <p:cBhvr>
                                        <p:cTn dur="1" fill="hold" id="40">
                                          <p:stCondLst>
                                            <p:cond delay="0"/>
                                          </p:stCondLst>
                                        </p:cTn>
                                        <p:tgtEl>
                                          <p:spTgt spid="41"/>
                                        </p:tgtEl>
                                        <p:attrNameLst>
                                          <p:attrName>style.visibility</p:attrName>
                                        </p:attrNameLst>
                                      </p:cBhvr>
                                      <p:to>
                                        <p:strVal val="visible"/>
                                      </p:to>
                                    </p:set>
                                    <p:anim calcmode="lin" valueType="num">
                                      <p:cBhvr>
                                        <p:cTn dur="500" fill="hold" id="41"/>
                                        <p:tgtEl>
                                          <p:spTgt spid="41"/>
                                        </p:tgtEl>
                                        <p:attrNameLst>
                                          <p:attrName>ppt_w</p:attrName>
                                        </p:attrNameLst>
                                      </p:cBhvr>
                                      <p:tavLst>
                                        <p:tav tm="0">
                                          <p:val>
                                            <p:fltVal val="0"/>
                                          </p:val>
                                        </p:tav>
                                        <p:tav tm="100000">
                                          <p:val>
                                            <p:strVal val="#ppt_w"/>
                                          </p:val>
                                        </p:tav>
                                      </p:tavLst>
                                    </p:anim>
                                    <p:anim calcmode="lin" valueType="num">
                                      <p:cBhvr>
                                        <p:cTn dur="500" fill="hold" id="42"/>
                                        <p:tgtEl>
                                          <p:spTgt spid="41"/>
                                        </p:tgtEl>
                                        <p:attrNameLst>
                                          <p:attrName>ppt_h</p:attrName>
                                        </p:attrNameLst>
                                      </p:cBhvr>
                                      <p:tavLst>
                                        <p:tav tm="0">
                                          <p:val>
                                            <p:fltVal val="0"/>
                                          </p:val>
                                        </p:tav>
                                        <p:tav tm="100000">
                                          <p:val>
                                            <p:strVal val="#ppt_h"/>
                                          </p:val>
                                        </p:tav>
                                      </p:tavLst>
                                    </p:anim>
                                    <p:animEffect filter="fade" transition="in">
                                      <p:cBhvr>
                                        <p:cTn dur="500" id="43"/>
                                        <p:tgtEl>
                                          <p:spTgt spid="41"/>
                                        </p:tgtEl>
                                      </p:cBhvr>
                                    </p:animEffect>
                                  </p:childTnLst>
                                </p:cTn>
                              </p:par>
                            </p:childTnLst>
                          </p:cTn>
                        </p:par>
                        <p:par>
                          <p:cTn fill="hold" id="44" nodeType="afterGroup">
                            <p:stCondLst>
                              <p:cond delay="5500"/>
                            </p:stCondLst>
                            <p:childTnLst>
                              <p:par>
                                <p:cTn fill="hold" id="45" nodeType="afterEffect" presetClass="entr" presetID="42" presetSubtype="0">
                                  <p:stCondLst>
                                    <p:cond delay="0"/>
                                  </p:stCondLst>
                                  <p:childTnLst>
                                    <p:set>
                                      <p:cBhvr>
                                        <p:cTn dur="1" fill="hold" id="46">
                                          <p:stCondLst>
                                            <p:cond delay="0"/>
                                          </p:stCondLst>
                                        </p:cTn>
                                        <p:tgtEl>
                                          <p:spTgt spid="34"/>
                                        </p:tgtEl>
                                        <p:attrNameLst>
                                          <p:attrName>style.visibility</p:attrName>
                                        </p:attrNameLst>
                                      </p:cBhvr>
                                      <p:to>
                                        <p:strVal val="visible"/>
                                      </p:to>
                                    </p:set>
                                    <p:animEffect filter="fade" transition="in">
                                      <p:cBhvr>
                                        <p:cTn dur="1000" id="47"/>
                                        <p:tgtEl>
                                          <p:spTgt spid="34"/>
                                        </p:tgtEl>
                                      </p:cBhvr>
                                    </p:animEffect>
                                    <p:anim calcmode="lin" valueType="num">
                                      <p:cBhvr>
                                        <p:cTn dur="1000" fill="hold" id="48"/>
                                        <p:tgtEl>
                                          <p:spTgt spid="34"/>
                                        </p:tgtEl>
                                        <p:attrNameLst>
                                          <p:attrName>ppt_x</p:attrName>
                                        </p:attrNameLst>
                                      </p:cBhvr>
                                      <p:tavLst>
                                        <p:tav tm="0">
                                          <p:val>
                                            <p:strVal val="#ppt_x"/>
                                          </p:val>
                                        </p:tav>
                                        <p:tav tm="100000">
                                          <p:val>
                                            <p:strVal val="#ppt_x"/>
                                          </p:val>
                                        </p:tav>
                                      </p:tavLst>
                                    </p:anim>
                                    <p:anim calcmode="lin" valueType="num">
                                      <p:cBhvr>
                                        <p:cTn dur="1000" fill="hold" id="49"/>
                                        <p:tgtEl>
                                          <p:spTgt spid="34"/>
                                        </p:tgtEl>
                                        <p:attrNameLst>
                                          <p:attrName>ppt_y</p:attrName>
                                        </p:attrNameLst>
                                      </p:cBhvr>
                                      <p:tavLst>
                                        <p:tav tm="0">
                                          <p:val>
                                            <p:strVal val="#ppt_y+.1"/>
                                          </p:val>
                                        </p:tav>
                                        <p:tav tm="100000">
                                          <p:val>
                                            <p:strVal val="#ppt_y"/>
                                          </p:val>
                                        </p:tav>
                                      </p:tavLst>
                                    </p:anim>
                                  </p:childTnLst>
                                </p:cTn>
                              </p:par>
                            </p:childTnLst>
                          </p:cTn>
                        </p:par>
                        <p:par>
                          <p:cTn fill="hold" id="50" nodeType="afterGroup">
                            <p:stCondLst>
                              <p:cond delay="6500"/>
                            </p:stCondLst>
                            <p:childTnLst>
                              <p:par>
                                <p:cTn fill="hold" grpId="0" id="51" nodeType="afterEffect" presetClass="entr" presetID="53" presetSubtype="0">
                                  <p:stCondLst>
                                    <p:cond delay="0"/>
                                  </p:stCondLst>
                                  <p:childTnLst>
                                    <p:set>
                                      <p:cBhvr>
                                        <p:cTn dur="1" fill="hold" id="52">
                                          <p:stCondLst>
                                            <p:cond delay="0"/>
                                          </p:stCondLst>
                                        </p:cTn>
                                        <p:tgtEl>
                                          <p:spTgt spid="42"/>
                                        </p:tgtEl>
                                        <p:attrNameLst>
                                          <p:attrName>style.visibility</p:attrName>
                                        </p:attrNameLst>
                                      </p:cBhvr>
                                      <p:to>
                                        <p:strVal val="visible"/>
                                      </p:to>
                                    </p:set>
                                    <p:anim calcmode="lin" valueType="num">
                                      <p:cBhvr>
                                        <p:cTn dur="500" fill="hold" id="53"/>
                                        <p:tgtEl>
                                          <p:spTgt spid="42"/>
                                        </p:tgtEl>
                                        <p:attrNameLst>
                                          <p:attrName>ppt_w</p:attrName>
                                        </p:attrNameLst>
                                      </p:cBhvr>
                                      <p:tavLst>
                                        <p:tav tm="0">
                                          <p:val>
                                            <p:fltVal val="0"/>
                                          </p:val>
                                        </p:tav>
                                        <p:tav tm="100000">
                                          <p:val>
                                            <p:strVal val="#ppt_w"/>
                                          </p:val>
                                        </p:tav>
                                      </p:tavLst>
                                    </p:anim>
                                    <p:anim calcmode="lin" valueType="num">
                                      <p:cBhvr>
                                        <p:cTn dur="500" fill="hold" id="54"/>
                                        <p:tgtEl>
                                          <p:spTgt spid="42"/>
                                        </p:tgtEl>
                                        <p:attrNameLst>
                                          <p:attrName>ppt_h</p:attrName>
                                        </p:attrNameLst>
                                      </p:cBhvr>
                                      <p:tavLst>
                                        <p:tav tm="0">
                                          <p:val>
                                            <p:fltVal val="0"/>
                                          </p:val>
                                        </p:tav>
                                        <p:tav tm="100000">
                                          <p:val>
                                            <p:strVal val="#ppt_h"/>
                                          </p:val>
                                        </p:tav>
                                      </p:tavLst>
                                    </p:anim>
                                    <p:animEffect filter="fade" transition="in">
                                      <p:cBhvr>
                                        <p:cTn dur="500" id="55"/>
                                        <p:tgtEl>
                                          <p:spTgt spid="4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8"/>
      <p:bldP grpId="0" spid="39"/>
      <p:bldP grpId="0" spid="40"/>
      <p:bldP grpId="0" spid="41"/>
      <p:bldP grpId="0" spid="42"/>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graphicFrame>
        <p:nvGraphicFramePr>
          <p:cNvPr id="6" name="图表 5"/>
          <p:cNvGraphicFramePr/>
          <p:nvPr>
            <p:extLst>
              <p:ext uri="{D42A27DB-BD31-4B8C-83A1-F6EECF244321}">
                <p14:modId val="2641893072"/>
              </p:ext>
            </p:extLst>
          </p:nvPr>
        </p:nvGraphicFramePr>
        <p:xfrm>
          <a:off x="629505" y="1810916"/>
          <a:ext cx="6046627" cy="4031084"/>
        </p:xfrm>
        <a:graphic>
          <a:graphicData uri="http://schemas.openxmlformats.org/drawingml/2006/chart">
            <c:chart xmlns:c="http://schemas.openxmlformats.org/drawingml/2006/chart" r:id="rId3"/>
          </a:graphicData>
        </a:graphic>
      </p:graphicFrame>
      <p:grpSp>
        <p:nvGrpSpPr>
          <p:cNvPr id="10" name="组合 9"/>
          <p:cNvGrpSpPr/>
          <p:nvPr/>
        </p:nvGrpSpPr>
        <p:grpSpPr>
          <a:xfrm>
            <a:off x="6454167" y="2208705"/>
            <a:ext cx="3368150" cy="1220554"/>
            <a:chOff x="6798184" y="1678126"/>
            <a:chExt cx="3368150" cy="1220554"/>
          </a:xfrm>
        </p:grpSpPr>
        <p:sp>
          <p:nvSpPr>
            <p:cNvPr id="11" name="矩形 10"/>
            <p:cNvSpPr/>
            <p:nvPr/>
          </p:nvSpPr>
          <p:spPr>
            <a:xfrm>
              <a:off x="6798183"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12" name="矩形 11"/>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accent3"/>
                  </a:solidFill>
                </a:rPr>
                <a:t>标题文字添加</a:t>
              </a:r>
            </a:p>
          </p:txBody>
        </p:sp>
      </p:grpSp>
      <p:grpSp>
        <p:nvGrpSpPr>
          <p:cNvPr id="13" name="组合 12"/>
          <p:cNvGrpSpPr/>
          <p:nvPr/>
        </p:nvGrpSpPr>
        <p:grpSpPr>
          <a:xfrm>
            <a:off x="6454167" y="4029564"/>
            <a:ext cx="3368150" cy="1220554"/>
            <a:chOff x="6798184" y="1678126"/>
            <a:chExt cx="3368150" cy="1220554"/>
          </a:xfrm>
        </p:grpSpPr>
        <p:sp>
          <p:nvSpPr>
            <p:cNvPr id="14" name="矩形 13"/>
            <p:cNvSpPr/>
            <p:nvPr/>
          </p:nvSpPr>
          <p:spPr>
            <a:xfrm>
              <a:off x="6798183"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15" name="矩形 14"/>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cxnSp>
        <p:nvCxnSpPr>
          <p:cNvPr id="16" name="直接连接符 15"/>
          <p:cNvCxnSpPr/>
          <p:nvPr/>
        </p:nvCxnSpPr>
        <p:spPr>
          <a:xfrm>
            <a:off x="6531428" y="3686629"/>
            <a:ext cx="943429"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650194338"/>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2">
                                  <p:stCondLst>
                                    <p:cond delay="250"/>
                                  </p:stCondLst>
                                  <p:childTnLst>
                                    <p:set>
                                      <p:cBhvr>
                                        <p:cTn dur="1" fill="hold" id="6">
                                          <p:stCondLst>
                                            <p:cond delay="0"/>
                                          </p:stCondLst>
                                        </p:cTn>
                                        <p:tgtEl>
                                          <p:spTgt spid="10"/>
                                        </p:tgtEl>
                                        <p:attrNameLst>
                                          <p:attrName>style.visibility</p:attrName>
                                        </p:attrNameLst>
                                      </p:cBhvr>
                                      <p:to>
                                        <p:strVal val="visible"/>
                                      </p:to>
                                    </p:set>
                                    <p:anim calcmode="lin" valueType="num">
                                      <p:cBhvr additive="base">
                                        <p:cTn dur="1000" fill="hold" id="7"/>
                                        <p:tgtEl>
                                          <p:spTgt spid="10"/>
                                        </p:tgtEl>
                                        <p:attrNameLst>
                                          <p:attrName>ppt_x</p:attrName>
                                        </p:attrNameLst>
                                      </p:cBhvr>
                                      <p:tavLst>
                                        <p:tav tm="0">
                                          <p:val>
                                            <p:strVal val="1+#ppt_w/2"/>
                                          </p:val>
                                        </p:tav>
                                        <p:tav tm="100000">
                                          <p:val>
                                            <p:strVal val="#ppt_x"/>
                                          </p:val>
                                        </p:tav>
                                      </p:tavLst>
                                    </p:anim>
                                    <p:anim calcmode="lin" valueType="num">
                                      <p:cBhvr additive="base">
                                        <p:cTn dur="1000" fill="hold" id="8"/>
                                        <p:tgtEl>
                                          <p:spTgt spid="10"/>
                                        </p:tgtEl>
                                        <p:attrNameLst>
                                          <p:attrName>ppt_y</p:attrName>
                                        </p:attrNameLst>
                                      </p:cBhvr>
                                      <p:tavLst>
                                        <p:tav tm="0">
                                          <p:val>
                                            <p:strVal val="#ppt_y"/>
                                          </p:val>
                                        </p:tav>
                                        <p:tav tm="100000">
                                          <p:val>
                                            <p:strVal val="#ppt_y"/>
                                          </p:val>
                                        </p:tav>
                                      </p:tavLst>
                                    </p:anim>
                                  </p:childTnLst>
                                </p:cTn>
                              </p:par>
                              <p:par>
                                <p:cTn fill="hold" id="9" nodeType="withEffect" presetClass="entr" presetID="2" presetSubtype="2">
                                  <p:stCondLst>
                                    <p:cond delay="250"/>
                                  </p:stCondLst>
                                  <p:childTnLst>
                                    <p:set>
                                      <p:cBhvr>
                                        <p:cTn dur="1" fill="hold" id="10">
                                          <p:stCondLst>
                                            <p:cond delay="0"/>
                                          </p:stCondLst>
                                        </p:cTn>
                                        <p:tgtEl>
                                          <p:spTgt spid="13"/>
                                        </p:tgtEl>
                                        <p:attrNameLst>
                                          <p:attrName>style.visibility</p:attrName>
                                        </p:attrNameLst>
                                      </p:cBhvr>
                                      <p:to>
                                        <p:strVal val="visible"/>
                                      </p:to>
                                    </p:set>
                                    <p:anim calcmode="lin" valueType="num">
                                      <p:cBhvr additive="base">
                                        <p:cTn dur="1000" fill="hold" id="11"/>
                                        <p:tgtEl>
                                          <p:spTgt spid="13"/>
                                        </p:tgtEl>
                                        <p:attrNameLst>
                                          <p:attrName>ppt_x</p:attrName>
                                        </p:attrNameLst>
                                      </p:cBhvr>
                                      <p:tavLst>
                                        <p:tav tm="0">
                                          <p:val>
                                            <p:strVal val="1+#ppt_w/2"/>
                                          </p:val>
                                        </p:tav>
                                        <p:tav tm="100000">
                                          <p:val>
                                            <p:strVal val="#ppt_x"/>
                                          </p:val>
                                        </p:tav>
                                      </p:tavLst>
                                    </p:anim>
                                    <p:anim calcmode="lin" valueType="num">
                                      <p:cBhvr additive="base">
                                        <p:cTn dur="1000" fill="hold" id="12"/>
                                        <p:tgtEl>
                                          <p:spTgt spid="13"/>
                                        </p:tgtEl>
                                        <p:attrNameLst>
                                          <p:attrName>ppt_y</p:attrName>
                                        </p:attrNameLst>
                                      </p:cBhvr>
                                      <p:tavLst>
                                        <p:tav tm="0">
                                          <p:val>
                                            <p:strVal val="#ppt_y"/>
                                          </p:val>
                                        </p:tav>
                                        <p:tav tm="100000">
                                          <p:val>
                                            <p:strVal val="#ppt_y"/>
                                          </p:val>
                                        </p:tav>
                                      </p:tavLst>
                                    </p:anim>
                                  </p:childTnLst>
                                </p:cTn>
                              </p:par>
                            </p:childTnLst>
                          </p:cTn>
                        </p:par>
                        <p:par>
                          <p:cTn fill="hold" id="13" nodeType="afterGroup">
                            <p:stCondLst>
                              <p:cond delay="1250"/>
                            </p:stCondLst>
                            <p:childTnLst>
                              <p:par>
                                <p:cTn fill="hold" id="14" nodeType="afterEffect" presetClass="entr" presetID="53" presetSubtype="0">
                                  <p:stCondLst>
                                    <p:cond delay="0"/>
                                  </p:stCondLst>
                                  <p:childTnLst>
                                    <p:set>
                                      <p:cBhvr>
                                        <p:cTn dur="1" fill="hold" id="15">
                                          <p:stCondLst>
                                            <p:cond delay="0"/>
                                          </p:stCondLst>
                                        </p:cTn>
                                        <p:tgtEl>
                                          <p:spTgt spid="16"/>
                                        </p:tgtEl>
                                        <p:attrNameLst>
                                          <p:attrName>style.visibility</p:attrName>
                                        </p:attrNameLst>
                                      </p:cBhvr>
                                      <p:to>
                                        <p:strVal val="visible"/>
                                      </p:to>
                                    </p:set>
                                    <p:anim calcmode="lin" valueType="num">
                                      <p:cBhvr>
                                        <p:cTn dur="500" fill="hold" id="16"/>
                                        <p:tgtEl>
                                          <p:spTgt spid="16"/>
                                        </p:tgtEl>
                                        <p:attrNameLst>
                                          <p:attrName>ppt_w</p:attrName>
                                        </p:attrNameLst>
                                      </p:cBhvr>
                                      <p:tavLst>
                                        <p:tav tm="0">
                                          <p:val>
                                            <p:fltVal val="0"/>
                                          </p:val>
                                        </p:tav>
                                        <p:tav tm="100000">
                                          <p:val>
                                            <p:strVal val="#ppt_w"/>
                                          </p:val>
                                        </p:tav>
                                      </p:tavLst>
                                    </p:anim>
                                    <p:anim calcmode="lin" valueType="num">
                                      <p:cBhvr>
                                        <p:cTn dur="500" fill="hold" id="17"/>
                                        <p:tgtEl>
                                          <p:spTgt spid="16"/>
                                        </p:tgtEl>
                                        <p:attrNameLst>
                                          <p:attrName>ppt_h</p:attrName>
                                        </p:attrNameLst>
                                      </p:cBhvr>
                                      <p:tavLst>
                                        <p:tav tm="0">
                                          <p:val>
                                            <p:fltVal val="0"/>
                                          </p:val>
                                        </p:tav>
                                        <p:tav tm="100000">
                                          <p:val>
                                            <p:strVal val="#ppt_h"/>
                                          </p:val>
                                        </p:tav>
                                      </p:tavLst>
                                    </p:anim>
                                    <p:animEffect filter="fade" transition="in">
                                      <p:cBhvr>
                                        <p:cTn dur="500" id="18"/>
                                        <p:tgtEl>
                                          <p:spTgt spid="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cxnSp>
        <p:nvCxnSpPr>
          <p:cNvPr id="3" name="直接连接符 2"/>
          <p:cNvCxnSpPr/>
          <p:nvPr/>
        </p:nvCxnSpPr>
        <p:spPr>
          <a:xfrm flipH="1">
            <a:off x="5907314" y="2307772"/>
            <a:ext cx="0" cy="81280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pic>
        <p:nvPicPr>
          <p:cNvPr descr="iPad Air White.png" id="6" name="Picture 2"/>
          <p:cNvPicPr>
            <a:picLocks noChangeAspect="1"/>
          </p:cNvPicPr>
          <p:nvPr/>
        </p:nvPicPr>
        <p:blipFill>
          <a:blip r:embed="rId3">
            <a:extLst>
              <a:ext uri="{28A0092B-C50C-407E-A947-70E740481C1C}">
                <a14:useLocalDpi/>
              </a:ext>
            </a:extLst>
          </a:blip>
          <a:stretch>
            <a:fillRect/>
          </a:stretch>
        </p:blipFill>
        <p:spPr>
          <a:xfrm>
            <a:off x="1806469" y="1661997"/>
            <a:ext cx="2970372" cy="4254731"/>
          </a:xfrm>
          <a:prstGeom prst="rect">
            <a:avLst/>
          </a:prstGeom>
        </p:spPr>
      </p:pic>
      <p:grpSp>
        <p:nvGrpSpPr>
          <p:cNvPr id="7" name="组合 6"/>
          <p:cNvGrpSpPr/>
          <p:nvPr/>
        </p:nvGrpSpPr>
        <p:grpSpPr>
          <a:xfrm>
            <a:off x="6145732" y="2431597"/>
            <a:ext cx="4812553" cy="688975"/>
            <a:chOff x="6798183" y="1678126"/>
            <a:chExt cx="4812553" cy="688975"/>
          </a:xfrm>
        </p:grpSpPr>
        <p:sp>
          <p:nvSpPr>
            <p:cNvPr id="8" name="矩形 7"/>
            <p:cNvSpPr/>
            <p:nvPr/>
          </p:nvSpPr>
          <p:spPr>
            <a:xfrm>
              <a:off x="6798182" y="2016236"/>
              <a:ext cx="4812553" cy="347472"/>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a:t>
              </a:r>
            </a:p>
          </p:txBody>
        </p:sp>
        <p:sp>
          <p:nvSpPr>
            <p:cNvPr id="9" name="矩形 8"/>
            <p:cNvSpPr/>
            <p:nvPr/>
          </p:nvSpPr>
          <p:spPr>
            <a:xfrm>
              <a:off x="6798182" y="1678126"/>
              <a:ext cx="3099867" cy="457200"/>
            </a:xfrm>
            <a:prstGeom prst="rect">
              <a:avLst/>
            </a:prstGeom>
          </p:spPr>
          <p:txBody>
            <a:bodyPr wrap="square">
              <a:spAutoFit/>
              <a:scene3d>
                <a:camera prst="orthographicFront"/>
                <a:lightRig dir="t" rig="threePt"/>
              </a:scene3d>
              <a:sp3d contourW="12700"/>
            </a:bodyPr>
            <a:lstStyle/>
            <a:p>
              <a:pPr>
                <a:lnSpc>
                  <a:spcPct val="120000"/>
                </a:lnSpc>
              </a:pPr>
              <a:r>
                <a:rPr altLang="en-US" b="1" lang="zh-CN" sz="2000">
                  <a:solidFill>
                    <a:schemeClr val="accent3"/>
                  </a:solidFill>
                </a:rPr>
                <a:t>标题文字添加</a:t>
              </a:r>
            </a:p>
          </p:txBody>
        </p:sp>
      </p:grpSp>
      <p:pic>
        <p:nvPicPr>
          <p:cNvPr id="12" name="图片占位符 11"/>
          <p:cNvPicPr>
            <a:picLocks noChangeAspect="1" noGrp="1"/>
          </p:cNvPicPr>
          <p:nvPr>
            <p:ph idx="10" sz="quarter" type="pic"/>
          </p:nvPr>
        </p:nvPicPr>
        <p:blipFill>
          <a:blip r:embed="rId4">
            <a:grayscl/>
            <a:extLst>
              <a:ext uri="{28A0092B-C50C-407E-A947-70E740481C1C}">
                <a14:useLocalDpi/>
              </a:ext>
            </a:extLst>
          </a:blip>
          <a:stretch>
            <a:fillRect/>
          </a:stretch>
        </p:blipFill>
        <p:spPr/>
      </p:pic>
      <p:sp>
        <p:nvSpPr>
          <p:cNvPr id="13" name="矩形 12"/>
          <p:cNvSpPr/>
          <p:nvPr/>
        </p:nvSpPr>
        <p:spPr>
          <a:xfrm>
            <a:off x="5804879" y="3458682"/>
            <a:ext cx="5153406"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14" name="矩形 13"/>
          <p:cNvSpPr/>
          <p:nvPr/>
        </p:nvSpPr>
        <p:spPr>
          <a:xfrm>
            <a:off x="5804879" y="4182436"/>
            <a:ext cx="5153406"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15" name="矩形 14"/>
          <p:cNvSpPr/>
          <p:nvPr/>
        </p:nvSpPr>
        <p:spPr>
          <a:xfrm>
            <a:off x="5804879" y="4906190"/>
            <a:ext cx="5153406"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Tree>
    <p:extLst>
      <p:ext uri="{BB962C8B-B14F-4D97-AF65-F5344CB8AC3E}">
        <p14:creationId val="4111400318"/>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4">
                                  <p:stCondLst>
                                    <p:cond delay="0"/>
                                  </p:stCondLst>
                                  <p:childTnLst>
                                    <p:set>
                                      <p:cBhvr>
                                        <p:cTn dur="1" fill="hold" id="6">
                                          <p:stCondLst>
                                            <p:cond delay="0"/>
                                          </p:stCondLst>
                                        </p:cTn>
                                        <p:tgtEl>
                                          <p:spTgt spid="3"/>
                                        </p:tgtEl>
                                        <p:attrNameLst>
                                          <p:attrName>style.visibility</p:attrName>
                                        </p:attrNameLst>
                                      </p:cBhvr>
                                      <p:to>
                                        <p:strVal val="visible"/>
                                      </p:to>
                                    </p:set>
                                    <p:animEffect filter="wipe(down)" transition="in">
                                      <p:cBhvr>
                                        <p:cTn dur="500" id="7"/>
                                        <p:tgtEl>
                                          <p:spTgt spid="3"/>
                                        </p:tgtEl>
                                      </p:cBhvr>
                                    </p:animEffect>
                                  </p:childTnLst>
                                </p:cTn>
                              </p:par>
                            </p:childTnLst>
                          </p:cTn>
                        </p:par>
                        <p:par>
                          <p:cTn fill="hold" id="8" nodeType="afterGroup">
                            <p:stCondLst>
                              <p:cond delay="500"/>
                            </p:stCondLst>
                            <p:childTnLst>
                              <p:par>
                                <p:cTn fill="hold" id="9" nodeType="afterEffect" presetClass="entr" presetID="2" presetSubtype="2">
                                  <p:stCondLst>
                                    <p:cond delay="0"/>
                                  </p:stCondLst>
                                  <p:childTnLst>
                                    <p:set>
                                      <p:cBhvr>
                                        <p:cTn dur="1" fill="hold" id="10">
                                          <p:stCondLst>
                                            <p:cond delay="0"/>
                                          </p:stCondLst>
                                        </p:cTn>
                                        <p:tgtEl>
                                          <p:spTgt spid="7"/>
                                        </p:tgtEl>
                                        <p:attrNameLst>
                                          <p:attrName>style.visibility</p:attrName>
                                        </p:attrNameLst>
                                      </p:cBhvr>
                                      <p:to>
                                        <p:strVal val="visible"/>
                                      </p:to>
                                    </p:set>
                                    <p:anim calcmode="lin" valueType="num">
                                      <p:cBhvr additive="base">
                                        <p:cTn dur="1000" fill="hold" id="11"/>
                                        <p:tgtEl>
                                          <p:spTgt spid="7"/>
                                        </p:tgtEl>
                                        <p:attrNameLst>
                                          <p:attrName>ppt_x</p:attrName>
                                        </p:attrNameLst>
                                      </p:cBhvr>
                                      <p:tavLst>
                                        <p:tav tm="0">
                                          <p:val>
                                            <p:strVal val="1+#ppt_w/2"/>
                                          </p:val>
                                        </p:tav>
                                        <p:tav tm="100000">
                                          <p:val>
                                            <p:strVal val="#ppt_x"/>
                                          </p:val>
                                        </p:tav>
                                      </p:tavLst>
                                    </p:anim>
                                    <p:anim calcmode="lin" valueType="num">
                                      <p:cBhvr additive="base">
                                        <p:cTn dur="1000" fill="hold" id="12"/>
                                        <p:tgtEl>
                                          <p:spTgt spid="7"/>
                                        </p:tgtEl>
                                        <p:attrNameLst>
                                          <p:attrName>ppt_y</p:attrName>
                                        </p:attrNameLst>
                                      </p:cBhvr>
                                      <p:tavLst>
                                        <p:tav tm="0">
                                          <p:val>
                                            <p:strVal val="#ppt_y"/>
                                          </p:val>
                                        </p:tav>
                                        <p:tav tm="100000">
                                          <p:val>
                                            <p:strVal val="#ppt_y"/>
                                          </p:val>
                                        </p:tav>
                                      </p:tavLst>
                                    </p:anim>
                                  </p:childTnLst>
                                </p:cTn>
                              </p:par>
                            </p:childTnLst>
                          </p:cTn>
                        </p:par>
                        <p:par>
                          <p:cTn fill="hold" id="13" nodeType="afterGroup">
                            <p:stCondLst>
                              <p:cond delay="1500"/>
                            </p:stCondLst>
                            <p:childTnLst>
                              <p:par>
                                <p:cTn fill="hold" grpId="0" id="14" nodeType="afterEffect" presetClass="entr" presetID="22" presetSubtype="8">
                                  <p:stCondLst>
                                    <p:cond delay="0"/>
                                  </p:stCondLst>
                                  <p:childTnLst>
                                    <p:set>
                                      <p:cBhvr>
                                        <p:cTn dur="1" fill="hold" id="15">
                                          <p:stCondLst>
                                            <p:cond delay="0"/>
                                          </p:stCondLst>
                                        </p:cTn>
                                        <p:tgtEl>
                                          <p:spTgt spid="13"/>
                                        </p:tgtEl>
                                        <p:attrNameLst>
                                          <p:attrName>style.visibility</p:attrName>
                                        </p:attrNameLst>
                                      </p:cBhvr>
                                      <p:to>
                                        <p:strVal val="visible"/>
                                      </p:to>
                                    </p:set>
                                    <p:animEffect filter="wipe(left)" transition="in">
                                      <p:cBhvr>
                                        <p:cTn dur="500" id="16"/>
                                        <p:tgtEl>
                                          <p:spTgt spid="13"/>
                                        </p:tgtEl>
                                      </p:cBhvr>
                                    </p:animEffect>
                                  </p:childTnLst>
                                </p:cTn>
                              </p:par>
                            </p:childTnLst>
                          </p:cTn>
                        </p:par>
                        <p:par>
                          <p:cTn fill="hold" id="17" nodeType="afterGroup">
                            <p:stCondLst>
                              <p:cond delay="2000"/>
                            </p:stCondLst>
                            <p:childTnLst>
                              <p:par>
                                <p:cTn fill="hold" grpId="0" id="18" nodeType="afterEffect" presetClass="entr" presetID="22" presetSubtype="8">
                                  <p:stCondLst>
                                    <p:cond delay="0"/>
                                  </p:stCondLst>
                                  <p:childTnLst>
                                    <p:set>
                                      <p:cBhvr>
                                        <p:cTn dur="1" fill="hold" id="19">
                                          <p:stCondLst>
                                            <p:cond delay="0"/>
                                          </p:stCondLst>
                                        </p:cTn>
                                        <p:tgtEl>
                                          <p:spTgt spid="14"/>
                                        </p:tgtEl>
                                        <p:attrNameLst>
                                          <p:attrName>style.visibility</p:attrName>
                                        </p:attrNameLst>
                                      </p:cBhvr>
                                      <p:to>
                                        <p:strVal val="visible"/>
                                      </p:to>
                                    </p:set>
                                    <p:animEffect filter="wipe(left)" transition="in">
                                      <p:cBhvr>
                                        <p:cTn dur="500" id="20"/>
                                        <p:tgtEl>
                                          <p:spTgt spid="14"/>
                                        </p:tgtEl>
                                      </p:cBhvr>
                                    </p:animEffect>
                                  </p:childTnLst>
                                </p:cTn>
                              </p:par>
                            </p:childTnLst>
                          </p:cTn>
                        </p:par>
                        <p:par>
                          <p:cTn fill="hold" id="21" nodeType="afterGroup">
                            <p:stCondLst>
                              <p:cond delay="2500"/>
                            </p:stCondLst>
                            <p:childTnLst>
                              <p:par>
                                <p:cTn fill="hold" grpId="0" id="22" nodeType="afterEffect" presetClass="entr" presetID="22" presetSubtype="8">
                                  <p:stCondLst>
                                    <p:cond delay="0"/>
                                  </p:stCondLst>
                                  <p:childTnLst>
                                    <p:set>
                                      <p:cBhvr>
                                        <p:cTn dur="1" fill="hold" id="23">
                                          <p:stCondLst>
                                            <p:cond delay="0"/>
                                          </p:stCondLst>
                                        </p:cTn>
                                        <p:tgtEl>
                                          <p:spTgt spid="15"/>
                                        </p:tgtEl>
                                        <p:attrNameLst>
                                          <p:attrName>style.visibility</p:attrName>
                                        </p:attrNameLst>
                                      </p:cBhvr>
                                      <p:to>
                                        <p:strVal val="visible"/>
                                      </p:to>
                                    </p:set>
                                    <p:animEffect filter="wipe(left)" transition="in">
                                      <p:cBhvr>
                                        <p:cTn dur="500" id="24"/>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4"/>
      <p:bldP grpId="0" spid="15"/>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 name="组合 10"/>
          <p:cNvGrpSpPr/>
          <p:nvPr/>
        </p:nvGrpSpPr>
        <p:grpSpPr>
          <a:xfrm>
            <a:off x="5706235" y="2024206"/>
            <a:ext cx="5005308" cy="3817794"/>
            <a:chOff x="3085241" y="863823"/>
            <a:chExt cx="6996276" cy="5336403"/>
          </a:xfrm>
        </p:grpSpPr>
        <p:sp>
          <p:nvSpPr>
            <p:cNvPr id="12" name="圆角矩形 1"/>
            <p:cNvSpPr/>
            <p:nvPr/>
          </p:nvSpPr>
          <p:spPr>
            <a:xfrm>
              <a:off x="3085241" y="863823"/>
              <a:ext cx="6996276" cy="4586962"/>
            </a:xfrm>
            <a:custGeom>
              <a:rect b="b" l="l" r="r" t="t"/>
              <a:pathLst>
                <a:path h="3564000" w="5436000">
                  <a:moveTo>
                    <a:pt x="234000" y="223568"/>
                  </a:moveTo>
                  <a:lnTo>
                    <a:pt x="234000" y="2851568"/>
                  </a:lnTo>
                  <a:lnTo>
                    <a:pt x="5202000" y="2851568"/>
                  </a:lnTo>
                  <a:lnTo>
                    <a:pt x="5202000" y="223568"/>
                  </a:lnTo>
                  <a:close/>
                  <a:moveTo>
                    <a:pt x="193953" y="0"/>
                  </a:moveTo>
                  <a:lnTo>
                    <a:pt x="5242047" y="0"/>
                  </a:lnTo>
                  <a:cubicBezTo>
                    <a:pt x="5349164" y="0"/>
                    <a:pt x="5436000" y="86836"/>
                    <a:pt x="5436000" y="193953"/>
                  </a:cubicBezTo>
                  <a:lnTo>
                    <a:pt x="5436000" y="3370047"/>
                  </a:lnTo>
                  <a:cubicBezTo>
                    <a:pt x="5436000" y="3477164"/>
                    <a:pt x="5349164" y="3564000"/>
                    <a:pt x="5242047" y="3564000"/>
                  </a:cubicBezTo>
                  <a:lnTo>
                    <a:pt x="193953" y="3564000"/>
                  </a:lnTo>
                  <a:cubicBezTo>
                    <a:pt x="86836" y="3564000"/>
                    <a:pt x="0" y="3477164"/>
                    <a:pt x="0" y="3370047"/>
                  </a:cubicBezTo>
                  <a:lnTo>
                    <a:pt x="0" y="193953"/>
                  </a:lnTo>
                  <a:cubicBezTo>
                    <a:pt x="0" y="86836"/>
                    <a:pt x="86836" y="0"/>
                    <a:pt x="193953"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圆角矩形 12"/>
            <p:cNvSpPr/>
            <p:nvPr/>
          </p:nvSpPr>
          <p:spPr>
            <a:xfrm>
              <a:off x="3085241" y="863823"/>
              <a:ext cx="6996276" cy="3957780"/>
            </a:xfrm>
            <a:custGeom>
              <a:rect b="b" l="l" r="r" t="t"/>
              <a:pathLst>
                <a:path h="3075136" w="5436000">
                  <a:moveTo>
                    <a:pt x="234000" y="223568"/>
                  </a:moveTo>
                  <a:lnTo>
                    <a:pt x="234000" y="2851568"/>
                  </a:lnTo>
                  <a:lnTo>
                    <a:pt x="5202000" y="2851568"/>
                  </a:lnTo>
                  <a:lnTo>
                    <a:pt x="5202000" y="223568"/>
                  </a:lnTo>
                  <a:close/>
                  <a:moveTo>
                    <a:pt x="193953" y="0"/>
                  </a:moveTo>
                  <a:lnTo>
                    <a:pt x="5242047" y="0"/>
                  </a:lnTo>
                  <a:cubicBezTo>
                    <a:pt x="5349164" y="0"/>
                    <a:pt x="5436000" y="86836"/>
                    <a:pt x="5436000" y="193953"/>
                  </a:cubicBezTo>
                  <a:lnTo>
                    <a:pt x="5436000" y="3075136"/>
                  </a:lnTo>
                  <a:lnTo>
                    <a:pt x="0" y="3075136"/>
                  </a:lnTo>
                  <a:lnTo>
                    <a:pt x="0" y="193953"/>
                  </a:lnTo>
                  <a:cubicBezTo>
                    <a:pt x="0" y="86836"/>
                    <a:pt x="86836" y="0"/>
                    <a:pt x="193953" y="0"/>
                  </a:cubicBezTo>
                  <a:close/>
                </a:path>
              </a:pathLst>
            </a:cu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矩形 13"/>
            <p:cNvSpPr/>
            <p:nvPr/>
          </p:nvSpPr>
          <p:spPr>
            <a:xfrm>
              <a:off x="5749293" y="5450785"/>
              <a:ext cx="1668172" cy="144000"/>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5" name="矩形 14"/>
            <p:cNvSpPr/>
            <p:nvPr/>
          </p:nvSpPr>
          <p:spPr>
            <a:xfrm>
              <a:off x="5749293" y="5585355"/>
              <a:ext cx="1668172" cy="360000"/>
            </a:xfrm>
            <a:prstGeom prst="rect">
              <a:avLst/>
            </a:prstGeom>
            <a:solidFill>
              <a:srgbClr val="CFCF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 name="圆角矩形 10"/>
            <p:cNvSpPr/>
            <p:nvPr/>
          </p:nvSpPr>
          <p:spPr>
            <a:xfrm>
              <a:off x="5193236" y="5945395"/>
              <a:ext cx="2780286" cy="25483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pic>
        <p:nvPicPr>
          <p:cNvPr id="17" name="图片 16"/>
          <p:cNvPicPr>
            <a:picLocks noChangeAspect="1"/>
          </p:cNvPicPr>
          <p:nvPr/>
        </p:nvPicPr>
        <p:blipFill>
          <a:blip r:embed="rId3">
            <a:grayscl/>
            <a:extLst>
              <a:ext uri="{28A0092B-C50C-407E-A947-70E740481C1C}">
                <a14:useLocalDpi/>
              </a:ext>
            </a:extLst>
          </a:blip>
          <a:stretch>
            <a:fillRect/>
          </a:stretch>
        </p:blipFill>
        <p:spPr>
          <a:xfrm>
            <a:off x="5912715" y="2172152"/>
            <a:ext cx="4602133" cy="2514214"/>
          </a:xfrm>
          <a:prstGeom prst="rect">
            <a:avLst/>
          </a:prstGeom>
          <a:effectLst>
            <a:innerShdw blurRad="114300">
              <a:prstClr val="black"/>
            </a:innerShdw>
          </a:effectLst>
        </p:spPr>
      </p:pic>
      <p:sp>
        <p:nvSpPr>
          <p:cNvPr id="18" name="文本框 17"/>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19" name="矩形 18"/>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grpSp>
        <p:nvGrpSpPr>
          <p:cNvPr id="20" name="组合 19"/>
          <p:cNvGrpSpPr/>
          <p:nvPr/>
        </p:nvGrpSpPr>
        <p:grpSpPr>
          <a:xfrm>
            <a:off x="1287081" y="2208705"/>
            <a:ext cx="3368150" cy="1220554"/>
            <a:chOff x="6798184" y="1678126"/>
            <a:chExt cx="3368150" cy="1220554"/>
          </a:xfrm>
        </p:grpSpPr>
        <p:sp>
          <p:nvSpPr>
            <p:cNvPr id="21" name="矩形 20"/>
            <p:cNvSpPr/>
            <p:nvPr/>
          </p:nvSpPr>
          <p:spPr>
            <a:xfrm>
              <a:off x="6798184"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22" name="矩形 21"/>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accent3"/>
                  </a:solidFill>
                </a:rPr>
                <a:t>标题文字添加</a:t>
              </a:r>
            </a:p>
          </p:txBody>
        </p:sp>
      </p:grpSp>
      <p:grpSp>
        <p:nvGrpSpPr>
          <p:cNvPr id="23" name="组合 22"/>
          <p:cNvGrpSpPr/>
          <p:nvPr/>
        </p:nvGrpSpPr>
        <p:grpSpPr>
          <a:xfrm>
            <a:off x="1287081" y="4029564"/>
            <a:ext cx="3368150" cy="1220554"/>
            <a:chOff x="6798184" y="1678126"/>
            <a:chExt cx="3368150" cy="1220554"/>
          </a:xfrm>
        </p:grpSpPr>
        <p:sp>
          <p:nvSpPr>
            <p:cNvPr id="24" name="矩形 23"/>
            <p:cNvSpPr/>
            <p:nvPr/>
          </p:nvSpPr>
          <p:spPr>
            <a:xfrm>
              <a:off x="6798184"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25" name="矩形 24"/>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cxnSp>
        <p:nvCxnSpPr>
          <p:cNvPr id="26" name="直接连接符 25"/>
          <p:cNvCxnSpPr/>
          <p:nvPr/>
        </p:nvCxnSpPr>
        <p:spPr>
          <a:xfrm>
            <a:off x="1364342" y="3686629"/>
            <a:ext cx="943429"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133270562"/>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2">
                                  <p:stCondLst>
                                    <p:cond delay="250"/>
                                  </p:stCondLst>
                                  <p:childTnLst>
                                    <p:set>
                                      <p:cBhvr>
                                        <p:cTn dur="1" fill="hold" id="6">
                                          <p:stCondLst>
                                            <p:cond delay="0"/>
                                          </p:stCondLst>
                                        </p:cTn>
                                        <p:tgtEl>
                                          <p:spTgt spid="20"/>
                                        </p:tgtEl>
                                        <p:attrNameLst>
                                          <p:attrName>style.visibility</p:attrName>
                                        </p:attrNameLst>
                                      </p:cBhvr>
                                      <p:to>
                                        <p:strVal val="visible"/>
                                      </p:to>
                                    </p:set>
                                    <p:anim calcmode="lin" valueType="num">
                                      <p:cBhvr additive="base">
                                        <p:cTn dur="1000" fill="hold" id="7"/>
                                        <p:tgtEl>
                                          <p:spTgt spid="20"/>
                                        </p:tgtEl>
                                        <p:attrNameLst>
                                          <p:attrName>ppt_x</p:attrName>
                                        </p:attrNameLst>
                                      </p:cBhvr>
                                      <p:tavLst>
                                        <p:tav tm="0">
                                          <p:val>
                                            <p:strVal val="1+#ppt_w/2"/>
                                          </p:val>
                                        </p:tav>
                                        <p:tav tm="100000">
                                          <p:val>
                                            <p:strVal val="#ppt_x"/>
                                          </p:val>
                                        </p:tav>
                                      </p:tavLst>
                                    </p:anim>
                                    <p:anim calcmode="lin" valueType="num">
                                      <p:cBhvr additive="base">
                                        <p:cTn dur="1000" fill="hold" id="8"/>
                                        <p:tgtEl>
                                          <p:spTgt spid="20"/>
                                        </p:tgtEl>
                                        <p:attrNameLst>
                                          <p:attrName>ppt_y</p:attrName>
                                        </p:attrNameLst>
                                      </p:cBhvr>
                                      <p:tavLst>
                                        <p:tav tm="0">
                                          <p:val>
                                            <p:strVal val="#ppt_y"/>
                                          </p:val>
                                        </p:tav>
                                        <p:tav tm="100000">
                                          <p:val>
                                            <p:strVal val="#ppt_y"/>
                                          </p:val>
                                        </p:tav>
                                      </p:tavLst>
                                    </p:anim>
                                  </p:childTnLst>
                                </p:cTn>
                              </p:par>
                              <p:par>
                                <p:cTn fill="hold" id="9" nodeType="withEffect" presetClass="entr" presetID="2" presetSubtype="2">
                                  <p:stCondLst>
                                    <p:cond delay="250"/>
                                  </p:stCondLst>
                                  <p:childTnLst>
                                    <p:set>
                                      <p:cBhvr>
                                        <p:cTn dur="1" fill="hold" id="10">
                                          <p:stCondLst>
                                            <p:cond delay="0"/>
                                          </p:stCondLst>
                                        </p:cTn>
                                        <p:tgtEl>
                                          <p:spTgt spid="23"/>
                                        </p:tgtEl>
                                        <p:attrNameLst>
                                          <p:attrName>style.visibility</p:attrName>
                                        </p:attrNameLst>
                                      </p:cBhvr>
                                      <p:to>
                                        <p:strVal val="visible"/>
                                      </p:to>
                                    </p:set>
                                    <p:anim calcmode="lin" valueType="num">
                                      <p:cBhvr additive="base">
                                        <p:cTn dur="1000" fill="hold" id="11"/>
                                        <p:tgtEl>
                                          <p:spTgt spid="23"/>
                                        </p:tgtEl>
                                        <p:attrNameLst>
                                          <p:attrName>ppt_x</p:attrName>
                                        </p:attrNameLst>
                                      </p:cBhvr>
                                      <p:tavLst>
                                        <p:tav tm="0">
                                          <p:val>
                                            <p:strVal val="1+#ppt_w/2"/>
                                          </p:val>
                                        </p:tav>
                                        <p:tav tm="100000">
                                          <p:val>
                                            <p:strVal val="#ppt_x"/>
                                          </p:val>
                                        </p:tav>
                                      </p:tavLst>
                                    </p:anim>
                                    <p:anim calcmode="lin" valueType="num">
                                      <p:cBhvr additive="base">
                                        <p:cTn dur="1000" fill="hold" id="12"/>
                                        <p:tgtEl>
                                          <p:spTgt spid="23"/>
                                        </p:tgtEl>
                                        <p:attrNameLst>
                                          <p:attrName>ppt_y</p:attrName>
                                        </p:attrNameLst>
                                      </p:cBhvr>
                                      <p:tavLst>
                                        <p:tav tm="0">
                                          <p:val>
                                            <p:strVal val="#ppt_y"/>
                                          </p:val>
                                        </p:tav>
                                        <p:tav tm="100000">
                                          <p:val>
                                            <p:strVal val="#ppt_y"/>
                                          </p:val>
                                        </p:tav>
                                      </p:tavLst>
                                    </p:anim>
                                  </p:childTnLst>
                                </p:cTn>
                              </p:par>
                            </p:childTnLst>
                          </p:cTn>
                        </p:par>
                        <p:par>
                          <p:cTn fill="hold" id="13" nodeType="afterGroup">
                            <p:stCondLst>
                              <p:cond delay="1250"/>
                            </p:stCondLst>
                            <p:childTnLst>
                              <p:par>
                                <p:cTn fill="hold" id="14" nodeType="afterEffect" presetClass="entr" presetID="53" presetSubtype="0">
                                  <p:stCondLst>
                                    <p:cond delay="0"/>
                                  </p:stCondLst>
                                  <p:childTnLst>
                                    <p:set>
                                      <p:cBhvr>
                                        <p:cTn dur="1" fill="hold" id="15">
                                          <p:stCondLst>
                                            <p:cond delay="0"/>
                                          </p:stCondLst>
                                        </p:cTn>
                                        <p:tgtEl>
                                          <p:spTgt spid="26"/>
                                        </p:tgtEl>
                                        <p:attrNameLst>
                                          <p:attrName>style.visibility</p:attrName>
                                        </p:attrNameLst>
                                      </p:cBhvr>
                                      <p:to>
                                        <p:strVal val="visible"/>
                                      </p:to>
                                    </p:set>
                                    <p:anim calcmode="lin" valueType="num">
                                      <p:cBhvr>
                                        <p:cTn dur="500" fill="hold" id="16"/>
                                        <p:tgtEl>
                                          <p:spTgt spid="26"/>
                                        </p:tgtEl>
                                        <p:attrNameLst>
                                          <p:attrName>ppt_w</p:attrName>
                                        </p:attrNameLst>
                                      </p:cBhvr>
                                      <p:tavLst>
                                        <p:tav tm="0">
                                          <p:val>
                                            <p:fltVal val="0"/>
                                          </p:val>
                                        </p:tav>
                                        <p:tav tm="100000">
                                          <p:val>
                                            <p:strVal val="#ppt_w"/>
                                          </p:val>
                                        </p:tav>
                                      </p:tavLst>
                                    </p:anim>
                                    <p:anim calcmode="lin" valueType="num">
                                      <p:cBhvr>
                                        <p:cTn dur="500" fill="hold" id="17"/>
                                        <p:tgtEl>
                                          <p:spTgt spid="26"/>
                                        </p:tgtEl>
                                        <p:attrNameLst>
                                          <p:attrName>ppt_h</p:attrName>
                                        </p:attrNameLst>
                                      </p:cBhvr>
                                      <p:tavLst>
                                        <p:tav tm="0">
                                          <p:val>
                                            <p:fltVal val="0"/>
                                          </p:val>
                                        </p:tav>
                                        <p:tav tm="100000">
                                          <p:val>
                                            <p:strVal val="#ppt_h"/>
                                          </p:val>
                                        </p:tav>
                                      </p:tavLst>
                                    </p:anim>
                                    <p:animEffect filter="fade" transition="in">
                                      <p:cBhvr>
                                        <p:cTn dur="500" id="18"/>
                                        <p:tgtEl>
                                          <p:spTgt spid="26"/>
                                        </p:tgtEl>
                                      </p:cBhvr>
                                    </p:animEffect>
                                  </p:childTnLst>
                                </p:cTn>
                              </p:par>
                            </p:childTnLst>
                          </p:cTn>
                        </p:par>
                        <p:par>
                          <p:cTn fill="hold" id="19" nodeType="afterGroup">
                            <p:stCondLst>
                              <p:cond delay="1750"/>
                            </p:stCondLst>
                            <p:childTnLst>
                              <p:par>
                                <p:cTn fill="hold" id="20" nodeType="afterEffect" presetClass="entr" presetID="2" presetSubtype="4">
                                  <p:stCondLst>
                                    <p:cond delay="0"/>
                                  </p:stCondLst>
                                  <p:childTnLst>
                                    <p:set>
                                      <p:cBhvr>
                                        <p:cTn dur="1" fill="hold" id="21">
                                          <p:stCondLst>
                                            <p:cond delay="0"/>
                                          </p:stCondLst>
                                        </p:cTn>
                                        <p:tgtEl>
                                          <p:spTgt spid="11"/>
                                        </p:tgtEl>
                                        <p:attrNameLst>
                                          <p:attrName>style.visibility</p:attrName>
                                        </p:attrNameLst>
                                      </p:cBhvr>
                                      <p:to>
                                        <p:strVal val="visible"/>
                                      </p:to>
                                    </p:set>
                                    <p:anim calcmode="lin" valueType="num">
                                      <p:cBhvr additive="base">
                                        <p:cTn dur="500" fill="hold" id="22"/>
                                        <p:tgtEl>
                                          <p:spTgt spid="11"/>
                                        </p:tgtEl>
                                        <p:attrNameLst>
                                          <p:attrName>ppt_x</p:attrName>
                                        </p:attrNameLst>
                                      </p:cBhvr>
                                      <p:tavLst>
                                        <p:tav tm="0">
                                          <p:val>
                                            <p:strVal val="#ppt_x"/>
                                          </p:val>
                                        </p:tav>
                                        <p:tav tm="100000">
                                          <p:val>
                                            <p:strVal val="#ppt_x"/>
                                          </p:val>
                                        </p:tav>
                                      </p:tavLst>
                                    </p:anim>
                                    <p:anim calcmode="lin" valueType="num">
                                      <p:cBhvr additive="base">
                                        <p:cTn dur="500" fill="hold" id="23"/>
                                        <p:tgtEl>
                                          <p:spTgt spid="11"/>
                                        </p:tgtEl>
                                        <p:attrNameLst>
                                          <p:attrName>ppt_y</p:attrName>
                                        </p:attrNameLst>
                                      </p:cBhvr>
                                      <p:tavLst>
                                        <p:tav tm="0">
                                          <p:val>
                                            <p:strVal val="1+#ppt_h/2"/>
                                          </p:val>
                                        </p:tav>
                                        <p:tav tm="100000">
                                          <p:val>
                                            <p:strVal val="#ppt_y"/>
                                          </p:val>
                                        </p:tav>
                                      </p:tavLst>
                                    </p:anim>
                                  </p:childTnLst>
                                </p:cTn>
                              </p:par>
                              <p:par>
                                <p:cTn fill="hold" id="24" nodeType="withEffect" presetClass="entr" presetID="2" presetSubtype="4">
                                  <p:stCondLst>
                                    <p:cond delay="0"/>
                                  </p:stCondLst>
                                  <p:childTnLst>
                                    <p:set>
                                      <p:cBhvr>
                                        <p:cTn dur="1" fill="hold" id="25">
                                          <p:stCondLst>
                                            <p:cond delay="0"/>
                                          </p:stCondLst>
                                        </p:cTn>
                                        <p:tgtEl>
                                          <p:spTgt spid="17"/>
                                        </p:tgtEl>
                                        <p:attrNameLst>
                                          <p:attrName>style.visibility</p:attrName>
                                        </p:attrNameLst>
                                      </p:cBhvr>
                                      <p:to>
                                        <p:strVal val="visible"/>
                                      </p:to>
                                    </p:set>
                                    <p:anim calcmode="lin" valueType="num">
                                      <p:cBhvr additive="base">
                                        <p:cTn dur="500" fill="hold" id="26"/>
                                        <p:tgtEl>
                                          <p:spTgt spid="17"/>
                                        </p:tgtEl>
                                        <p:attrNameLst>
                                          <p:attrName>ppt_x</p:attrName>
                                        </p:attrNameLst>
                                      </p:cBhvr>
                                      <p:tavLst>
                                        <p:tav tm="0">
                                          <p:val>
                                            <p:strVal val="#ppt_x"/>
                                          </p:val>
                                        </p:tav>
                                        <p:tav tm="100000">
                                          <p:val>
                                            <p:strVal val="#ppt_x"/>
                                          </p:val>
                                        </p:tav>
                                      </p:tavLst>
                                    </p:anim>
                                    <p:anim calcmode="lin" valueType="num">
                                      <p:cBhvr additive="base">
                                        <p:cTn dur="500" fill="hold" id="27"/>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grpSp>
        <p:nvGrpSpPr>
          <p:cNvPr id="3" name="组合 2"/>
          <p:cNvGrpSpPr/>
          <p:nvPr/>
        </p:nvGrpSpPr>
        <p:grpSpPr>
          <a:xfrm>
            <a:off x="1582057" y="1956337"/>
            <a:ext cx="9027886" cy="3916422"/>
            <a:chOff x="1582057" y="1956337"/>
            <a:chExt cx="9027886" cy="3916422"/>
          </a:xfrm>
        </p:grpSpPr>
        <p:sp>
          <p:nvSpPr>
            <p:cNvPr id="6" name="矩形 5"/>
            <p:cNvSpPr/>
            <p:nvPr/>
          </p:nvSpPr>
          <p:spPr>
            <a:xfrm>
              <a:off x="1582057" y="2324599"/>
              <a:ext cx="9027886" cy="554400"/>
            </a:xfrm>
            <a:prstGeom prst="rect">
              <a:avLst/>
            </a:prstGeom>
            <a:solidFill>
              <a:schemeClr val="bg1">
                <a:lumMod val="95000"/>
                <a:alpha val="90000"/>
              </a:schemeClr>
            </a:solidFill>
            <a:ln>
              <a:solidFill>
                <a:schemeClr val="bg1">
                  <a:lumMod val="75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p:txBody>
        </p:sp>
        <p:sp>
          <p:nvSpPr>
            <p:cNvPr id="7" name="矩形: 圆角 6"/>
            <p:cNvSpPr/>
            <p:nvPr/>
          </p:nvSpPr>
          <p:spPr>
            <a:xfrm>
              <a:off x="2033451" y="1956337"/>
              <a:ext cx="3514411" cy="536303"/>
            </a:xfrm>
            <a:prstGeom prst="roundRect">
              <a:avLst>
                <a:gd fmla="val 50000" name="adj"/>
              </a:avLst>
            </a:prstGeom>
            <a:solidFill>
              <a:schemeClr val="accent3"/>
            </a:solidFill>
            <a:ln w="57150">
              <a:solidFill>
                <a:schemeClr val="bg1">
                  <a:lumMod val="9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31703" lIns="270566" numCol="1" rIns="270566" spcCol="1270" spcFirstLastPara="0" tIns="31703" vert="horz" wrap="square">
              <a:noAutofit/>
            </a:bodyPr>
            <a:lstStyle/>
            <a:p>
              <a:pPr algn="l" defTabSz="977900" indent="0" lvl="0" marL="0">
                <a:lnSpc>
                  <a:spcPct val="90000"/>
                </a:lnSpc>
                <a:spcBef>
                  <a:spcPct val="0"/>
                </a:spcBef>
                <a:spcAft>
                  <a:spcPct val="35000"/>
                </a:spcAft>
                <a:buNone/>
              </a:pPr>
              <a:endParaRPr altLang="en-US" kern="1200" lang="zh-CN" sz="2200"/>
            </a:p>
          </p:txBody>
        </p:sp>
        <p:sp>
          <p:nvSpPr>
            <p:cNvPr id="8" name="矩形 7"/>
            <p:cNvSpPr/>
            <p:nvPr/>
          </p:nvSpPr>
          <p:spPr>
            <a:xfrm>
              <a:off x="1582057" y="3322519"/>
              <a:ext cx="9027886" cy="554400"/>
            </a:xfrm>
            <a:prstGeom prst="rect">
              <a:avLst/>
            </a:prstGeom>
            <a:solidFill>
              <a:schemeClr val="bg1">
                <a:lumMod val="95000"/>
                <a:alpha val="90000"/>
              </a:schemeClr>
            </a:solidFill>
            <a:ln>
              <a:solidFill>
                <a:schemeClr val="bg1">
                  <a:lumMod val="75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p:txBody>
        </p:sp>
        <p:sp>
          <p:nvSpPr>
            <p:cNvPr id="9" name="矩形: 圆角 8"/>
            <p:cNvSpPr/>
            <p:nvPr/>
          </p:nvSpPr>
          <p:spPr>
            <a:xfrm>
              <a:off x="2033451" y="2954257"/>
              <a:ext cx="3514411" cy="536303"/>
            </a:xfrm>
            <a:prstGeom prst="roundRect">
              <a:avLst>
                <a:gd fmla="val 50000" name="adj"/>
              </a:avLst>
            </a:prstGeom>
            <a:solidFill>
              <a:schemeClr val="accent3"/>
            </a:solidFill>
            <a:ln w="57150">
              <a:solidFill>
                <a:schemeClr val="bg1">
                  <a:lumMod val="9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31703" lIns="270566" numCol="1" rIns="270566" spcCol="1270" spcFirstLastPara="0" tIns="31703" vert="horz" wrap="square">
              <a:noAutofit/>
            </a:bodyPr>
            <a:lstStyle/>
            <a:p>
              <a:pPr algn="l" defTabSz="977900" indent="0" lvl="0" marL="0">
                <a:lnSpc>
                  <a:spcPct val="90000"/>
                </a:lnSpc>
                <a:spcBef>
                  <a:spcPct val="0"/>
                </a:spcBef>
                <a:spcAft>
                  <a:spcPct val="35000"/>
                </a:spcAft>
                <a:buNone/>
              </a:pPr>
              <a:endParaRPr altLang="en-US" kern="1200" lang="zh-CN" sz="2200"/>
            </a:p>
          </p:txBody>
        </p:sp>
        <p:sp>
          <p:nvSpPr>
            <p:cNvPr id="10" name="矩形 9"/>
            <p:cNvSpPr/>
            <p:nvPr/>
          </p:nvSpPr>
          <p:spPr>
            <a:xfrm>
              <a:off x="1582057" y="4320439"/>
              <a:ext cx="9027886" cy="554400"/>
            </a:xfrm>
            <a:prstGeom prst="rect">
              <a:avLst/>
            </a:prstGeom>
            <a:solidFill>
              <a:schemeClr val="bg1">
                <a:lumMod val="95000"/>
                <a:alpha val="90000"/>
              </a:schemeClr>
            </a:solidFill>
            <a:ln>
              <a:solidFill>
                <a:schemeClr val="bg1">
                  <a:lumMod val="75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p:txBody>
        </p:sp>
        <p:sp>
          <p:nvSpPr>
            <p:cNvPr id="11" name="矩形: 圆角 10"/>
            <p:cNvSpPr/>
            <p:nvPr/>
          </p:nvSpPr>
          <p:spPr>
            <a:xfrm>
              <a:off x="2033451" y="3952177"/>
              <a:ext cx="3514411" cy="536303"/>
            </a:xfrm>
            <a:prstGeom prst="roundRect">
              <a:avLst>
                <a:gd fmla="val 50000" name="adj"/>
              </a:avLst>
            </a:prstGeom>
            <a:solidFill>
              <a:schemeClr val="accent3"/>
            </a:solidFill>
            <a:ln w="57150">
              <a:solidFill>
                <a:schemeClr val="bg1">
                  <a:lumMod val="9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31703" lIns="270566" numCol="1" rIns="270566" spcCol="1270" spcFirstLastPara="0" tIns="31703" vert="horz" wrap="square">
              <a:noAutofit/>
            </a:bodyPr>
            <a:lstStyle/>
            <a:p>
              <a:pPr algn="l" defTabSz="977900" indent="0" lvl="0" marL="0">
                <a:lnSpc>
                  <a:spcPct val="90000"/>
                </a:lnSpc>
                <a:spcBef>
                  <a:spcPct val="0"/>
                </a:spcBef>
                <a:spcAft>
                  <a:spcPct val="35000"/>
                </a:spcAft>
                <a:buNone/>
              </a:pPr>
              <a:endParaRPr altLang="en-US" kern="1200" lang="zh-CN" sz="2200"/>
            </a:p>
          </p:txBody>
        </p:sp>
        <p:sp>
          <p:nvSpPr>
            <p:cNvPr id="12" name="矩形 11"/>
            <p:cNvSpPr/>
            <p:nvPr/>
          </p:nvSpPr>
          <p:spPr>
            <a:xfrm>
              <a:off x="1582057" y="5318359"/>
              <a:ext cx="9027886" cy="554400"/>
            </a:xfrm>
            <a:prstGeom prst="rect">
              <a:avLst/>
            </a:prstGeom>
            <a:solidFill>
              <a:schemeClr val="bg1">
                <a:lumMod val="95000"/>
                <a:alpha val="90000"/>
              </a:schemeClr>
            </a:solidFill>
            <a:ln>
              <a:solidFill>
                <a:schemeClr val="bg1">
                  <a:lumMod val="75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p:txBody>
        </p:sp>
        <p:sp>
          <p:nvSpPr>
            <p:cNvPr id="13" name="矩形: 圆角 12"/>
            <p:cNvSpPr/>
            <p:nvPr/>
          </p:nvSpPr>
          <p:spPr>
            <a:xfrm>
              <a:off x="2033451" y="4950097"/>
              <a:ext cx="3514411" cy="536303"/>
            </a:xfrm>
            <a:prstGeom prst="roundRect">
              <a:avLst>
                <a:gd fmla="val 50000" name="adj"/>
              </a:avLst>
            </a:prstGeom>
            <a:solidFill>
              <a:schemeClr val="accent3"/>
            </a:solidFill>
            <a:ln w="57150">
              <a:solidFill>
                <a:schemeClr val="bg1">
                  <a:lumMod val="9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31703" lIns="270566" numCol="1" rIns="270566" spcCol="1270" spcFirstLastPara="0" tIns="31703" vert="horz" wrap="square">
              <a:noAutofit/>
            </a:bodyPr>
            <a:lstStyle/>
            <a:p>
              <a:pPr algn="l" defTabSz="977900" indent="0" lvl="0" marL="0">
                <a:lnSpc>
                  <a:spcPct val="90000"/>
                </a:lnSpc>
                <a:spcBef>
                  <a:spcPct val="0"/>
                </a:spcBef>
                <a:spcAft>
                  <a:spcPct val="35000"/>
                </a:spcAft>
                <a:buNone/>
              </a:pPr>
              <a:endParaRPr altLang="en-US" kern="1200" lang="zh-CN" sz="2200"/>
            </a:p>
          </p:txBody>
        </p:sp>
      </p:grpSp>
      <p:sp>
        <p:nvSpPr>
          <p:cNvPr id="15" name="矩形 14"/>
          <p:cNvSpPr/>
          <p:nvPr/>
        </p:nvSpPr>
        <p:spPr>
          <a:xfrm>
            <a:off x="1760085" y="2510387"/>
            <a:ext cx="8719231" cy="347472"/>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16" name="矩形 15"/>
          <p:cNvSpPr/>
          <p:nvPr/>
        </p:nvSpPr>
        <p:spPr>
          <a:xfrm>
            <a:off x="2361138" y="2027969"/>
            <a:ext cx="2241974" cy="420624"/>
          </a:xfrm>
          <a:prstGeom prst="rect">
            <a:avLst/>
          </a:prstGeom>
        </p:spPr>
        <p:txBody>
          <a:bodyPr wrap="square">
            <a:spAutoFit/>
            <a:scene3d>
              <a:camera prst="orthographicFront"/>
              <a:lightRig dir="t" rig="threePt"/>
            </a:scene3d>
            <a:sp3d contourW="12700"/>
          </a:bodyPr>
          <a:lstStyle/>
          <a:p>
            <a:pPr indent="-285750" marL="285750">
              <a:lnSpc>
                <a:spcPct val="120000"/>
              </a:lnSpc>
              <a:buFont charset="2" panose="05000000000000000000" pitchFamily="2" typeface="Wingdings"/>
              <a:buChar char="l"/>
            </a:pPr>
            <a:r>
              <a:rPr altLang="en-US" b="1" lang="zh-CN">
                <a:solidFill>
                  <a:schemeClr val="bg1"/>
                </a:solidFill>
              </a:rPr>
              <a:t>标题文字添加</a:t>
            </a:r>
          </a:p>
        </p:txBody>
      </p:sp>
      <p:sp>
        <p:nvSpPr>
          <p:cNvPr id="17" name="矩形 16"/>
          <p:cNvSpPr/>
          <p:nvPr/>
        </p:nvSpPr>
        <p:spPr>
          <a:xfrm>
            <a:off x="2361138" y="3024341"/>
            <a:ext cx="2241974" cy="420624"/>
          </a:xfrm>
          <a:prstGeom prst="rect">
            <a:avLst/>
          </a:prstGeom>
        </p:spPr>
        <p:txBody>
          <a:bodyPr wrap="square">
            <a:spAutoFit/>
            <a:scene3d>
              <a:camera prst="orthographicFront"/>
              <a:lightRig dir="t" rig="threePt"/>
            </a:scene3d>
            <a:sp3d contourW="12700"/>
          </a:bodyPr>
          <a:lstStyle/>
          <a:p>
            <a:pPr indent="-285750" marL="285750">
              <a:lnSpc>
                <a:spcPct val="120000"/>
              </a:lnSpc>
              <a:buFont charset="2" panose="05000000000000000000" pitchFamily="2" typeface="Wingdings"/>
              <a:buChar char="l"/>
            </a:pPr>
            <a:r>
              <a:rPr altLang="en-US" b="1" lang="zh-CN">
                <a:solidFill>
                  <a:schemeClr val="bg1"/>
                </a:solidFill>
              </a:rPr>
              <a:t>标题文字添加</a:t>
            </a:r>
          </a:p>
        </p:txBody>
      </p:sp>
      <p:sp>
        <p:nvSpPr>
          <p:cNvPr id="18" name="矩形 17"/>
          <p:cNvSpPr/>
          <p:nvPr/>
        </p:nvSpPr>
        <p:spPr>
          <a:xfrm>
            <a:off x="2361138" y="4022261"/>
            <a:ext cx="2241974" cy="420624"/>
          </a:xfrm>
          <a:prstGeom prst="rect">
            <a:avLst/>
          </a:prstGeom>
        </p:spPr>
        <p:txBody>
          <a:bodyPr wrap="square">
            <a:spAutoFit/>
            <a:scene3d>
              <a:camera prst="orthographicFront"/>
              <a:lightRig dir="t" rig="threePt"/>
            </a:scene3d>
            <a:sp3d contourW="12700"/>
          </a:bodyPr>
          <a:lstStyle/>
          <a:p>
            <a:pPr indent="-285750" marL="285750">
              <a:lnSpc>
                <a:spcPct val="120000"/>
              </a:lnSpc>
              <a:buFont charset="2" panose="05000000000000000000" pitchFamily="2" typeface="Wingdings"/>
              <a:buChar char="l"/>
            </a:pPr>
            <a:r>
              <a:rPr altLang="en-US" b="1" lang="zh-CN">
                <a:solidFill>
                  <a:schemeClr val="bg1"/>
                </a:solidFill>
              </a:rPr>
              <a:t>标题文字添加</a:t>
            </a:r>
          </a:p>
        </p:txBody>
      </p:sp>
      <p:sp>
        <p:nvSpPr>
          <p:cNvPr id="19" name="矩形 18"/>
          <p:cNvSpPr/>
          <p:nvPr/>
        </p:nvSpPr>
        <p:spPr>
          <a:xfrm>
            <a:off x="2361138" y="5020181"/>
            <a:ext cx="2241974" cy="420624"/>
          </a:xfrm>
          <a:prstGeom prst="rect">
            <a:avLst/>
          </a:prstGeom>
        </p:spPr>
        <p:txBody>
          <a:bodyPr wrap="square">
            <a:spAutoFit/>
            <a:scene3d>
              <a:camera prst="orthographicFront"/>
              <a:lightRig dir="t" rig="threePt"/>
            </a:scene3d>
            <a:sp3d contourW="12700"/>
          </a:bodyPr>
          <a:lstStyle/>
          <a:p>
            <a:pPr indent="-285750" marL="285750">
              <a:lnSpc>
                <a:spcPct val="120000"/>
              </a:lnSpc>
              <a:buFont charset="2" panose="05000000000000000000" pitchFamily="2" typeface="Wingdings"/>
              <a:buChar char="l"/>
            </a:pPr>
            <a:r>
              <a:rPr altLang="en-US" b="1" lang="zh-CN">
                <a:solidFill>
                  <a:schemeClr val="bg1"/>
                </a:solidFill>
              </a:rPr>
              <a:t>标题文字添加</a:t>
            </a:r>
          </a:p>
        </p:txBody>
      </p:sp>
      <p:sp>
        <p:nvSpPr>
          <p:cNvPr id="20" name="矩形 19"/>
          <p:cNvSpPr/>
          <p:nvPr/>
        </p:nvSpPr>
        <p:spPr>
          <a:xfrm>
            <a:off x="1760085" y="3508370"/>
            <a:ext cx="8719231" cy="347472"/>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21" name="矩形 20"/>
          <p:cNvSpPr/>
          <p:nvPr/>
        </p:nvSpPr>
        <p:spPr>
          <a:xfrm>
            <a:off x="1760085" y="4527325"/>
            <a:ext cx="8719231" cy="347472"/>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22" name="矩形 21"/>
          <p:cNvSpPr/>
          <p:nvPr/>
        </p:nvSpPr>
        <p:spPr>
          <a:xfrm>
            <a:off x="1760085" y="5513534"/>
            <a:ext cx="8719231" cy="347472"/>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Tree>
    <p:extLst>
      <p:ext uri="{BB962C8B-B14F-4D97-AF65-F5344CB8AC3E}">
        <p14:creationId val="1841934591"/>
      </p:ext>
    </p:extLst>
  </p:cSld>
  <p:clrMapOvr>
    <a:masterClrMapping/>
  </p:clrMapOvr>
  <p:transition advTm="4000" spd="slow">
    <p:push dir="u"/>
  </p:transition>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518886" y="482600"/>
            <a:ext cx="5056414" cy="5918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椭圆 5"/>
          <p:cNvSpPr/>
          <p:nvPr/>
        </p:nvSpPr>
        <p:spPr>
          <a:xfrm>
            <a:off x="1299594" y="2328259"/>
            <a:ext cx="309113" cy="546100"/>
          </a:xfrm>
          <a:custGeom>
            <a:gdLst>
              <a:gd fmla="*/ 149226 w 190500" name="connsiteX0"/>
              <a:gd fmla="*/ 301625 h 336550" name="connsiteY0"/>
              <a:gd fmla="*/ 150815 w 190500" name="connsiteX1"/>
              <a:gd fmla="*/ 303213 h 336550" name="connsiteY1"/>
              <a:gd fmla="*/ 149226 w 190500" name="connsiteX2"/>
              <a:gd fmla="*/ 304802 h 336550" name="connsiteY2"/>
              <a:gd fmla="*/ 147638 w 190500" name="connsiteX3"/>
              <a:gd fmla="*/ 303213 h 336550" name="connsiteY3"/>
              <a:gd fmla="*/ 149226 w 190500" name="connsiteX4"/>
              <a:gd fmla="*/ 301625 h 336550" name="connsiteY4"/>
              <a:gd fmla="*/ 148828 w 190500" name="connsiteX5"/>
              <a:gd fmla="*/ 298450 h 336550" name="connsiteY5"/>
              <a:gd fmla="*/ 145256 w 190500" name="connsiteX6"/>
              <a:gd fmla="*/ 302532 h 336550" name="connsiteY6"/>
              <a:gd fmla="*/ 145256 w 190500" name="connsiteX7"/>
              <a:gd fmla="*/ 303893 h 336550" name="connsiteY7"/>
              <a:gd fmla="*/ 144065 w 190500" name="connsiteX8"/>
              <a:gd fmla="*/ 305254 h 336550" name="connsiteY8"/>
              <a:gd fmla="*/ 144065 w 190500" name="connsiteX9"/>
              <a:gd fmla="*/ 307975 h 336550" name="connsiteY9"/>
              <a:gd fmla="*/ 145256 w 190500" name="connsiteX10"/>
              <a:gd fmla="*/ 307975 h 336550" name="connsiteY10"/>
              <a:gd fmla="*/ 147637 w 190500" name="connsiteX11"/>
              <a:gd fmla="*/ 306615 h 336550" name="connsiteY11"/>
              <a:gd fmla="*/ 148828 w 190500" name="connsiteX12"/>
              <a:gd fmla="*/ 306615 h 336550" name="connsiteY12"/>
              <a:gd fmla="*/ 152400 w 190500" name="connsiteX13"/>
              <a:gd fmla="*/ 302532 h 336550" name="connsiteY13"/>
              <a:gd fmla="*/ 148828 w 190500" name="connsiteX14"/>
              <a:gd fmla="*/ 298450 h 336550" name="connsiteY14"/>
              <a:gd fmla="*/ 98426 w 190500" name="connsiteX15"/>
              <a:gd fmla="*/ 296863 h 336550" name="connsiteY15"/>
              <a:gd fmla="*/ 93663 w 190500" name="connsiteX16"/>
              <a:gd fmla="*/ 298450 h 336550" name="connsiteY16"/>
              <a:gd fmla="*/ 93663 w 190500" name="connsiteX17"/>
              <a:gd fmla="*/ 298450 h 336550" name="connsiteY17"/>
              <a:gd fmla="*/ 88900 w 190500" name="connsiteX18"/>
              <a:gd fmla="*/ 298450 h 336550" name="connsiteY18"/>
              <a:gd fmla="*/ 88900 w 190500" name="connsiteX19"/>
              <a:gd fmla="*/ 303213 h 336550" name="connsiteY19"/>
              <a:gd fmla="*/ 88900 w 190500" name="connsiteX20"/>
              <a:gd fmla="*/ 304801 h 336550" name="connsiteY20"/>
              <a:gd fmla="*/ 93663 w 190500" name="connsiteX21"/>
              <a:gd fmla="*/ 306388 h 336550" name="connsiteY21"/>
              <a:gd fmla="*/ 93663 w 190500" name="connsiteX22"/>
              <a:gd fmla="*/ 306389 h 336550" name="connsiteY22"/>
              <a:gd fmla="*/ 98426 w 190500" name="connsiteX23"/>
              <a:gd fmla="*/ 307976 h 336550" name="connsiteY23"/>
              <a:gd fmla="*/ 98426 w 190500" name="connsiteX24"/>
              <a:gd fmla="*/ 303213 h 336550" name="connsiteY24"/>
              <a:gd fmla="*/ 39007 w 190500" name="connsiteX25"/>
              <a:gd fmla="*/ 296863 h 336550" name="connsiteY25"/>
              <a:gd fmla="*/ 37646 w 190500" name="connsiteX26"/>
              <a:gd fmla="*/ 298223 h 336550" name="connsiteY26"/>
              <a:gd fmla="*/ 34925 w 190500" name="connsiteX27"/>
              <a:gd fmla="*/ 300945 h 336550" name="connsiteY27"/>
              <a:gd fmla="*/ 34925 w 190500" name="connsiteX28"/>
              <a:gd fmla="*/ 302306 h 336550" name="connsiteY28"/>
              <a:gd fmla="*/ 37646 w 190500" name="connsiteX29"/>
              <a:gd fmla="*/ 305028 h 336550" name="connsiteY29"/>
              <a:gd fmla="*/ 37646 w 190500" name="connsiteX30"/>
              <a:gd fmla="*/ 306388 h 336550" name="connsiteY30"/>
              <a:gd fmla="*/ 39007 w 190500" name="connsiteX31"/>
              <a:gd fmla="*/ 306388 h 336550" name="connsiteY31"/>
              <a:gd fmla="*/ 39007 w 190500" name="connsiteX32"/>
              <a:gd fmla="*/ 303667 h 336550" name="connsiteY32"/>
              <a:gd fmla="*/ 43089 w 190500" name="connsiteX33"/>
              <a:gd fmla="*/ 303667 h 336550" name="connsiteY33"/>
              <a:gd fmla="*/ 44450 w 190500" name="connsiteX34"/>
              <a:gd fmla="*/ 302306 h 336550" name="connsiteY34"/>
              <a:gd fmla="*/ 43089 w 190500" name="connsiteX35"/>
              <a:gd fmla="*/ 300945 h 336550" name="connsiteY35"/>
              <a:gd fmla="*/ 39007 w 190500" name="connsiteX36"/>
              <a:gd fmla="*/ 300945 h 336550" name="connsiteY36"/>
              <a:gd fmla="*/ 40368 w 190500" name="connsiteX37"/>
              <a:gd fmla="*/ 299584 h 336550" name="connsiteY37"/>
              <a:gd fmla="*/ 39007 w 190500" name="connsiteX38"/>
              <a:gd fmla="*/ 296863 h 336550" name="connsiteY38"/>
              <a:gd fmla="*/ 20638 w 190500" name="connsiteX39"/>
              <a:gd fmla="*/ 38100 h 336550" name="connsiteY39"/>
              <a:gd fmla="*/ 20638 w 190500" name="connsiteX40"/>
              <a:gd fmla="*/ 282575 h 336550" name="connsiteY40"/>
              <a:gd fmla="*/ 168276 w 190500" name="connsiteX41"/>
              <a:gd fmla="*/ 282575 h 336550" name="connsiteY41"/>
              <a:gd fmla="*/ 168276 w 190500" name="connsiteX42"/>
              <a:gd fmla="*/ 38100 h 336550" name="connsiteY42"/>
              <a:gd fmla="*/ 116609 w 190500" name="connsiteX43"/>
              <a:gd fmla="*/ 17463 h 336550" name="connsiteY43"/>
              <a:gd fmla="*/ 112713 w 190500" name="connsiteX44"/>
              <a:gd fmla="*/ 21273 h 336550" name="connsiteY44"/>
              <a:gd fmla="*/ 116609 w 190500" name="connsiteX45"/>
              <a:gd fmla="*/ 23813 h 336550" name="connsiteY45"/>
              <a:gd fmla="*/ 123104 w 190500" name="connsiteX46"/>
              <a:gd fmla="*/ 23813 h 336550" name="connsiteY46"/>
              <a:gd fmla="*/ 127001 w 190500" name="connsiteX47"/>
              <a:gd fmla="*/ 21273 h 336550" name="connsiteY47"/>
              <a:gd fmla="*/ 123104 w 190500" name="connsiteX48"/>
              <a:gd fmla="*/ 17463 h 336550" name="connsiteY48"/>
              <a:gd fmla="*/ 116609 w 190500" name="connsiteX49"/>
              <a:gd fmla="*/ 17463 h 336550" name="connsiteY49"/>
              <a:gd fmla="*/ 138907 w 190500" name="connsiteX50"/>
              <a:gd fmla="*/ 15875 h 336550" name="connsiteY50"/>
              <a:gd fmla="*/ 134938 w 190500" name="connsiteX51"/>
              <a:gd fmla="*/ 20638 h 336550" name="connsiteY51"/>
              <a:gd fmla="*/ 138907 w 190500" name="connsiteX52"/>
              <a:gd fmla="*/ 25402 h 336550" name="connsiteY52"/>
              <a:gd fmla="*/ 142876 w 190500" name="connsiteX53"/>
              <a:gd fmla="*/ 20638 h 336550" name="connsiteY53"/>
              <a:gd fmla="*/ 138907 w 190500" name="connsiteX54"/>
              <a:gd fmla="*/ 15875 h 336550" name="connsiteY54"/>
              <a:gd fmla="*/ 71438 w 190500" name="connsiteX55"/>
              <a:gd fmla="*/ 0 h 336550" name="connsiteY55"/>
              <a:gd fmla="*/ 107951 w 190500" name="connsiteX56"/>
              <a:gd fmla="*/ 0 h 336550" name="connsiteY56"/>
              <a:gd fmla="*/ 106363 w 190500" name="connsiteX57"/>
              <a:gd fmla="*/ 4763 h 336550" name="connsiteY57"/>
              <a:gd fmla="*/ 73025 w 190500" name="connsiteX58"/>
              <a:gd fmla="*/ 4763 h 336550" name="connsiteY58"/>
              <a:gd fmla="*/ 23812 w 190500" name="connsiteX59"/>
              <a:gd fmla="*/ 0 h 336550" name="connsiteY59"/>
              <a:gd fmla="*/ 66146 w 190500" name="connsiteX60"/>
              <a:gd fmla="*/ 0 h 336550" name="connsiteY60"/>
              <a:gd fmla="*/ 66146 w 190500" name="connsiteX61"/>
              <a:gd fmla="*/ 2629 h 336550" name="connsiteY61"/>
              <a:gd fmla="*/ 68791 w 190500" name="connsiteX62"/>
              <a:gd fmla="*/ 7888 h 336550" name="connsiteY62"/>
              <a:gd fmla="*/ 71437 w 190500" name="connsiteX63"/>
              <a:gd fmla="*/ 9202 h 336550" name="connsiteY63"/>
              <a:gd fmla="*/ 108479 w 190500" name="connsiteX64"/>
              <a:gd fmla="*/ 9202 h 336550" name="connsiteY64"/>
              <a:gd fmla="*/ 111125 w 190500" name="connsiteX65"/>
              <a:gd fmla="*/ 7888 h 336550" name="connsiteY65"/>
              <a:gd fmla="*/ 113771 w 190500" name="connsiteX66"/>
              <a:gd fmla="*/ 2629 h 336550" name="connsiteY66"/>
              <a:gd fmla="*/ 113771 w 190500" name="connsiteX67"/>
              <a:gd fmla="*/ 0 h 336550" name="connsiteY67"/>
              <a:gd fmla="*/ 166688 w 190500" name="connsiteX68"/>
              <a:gd fmla="*/ 0 h 336550" name="connsiteY68"/>
              <a:gd fmla="*/ 190500 w 190500" name="connsiteX69"/>
              <a:gd fmla="*/ 23663 h 336550" name="connsiteY69"/>
              <a:gd fmla="*/ 190500 w 190500" name="connsiteX70"/>
              <a:gd fmla="*/ 312887 h 336550" name="connsiteY70"/>
              <a:gd fmla="*/ 166688 w 190500" name="connsiteX71"/>
              <a:gd fmla="*/ 336550 h 336550" name="connsiteY71"/>
              <a:gd fmla="*/ 23812 w 190500" name="connsiteX72"/>
              <a:gd fmla="*/ 336550 h 336550" name="connsiteY72"/>
              <a:gd fmla="*/ 0 w 190500" name="connsiteX73"/>
              <a:gd fmla="*/ 312887 h 336550" name="connsiteY73"/>
              <a:gd fmla="*/ 0 w 190500" name="connsiteX74"/>
              <a:gd fmla="*/ 23663 h 336550" name="connsiteY74"/>
              <a:gd fmla="*/ 23812 w 190500" name="connsiteX75"/>
              <a:gd fmla="*/ 0 h 336550" name="connsiteY7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b="b" l="l" r="r" t="t"/>
            <a:pathLst>
              <a:path h="336550" w="190500">
                <a:moveTo>
                  <a:pt x="149226" y="301625"/>
                </a:moveTo>
                <a:cubicBezTo>
                  <a:pt x="150104" y="301625"/>
                  <a:pt x="150815" y="302336"/>
                  <a:pt x="150815" y="303213"/>
                </a:cubicBezTo>
                <a:cubicBezTo>
                  <a:pt x="150815" y="304091"/>
                  <a:pt x="150104" y="304802"/>
                  <a:pt x="149226" y="304802"/>
                </a:cubicBezTo>
                <a:cubicBezTo>
                  <a:pt x="148349" y="304802"/>
                  <a:pt x="147638" y="304091"/>
                  <a:pt x="147638" y="303213"/>
                </a:cubicBezTo>
                <a:cubicBezTo>
                  <a:pt x="147638" y="302336"/>
                  <a:pt x="148349" y="301625"/>
                  <a:pt x="149226" y="301625"/>
                </a:cubicBezTo>
                <a:close/>
                <a:moveTo>
                  <a:pt x="148828" y="298450"/>
                </a:moveTo>
                <a:cubicBezTo>
                  <a:pt x="146447" y="298450"/>
                  <a:pt x="145256" y="299810"/>
                  <a:pt x="145256" y="302532"/>
                </a:cubicBezTo>
                <a:cubicBezTo>
                  <a:pt x="145256" y="302532"/>
                  <a:pt x="145256" y="303893"/>
                  <a:pt x="145256" y="303893"/>
                </a:cubicBezTo>
                <a:cubicBezTo>
                  <a:pt x="145256" y="303893"/>
                  <a:pt x="145256" y="303893"/>
                  <a:pt x="144065" y="305254"/>
                </a:cubicBezTo>
                <a:cubicBezTo>
                  <a:pt x="144065" y="305254"/>
                  <a:pt x="142875" y="306615"/>
                  <a:pt x="144065" y="307975"/>
                </a:cubicBezTo>
                <a:cubicBezTo>
                  <a:pt x="144065" y="307975"/>
                  <a:pt x="144065" y="307975"/>
                  <a:pt x="145256" y="307975"/>
                </a:cubicBezTo>
                <a:cubicBezTo>
                  <a:pt x="145256" y="307975"/>
                  <a:pt x="145256" y="307975"/>
                  <a:pt x="147637" y="306615"/>
                </a:cubicBezTo>
                <a:cubicBezTo>
                  <a:pt x="147637" y="306615"/>
                  <a:pt x="148828" y="306615"/>
                  <a:pt x="148828" y="306615"/>
                </a:cubicBezTo>
                <a:cubicBezTo>
                  <a:pt x="151210" y="306615"/>
                  <a:pt x="152400" y="305254"/>
                  <a:pt x="152400" y="302532"/>
                </a:cubicBezTo>
                <a:cubicBezTo>
                  <a:pt x="152400" y="299810"/>
                  <a:pt x="151210" y="298450"/>
                  <a:pt x="148828" y="298450"/>
                </a:cubicBezTo>
                <a:close/>
                <a:moveTo>
                  <a:pt x="98426" y="296863"/>
                </a:moveTo>
                <a:lnTo>
                  <a:pt x="93663" y="298450"/>
                </a:lnTo>
                <a:lnTo>
                  <a:pt x="93663" y="298450"/>
                </a:lnTo>
                <a:lnTo>
                  <a:pt x="88900" y="298450"/>
                </a:lnTo>
                <a:lnTo>
                  <a:pt x="88900" y="303213"/>
                </a:lnTo>
                <a:lnTo>
                  <a:pt x="88900" y="304801"/>
                </a:lnTo>
                <a:lnTo>
                  <a:pt x="93663" y="306388"/>
                </a:lnTo>
                <a:lnTo>
                  <a:pt x="93663" y="306389"/>
                </a:lnTo>
                <a:lnTo>
                  <a:pt x="98426" y="307976"/>
                </a:lnTo>
                <a:lnTo>
                  <a:pt x="98426" y="303213"/>
                </a:lnTo>
                <a:close/>
                <a:moveTo>
                  <a:pt x="39007" y="296863"/>
                </a:moveTo>
                <a:cubicBezTo>
                  <a:pt x="39007" y="296863"/>
                  <a:pt x="37646" y="296863"/>
                  <a:pt x="37646" y="298223"/>
                </a:cubicBezTo>
                <a:cubicBezTo>
                  <a:pt x="37646" y="298223"/>
                  <a:pt x="37646" y="298223"/>
                  <a:pt x="34925" y="300945"/>
                </a:cubicBezTo>
                <a:cubicBezTo>
                  <a:pt x="34925" y="300945"/>
                  <a:pt x="34925" y="302306"/>
                  <a:pt x="34925" y="302306"/>
                </a:cubicBezTo>
                <a:cubicBezTo>
                  <a:pt x="34925" y="302306"/>
                  <a:pt x="34925" y="302306"/>
                  <a:pt x="37646" y="305028"/>
                </a:cubicBezTo>
                <a:cubicBezTo>
                  <a:pt x="37646" y="306388"/>
                  <a:pt x="37646" y="306388"/>
                  <a:pt x="37646" y="306388"/>
                </a:cubicBezTo>
                <a:cubicBezTo>
                  <a:pt x="39007" y="306388"/>
                  <a:pt x="39007" y="306388"/>
                  <a:pt x="39007" y="306388"/>
                </a:cubicBezTo>
                <a:cubicBezTo>
                  <a:pt x="40368" y="305028"/>
                  <a:pt x="40368" y="305028"/>
                  <a:pt x="39007" y="303667"/>
                </a:cubicBezTo>
                <a:cubicBezTo>
                  <a:pt x="39007" y="303667"/>
                  <a:pt x="39007" y="303667"/>
                  <a:pt x="43089" y="303667"/>
                </a:cubicBezTo>
                <a:cubicBezTo>
                  <a:pt x="43089" y="303667"/>
                  <a:pt x="44450" y="302306"/>
                  <a:pt x="44450" y="302306"/>
                </a:cubicBezTo>
                <a:cubicBezTo>
                  <a:pt x="44450" y="300945"/>
                  <a:pt x="43089" y="300945"/>
                  <a:pt x="43089" y="300945"/>
                </a:cubicBezTo>
                <a:cubicBezTo>
                  <a:pt x="43089" y="300945"/>
                  <a:pt x="43089" y="300945"/>
                  <a:pt x="39007" y="300945"/>
                </a:cubicBezTo>
                <a:cubicBezTo>
                  <a:pt x="39007" y="300945"/>
                  <a:pt x="39007" y="300945"/>
                  <a:pt x="40368" y="299584"/>
                </a:cubicBezTo>
                <a:cubicBezTo>
                  <a:pt x="40368" y="298223"/>
                  <a:pt x="40368" y="298223"/>
                  <a:pt x="39007" y="296863"/>
                </a:cubicBezTo>
                <a:close/>
                <a:moveTo>
                  <a:pt x="20638" y="38100"/>
                </a:moveTo>
                <a:lnTo>
                  <a:pt x="20638" y="282575"/>
                </a:lnTo>
                <a:lnTo>
                  <a:pt x="168276" y="282575"/>
                </a:lnTo>
                <a:lnTo>
                  <a:pt x="168276" y="38100"/>
                </a:lnTo>
                <a:close/>
                <a:moveTo>
                  <a:pt x="116609" y="17463"/>
                </a:moveTo>
                <a:cubicBezTo>
                  <a:pt x="114012" y="17463"/>
                  <a:pt x="112713" y="18733"/>
                  <a:pt x="112713" y="21273"/>
                </a:cubicBezTo>
                <a:cubicBezTo>
                  <a:pt x="112713" y="22543"/>
                  <a:pt x="114012" y="23813"/>
                  <a:pt x="116609" y="23813"/>
                </a:cubicBezTo>
                <a:cubicBezTo>
                  <a:pt x="116609" y="23813"/>
                  <a:pt x="116609" y="23813"/>
                  <a:pt x="123104" y="23813"/>
                </a:cubicBezTo>
                <a:cubicBezTo>
                  <a:pt x="124403" y="23813"/>
                  <a:pt x="127001" y="22543"/>
                  <a:pt x="127001" y="21273"/>
                </a:cubicBezTo>
                <a:cubicBezTo>
                  <a:pt x="127001" y="18733"/>
                  <a:pt x="124403" y="17463"/>
                  <a:pt x="123104" y="17463"/>
                </a:cubicBezTo>
                <a:cubicBezTo>
                  <a:pt x="123104" y="17463"/>
                  <a:pt x="123104" y="17463"/>
                  <a:pt x="116609" y="17463"/>
                </a:cubicBezTo>
                <a:close/>
                <a:moveTo>
                  <a:pt x="138907" y="15875"/>
                </a:moveTo>
                <a:cubicBezTo>
                  <a:pt x="136715" y="15875"/>
                  <a:pt x="134938" y="18007"/>
                  <a:pt x="134938" y="20638"/>
                </a:cubicBezTo>
                <a:cubicBezTo>
                  <a:pt x="134938" y="23269"/>
                  <a:pt x="136715" y="25402"/>
                  <a:pt x="138907" y="25402"/>
                </a:cubicBezTo>
                <a:cubicBezTo>
                  <a:pt x="141098" y="25402"/>
                  <a:pt x="142876" y="23269"/>
                  <a:pt x="142876" y="20638"/>
                </a:cubicBezTo>
                <a:cubicBezTo>
                  <a:pt x="142876" y="18007"/>
                  <a:pt x="141098" y="15875"/>
                  <a:pt x="138907" y="15875"/>
                </a:cubicBezTo>
                <a:close/>
                <a:moveTo>
                  <a:pt x="71438" y="0"/>
                </a:moveTo>
                <a:lnTo>
                  <a:pt x="107951" y="0"/>
                </a:lnTo>
                <a:lnTo>
                  <a:pt x="106363" y="4763"/>
                </a:lnTo>
                <a:lnTo>
                  <a:pt x="73025" y="4763"/>
                </a:lnTo>
                <a:close/>
                <a:moveTo>
                  <a:pt x="23812" y="0"/>
                </a:moveTo>
                <a:cubicBezTo>
                  <a:pt x="23812" y="0"/>
                  <a:pt x="23812" y="0"/>
                  <a:pt x="66146" y="0"/>
                </a:cubicBezTo>
                <a:cubicBezTo>
                  <a:pt x="64823" y="1314"/>
                  <a:pt x="64823" y="1314"/>
                  <a:pt x="66146" y="2629"/>
                </a:cubicBezTo>
                <a:cubicBezTo>
                  <a:pt x="66146" y="2629"/>
                  <a:pt x="66146" y="2629"/>
                  <a:pt x="68791" y="7888"/>
                </a:cubicBezTo>
                <a:cubicBezTo>
                  <a:pt x="70114" y="9202"/>
                  <a:pt x="70114" y="9202"/>
                  <a:pt x="71437" y="9202"/>
                </a:cubicBezTo>
                <a:cubicBezTo>
                  <a:pt x="71437" y="9202"/>
                  <a:pt x="71437" y="9202"/>
                  <a:pt x="108479" y="9202"/>
                </a:cubicBezTo>
                <a:cubicBezTo>
                  <a:pt x="109802" y="9202"/>
                  <a:pt x="109802" y="9202"/>
                  <a:pt x="111125" y="7888"/>
                </a:cubicBezTo>
                <a:cubicBezTo>
                  <a:pt x="111125" y="7888"/>
                  <a:pt x="111125" y="7888"/>
                  <a:pt x="113771" y="2629"/>
                </a:cubicBezTo>
                <a:cubicBezTo>
                  <a:pt x="115094" y="1314"/>
                  <a:pt x="115094" y="1314"/>
                  <a:pt x="113771" y="0"/>
                </a:cubicBezTo>
                <a:cubicBezTo>
                  <a:pt x="113771" y="0"/>
                  <a:pt x="113771" y="0"/>
                  <a:pt x="166688" y="0"/>
                </a:cubicBezTo>
                <a:cubicBezTo>
                  <a:pt x="179917" y="0"/>
                  <a:pt x="190500" y="10517"/>
                  <a:pt x="190500" y="23663"/>
                </a:cubicBezTo>
                <a:cubicBezTo>
                  <a:pt x="190500" y="23663"/>
                  <a:pt x="190500" y="23663"/>
                  <a:pt x="190500" y="312887"/>
                </a:cubicBezTo>
                <a:cubicBezTo>
                  <a:pt x="190500" y="326033"/>
                  <a:pt x="179917" y="336550"/>
                  <a:pt x="166688" y="336550"/>
                </a:cubicBezTo>
                <a:cubicBezTo>
                  <a:pt x="166688" y="336550"/>
                  <a:pt x="166688" y="336550"/>
                  <a:pt x="23812" y="336550"/>
                </a:cubicBezTo>
                <a:cubicBezTo>
                  <a:pt x="10583" y="336550"/>
                  <a:pt x="0" y="326033"/>
                  <a:pt x="0" y="312887"/>
                </a:cubicBezTo>
                <a:cubicBezTo>
                  <a:pt x="0" y="312887"/>
                  <a:pt x="0" y="312887"/>
                  <a:pt x="0" y="23663"/>
                </a:cubicBezTo>
                <a:cubicBezTo>
                  <a:pt x="0" y="10517"/>
                  <a:pt x="10583" y="0"/>
                  <a:pt x="2381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3" name="文本框 22"/>
          <p:cNvSpPr txBox="1"/>
          <p:nvPr/>
        </p:nvSpPr>
        <p:spPr>
          <a:xfrm>
            <a:off x="1055688" y="711201"/>
            <a:ext cx="3434080" cy="579120"/>
          </a:xfrm>
          <a:prstGeom prst="rect">
            <a:avLst/>
          </a:prstGeom>
          <a:noFill/>
        </p:spPr>
        <p:txBody>
          <a:bodyPr rtlCol="0" wrap="none">
            <a:spAutoFit/>
            <a:scene3d>
              <a:camera prst="orthographicFront"/>
              <a:lightRig dir="t" rig="threePt"/>
            </a:scene3d>
            <a:sp3d contourW="12700"/>
          </a:bodyPr>
          <a:lstStyle/>
          <a:p>
            <a:r>
              <a:rPr altLang="en-US" b="1" lang="zh-CN" sz="3200">
                <a:solidFill>
                  <a:schemeClr val="bg1"/>
                </a:solidFill>
              </a:rPr>
              <a:t>标题文字添加此处</a:t>
            </a:r>
          </a:p>
        </p:txBody>
      </p:sp>
      <p:sp>
        <p:nvSpPr>
          <p:cNvPr id="24" name="矩形 23"/>
          <p:cNvSpPr/>
          <p:nvPr/>
        </p:nvSpPr>
        <p:spPr>
          <a:xfrm>
            <a:off x="1055688" y="1226141"/>
            <a:ext cx="4886361" cy="304800"/>
          </a:xfrm>
          <a:prstGeom prst="rect">
            <a:avLst/>
          </a:prstGeom>
        </p:spPr>
        <p:txBody>
          <a:bodyPr wrap="square">
            <a:spAutoFit/>
          </a:bodyPr>
          <a:lstStyle/>
          <a:p>
            <a:pPr defTabSz="914400" eaLnBrk="1" fontAlgn="auto" hangingPunct="1" indent="0" latinLnBrk="0" lvl="0" marL="0" marR="0" rtl="0">
              <a:lnSpc>
                <a:spcPct val="100000"/>
              </a:lnSpc>
              <a:spcBef>
                <a:spcPct val="0"/>
              </a:spcBef>
              <a:spcAft>
                <a:spcPct val="0"/>
              </a:spcAft>
              <a:buClrTx/>
              <a:buSzTx/>
              <a:buFontTx/>
              <a:buNone/>
              <a:defRPr/>
            </a:pPr>
            <a:r>
              <a:rPr altLang="zh-CN" baseline="0" cap="none" kern="1200" kumimoji="0" lang="en-US" noProof="0" normalizeH="0" spc="0" strike="noStrike" sz="1400" u="none">
                <a:ln>
                  <a:noFill/>
                </a:ln>
                <a:solidFill>
                  <a:schemeClr val="bg1"/>
                </a:solidFill>
                <a:effectLst/>
                <a:uLnTx/>
                <a:uFillTx/>
                <a:ea charset="-122" panose="02010600030101010101" pitchFamily="2" typeface="等线"/>
                <a:cs typeface="+mn-cs"/>
              </a:rPr>
              <a:t>THIS TEMPLATE DESIGNED FOR FEI ER SHE JI</a:t>
            </a:r>
          </a:p>
        </p:txBody>
      </p:sp>
      <p:sp>
        <p:nvSpPr>
          <p:cNvPr id="20" name="椭圆 24"/>
          <p:cNvSpPr/>
          <p:nvPr/>
        </p:nvSpPr>
        <p:spPr>
          <a:xfrm>
            <a:off x="1205571" y="3487390"/>
            <a:ext cx="497157" cy="546100"/>
          </a:xfrm>
          <a:custGeom>
            <a:gdLst>
              <a:gd fmla="*/ 265967 w 306388" name="connsiteX0"/>
              <a:gd fmla="*/ 243697 h 336550" name="connsiteY0"/>
              <a:gd fmla="*/ 232996 w 306388" name="connsiteX1"/>
              <a:gd fmla="*/ 278234 h 336550" name="connsiteY1"/>
              <a:gd fmla="*/ 219808 w 306388" name="connsiteX2"/>
              <a:gd fmla="*/ 264950 h 336550" name="connsiteY2"/>
              <a:gd fmla="*/ 203982 w 306388" name="connsiteX3"/>
              <a:gd fmla="*/ 264950 h 336550" name="connsiteY3"/>
              <a:gd fmla="*/ 203982 w 306388" name="connsiteX4"/>
              <a:gd fmla="*/ 280890 h 336550" name="connsiteY4"/>
              <a:gd fmla="*/ 225083 w 306388" name="connsiteX5"/>
              <a:gd fmla="*/ 300815 h 336550" name="connsiteY5"/>
              <a:gd fmla="*/ 232996 w 306388" name="connsiteX6"/>
              <a:gd fmla="*/ 304800 h 336550" name="connsiteY6"/>
              <a:gd fmla="*/ 239591 w 306388" name="connsiteX7"/>
              <a:gd fmla="*/ 300815 h 336550" name="connsiteY7"/>
              <a:gd fmla="*/ 281794 w 306388" name="connsiteX8"/>
              <a:gd fmla="*/ 259637 h 336550" name="connsiteY8"/>
              <a:gd fmla="*/ 281794 w 306388" name="connsiteX9"/>
              <a:gd fmla="*/ 243697 h 336550" name="connsiteY9"/>
              <a:gd fmla="*/ 265967 w 306388" name="connsiteX10"/>
              <a:gd fmla="*/ 243697 h 336550" name="connsiteY10"/>
              <a:gd fmla="*/ 242094 w 306388" name="connsiteX11"/>
              <a:gd fmla="*/ 209550 h 336550" name="connsiteY11"/>
              <a:gd fmla="*/ 306388 w 306388" name="connsiteX12"/>
              <a:gd fmla="*/ 273050 h 336550" name="connsiteY12"/>
              <a:gd fmla="*/ 242094 w 306388" name="connsiteX13"/>
              <a:gd fmla="*/ 336550 h 336550" name="connsiteY13"/>
              <a:gd fmla="*/ 177800 w 306388" name="connsiteX14"/>
              <a:gd fmla="*/ 273050 h 336550" name="connsiteY14"/>
              <a:gd fmla="*/ 242094 w 306388" name="connsiteX15"/>
              <a:gd fmla="*/ 209550 h 336550" name="connsiteY15"/>
              <a:gd fmla="*/ 65986 w 306388" name="connsiteX16"/>
              <a:gd fmla="*/ 133087 h 336550" name="connsiteY16"/>
              <a:gd fmla="*/ 69946 w 306388" name="connsiteX17"/>
              <a:gd fmla="*/ 135738 h 336550" name="connsiteY17"/>
              <a:gd fmla="*/ 104259 w 306388" name="connsiteX18"/>
              <a:gd fmla="*/ 228503 h 336550" name="connsiteY18"/>
              <a:gd fmla="*/ 116136 w 306388" name="connsiteX19"/>
              <a:gd fmla="*/ 228503 h 336550" name="connsiteY19"/>
              <a:gd fmla="*/ 149130 w 306388" name="connsiteX20"/>
              <a:gd fmla="*/ 135738 h 336550" name="connsiteY20"/>
              <a:gd fmla="*/ 155728 w 306388" name="connsiteX21"/>
              <a:gd fmla="*/ 133087 h 336550" name="connsiteY21"/>
              <a:gd fmla="*/ 184762 w 306388" name="connsiteX22"/>
              <a:gd fmla="*/ 138388 h 336550" name="connsiteY22"/>
              <a:gd fmla="*/ 219075 w 306388" name="connsiteX23"/>
              <a:gd fmla="*/ 184771 h 336550" name="connsiteY23"/>
              <a:gd fmla="*/ 219075 w 306388" name="connsiteX24"/>
              <a:gd fmla="*/ 195373 h 336550" name="connsiteY24"/>
              <a:gd fmla="*/ 161007 w 306388" name="connsiteX25"/>
              <a:gd fmla="*/ 273561 h 336550" name="connsiteY25"/>
              <a:gd fmla="*/ 162327 w 306388" name="connsiteX26"/>
              <a:gd fmla="*/ 284162 h 336550" name="connsiteY26"/>
              <a:gd fmla="*/ 21116 w 306388" name="connsiteX27"/>
              <a:gd fmla="*/ 284162 h 336550" name="connsiteY27"/>
              <a:gd fmla="*/ 0 w 306388" name="connsiteX28"/>
              <a:gd fmla="*/ 262959 h 336550" name="connsiteY28"/>
              <a:gd fmla="*/ 0 w 306388" name="connsiteX29"/>
              <a:gd fmla="*/ 186096 h 336550" name="connsiteY29"/>
              <a:gd fmla="*/ 34313 w 306388" name="connsiteX30"/>
              <a:gd fmla="*/ 138388 h 336550" name="connsiteY30"/>
              <a:gd fmla="*/ 65986 w 306388" name="connsiteX31"/>
              <a:gd fmla="*/ 133087 h 336550" name="connsiteY31"/>
              <a:gd fmla="*/ 103043 w 306388" name="connsiteX32"/>
              <a:gd fmla="*/ 125412 h 336550" name="connsiteY32"/>
              <a:gd fmla="*/ 117331 w 306388" name="connsiteX33"/>
              <a:gd fmla="*/ 125412 h 336550" name="connsiteY33"/>
              <a:gd fmla="*/ 122526 w 306388" name="connsiteX34"/>
              <a:gd fmla="*/ 128077 h 336550" name="connsiteY34"/>
              <a:gd fmla="*/ 122526 w 306388" name="connsiteX35"/>
              <a:gd fmla="*/ 136071 h 336550" name="connsiteY35"/>
              <a:gd fmla="*/ 116032 w 306388" name="connsiteX36"/>
              <a:gd fmla="*/ 148063 h 336550" name="connsiteY36"/>
              <a:gd fmla="*/ 118630 w 306388" name="connsiteX37"/>
              <a:gd fmla="*/ 178707 h 336550" name="connsiteY37"/>
              <a:gd fmla="*/ 112135 w 306388" name="connsiteX38"/>
              <a:gd fmla="*/ 197360 h 336550" name="connsiteY38"/>
              <a:gd fmla="*/ 108239 w 306388" name="connsiteX39"/>
              <a:gd fmla="*/ 197360 h 336550" name="connsiteY39"/>
              <a:gd fmla="*/ 100446 w 306388" name="connsiteX40"/>
              <a:gd fmla="*/ 178707 h 336550" name="connsiteY40"/>
              <a:gd fmla="*/ 104342 w 306388" name="connsiteX41"/>
              <a:gd fmla="*/ 148063 h 336550" name="connsiteY41"/>
              <a:gd fmla="*/ 96549 w 306388" name="connsiteX42"/>
              <a:gd fmla="*/ 136071 h 336550" name="connsiteY42"/>
              <a:gd fmla="*/ 97848 w 306388" name="connsiteX43"/>
              <a:gd fmla="*/ 128077 h 336550" name="connsiteY43"/>
              <a:gd fmla="*/ 103043 w 306388" name="connsiteX44"/>
              <a:gd fmla="*/ 125412 h 336550" name="connsiteY44"/>
              <a:gd fmla="*/ 110332 w 306388" name="connsiteX45"/>
              <a:gd fmla="*/ 0 h 336550" name="connsiteY45"/>
              <a:gd fmla="*/ 166689 w 306388" name="connsiteX46"/>
              <a:gd fmla="*/ 55563 h 336550" name="connsiteY46"/>
              <a:gd fmla="*/ 110332 w 306388" name="connsiteX47"/>
              <a:gd fmla="*/ 111126 h 336550" name="connsiteY47"/>
              <a:gd fmla="*/ 53975 w 306388" name="connsiteX48"/>
              <a:gd fmla="*/ 55563 h 336550" name="connsiteY48"/>
              <a:gd fmla="*/ 110332 w 306388" name="connsiteX49"/>
              <a:gd fmla="*/ 0 h 336550" name="connsiteY4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b="b" l="l" r="r" t="t"/>
            <a:pathLst>
              <a:path h="336550" w="306388">
                <a:moveTo>
                  <a:pt x="265967" y="243697"/>
                </a:moveTo>
                <a:cubicBezTo>
                  <a:pt x="265967" y="243697"/>
                  <a:pt x="265967" y="243697"/>
                  <a:pt x="232996" y="278234"/>
                </a:cubicBezTo>
                <a:cubicBezTo>
                  <a:pt x="232996" y="278234"/>
                  <a:pt x="232996" y="278234"/>
                  <a:pt x="219808" y="264950"/>
                </a:cubicBezTo>
                <a:cubicBezTo>
                  <a:pt x="214532" y="260965"/>
                  <a:pt x="207938" y="260965"/>
                  <a:pt x="203982" y="264950"/>
                </a:cubicBezTo>
                <a:cubicBezTo>
                  <a:pt x="200025" y="268935"/>
                  <a:pt x="200025" y="275577"/>
                  <a:pt x="203982" y="280890"/>
                </a:cubicBezTo>
                <a:cubicBezTo>
                  <a:pt x="203982" y="280890"/>
                  <a:pt x="203982" y="280890"/>
                  <a:pt x="225083" y="300815"/>
                </a:cubicBezTo>
                <a:cubicBezTo>
                  <a:pt x="227721" y="303472"/>
                  <a:pt x="230359" y="304800"/>
                  <a:pt x="232996" y="304800"/>
                </a:cubicBezTo>
                <a:cubicBezTo>
                  <a:pt x="235634" y="304800"/>
                  <a:pt x="238272" y="303472"/>
                  <a:pt x="239591" y="300815"/>
                </a:cubicBezTo>
                <a:cubicBezTo>
                  <a:pt x="239591" y="300815"/>
                  <a:pt x="239591" y="300815"/>
                  <a:pt x="281794" y="259637"/>
                </a:cubicBezTo>
                <a:cubicBezTo>
                  <a:pt x="285750" y="255652"/>
                  <a:pt x="285750" y="249011"/>
                  <a:pt x="281794" y="243697"/>
                </a:cubicBezTo>
                <a:cubicBezTo>
                  <a:pt x="277837" y="239712"/>
                  <a:pt x="271243" y="239712"/>
                  <a:pt x="265967" y="243697"/>
                </a:cubicBezTo>
                <a:close/>
                <a:moveTo>
                  <a:pt x="242094" y="209550"/>
                </a:moveTo>
                <a:cubicBezTo>
                  <a:pt x="277603" y="209550"/>
                  <a:pt x="306388" y="237980"/>
                  <a:pt x="306388" y="273050"/>
                </a:cubicBezTo>
                <a:cubicBezTo>
                  <a:pt x="306388" y="308120"/>
                  <a:pt x="277603" y="336550"/>
                  <a:pt x="242094" y="336550"/>
                </a:cubicBezTo>
                <a:cubicBezTo>
                  <a:pt x="206585" y="336550"/>
                  <a:pt x="177800" y="308120"/>
                  <a:pt x="177800" y="273050"/>
                </a:cubicBezTo>
                <a:cubicBezTo>
                  <a:pt x="177800" y="237980"/>
                  <a:pt x="206585" y="209550"/>
                  <a:pt x="242094" y="209550"/>
                </a:cubicBezTo>
                <a:close/>
                <a:moveTo>
                  <a:pt x="65986" y="133087"/>
                </a:moveTo>
                <a:cubicBezTo>
                  <a:pt x="67306" y="133087"/>
                  <a:pt x="69946" y="134413"/>
                  <a:pt x="69946" y="135738"/>
                </a:cubicBezTo>
                <a:cubicBezTo>
                  <a:pt x="69946" y="135738"/>
                  <a:pt x="69946" y="135738"/>
                  <a:pt x="104259" y="228503"/>
                </a:cubicBezTo>
                <a:cubicBezTo>
                  <a:pt x="105578" y="233804"/>
                  <a:pt x="113497" y="233804"/>
                  <a:pt x="116136" y="228503"/>
                </a:cubicBezTo>
                <a:cubicBezTo>
                  <a:pt x="116136" y="228503"/>
                  <a:pt x="116136" y="228503"/>
                  <a:pt x="149130" y="135738"/>
                </a:cubicBezTo>
                <a:cubicBezTo>
                  <a:pt x="150449" y="133087"/>
                  <a:pt x="153089" y="131762"/>
                  <a:pt x="155728" y="133087"/>
                </a:cubicBezTo>
                <a:cubicBezTo>
                  <a:pt x="155728" y="133087"/>
                  <a:pt x="155728" y="133087"/>
                  <a:pt x="184762" y="138388"/>
                </a:cubicBezTo>
                <a:cubicBezTo>
                  <a:pt x="205878" y="145014"/>
                  <a:pt x="219075" y="163567"/>
                  <a:pt x="219075" y="184771"/>
                </a:cubicBezTo>
                <a:cubicBezTo>
                  <a:pt x="219075" y="184771"/>
                  <a:pt x="219075" y="184771"/>
                  <a:pt x="219075" y="195373"/>
                </a:cubicBezTo>
                <a:cubicBezTo>
                  <a:pt x="186082" y="204649"/>
                  <a:pt x="161007" y="236454"/>
                  <a:pt x="161007" y="273561"/>
                </a:cubicBezTo>
                <a:cubicBezTo>
                  <a:pt x="161007" y="277536"/>
                  <a:pt x="161007" y="280187"/>
                  <a:pt x="162327" y="284162"/>
                </a:cubicBezTo>
                <a:cubicBezTo>
                  <a:pt x="162327" y="284162"/>
                  <a:pt x="162327" y="284162"/>
                  <a:pt x="21116" y="284162"/>
                </a:cubicBezTo>
                <a:cubicBezTo>
                  <a:pt x="9238" y="284162"/>
                  <a:pt x="0" y="274886"/>
                  <a:pt x="0" y="262959"/>
                </a:cubicBezTo>
                <a:cubicBezTo>
                  <a:pt x="0" y="262959"/>
                  <a:pt x="0" y="262959"/>
                  <a:pt x="0" y="186096"/>
                </a:cubicBezTo>
                <a:cubicBezTo>
                  <a:pt x="0" y="163567"/>
                  <a:pt x="14517" y="145014"/>
                  <a:pt x="34313" y="138388"/>
                </a:cubicBezTo>
                <a:cubicBezTo>
                  <a:pt x="34313" y="138388"/>
                  <a:pt x="65986" y="133087"/>
                  <a:pt x="65986" y="133087"/>
                </a:cubicBezTo>
                <a:close/>
                <a:moveTo>
                  <a:pt x="103043" y="125412"/>
                </a:moveTo>
                <a:cubicBezTo>
                  <a:pt x="103043" y="125412"/>
                  <a:pt x="103043" y="125412"/>
                  <a:pt x="117331" y="125412"/>
                </a:cubicBezTo>
                <a:cubicBezTo>
                  <a:pt x="118630" y="125412"/>
                  <a:pt x="121227" y="126745"/>
                  <a:pt x="122526" y="128077"/>
                </a:cubicBezTo>
                <a:cubicBezTo>
                  <a:pt x="123825" y="129409"/>
                  <a:pt x="123825" y="133406"/>
                  <a:pt x="122526" y="136071"/>
                </a:cubicBezTo>
                <a:cubicBezTo>
                  <a:pt x="122526" y="136071"/>
                  <a:pt x="122526" y="136071"/>
                  <a:pt x="116032" y="148063"/>
                </a:cubicBezTo>
                <a:cubicBezTo>
                  <a:pt x="116032" y="148063"/>
                  <a:pt x="116032" y="148063"/>
                  <a:pt x="118630" y="178707"/>
                </a:cubicBezTo>
                <a:cubicBezTo>
                  <a:pt x="118630" y="178707"/>
                  <a:pt x="118630" y="178707"/>
                  <a:pt x="112135" y="197360"/>
                </a:cubicBezTo>
                <a:cubicBezTo>
                  <a:pt x="110836" y="200025"/>
                  <a:pt x="108239" y="200025"/>
                  <a:pt x="108239" y="197360"/>
                </a:cubicBezTo>
                <a:cubicBezTo>
                  <a:pt x="108239" y="197360"/>
                  <a:pt x="108239" y="197360"/>
                  <a:pt x="100446" y="178707"/>
                </a:cubicBezTo>
                <a:cubicBezTo>
                  <a:pt x="100446" y="178707"/>
                  <a:pt x="100446" y="178707"/>
                  <a:pt x="104342" y="148063"/>
                </a:cubicBezTo>
                <a:cubicBezTo>
                  <a:pt x="104342" y="148063"/>
                  <a:pt x="104342" y="148063"/>
                  <a:pt x="96549" y="136071"/>
                </a:cubicBezTo>
                <a:cubicBezTo>
                  <a:pt x="95250" y="133406"/>
                  <a:pt x="95250" y="129409"/>
                  <a:pt x="97848" y="128077"/>
                </a:cubicBezTo>
                <a:cubicBezTo>
                  <a:pt x="99147" y="126745"/>
                  <a:pt x="100446" y="125412"/>
                  <a:pt x="103043" y="125412"/>
                </a:cubicBezTo>
                <a:close/>
                <a:moveTo>
                  <a:pt x="110332" y="0"/>
                </a:moveTo>
                <a:cubicBezTo>
                  <a:pt x="141457" y="0"/>
                  <a:pt x="166689" y="24876"/>
                  <a:pt x="166689" y="55563"/>
                </a:cubicBezTo>
                <a:cubicBezTo>
                  <a:pt x="166689" y="86250"/>
                  <a:pt x="141457" y="111126"/>
                  <a:pt x="110332" y="111126"/>
                </a:cubicBezTo>
                <a:cubicBezTo>
                  <a:pt x="79207" y="111126"/>
                  <a:pt x="53975" y="86250"/>
                  <a:pt x="53975" y="55563"/>
                </a:cubicBezTo>
                <a:cubicBezTo>
                  <a:pt x="53975" y="24876"/>
                  <a:pt x="79207" y="0"/>
                  <a:pt x="11033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1" name="椭圆 25"/>
          <p:cNvSpPr/>
          <p:nvPr/>
        </p:nvSpPr>
        <p:spPr>
          <a:xfrm>
            <a:off x="1277698" y="4646520"/>
            <a:ext cx="352904" cy="546100"/>
          </a:xfrm>
          <a:custGeom>
            <a:gdLst>
              <a:gd fmla="*/ 143066 w 217488" name="connsiteX0"/>
              <a:gd fmla="*/ 166133 h 336550" name="connsiteY0"/>
              <a:gd fmla="*/ 156401 w 217488" name="connsiteX1"/>
              <a:gd fmla="*/ 167443 h 336550" name="connsiteY1"/>
              <a:gd fmla="*/ 179071 w 217488" name="connsiteX2"/>
              <a:gd fmla="*/ 239498 h 336550" name="connsiteY2"/>
              <a:gd fmla="*/ 133732 w 217488" name="connsiteX3"/>
              <a:gd fmla="*/ 297141 h 336550" name="connsiteY3"/>
              <a:gd fmla="*/ 129731 w 217488" name="connsiteX4"/>
              <a:gd fmla="*/ 298451 h 336550" name="connsiteY4"/>
              <a:gd fmla="*/ 121730 w 217488" name="connsiteX5"/>
              <a:gd fmla="*/ 293211 h 336550" name="connsiteY5"/>
              <a:gd fmla="*/ 124397 w 217488" name="connsiteX6"/>
              <a:gd fmla="*/ 281420 h 336550" name="connsiteY6"/>
              <a:gd fmla="*/ 161735 w 217488" name="connsiteX7"/>
              <a:gd fmla="*/ 236878 h 336550" name="connsiteY7"/>
              <a:gd fmla="*/ 156401 w 217488" name="connsiteX8"/>
              <a:gd fmla="*/ 204126 h 336550" name="connsiteY8"/>
              <a:gd fmla="*/ 151067 w 217488" name="connsiteX9"/>
              <a:gd fmla="*/ 191025 h 336550" name="connsiteY9"/>
              <a:gd fmla="*/ 141733 w 217488" name="connsiteX10"/>
              <a:gd fmla="*/ 179234 h 336550" name="connsiteY10"/>
              <a:gd fmla="*/ 143066 w 217488" name="connsiteX11"/>
              <a:gd fmla="*/ 166133 h 336550" name="connsiteY11"/>
              <a:gd fmla="*/ 108744 w 217488" name="connsiteX12"/>
              <a:gd fmla="*/ 26988 h 336550" name="connsiteY12"/>
              <a:gd fmla="*/ 52026 w 217488" name="connsiteX13"/>
              <a:gd fmla="*/ 132725 h 336550" name="connsiteY13"/>
              <a:gd fmla="*/ 28283 w 217488" name="connsiteX14"/>
              <a:gd fmla="*/ 189560 h 336550" name="connsiteY14"/>
              <a:gd fmla="*/ 19050 w 217488" name="connsiteX15"/>
              <a:gd fmla="*/ 229211 h 336550" name="connsiteY15"/>
              <a:gd fmla="*/ 30921 w 217488" name="connsiteX16"/>
              <a:gd fmla="*/ 274150 h 336550" name="connsiteY16"/>
              <a:gd fmla="*/ 63897 w 217488" name="connsiteX17"/>
              <a:gd fmla="*/ 307193 h 336550" name="connsiteY17"/>
              <a:gd fmla="*/ 108744 w 217488" name="connsiteX18"/>
              <a:gd fmla="*/ 319088 h 336550" name="connsiteY18"/>
              <a:gd fmla="*/ 153591 w 217488" name="connsiteX19"/>
              <a:gd fmla="*/ 307193 h 336550" name="connsiteY19"/>
              <a:gd fmla="*/ 186567 w 217488" name="connsiteX20"/>
              <a:gd fmla="*/ 274150 h 336550" name="connsiteY20"/>
              <a:gd fmla="*/ 198438 w 217488" name="connsiteX21"/>
              <a:gd fmla="*/ 229211 h 336550" name="connsiteY21"/>
              <a:gd fmla="*/ 189205 w 217488" name="connsiteX22"/>
              <a:gd fmla="*/ 189560 h 336550" name="connsiteY22"/>
              <a:gd fmla="*/ 165462 w 217488" name="connsiteX23"/>
              <a:gd fmla="*/ 132725 h 336550" name="connsiteY23"/>
              <a:gd fmla="*/ 108744 w 217488" name="connsiteX24"/>
              <a:gd fmla="*/ 26988 h 336550" name="connsiteY24"/>
              <a:gd fmla="*/ 108744 w 217488" name="connsiteX25"/>
              <a:gd fmla="*/ 0 h 336550" name="connsiteY25"/>
              <a:gd fmla="*/ 116701 w 217488" name="connsiteX26"/>
              <a:gd fmla="*/ 3944 h 336550" name="connsiteY26"/>
              <a:gd fmla="*/ 217488 w 217488" name="connsiteX27"/>
              <a:gd fmla="*/ 228749 h 336550" name="connsiteY27"/>
              <a:gd fmla="*/ 202901 w 217488" name="connsiteX28"/>
              <a:gd fmla="*/ 282650 h 336550" name="connsiteY28"/>
              <a:gd fmla="*/ 163116 w 217488" name="connsiteX29"/>
              <a:gd fmla="*/ 322089 h 336550" name="connsiteY29"/>
              <a:gd fmla="*/ 108744 w 217488" name="connsiteX30"/>
              <a:gd fmla="*/ 336550 h 336550" name="connsiteY30"/>
              <a:gd fmla="*/ 54372 w 217488" name="connsiteX31"/>
              <a:gd fmla="*/ 322089 h 336550" name="connsiteY31"/>
              <a:gd fmla="*/ 14587 w 217488" name="connsiteX32"/>
              <a:gd fmla="*/ 282650 h 336550" name="connsiteY32"/>
              <a:gd fmla="*/ 0 w 217488" name="connsiteX33"/>
              <a:gd fmla="*/ 228749 h 336550" name="connsiteY33"/>
              <a:gd fmla="*/ 100787 w 217488" name="connsiteX34"/>
              <a:gd fmla="*/ 3944 h 336550" name="connsiteY34"/>
              <a:gd fmla="*/ 108744 w 217488" name="connsiteX35"/>
              <a:gd fmla="*/ 0 h 336550" name="connsiteY3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b="b" l="l" r="r" t="t"/>
            <a:pathLst>
              <a:path h="336550" w="217487">
                <a:moveTo>
                  <a:pt x="143066" y="166133"/>
                </a:moveTo>
                <a:cubicBezTo>
                  <a:pt x="147067" y="163513"/>
                  <a:pt x="152401" y="163513"/>
                  <a:pt x="156401" y="167443"/>
                </a:cubicBezTo>
                <a:cubicBezTo>
                  <a:pt x="157735" y="168754"/>
                  <a:pt x="185738" y="202816"/>
                  <a:pt x="179071" y="239498"/>
                </a:cubicBezTo>
                <a:cubicBezTo>
                  <a:pt x="176404" y="263079"/>
                  <a:pt x="160402" y="281420"/>
                  <a:pt x="133732" y="297141"/>
                </a:cubicBezTo>
                <a:cubicBezTo>
                  <a:pt x="132398" y="297141"/>
                  <a:pt x="131065" y="298451"/>
                  <a:pt x="129731" y="298451"/>
                </a:cubicBezTo>
                <a:cubicBezTo>
                  <a:pt x="125731" y="298451"/>
                  <a:pt x="123064" y="295831"/>
                  <a:pt x="121730" y="293211"/>
                </a:cubicBezTo>
                <a:cubicBezTo>
                  <a:pt x="119063" y="289281"/>
                  <a:pt x="120397" y="284040"/>
                  <a:pt x="124397" y="281420"/>
                </a:cubicBezTo>
                <a:cubicBezTo>
                  <a:pt x="145733" y="268319"/>
                  <a:pt x="157735" y="253909"/>
                  <a:pt x="161735" y="236878"/>
                </a:cubicBezTo>
                <a:cubicBezTo>
                  <a:pt x="163069" y="225087"/>
                  <a:pt x="160402" y="213296"/>
                  <a:pt x="156401" y="204126"/>
                </a:cubicBezTo>
                <a:cubicBezTo>
                  <a:pt x="155068" y="198885"/>
                  <a:pt x="153734" y="194955"/>
                  <a:pt x="151067" y="191025"/>
                </a:cubicBezTo>
                <a:cubicBezTo>
                  <a:pt x="145733" y="183164"/>
                  <a:pt x="143066" y="180544"/>
                  <a:pt x="141733" y="179234"/>
                </a:cubicBezTo>
                <a:cubicBezTo>
                  <a:pt x="139066" y="175304"/>
                  <a:pt x="139066" y="168754"/>
                  <a:pt x="143066" y="166133"/>
                </a:cubicBezTo>
                <a:close/>
                <a:moveTo>
                  <a:pt x="108744" y="26988"/>
                </a:moveTo>
                <a:cubicBezTo>
                  <a:pt x="90277" y="57387"/>
                  <a:pt x="71811" y="91752"/>
                  <a:pt x="52026" y="132725"/>
                </a:cubicBezTo>
                <a:cubicBezTo>
                  <a:pt x="42792" y="152551"/>
                  <a:pt x="34878" y="172377"/>
                  <a:pt x="28283" y="189560"/>
                </a:cubicBezTo>
                <a:cubicBezTo>
                  <a:pt x="21688" y="206742"/>
                  <a:pt x="19050" y="219959"/>
                  <a:pt x="19050" y="229211"/>
                </a:cubicBezTo>
                <a:cubicBezTo>
                  <a:pt x="19050" y="245072"/>
                  <a:pt x="23007" y="260933"/>
                  <a:pt x="30921" y="274150"/>
                </a:cubicBezTo>
                <a:cubicBezTo>
                  <a:pt x="38835" y="288689"/>
                  <a:pt x="49388" y="299262"/>
                  <a:pt x="63897" y="307193"/>
                </a:cubicBezTo>
                <a:cubicBezTo>
                  <a:pt x="77087" y="315123"/>
                  <a:pt x="92916" y="319088"/>
                  <a:pt x="108744" y="319088"/>
                </a:cubicBezTo>
                <a:cubicBezTo>
                  <a:pt x="124572" y="319088"/>
                  <a:pt x="140401" y="315123"/>
                  <a:pt x="153591" y="307193"/>
                </a:cubicBezTo>
                <a:cubicBezTo>
                  <a:pt x="168100" y="299262"/>
                  <a:pt x="178653" y="288689"/>
                  <a:pt x="186567" y="274150"/>
                </a:cubicBezTo>
                <a:cubicBezTo>
                  <a:pt x="194481" y="260933"/>
                  <a:pt x="198438" y="245072"/>
                  <a:pt x="198438" y="229211"/>
                </a:cubicBezTo>
                <a:cubicBezTo>
                  <a:pt x="198438" y="219959"/>
                  <a:pt x="195800" y="206742"/>
                  <a:pt x="189205" y="189560"/>
                </a:cubicBezTo>
                <a:cubicBezTo>
                  <a:pt x="182610" y="172377"/>
                  <a:pt x="174696" y="152551"/>
                  <a:pt x="165462" y="132725"/>
                </a:cubicBezTo>
                <a:cubicBezTo>
                  <a:pt x="145677" y="91752"/>
                  <a:pt x="127211" y="57387"/>
                  <a:pt x="108744" y="26988"/>
                </a:cubicBezTo>
                <a:close/>
                <a:moveTo>
                  <a:pt x="108744" y="0"/>
                </a:moveTo>
                <a:cubicBezTo>
                  <a:pt x="112722" y="0"/>
                  <a:pt x="115375" y="1314"/>
                  <a:pt x="116701" y="3944"/>
                </a:cubicBezTo>
                <a:cubicBezTo>
                  <a:pt x="184334" y="119633"/>
                  <a:pt x="217488" y="194568"/>
                  <a:pt x="217488" y="228749"/>
                </a:cubicBezTo>
                <a:cubicBezTo>
                  <a:pt x="217488" y="248469"/>
                  <a:pt x="212184" y="265559"/>
                  <a:pt x="202901" y="282650"/>
                </a:cubicBezTo>
                <a:cubicBezTo>
                  <a:pt x="193617" y="299740"/>
                  <a:pt x="180356" y="312887"/>
                  <a:pt x="163116" y="322089"/>
                </a:cubicBezTo>
                <a:cubicBezTo>
                  <a:pt x="147202" y="331292"/>
                  <a:pt x="128636" y="336550"/>
                  <a:pt x="108744" y="336550"/>
                </a:cubicBezTo>
                <a:cubicBezTo>
                  <a:pt x="88852" y="336550"/>
                  <a:pt x="70286" y="331292"/>
                  <a:pt x="54372" y="322089"/>
                </a:cubicBezTo>
                <a:cubicBezTo>
                  <a:pt x="37132" y="312887"/>
                  <a:pt x="23871" y="299740"/>
                  <a:pt x="14587" y="282650"/>
                </a:cubicBezTo>
                <a:cubicBezTo>
                  <a:pt x="3978" y="266874"/>
                  <a:pt x="0" y="248469"/>
                  <a:pt x="0" y="228749"/>
                </a:cubicBezTo>
                <a:cubicBezTo>
                  <a:pt x="0" y="194568"/>
                  <a:pt x="33154" y="119633"/>
                  <a:pt x="100787" y="3944"/>
                </a:cubicBezTo>
                <a:cubicBezTo>
                  <a:pt x="102113" y="1314"/>
                  <a:pt x="104765" y="0"/>
                  <a:pt x="10874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pic>
        <p:nvPicPr>
          <p:cNvPr id="9" name="图片占位符 8"/>
          <p:cNvPicPr>
            <a:picLocks noChangeAspect="1" noGrp="1"/>
          </p:cNvPicPr>
          <p:nvPr>
            <p:ph idx="10" sz="quarter" type="pic"/>
          </p:nvPr>
        </p:nvPicPr>
        <p:blipFill>
          <a:blip r:embed="rId3">
            <a:extLst>
              <a:ext uri="{28A0092B-C50C-407E-A947-70E740481C1C}">
                <a14:useLocalDpi/>
              </a:ext>
            </a:extLst>
          </a:blip>
          <a:stretch>
            <a:fillRect/>
          </a:stretch>
        </p:blipFill>
        <p:spPr/>
      </p:pic>
      <p:sp>
        <p:nvSpPr>
          <p:cNvPr id="27" name="矩形 26"/>
          <p:cNvSpPr/>
          <p:nvPr/>
        </p:nvSpPr>
        <p:spPr>
          <a:xfrm>
            <a:off x="514350" y="476250"/>
            <a:ext cx="11163300" cy="590550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0" name="组合 9"/>
          <p:cNvGrpSpPr/>
          <p:nvPr/>
        </p:nvGrpSpPr>
        <p:grpSpPr>
          <a:xfrm>
            <a:off x="1967175" y="2145969"/>
            <a:ext cx="3368150" cy="910680"/>
            <a:chOff x="6798184" y="1707154"/>
            <a:chExt cx="3368150" cy="910680"/>
          </a:xfrm>
        </p:grpSpPr>
        <p:sp>
          <p:nvSpPr>
            <p:cNvPr id="11" name="矩形 10"/>
            <p:cNvSpPr/>
            <p:nvPr/>
          </p:nvSpPr>
          <p:spPr>
            <a:xfrm>
              <a:off x="6798184" y="2030750"/>
              <a:ext cx="3368150"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bg1"/>
                  </a:solidFill>
                </a:rPr>
                <a:t>用户可以在投影仪或者计算机上进行演示也可以将演示文稿打印出来</a:t>
              </a:r>
            </a:p>
          </p:txBody>
        </p:sp>
        <p:sp>
          <p:nvSpPr>
            <p:cNvPr id="12" name="矩形 11"/>
            <p:cNvSpPr/>
            <p:nvPr/>
          </p:nvSpPr>
          <p:spPr>
            <a:xfrm>
              <a:off x="6798183" y="1707154"/>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bg1"/>
                  </a:solidFill>
                </a:rPr>
                <a:t>文字添加</a:t>
              </a:r>
            </a:p>
          </p:txBody>
        </p:sp>
      </p:grpSp>
      <p:grpSp>
        <p:nvGrpSpPr>
          <p:cNvPr id="13" name="组合 12"/>
          <p:cNvGrpSpPr/>
          <p:nvPr/>
        </p:nvGrpSpPr>
        <p:grpSpPr>
          <a:xfrm>
            <a:off x="1967175" y="3305100"/>
            <a:ext cx="3368150" cy="910680"/>
            <a:chOff x="6798184" y="1707154"/>
            <a:chExt cx="3368150" cy="910680"/>
          </a:xfrm>
        </p:grpSpPr>
        <p:sp>
          <p:nvSpPr>
            <p:cNvPr id="14" name="矩形 13"/>
            <p:cNvSpPr/>
            <p:nvPr/>
          </p:nvSpPr>
          <p:spPr>
            <a:xfrm>
              <a:off x="6798184" y="2030750"/>
              <a:ext cx="3368150"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bg1"/>
                  </a:solidFill>
                </a:rPr>
                <a:t>用户可以在投影仪或者计算机上进行演示也可以将演示文稿打印出来</a:t>
              </a:r>
            </a:p>
          </p:txBody>
        </p:sp>
        <p:sp>
          <p:nvSpPr>
            <p:cNvPr id="15" name="矩形 14"/>
            <p:cNvSpPr/>
            <p:nvPr/>
          </p:nvSpPr>
          <p:spPr>
            <a:xfrm>
              <a:off x="6798183" y="1707155"/>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bg1"/>
                  </a:solidFill>
                </a:rPr>
                <a:t>文字添加</a:t>
              </a:r>
            </a:p>
          </p:txBody>
        </p:sp>
      </p:grpSp>
      <p:grpSp>
        <p:nvGrpSpPr>
          <p:cNvPr id="16" name="组合 15"/>
          <p:cNvGrpSpPr/>
          <p:nvPr/>
        </p:nvGrpSpPr>
        <p:grpSpPr>
          <a:xfrm>
            <a:off x="1967175" y="4464230"/>
            <a:ext cx="3368150" cy="910680"/>
            <a:chOff x="6798184" y="1707154"/>
            <a:chExt cx="3368150" cy="910680"/>
          </a:xfrm>
        </p:grpSpPr>
        <p:sp>
          <p:nvSpPr>
            <p:cNvPr id="17" name="矩形 16"/>
            <p:cNvSpPr/>
            <p:nvPr/>
          </p:nvSpPr>
          <p:spPr>
            <a:xfrm>
              <a:off x="6798184" y="2030750"/>
              <a:ext cx="3368150"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bg1"/>
                  </a:solidFill>
                </a:rPr>
                <a:t>用户可以在投影仪或者计算机上进行演示也可以将演示文稿打印出来</a:t>
              </a:r>
            </a:p>
          </p:txBody>
        </p:sp>
        <p:sp>
          <p:nvSpPr>
            <p:cNvPr id="18" name="矩形 17"/>
            <p:cNvSpPr/>
            <p:nvPr/>
          </p:nvSpPr>
          <p:spPr>
            <a:xfrm>
              <a:off x="6798183" y="1707154"/>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bg1"/>
                  </a:solidFill>
                </a:rPr>
                <a:t>文字添加</a:t>
              </a:r>
            </a:p>
          </p:txBody>
        </p:sp>
      </p:grpSp>
    </p:spTree>
    <p:extLst>
      <p:ext uri="{BB962C8B-B14F-4D97-AF65-F5344CB8AC3E}">
        <p14:creationId val="2506881021"/>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53" presetSubtype="0">
                                  <p:stCondLst>
                                    <p:cond delay="0"/>
                                  </p:stCondLst>
                                  <p:childTnLst>
                                    <p:set>
                                      <p:cBhvr>
                                        <p:cTn dur="1" fill="hold" id="6">
                                          <p:stCondLst>
                                            <p:cond delay="0"/>
                                          </p:stCondLst>
                                        </p:cTn>
                                        <p:tgtEl>
                                          <p:spTgt spid="19"/>
                                        </p:tgtEl>
                                        <p:attrNameLst>
                                          <p:attrName>style.visibility</p:attrName>
                                        </p:attrNameLst>
                                      </p:cBhvr>
                                      <p:to>
                                        <p:strVal val="visible"/>
                                      </p:to>
                                    </p:set>
                                    <p:anim calcmode="lin" valueType="num">
                                      <p:cBhvr>
                                        <p:cTn dur="500" fill="hold" id="7"/>
                                        <p:tgtEl>
                                          <p:spTgt spid="19"/>
                                        </p:tgtEl>
                                        <p:attrNameLst>
                                          <p:attrName>ppt_w</p:attrName>
                                        </p:attrNameLst>
                                      </p:cBhvr>
                                      <p:tavLst>
                                        <p:tav tm="0">
                                          <p:val>
                                            <p:fltVal val="0"/>
                                          </p:val>
                                        </p:tav>
                                        <p:tav tm="100000">
                                          <p:val>
                                            <p:strVal val="#ppt_w"/>
                                          </p:val>
                                        </p:tav>
                                      </p:tavLst>
                                    </p:anim>
                                    <p:anim calcmode="lin" valueType="num">
                                      <p:cBhvr>
                                        <p:cTn dur="500" fill="hold" id="8"/>
                                        <p:tgtEl>
                                          <p:spTgt spid="19"/>
                                        </p:tgtEl>
                                        <p:attrNameLst>
                                          <p:attrName>ppt_h</p:attrName>
                                        </p:attrNameLst>
                                      </p:cBhvr>
                                      <p:tavLst>
                                        <p:tav tm="0">
                                          <p:val>
                                            <p:fltVal val="0"/>
                                          </p:val>
                                        </p:tav>
                                        <p:tav tm="100000">
                                          <p:val>
                                            <p:strVal val="#ppt_h"/>
                                          </p:val>
                                        </p:tav>
                                      </p:tavLst>
                                    </p:anim>
                                    <p:animEffect filter="fade" transition="in">
                                      <p:cBhvr>
                                        <p:cTn dur="500" id="9"/>
                                        <p:tgtEl>
                                          <p:spTgt spid="19"/>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20"/>
                                        </p:tgtEl>
                                        <p:attrNameLst>
                                          <p:attrName>style.visibility</p:attrName>
                                        </p:attrNameLst>
                                      </p:cBhvr>
                                      <p:to>
                                        <p:strVal val="visible"/>
                                      </p:to>
                                    </p:set>
                                    <p:anim calcmode="lin" valueType="num">
                                      <p:cBhvr>
                                        <p:cTn dur="500" fill="hold" id="12"/>
                                        <p:tgtEl>
                                          <p:spTgt spid="20"/>
                                        </p:tgtEl>
                                        <p:attrNameLst>
                                          <p:attrName>ppt_w</p:attrName>
                                        </p:attrNameLst>
                                      </p:cBhvr>
                                      <p:tavLst>
                                        <p:tav tm="0">
                                          <p:val>
                                            <p:fltVal val="0"/>
                                          </p:val>
                                        </p:tav>
                                        <p:tav tm="100000">
                                          <p:val>
                                            <p:strVal val="#ppt_w"/>
                                          </p:val>
                                        </p:tav>
                                      </p:tavLst>
                                    </p:anim>
                                    <p:anim calcmode="lin" valueType="num">
                                      <p:cBhvr>
                                        <p:cTn dur="500" fill="hold" id="13"/>
                                        <p:tgtEl>
                                          <p:spTgt spid="20"/>
                                        </p:tgtEl>
                                        <p:attrNameLst>
                                          <p:attrName>ppt_h</p:attrName>
                                        </p:attrNameLst>
                                      </p:cBhvr>
                                      <p:tavLst>
                                        <p:tav tm="0">
                                          <p:val>
                                            <p:fltVal val="0"/>
                                          </p:val>
                                        </p:tav>
                                        <p:tav tm="100000">
                                          <p:val>
                                            <p:strVal val="#ppt_h"/>
                                          </p:val>
                                        </p:tav>
                                      </p:tavLst>
                                    </p:anim>
                                    <p:animEffect filter="fade" transition="in">
                                      <p:cBhvr>
                                        <p:cTn dur="500" id="14"/>
                                        <p:tgtEl>
                                          <p:spTgt spid="20"/>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21"/>
                                        </p:tgtEl>
                                        <p:attrNameLst>
                                          <p:attrName>style.visibility</p:attrName>
                                        </p:attrNameLst>
                                      </p:cBhvr>
                                      <p:to>
                                        <p:strVal val="visible"/>
                                      </p:to>
                                    </p:set>
                                    <p:anim calcmode="lin" valueType="num">
                                      <p:cBhvr>
                                        <p:cTn dur="500" fill="hold" id="17"/>
                                        <p:tgtEl>
                                          <p:spTgt spid="21"/>
                                        </p:tgtEl>
                                        <p:attrNameLst>
                                          <p:attrName>ppt_w</p:attrName>
                                        </p:attrNameLst>
                                      </p:cBhvr>
                                      <p:tavLst>
                                        <p:tav tm="0">
                                          <p:val>
                                            <p:fltVal val="0"/>
                                          </p:val>
                                        </p:tav>
                                        <p:tav tm="100000">
                                          <p:val>
                                            <p:strVal val="#ppt_w"/>
                                          </p:val>
                                        </p:tav>
                                      </p:tavLst>
                                    </p:anim>
                                    <p:anim calcmode="lin" valueType="num">
                                      <p:cBhvr>
                                        <p:cTn dur="500" fill="hold" id="18"/>
                                        <p:tgtEl>
                                          <p:spTgt spid="21"/>
                                        </p:tgtEl>
                                        <p:attrNameLst>
                                          <p:attrName>ppt_h</p:attrName>
                                        </p:attrNameLst>
                                      </p:cBhvr>
                                      <p:tavLst>
                                        <p:tav tm="0">
                                          <p:val>
                                            <p:fltVal val="0"/>
                                          </p:val>
                                        </p:tav>
                                        <p:tav tm="100000">
                                          <p:val>
                                            <p:strVal val="#ppt_h"/>
                                          </p:val>
                                        </p:tav>
                                      </p:tavLst>
                                    </p:anim>
                                    <p:animEffect filter="fade" transition="in">
                                      <p:cBhvr>
                                        <p:cTn dur="500" id="19"/>
                                        <p:tgtEl>
                                          <p:spTgt spid="21"/>
                                        </p:tgtEl>
                                      </p:cBhvr>
                                    </p:animEffect>
                                  </p:childTnLst>
                                </p:cTn>
                              </p:par>
                            </p:childTnLst>
                          </p:cTn>
                        </p:par>
                        <p:par>
                          <p:cTn fill="hold" id="20" nodeType="afterGroup">
                            <p:stCondLst>
                              <p:cond delay="500"/>
                            </p:stCondLst>
                            <p:childTnLst>
                              <p:par>
                                <p:cTn fill="hold" id="21" nodeType="afterEffect" presetClass="entr" presetID="2" presetSubtype="2">
                                  <p:stCondLst>
                                    <p:cond delay="0"/>
                                  </p:stCondLst>
                                  <p:childTnLst>
                                    <p:set>
                                      <p:cBhvr>
                                        <p:cTn dur="1" fill="hold" id="22">
                                          <p:stCondLst>
                                            <p:cond delay="0"/>
                                          </p:stCondLst>
                                        </p:cTn>
                                        <p:tgtEl>
                                          <p:spTgt spid="10"/>
                                        </p:tgtEl>
                                        <p:attrNameLst>
                                          <p:attrName>style.visibility</p:attrName>
                                        </p:attrNameLst>
                                      </p:cBhvr>
                                      <p:to>
                                        <p:strVal val="visible"/>
                                      </p:to>
                                    </p:set>
                                    <p:anim calcmode="lin" valueType="num">
                                      <p:cBhvr additive="base">
                                        <p:cTn dur="1000" fill="hold" id="23"/>
                                        <p:tgtEl>
                                          <p:spTgt spid="10"/>
                                        </p:tgtEl>
                                        <p:attrNameLst>
                                          <p:attrName>ppt_x</p:attrName>
                                        </p:attrNameLst>
                                      </p:cBhvr>
                                      <p:tavLst>
                                        <p:tav tm="0">
                                          <p:val>
                                            <p:strVal val="1+#ppt_w/2"/>
                                          </p:val>
                                        </p:tav>
                                        <p:tav tm="100000">
                                          <p:val>
                                            <p:strVal val="#ppt_x"/>
                                          </p:val>
                                        </p:tav>
                                      </p:tavLst>
                                    </p:anim>
                                    <p:anim calcmode="lin" valueType="num">
                                      <p:cBhvr additive="base">
                                        <p:cTn dur="1000" fill="hold" id="24"/>
                                        <p:tgtEl>
                                          <p:spTgt spid="10"/>
                                        </p:tgtEl>
                                        <p:attrNameLst>
                                          <p:attrName>ppt_y</p:attrName>
                                        </p:attrNameLst>
                                      </p:cBhvr>
                                      <p:tavLst>
                                        <p:tav tm="0">
                                          <p:val>
                                            <p:strVal val="#ppt_y"/>
                                          </p:val>
                                        </p:tav>
                                        <p:tav tm="100000">
                                          <p:val>
                                            <p:strVal val="#ppt_y"/>
                                          </p:val>
                                        </p:tav>
                                      </p:tavLst>
                                    </p:anim>
                                  </p:childTnLst>
                                </p:cTn>
                              </p:par>
                              <p:par>
                                <p:cTn fill="hold" id="25" nodeType="withEffect" presetClass="entr" presetID="2" presetSubtype="2">
                                  <p:stCondLst>
                                    <p:cond delay="0"/>
                                  </p:stCondLst>
                                  <p:childTnLst>
                                    <p:set>
                                      <p:cBhvr>
                                        <p:cTn dur="1" fill="hold" id="26">
                                          <p:stCondLst>
                                            <p:cond delay="0"/>
                                          </p:stCondLst>
                                        </p:cTn>
                                        <p:tgtEl>
                                          <p:spTgt spid="13"/>
                                        </p:tgtEl>
                                        <p:attrNameLst>
                                          <p:attrName>style.visibility</p:attrName>
                                        </p:attrNameLst>
                                      </p:cBhvr>
                                      <p:to>
                                        <p:strVal val="visible"/>
                                      </p:to>
                                    </p:set>
                                    <p:anim calcmode="lin" valueType="num">
                                      <p:cBhvr additive="base">
                                        <p:cTn dur="1000" fill="hold" id="27"/>
                                        <p:tgtEl>
                                          <p:spTgt spid="13"/>
                                        </p:tgtEl>
                                        <p:attrNameLst>
                                          <p:attrName>ppt_x</p:attrName>
                                        </p:attrNameLst>
                                      </p:cBhvr>
                                      <p:tavLst>
                                        <p:tav tm="0">
                                          <p:val>
                                            <p:strVal val="1+#ppt_w/2"/>
                                          </p:val>
                                        </p:tav>
                                        <p:tav tm="100000">
                                          <p:val>
                                            <p:strVal val="#ppt_x"/>
                                          </p:val>
                                        </p:tav>
                                      </p:tavLst>
                                    </p:anim>
                                    <p:anim calcmode="lin" valueType="num">
                                      <p:cBhvr additive="base">
                                        <p:cTn dur="1000" fill="hold" id="28"/>
                                        <p:tgtEl>
                                          <p:spTgt spid="13"/>
                                        </p:tgtEl>
                                        <p:attrNameLst>
                                          <p:attrName>ppt_y</p:attrName>
                                        </p:attrNameLst>
                                      </p:cBhvr>
                                      <p:tavLst>
                                        <p:tav tm="0">
                                          <p:val>
                                            <p:strVal val="#ppt_y"/>
                                          </p:val>
                                        </p:tav>
                                        <p:tav tm="100000">
                                          <p:val>
                                            <p:strVal val="#ppt_y"/>
                                          </p:val>
                                        </p:tav>
                                      </p:tavLst>
                                    </p:anim>
                                  </p:childTnLst>
                                </p:cTn>
                              </p:par>
                              <p:par>
                                <p:cTn fill="hold" id="29" nodeType="withEffect" presetClass="entr" presetID="2" presetSubtype="2">
                                  <p:stCondLst>
                                    <p:cond delay="0"/>
                                  </p:stCondLst>
                                  <p:childTnLst>
                                    <p:set>
                                      <p:cBhvr>
                                        <p:cTn dur="1" fill="hold" id="30">
                                          <p:stCondLst>
                                            <p:cond delay="0"/>
                                          </p:stCondLst>
                                        </p:cTn>
                                        <p:tgtEl>
                                          <p:spTgt spid="16"/>
                                        </p:tgtEl>
                                        <p:attrNameLst>
                                          <p:attrName>style.visibility</p:attrName>
                                        </p:attrNameLst>
                                      </p:cBhvr>
                                      <p:to>
                                        <p:strVal val="visible"/>
                                      </p:to>
                                    </p:set>
                                    <p:anim calcmode="lin" valueType="num">
                                      <p:cBhvr additive="base">
                                        <p:cTn dur="1000" fill="hold" id="31"/>
                                        <p:tgtEl>
                                          <p:spTgt spid="16"/>
                                        </p:tgtEl>
                                        <p:attrNameLst>
                                          <p:attrName>ppt_x</p:attrName>
                                        </p:attrNameLst>
                                      </p:cBhvr>
                                      <p:tavLst>
                                        <p:tav tm="0">
                                          <p:val>
                                            <p:strVal val="1+#ppt_w/2"/>
                                          </p:val>
                                        </p:tav>
                                        <p:tav tm="100000">
                                          <p:val>
                                            <p:strVal val="#ppt_x"/>
                                          </p:val>
                                        </p:tav>
                                      </p:tavLst>
                                    </p:anim>
                                    <p:anim calcmode="lin" valueType="num">
                                      <p:cBhvr additive="base">
                                        <p:cTn dur="1000" fill="hold" id="32"/>
                                        <p:tgtEl>
                                          <p:spTgt spid="16"/>
                                        </p:tgtEl>
                                        <p:attrNameLst>
                                          <p:attrName>ppt_y</p:attrName>
                                        </p:attrNameLst>
                                      </p:cBhvr>
                                      <p:tavLst>
                                        <p:tav tm="0">
                                          <p:val>
                                            <p:strVal val="#ppt_y"/>
                                          </p:val>
                                        </p:tav>
                                        <p:tav tm="100000">
                                          <p:val>
                                            <p:strVal val="#ppt_y"/>
                                          </p:val>
                                        </p:tav>
                                      </p:tavLst>
                                    </p:anim>
                                  </p:childTnLst>
                                </p:cTn>
                              </p:par>
                            </p:childTnLst>
                          </p:cTn>
                        </p:par>
                        <p:par>
                          <p:cTn fill="hold" id="33" nodeType="afterGroup">
                            <p:stCondLst>
                              <p:cond delay="1500"/>
                            </p:stCondLst>
                            <p:childTnLst>
                              <p:par>
                                <p:cTn fill="hold" id="34" nodeType="afterEffect" presetClass="entr" presetID="14" presetSubtype="10">
                                  <p:stCondLst>
                                    <p:cond delay="0"/>
                                  </p:stCondLst>
                                  <p:childTnLst>
                                    <p:set>
                                      <p:cBhvr>
                                        <p:cTn dur="1" fill="hold" id="35">
                                          <p:stCondLst>
                                            <p:cond delay="0"/>
                                          </p:stCondLst>
                                        </p:cTn>
                                        <p:tgtEl>
                                          <p:spTgt spid="9"/>
                                        </p:tgtEl>
                                        <p:attrNameLst>
                                          <p:attrName>style.visibility</p:attrName>
                                        </p:attrNameLst>
                                      </p:cBhvr>
                                      <p:to>
                                        <p:strVal val="visible"/>
                                      </p:to>
                                    </p:set>
                                    <p:animEffect filter="randombar(horizontal)" transition="in">
                                      <p:cBhvr>
                                        <p:cTn dur="500" id="36"/>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P grpId="0" spid="20"/>
      <p:bldP grpId="0" spid="21"/>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9" name="图片占位符 28"/>
          <p:cNvPicPr>
            <a:picLocks noChangeAspect="1" noGrp="1"/>
          </p:cNvPicPr>
          <p:nvPr>
            <p:ph idx="10" sz="quarter" type="pic"/>
          </p:nvPr>
        </p:nvPicPr>
        <p:blipFill>
          <a:blip r:embed="rId4">
            <a:extLst>
              <a:ext uri="{28A0092B-C50C-407E-A947-70E740481C1C}">
                <a14:useLocalDpi/>
              </a:ext>
            </a:extLst>
          </a:blip>
          <a:stretch>
            <a:fillRect/>
          </a:stretch>
        </p:blipFill>
        <p:spPr/>
      </p:pic>
      <p:sp>
        <p:nvSpPr>
          <p:cNvPr id="2" name="矩形 1"/>
          <p:cNvSpPr/>
          <p:nvPr/>
        </p:nvSpPr>
        <p:spPr>
          <a:xfrm>
            <a:off x="0" y="0"/>
            <a:ext cx="12192000" cy="6858000"/>
          </a:xfrm>
          <a:prstGeom prst="rect">
            <a:avLst/>
          </a:prstGeom>
          <a:solidFill>
            <a:schemeClr val="accent6">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9" name="文本框 8"/>
          <p:cNvSpPr txBox="1"/>
          <p:nvPr/>
        </p:nvSpPr>
        <p:spPr>
          <a:xfrm>
            <a:off x="1321784" y="2656806"/>
            <a:ext cx="9575039" cy="1200443"/>
          </a:xfrm>
          <a:custGeom>
            <a:rect b="b" l="l" r="r" t="t"/>
            <a:pathLst>
              <a:path h="1200443" w="9575039">
                <a:moveTo>
                  <a:pt x="7582264" y="952157"/>
                </a:moveTo>
                <a:lnTo>
                  <a:pt x="7856673" y="952157"/>
                </a:lnTo>
                <a:lnTo>
                  <a:pt x="7856934" y="956903"/>
                </a:lnTo>
                <a:cubicBezTo>
                  <a:pt x="7858891" y="970779"/>
                  <a:pt x="7861827" y="980801"/>
                  <a:pt x="7865741" y="986968"/>
                </a:cubicBezTo>
                <a:cubicBezTo>
                  <a:pt x="7873568" y="999302"/>
                  <a:pt x="7887444" y="1005469"/>
                  <a:pt x="7907369" y="1005469"/>
                </a:cubicBezTo>
                <a:cubicBezTo>
                  <a:pt x="7927293" y="1005469"/>
                  <a:pt x="7942117" y="997642"/>
                  <a:pt x="7951843" y="981987"/>
                </a:cubicBezTo>
                <a:cubicBezTo>
                  <a:pt x="7956705" y="974159"/>
                  <a:pt x="7960352" y="964434"/>
                  <a:pt x="7962783" y="952812"/>
                </a:cubicBezTo>
                <a:lnTo>
                  <a:pt x="7962842" y="952157"/>
                </a:lnTo>
                <a:lnTo>
                  <a:pt x="8247841" y="952157"/>
                </a:lnTo>
                <a:lnTo>
                  <a:pt x="8243859" y="988569"/>
                </a:lnTo>
                <a:cubicBezTo>
                  <a:pt x="8239056" y="1018811"/>
                  <a:pt x="8231851" y="1043657"/>
                  <a:pt x="8222245" y="1063107"/>
                </a:cubicBezTo>
                <a:cubicBezTo>
                  <a:pt x="8203031" y="1102007"/>
                  <a:pt x="8165911" y="1134622"/>
                  <a:pt x="8110881" y="1160950"/>
                </a:cubicBezTo>
                <a:cubicBezTo>
                  <a:pt x="8055853" y="1187279"/>
                  <a:pt x="7991809" y="1200443"/>
                  <a:pt x="7918753" y="1200443"/>
                </a:cubicBezTo>
                <a:cubicBezTo>
                  <a:pt x="7838582" y="1200443"/>
                  <a:pt x="7770151" y="1185263"/>
                  <a:pt x="7713461" y="1154902"/>
                </a:cubicBezTo>
                <a:cubicBezTo>
                  <a:pt x="7656772" y="1124541"/>
                  <a:pt x="7619651" y="1085878"/>
                  <a:pt x="7602099" y="1038913"/>
                </a:cubicBezTo>
                <a:cubicBezTo>
                  <a:pt x="7593323" y="1015431"/>
                  <a:pt x="7586740" y="987027"/>
                  <a:pt x="7582352" y="953701"/>
                </a:cubicBezTo>
                <a:close/>
                <a:moveTo>
                  <a:pt x="6410325" y="952157"/>
                </a:moveTo>
                <a:lnTo>
                  <a:pt x="6929781" y="952157"/>
                </a:lnTo>
                <a:lnTo>
                  <a:pt x="6929781" y="1176249"/>
                </a:lnTo>
                <a:lnTo>
                  <a:pt x="6410325" y="1176249"/>
                </a:lnTo>
                <a:close/>
                <a:moveTo>
                  <a:pt x="5387885" y="952157"/>
                </a:moveTo>
                <a:lnTo>
                  <a:pt x="5717140" y="952157"/>
                </a:lnTo>
                <a:lnTo>
                  <a:pt x="5717140" y="1176249"/>
                </a:lnTo>
                <a:lnTo>
                  <a:pt x="5454565" y="1176249"/>
                </a:lnTo>
                <a:close/>
                <a:moveTo>
                  <a:pt x="5048250" y="952157"/>
                </a:moveTo>
                <a:lnTo>
                  <a:pt x="5298728" y="952157"/>
                </a:lnTo>
                <a:lnTo>
                  <a:pt x="5298728" y="1176249"/>
                </a:lnTo>
                <a:lnTo>
                  <a:pt x="5048250" y="1176249"/>
                </a:lnTo>
                <a:close/>
                <a:moveTo>
                  <a:pt x="4067176" y="952157"/>
                </a:moveTo>
                <a:lnTo>
                  <a:pt x="4366753" y="952157"/>
                </a:lnTo>
                <a:lnTo>
                  <a:pt x="4366753" y="1176249"/>
                </a:lnTo>
                <a:lnTo>
                  <a:pt x="4067176" y="1176249"/>
                </a:lnTo>
                <a:close/>
                <a:moveTo>
                  <a:pt x="2734039" y="952157"/>
                </a:moveTo>
                <a:lnTo>
                  <a:pt x="3008448" y="952157"/>
                </a:lnTo>
                <a:lnTo>
                  <a:pt x="3008710" y="956903"/>
                </a:lnTo>
                <a:cubicBezTo>
                  <a:pt x="3010667" y="970779"/>
                  <a:pt x="3013602" y="980801"/>
                  <a:pt x="3017516" y="986968"/>
                </a:cubicBezTo>
                <a:cubicBezTo>
                  <a:pt x="3025343" y="999302"/>
                  <a:pt x="3039219" y="1005469"/>
                  <a:pt x="3059143" y="1005469"/>
                </a:cubicBezTo>
                <a:cubicBezTo>
                  <a:pt x="3079068" y="1005469"/>
                  <a:pt x="3093893" y="997642"/>
                  <a:pt x="3103618" y="981987"/>
                </a:cubicBezTo>
                <a:cubicBezTo>
                  <a:pt x="3108481" y="974159"/>
                  <a:pt x="3112128" y="964434"/>
                  <a:pt x="3114559" y="952812"/>
                </a:cubicBezTo>
                <a:lnTo>
                  <a:pt x="3114618" y="952157"/>
                </a:lnTo>
                <a:lnTo>
                  <a:pt x="3399616" y="952157"/>
                </a:lnTo>
                <a:lnTo>
                  <a:pt x="3395634" y="988569"/>
                </a:lnTo>
                <a:cubicBezTo>
                  <a:pt x="3390831" y="1018811"/>
                  <a:pt x="3383626" y="1043657"/>
                  <a:pt x="3374020" y="1063107"/>
                </a:cubicBezTo>
                <a:cubicBezTo>
                  <a:pt x="3354807" y="1102007"/>
                  <a:pt x="3317686" y="1134622"/>
                  <a:pt x="3262657" y="1160950"/>
                </a:cubicBezTo>
                <a:cubicBezTo>
                  <a:pt x="3207628" y="1187279"/>
                  <a:pt x="3143585" y="1200443"/>
                  <a:pt x="3070529" y="1200443"/>
                </a:cubicBezTo>
                <a:cubicBezTo>
                  <a:pt x="2990357" y="1200443"/>
                  <a:pt x="2921927" y="1185263"/>
                  <a:pt x="2865237" y="1154902"/>
                </a:cubicBezTo>
                <a:cubicBezTo>
                  <a:pt x="2808548" y="1124541"/>
                  <a:pt x="2771427" y="1085878"/>
                  <a:pt x="2753874" y="1038913"/>
                </a:cubicBezTo>
                <a:cubicBezTo>
                  <a:pt x="2745098" y="1015431"/>
                  <a:pt x="2738516" y="987027"/>
                  <a:pt x="2734128" y="953701"/>
                </a:cubicBezTo>
                <a:close/>
                <a:moveTo>
                  <a:pt x="1373681" y="952157"/>
                </a:moveTo>
                <a:lnTo>
                  <a:pt x="1669358" y="952157"/>
                </a:lnTo>
                <a:lnTo>
                  <a:pt x="1675091" y="984477"/>
                </a:lnTo>
                <a:cubicBezTo>
                  <a:pt x="1680547" y="998472"/>
                  <a:pt x="1691576" y="1005469"/>
                  <a:pt x="1708180" y="1005469"/>
                </a:cubicBezTo>
                <a:cubicBezTo>
                  <a:pt x="1727156" y="1005469"/>
                  <a:pt x="1739371" y="997760"/>
                  <a:pt x="1744827" y="982342"/>
                </a:cubicBezTo>
                <a:cubicBezTo>
                  <a:pt x="1746190" y="978488"/>
                  <a:pt x="1747384" y="973322"/>
                  <a:pt x="1748407" y="966843"/>
                </a:cubicBezTo>
                <a:lnTo>
                  <a:pt x="1750014" y="952157"/>
                </a:lnTo>
                <a:lnTo>
                  <a:pt x="2047133" y="952157"/>
                </a:lnTo>
                <a:lnTo>
                  <a:pt x="2044048" y="978073"/>
                </a:lnTo>
                <a:cubicBezTo>
                  <a:pt x="2038355" y="1013415"/>
                  <a:pt x="2021514" y="1049706"/>
                  <a:pt x="1993525" y="1086945"/>
                </a:cubicBezTo>
                <a:cubicBezTo>
                  <a:pt x="1965537" y="1124185"/>
                  <a:pt x="1928653" y="1152411"/>
                  <a:pt x="1882874" y="1171624"/>
                </a:cubicBezTo>
                <a:cubicBezTo>
                  <a:pt x="1837095" y="1190837"/>
                  <a:pt x="1783134" y="1200443"/>
                  <a:pt x="1720988" y="1200443"/>
                </a:cubicBezTo>
                <a:cubicBezTo>
                  <a:pt x="1652202" y="1200443"/>
                  <a:pt x="1591480" y="1189058"/>
                  <a:pt x="1538823" y="1166287"/>
                </a:cubicBezTo>
                <a:cubicBezTo>
                  <a:pt x="1486166" y="1143516"/>
                  <a:pt x="1446791" y="1113867"/>
                  <a:pt x="1420700" y="1077339"/>
                </a:cubicBezTo>
                <a:cubicBezTo>
                  <a:pt x="1394609" y="1040811"/>
                  <a:pt x="1379191" y="1002267"/>
                  <a:pt x="1374447" y="961706"/>
                </a:cubicBezTo>
                <a:close/>
                <a:moveTo>
                  <a:pt x="299578" y="656793"/>
                </a:moveTo>
                <a:lnTo>
                  <a:pt x="299578" y="979140"/>
                </a:lnTo>
                <a:cubicBezTo>
                  <a:pt x="341798" y="977717"/>
                  <a:pt x="368720" y="971076"/>
                  <a:pt x="380342" y="959216"/>
                </a:cubicBezTo>
                <a:cubicBezTo>
                  <a:pt x="391965" y="947356"/>
                  <a:pt x="397776" y="918181"/>
                  <a:pt x="397776" y="871691"/>
                </a:cubicBezTo>
                <a:lnTo>
                  <a:pt x="397776" y="764242"/>
                </a:lnTo>
                <a:cubicBezTo>
                  <a:pt x="397776" y="714905"/>
                  <a:pt x="392558" y="685019"/>
                  <a:pt x="382121" y="674582"/>
                </a:cubicBezTo>
                <a:cubicBezTo>
                  <a:pt x="371685" y="664146"/>
                  <a:pt x="344170" y="658216"/>
                  <a:pt x="299578" y="656793"/>
                </a:cubicBezTo>
                <a:close/>
                <a:moveTo>
                  <a:pt x="299578" y="221303"/>
                </a:moveTo>
                <a:lnTo>
                  <a:pt x="299578" y="477473"/>
                </a:lnTo>
                <a:cubicBezTo>
                  <a:pt x="312386" y="476999"/>
                  <a:pt x="322348" y="476762"/>
                  <a:pt x="329464" y="476762"/>
                </a:cubicBezTo>
                <a:cubicBezTo>
                  <a:pt x="358876" y="476762"/>
                  <a:pt x="377615" y="469527"/>
                  <a:pt x="385679" y="455058"/>
                </a:cubicBezTo>
                <a:cubicBezTo>
                  <a:pt x="393744" y="440589"/>
                  <a:pt x="397776" y="399199"/>
                  <a:pt x="397776" y="330887"/>
                </a:cubicBezTo>
                <a:cubicBezTo>
                  <a:pt x="397776" y="294833"/>
                  <a:pt x="394455" y="269572"/>
                  <a:pt x="387814" y="255103"/>
                </a:cubicBezTo>
                <a:cubicBezTo>
                  <a:pt x="381173" y="240634"/>
                  <a:pt x="372515" y="231502"/>
                  <a:pt x="361841" y="227707"/>
                </a:cubicBezTo>
                <a:cubicBezTo>
                  <a:pt x="351167" y="223912"/>
                  <a:pt x="330413" y="221777"/>
                  <a:pt x="299578" y="221303"/>
                </a:cubicBezTo>
                <a:close/>
                <a:moveTo>
                  <a:pt x="6410325" y="24194"/>
                </a:moveTo>
                <a:lnTo>
                  <a:pt x="6909857" y="24194"/>
                </a:lnTo>
                <a:lnTo>
                  <a:pt x="6909857" y="254747"/>
                </a:lnTo>
                <a:lnTo>
                  <a:pt x="6709902" y="254747"/>
                </a:lnTo>
                <a:lnTo>
                  <a:pt x="6709902" y="310131"/>
                </a:lnTo>
                <a:lnTo>
                  <a:pt x="6410325" y="310131"/>
                </a:lnTo>
                <a:close/>
                <a:moveTo>
                  <a:pt x="5466662" y="24194"/>
                </a:moveTo>
                <a:lnTo>
                  <a:pt x="5717140" y="24194"/>
                </a:lnTo>
                <a:lnTo>
                  <a:pt x="5717140" y="310131"/>
                </a:lnTo>
                <a:lnTo>
                  <a:pt x="5466662" y="310131"/>
                </a:lnTo>
                <a:close/>
                <a:moveTo>
                  <a:pt x="5048250" y="24194"/>
                </a:moveTo>
                <a:lnTo>
                  <a:pt x="5298728" y="24194"/>
                </a:lnTo>
                <a:lnTo>
                  <a:pt x="5391295" y="310131"/>
                </a:lnTo>
                <a:lnTo>
                  <a:pt x="5048250" y="310131"/>
                </a:lnTo>
                <a:close/>
                <a:moveTo>
                  <a:pt x="4067176" y="24194"/>
                </a:moveTo>
                <a:lnTo>
                  <a:pt x="4366753" y="24194"/>
                </a:lnTo>
                <a:lnTo>
                  <a:pt x="4366753" y="310131"/>
                </a:lnTo>
                <a:lnTo>
                  <a:pt x="4067176" y="310131"/>
                </a:lnTo>
                <a:close/>
                <a:moveTo>
                  <a:pt x="1753010" y="24194"/>
                </a:moveTo>
                <a:lnTo>
                  <a:pt x="2052587" y="24194"/>
                </a:lnTo>
                <a:lnTo>
                  <a:pt x="2052587" y="310131"/>
                </a:lnTo>
                <a:lnTo>
                  <a:pt x="1753010" y="310131"/>
                </a:lnTo>
                <a:close/>
                <a:moveTo>
                  <a:pt x="1367331" y="24194"/>
                </a:moveTo>
                <a:lnTo>
                  <a:pt x="1666908" y="24194"/>
                </a:lnTo>
                <a:lnTo>
                  <a:pt x="1666908" y="310131"/>
                </a:lnTo>
                <a:lnTo>
                  <a:pt x="1367331" y="310131"/>
                </a:lnTo>
                <a:close/>
                <a:moveTo>
                  <a:pt x="0" y="24194"/>
                </a:moveTo>
                <a:lnTo>
                  <a:pt x="298866" y="24194"/>
                </a:lnTo>
                <a:cubicBezTo>
                  <a:pt x="393270" y="24194"/>
                  <a:pt x="464784" y="31541"/>
                  <a:pt x="513409" y="46236"/>
                </a:cubicBezTo>
                <a:cubicBezTo>
                  <a:pt x="562034" y="60931"/>
                  <a:pt x="601289" y="90679"/>
                  <a:pt x="631176" y="135479"/>
                </a:cubicBezTo>
                <a:cubicBezTo>
                  <a:pt x="661063" y="180279"/>
                  <a:pt x="676006" y="252457"/>
                  <a:pt x="676006" y="352012"/>
                </a:cubicBezTo>
                <a:cubicBezTo>
                  <a:pt x="676006" y="419331"/>
                  <a:pt x="665451" y="466264"/>
                  <a:pt x="644340" y="492811"/>
                </a:cubicBezTo>
                <a:cubicBezTo>
                  <a:pt x="623230" y="519359"/>
                  <a:pt x="581602" y="539744"/>
                  <a:pt x="519457" y="553969"/>
                </a:cubicBezTo>
                <a:cubicBezTo>
                  <a:pt x="588718" y="569631"/>
                  <a:pt x="635683" y="595618"/>
                  <a:pt x="660351" y="631932"/>
                </a:cubicBezTo>
                <a:cubicBezTo>
                  <a:pt x="685019" y="668245"/>
                  <a:pt x="697353" y="723900"/>
                  <a:pt x="697353" y="798898"/>
                </a:cubicBezTo>
                <a:lnTo>
                  <a:pt x="697353" y="905691"/>
                </a:lnTo>
                <a:cubicBezTo>
                  <a:pt x="697353" y="983536"/>
                  <a:pt x="688458" y="1041207"/>
                  <a:pt x="670669" y="1078706"/>
                </a:cubicBezTo>
                <a:cubicBezTo>
                  <a:pt x="652879" y="1116205"/>
                  <a:pt x="624535" y="1141837"/>
                  <a:pt x="585634" y="1155602"/>
                </a:cubicBezTo>
                <a:cubicBezTo>
                  <a:pt x="546734" y="1169367"/>
                  <a:pt x="467037" y="1176249"/>
                  <a:pt x="346542" y="1176249"/>
                </a:cubicBezTo>
                <a:lnTo>
                  <a:pt x="0" y="1176249"/>
                </a:lnTo>
                <a:close/>
                <a:moveTo>
                  <a:pt x="9215689" y="0"/>
                </a:moveTo>
                <a:cubicBezTo>
                  <a:pt x="9293488" y="0"/>
                  <a:pt x="9359784" y="12571"/>
                  <a:pt x="9414576" y="37714"/>
                </a:cubicBezTo>
                <a:cubicBezTo>
                  <a:pt x="9469368" y="62857"/>
                  <a:pt x="9505659" y="94522"/>
                  <a:pt x="9523449" y="132711"/>
                </a:cubicBezTo>
                <a:cubicBezTo>
                  <a:pt x="9541238" y="170899"/>
                  <a:pt x="9550133" y="235772"/>
                  <a:pt x="9550133" y="327329"/>
                </a:cubicBezTo>
                <a:lnTo>
                  <a:pt x="9550133" y="372870"/>
                </a:lnTo>
                <a:lnTo>
                  <a:pt x="9271904" y="372870"/>
                </a:lnTo>
                <a:lnTo>
                  <a:pt x="9271904" y="287480"/>
                </a:lnTo>
                <a:cubicBezTo>
                  <a:pt x="9271904" y="247631"/>
                  <a:pt x="9268346" y="222252"/>
                  <a:pt x="9261230" y="211341"/>
                </a:cubicBezTo>
                <a:cubicBezTo>
                  <a:pt x="9254114" y="200430"/>
                  <a:pt x="9242254" y="194974"/>
                  <a:pt x="9225651" y="194974"/>
                </a:cubicBezTo>
                <a:cubicBezTo>
                  <a:pt x="9207623" y="194974"/>
                  <a:pt x="9193985" y="202333"/>
                  <a:pt x="9184735" y="217050"/>
                </a:cubicBezTo>
                <a:cubicBezTo>
                  <a:pt x="9175484" y="231767"/>
                  <a:pt x="9170859" y="254080"/>
                  <a:pt x="9170859" y="283989"/>
                </a:cubicBezTo>
                <a:cubicBezTo>
                  <a:pt x="9170859" y="322437"/>
                  <a:pt x="9176058" y="351393"/>
                  <a:pt x="9186458" y="370858"/>
                </a:cubicBezTo>
                <a:cubicBezTo>
                  <a:pt x="9196390" y="390323"/>
                  <a:pt x="9224609" y="413801"/>
                  <a:pt x="9271114" y="441294"/>
                </a:cubicBezTo>
                <a:cubicBezTo>
                  <a:pt x="9404470" y="520443"/>
                  <a:pt x="9488463" y="585397"/>
                  <a:pt x="9523093" y="636157"/>
                </a:cubicBezTo>
                <a:cubicBezTo>
                  <a:pt x="9557723" y="686916"/>
                  <a:pt x="9575039" y="768749"/>
                  <a:pt x="9575039" y="881653"/>
                </a:cubicBezTo>
                <a:cubicBezTo>
                  <a:pt x="9575039" y="963723"/>
                  <a:pt x="9565432" y="1024207"/>
                  <a:pt x="9546219" y="1063107"/>
                </a:cubicBezTo>
                <a:cubicBezTo>
                  <a:pt x="9527007" y="1102007"/>
                  <a:pt x="9489886" y="1134622"/>
                  <a:pt x="9434857" y="1160950"/>
                </a:cubicBezTo>
                <a:cubicBezTo>
                  <a:pt x="9379827" y="1187279"/>
                  <a:pt x="9315784" y="1200443"/>
                  <a:pt x="9242729" y="1200443"/>
                </a:cubicBezTo>
                <a:cubicBezTo>
                  <a:pt x="9162557" y="1200443"/>
                  <a:pt x="9094126" y="1185263"/>
                  <a:pt x="9037437" y="1154902"/>
                </a:cubicBezTo>
                <a:cubicBezTo>
                  <a:pt x="8980747" y="1124541"/>
                  <a:pt x="8943625" y="1085878"/>
                  <a:pt x="8926074" y="1038913"/>
                </a:cubicBezTo>
                <a:cubicBezTo>
                  <a:pt x="8908521" y="991949"/>
                  <a:pt x="8899745" y="925297"/>
                  <a:pt x="8899745" y="838958"/>
                </a:cubicBezTo>
                <a:lnTo>
                  <a:pt x="8899745" y="763530"/>
                </a:lnTo>
                <a:lnTo>
                  <a:pt x="9177975" y="763530"/>
                </a:lnTo>
                <a:lnTo>
                  <a:pt x="9177975" y="903712"/>
                </a:lnTo>
                <a:cubicBezTo>
                  <a:pt x="9177975" y="946882"/>
                  <a:pt x="9181888" y="974634"/>
                  <a:pt x="9189716" y="986968"/>
                </a:cubicBezTo>
                <a:cubicBezTo>
                  <a:pt x="9197543" y="999302"/>
                  <a:pt x="9211419" y="1005469"/>
                  <a:pt x="9231343" y="1005469"/>
                </a:cubicBezTo>
                <a:cubicBezTo>
                  <a:pt x="9251268" y="1005469"/>
                  <a:pt x="9266092" y="997642"/>
                  <a:pt x="9275817" y="981987"/>
                </a:cubicBezTo>
                <a:cubicBezTo>
                  <a:pt x="9285542" y="966332"/>
                  <a:pt x="9290405" y="943087"/>
                  <a:pt x="9290405" y="912251"/>
                </a:cubicBezTo>
                <a:cubicBezTo>
                  <a:pt x="9290405" y="844414"/>
                  <a:pt x="9281154" y="800058"/>
                  <a:pt x="9262653" y="779185"/>
                </a:cubicBezTo>
                <a:cubicBezTo>
                  <a:pt x="9243677" y="758312"/>
                  <a:pt x="9196950" y="723444"/>
                  <a:pt x="9122471" y="674582"/>
                </a:cubicBezTo>
                <a:cubicBezTo>
                  <a:pt x="9047992" y="625246"/>
                  <a:pt x="8998655" y="589429"/>
                  <a:pt x="8974461" y="567133"/>
                </a:cubicBezTo>
                <a:cubicBezTo>
                  <a:pt x="8950268" y="544837"/>
                  <a:pt x="8930225" y="514001"/>
                  <a:pt x="8914332" y="474627"/>
                </a:cubicBezTo>
                <a:cubicBezTo>
                  <a:pt x="8898440" y="435253"/>
                  <a:pt x="8890494" y="384967"/>
                  <a:pt x="8890494" y="323771"/>
                </a:cubicBezTo>
                <a:cubicBezTo>
                  <a:pt x="8890494" y="235534"/>
                  <a:pt x="8901761" y="171017"/>
                  <a:pt x="8924295" y="130220"/>
                </a:cubicBezTo>
                <a:cubicBezTo>
                  <a:pt x="8946828" y="89422"/>
                  <a:pt x="8983238" y="57520"/>
                  <a:pt x="9033523" y="34512"/>
                </a:cubicBezTo>
                <a:cubicBezTo>
                  <a:pt x="9083808" y="11504"/>
                  <a:pt x="9144530" y="0"/>
                  <a:pt x="9215689" y="0"/>
                </a:cubicBezTo>
                <a:close/>
                <a:moveTo>
                  <a:pt x="7891713" y="0"/>
                </a:moveTo>
                <a:cubicBezTo>
                  <a:pt x="7969513" y="0"/>
                  <a:pt x="8035809" y="12571"/>
                  <a:pt x="8090601" y="37714"/>
                </a:cubicBezTo>
                <a:cubicBezTo>
                  <a:pt x="8145393" y="62857"/>
                  <a:pt x="8181684" y="94522"/>
                  <a:pt x="8199474" y="132711"/>
                </a:cubicBezTo>
                <a:cubicBezTo>
                  <a:pt x="8212816" y="161352"/>
                  <a:pt x="8221155" y="205003"/>
                  <a:pt x="8224490" y="263664"/>
                </a:cubicBezTo>
                <a:lnTo>
                  <a:pt x="8225707" y="310131"/>
                </a:lnTo>
                <a:lnTo>
                  <a:pt x="7947929" y="310131"/>
                </a:lnTo>
                <a:lnTo>
                  <a:pt x="7947929" y="287480"/>
                </a:lnTo>
                <a:cubicBezTo>
                  <a:pt x="7947929" y="247631"/>
                  <a:pt x="7944371" y="222252"/>
                  <a:pt x="7937255" y="211341"/>
                </a:cubicBezTo>
                <a:cubicBezTo>
                  <a:pt x="7930139" y="200430"/>
                  <a:pt x="7918279" y="194974"/>
                  <a:pt x="7901675" y="194974"/>
                </a:cubicBezTo>
                <a:cubicBezTo>
                  <a:pt x="7883649" y="194974"/>
                  <a:pt x="7870010" y="202333"/>
                  <a:pt x="7860759" y="217050"/>
                </a:cubicBezTo>
                <a:cubicBezTo>
                  <a:pt x="7851509" y="231767"/>
                  <a:pt x="7846883" y="254080"/>
                  <a:pt x="7846883" y="283989"/>
                </a:cubicBezTo>
                <a:lnTo>
                  <a:pt x="7848900" y="310131"/>
                </a:lnTo>
                <a:lnTo>
                  <a:pt x="7566986" y="310131"/>
                </a:lnTo>
                <a:lnTo>
                  <a:pt x="7568631" y="262041"/>
                </a:lnTo>
                <a:cubicBezTo>
                  <a:pt x="7572857" y="204758"/>
                  <a:pt x="7583419" y="160818"/>
                  <a:pt x="7600319" y="130220"/>
                </a:cubicBezTo>
                <a:cubicBezTo>
                  <a:pt x="7622853" y="89422"/>
                  <a:pt x="7659263" y="57520"/>
                  <a:pt x="7709548" y="34512"/>
                </a:cubicBezTo>
                <a:cubicBezTo>
                  <a:pt x="7759833" y="11504"/>
                  <a:pt x="7820555" y="0"/>
                  <a:pt x="7891713" y="0"/>
                </a:cubicBezTo>
                <a:close/>
                <a:moveTo>
                  <a:pt x="3043489" y="0"/>
                </a:moveTo>
                <a:cubicBezTo>
                  <a:pt x="3121289" y="0"/>
                  <a:pt x="3187584" y="12571"/>
                  <a:pt x="3242377" y="37714"/>
                </a:cubicBezTo>
                <a:cubicBezTo>
                  <a:pt x="3297169" y="62857"/>
                  <a:pt x="3333460" y="94522"/>
                  <a:pt x="3351249" y="132711"/>
                </a:cubicBezTo>
                <a:cubicBezTo>
                  <a:pt x="3364592" y="161352"/>
                  <a:pt x="3372930" y="205003"/>
                  <a:pt x="3376266" y="263664"/>
                </a:cubicBezTo>
                <a:lnTo>
                  <a:pt x="3377483" y="310131"/>
                </a:lnTo>
                <a:lnTo>
                  <a:pt x="3099704" y="310131"/>
                </a:lnTo>
                <a:lnTo>
                  <a:pt x="3099704" y="287480"/>
                </a:lnTo>
                <a:cubicBezTo>
                  <a:pt x="3099704" y="247631"/>
                  <a:pt x="3096146" y="222252"/>
                  <a:pt x="3089030" y="211341"/>
                </a:cubicBezTo>
                <a:cubicBezTo>
                  <a:pt x="3081914" y="200430"/>
                  <a:pt x="3070055" y="194974"/>
                  <a:pt x="3053451" y="194974"/>
                </a:cubicBezTo>
                <a:cubicBezTo>
                  <a:pt x="3035425" y="194974"/>
                  <a:pt x="3021786" y="202333"/>
                  <a:pt x="3012535" y="217050"/>
                </a:cubicBezTo>
                <a:cubicBezTo>
                  <a:pt x="3003284" y="231767"/>
                  <a:pt x="2998659" y="254080"/>
                  <a:pt x="2998659" y="283989"/>
                </a:cubicBezTo>
                <a:lnTo>
                  <a:pt x="3000676" y="310131"/>
                </a:lnTo>
                <a:lnTo>
                  <a:pt x="2718762" y="310131"/>
                </a:lnTo>
                <a:lnTo>
                  <a:pt x="2720408" y="262041"/>
                </a:lnTo>
                <a:cubicBezTo>
                  <a:pt x="2724633" y="204758"/>
                  <a:pt x="2735195" y="160818"/>
                  <a:pt x="2752096" y="130220"/>
                </a:cubicBezTo>
                <a:cubicBezTo>
                  <a:pt x="2774629" y="89422"/>
                  <a:pt x="2811038" y="57520"/>
                  <a:pt x="2861323" y="34512"/>
                </a:cubicBezTo>
                <a:cubicBezTo>
                  <a:pt x="2911609" y="11504"/>
                  <a:pt x="2972330" y="0"/>
                  <a:pt x="3043489" y="0"/>
                </a:cubicBezTo>
                <a:close/>
              </a:path>
            </a:pathLst>
          </a:custGeom>
          <a:solidFill>
            <a:schemeClr val="bg1">
              <a:alpha val="30000"/>
            </a:schemeClr>
          </a:solidFill>
          <a:ln>
            <a:noFill/>
          </a:ln>
          <a:effectLst/>
        </p:spPr>
        <p:txBody>
          <a:bodyPr anchor="t" anchorCtr="0" bIns="45720" compatLnSpc="1" forceAA="0" fromWordArt="0" horzOverflow="overflow" lIns="91440" numCol="1" rIns="91440" rot="0" rtlCol="0" spcCol="0" spcFirstLastPara="0" tIns="45720" vert="horz" vertOverflow="overflow" wrap="square">
            <a:prstTxWarp prst="textNoShape">
              <a:avLst/>
            </a:prstTxWarp>
            <a:noAutofit/>
            <a:scene3d>
              <a:camera prst="orthographicFront"/>
              <a:lightRig dir="t" rig="threePt"/>
            </a:scene3d>
            <a:sp3d contourW="12700"/>
          </a:bodyPr>
          <a:lstStyle/>
          <a:p>
            <a:pPr algn="dist"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1500" u="none">
              <a:ln>
                <a:noFill/>
              </a:ln>
              <a:solidFill>
                <a:srgbClr val="FFFFFF">
                  <a:alpha val="30000"/>
                </a:srgbClr>
              </a:solidFill>
              <a:effectLst/>
              <a:uLnTx/>
              <a:uFillTx/>
              <a:latin charset="0" panose="020b0806030902050204" pitchFamily="34" typeface="Impact"/>
              <a:ea charset="-122" panose="01010104010101010101" pitchFamily="2" typeface="时尚中黑简体"/>
              <a:cs typeface="+mn-cs"/>
            </a:endParaRPr>
          </a:p>
        </p:txBody>
      </p:sp>
      <p:sp>
        <p:nvSpPr>
          <p:cNvPr id="3" name="矩形 2"/>
          <p:cNvSpPr/>
          <p:nvPr/>
        </p:nvSpPr>
        <p:spPr>
          <a:xfrm>
            <a:off x="514350" y="476250"/>
            <a:ext cx="11163300" cy="590550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4" name="矩形: 圆角 3"/>
          <p:cNvSpPr/>
          <p:nvPr/>
        </p:nvSpPr>
        <p:spPr>
          <a:xfrm>
            <a:off x="5392366" y="5110173"/>
            <a:ext cx="1407268" cy="362985"/>
          </a:xfrm>
          <a:prstGeom prst="roundRect">
            <a:avLst>
              <a:gd fmla="val 50000"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14" name="椭圆 4"/>
          <p:cNvSpPr/>
          <p:nvPr/>
        </p:nvSpPr>
        <p:spPr>
          <a:xfrm>
            <a:off x="5742562" y="1210518"/>
            <a:ext cx="706876" cy="616094"/>
          </a:xfrm>
          <a:custGeom>
            <a:gdLst>
              <a:gd fmla="*/ 203708 w 327857" name="connsiteX0"/>
              <a:gd fmla="*/ 71438 h 285751" name="connsiteY0"/>
              <a:gd fmla="*/ 201104 w 327857" name="connsiteX1"/>
              <a:gd fmla="*/ 74034 h 285751" name="connsiteY1"/>
              <a:gd fmla="*/ 169862 w 327857" name="connsiteX2"/>
              <a:gd fmla="*/ 259633 h 285751" name="connsiteY2"/>
              <a:gd fmla="*/ 171164 w 327857" name="connsiteX3"/>
              <a:gd fmla="*/ 262228 h 285751" name="connsiteY3"/>
              <a:gd fmla="*/ 173767 w 327857" name="connsiteX4"/>
              <a:gd fmla="*/ 263526 h 285751" name="connsiteY4"/>
              <a:gd fmla="*/ 296132 w 327857" name="connsiteX5"/>
              <a:gd fmla="*/ 220696 h 285751" name="connsiteY5"/>
              <a:gd fmla="*/ 300037 w 327857" name="connsiteX6"/>
              <a:gd fmla="*/ 218100 h 285751" name="connsiteY6"/>
              <a:gd fmla="*/ 298735 w 327857" name="connsiteX7"/>
              <a:gd fmla="*/ 212908 h 285751" name="connsiteY7"/>
              <a:gd fmla="*/ 207613 w 327857" name="connsiteX8"/>
              <a:gd fmla="*/ 72736 h 285751" name="connsiteY8"/>
              <a:gd fmla="*/ 203708 w 327857" name="connsiteX9"/>
              <a:gd fmla="*/ 71438 h 285751" name="connsiteY9"/>
              <a:gd fmla="*/ 198289 w 327857" name="connsiteX10"/>
              <a:gd fmla="*/ 36513 h 285751" name="connsiteY10"/>
              <a:gd fmla="*/ 206031 w 327857" name="connsiteX11"/>
              <a:gd fmla="*/ 40407 h 285751" name="connsiteY11"/>
              <a:gd fmla="*/ 326033 w 327857" name="connsiteX12"/>
              <a:gd fmla="*/ 218249 h 285751" name="connsiteY12"/>
              <a:gd fmla="*/ 327323 w 327857" name="connsiteX13"/>
              <a:gd fmla="*/ 227336 h 285751" name="connsiteY13"/>
              <a:gd fmla="*/ 320871 w 327857" name="connsiteX14"/>
              <a:gd fmla="*/ 233827 h 285751" name="connsiteY14"/>
              <a:gd fmla="*/ 167321 w 327857" name="connsiteX15"/>
              <a:gd fmla="*/ 284453 h 285751" name="connsiteY15"/>
              <a:gd fmla="*/ 164740 w 327857" name="connsiteX16"/>
              <a:gd fmla="*/ 285751 h 285751" name="connsiteY16"/>
              <a:gd fmla="*/ 158289 w 327857" name="connsiteX17"/>
              <a:gd fmla="*/ 284453 h 285751" name="connsiteY17"/>
              <a:gd fmla="*/ 71836 w 327857" name="connsiteX18"/>
              <a:gd fmla="*/ 227336 h 285751" name="connsiteY18"/>
              <a:gd fmla="*/ 67965 w 327857" name="connsiteX19"/>
              <a:gd fmla="*/ 220846 h 285751" name="connsiteY19"/>
              <a:gd fmla="*/ 69255 w 327857" name="connsiteX20"/>
              <a:gd fmla="*/ 214355 h 285751" name="connsiteY20"/>
              <a:gd fmla="*/ 190547 w 327857" name="connsiteX21"/>
              <a:gd fmla="*/ 40407 h 285751" name="connsiteY21"/>
              <a:gd fmla="*/ 198289 w 327857" name="connsiteX22"/>
              <a:gd fmla="*/ 36513 h 285751" name="connsiteY22"/>
              <a:gd fmla="*/ 98425 w 327857" name="connsiteX23"/>
              <a:gd fmla="*/ 0 h 285751" name="connsiteY23"/>
              <a:gd fmla="*/ 104900 w 327857" name="connsiteX24"/>
              <a:gd fmla="*/ 3850 h 285751" name="connsiteY24"/>
              <a:gd fmla="*/ 147638 w 327857" name="connsiteX25"/>
              <a:gd fmla="*/ 65459 h 285751" name="connsiteY25"/>
              <a:gd fmla="*/ 138572 w 327857" name="connsiteX26"/>
              <a:gd fmla="*/ 77011 h 285751" name="connsiteY26"/>
              <a:gd fmla="*/ 106196 w 327857" name="connsiteX27"/>
              <a:gd fmla="*/ 26953 h 285751" name="connsiteY27"/>
              <a:gd fmla="*/ 102310 w 327857" name="connsiteX28"/>
              <a:gd fmla="*/ 25670 h 285751" name="connsiteY28"/>
              <a:gd fmla="*/ 101015 w 327857" name="connsiteX29"/>
              <a:gd fmla="*/ 28237 h 285751" name="connsiteY29"/>
              <a:gd fmla="*/ 77704 w 327857" name="connsiteX30"/>
              <a:gd fmla="*/ 163006 h 285751" name="connsiteY30"/>
              <a:gd fmla="*/ 64753 w 327857" name="connsiteX31"/>
              <a:gd fmla="*/ 180975 h 285751" name="connsiteY31"/>
              <a:gd fmla="*/ 3885 w 327857" name="connsiteX32"/>
              <a:gd fmla="*/ 142470 h 285751" name="connsiteY32"/>
              <a:gd fmla="*/ 0 w 327857" name="connsiteX33"/>
              <a:gd fmla="*/ 137336 h 285751" name="connsiteY33"/>
              <a:gd fmla="*/ 1295 w 327857" name="connsiteX34"/>
              <a:gd fmla="*/ 132202 h 285751" name="connsiteY34"/>
              <a:gd fmla="*/ 93245 w 327857" name="connsiteX35"/>
              <a:gd fmla="*/ 3850 h 285751" name="connsiteY35"/>
              <a:gd fmla="*/ 98425 w 327857" name="connsiteX36"/>
              <a:gd fmla="*/ 0 h 285751" name="connsiteY3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b="b" l="l" r="r" t="t"/>
            <a:pathLst>
              <a:path h="285751" w="327857">
                <a:moveTo>
                  <a:pt x="203708" y="71438"/>
                </a:moveTo>
                <a:cubicBezTo>
                  <a:pt x="202406" y="71438"/>
                  <a:pt x="201104" y="72736"/>
                  <a:pt x="201104" y="74034"/>
                </a:cubicBezTo>
                <a:cubicBezTo>
                  <a:pt x="201104" y="74034"/>
                  <a:pt x="201104" y="74034"/>
                  <a:pt x="169862" y="259633"/>
                </a:cubicBezTo>
                <a:cubicBezTo>
                  <a:pt x="169862" y="260930"/>
                  <a:pt x="169862" y="262228"/>
                  <a:pt x="171164" y="262228"/>
                </a:cubicBezTo>
                <a:cubicBezTo>
                  <a:pt x="171164" y="263526"/>
                  <a:pt x="172466" y="263526"/>
                  <a:pt x="173767" y="263526"/>
                </a:cubicBezTo>
                <a:cubicBezTo>
                  <a:pt x="173767" y="263526"/>
                  <a:pt x="173767" y="263526"/>
                  <a:pt x="296132" y="220696"/>
                </a:cubicBezTo>
                <a:cubicBezTo>
                  <a:pt x="297434" y="220696"/>
                  <a:pt x="298735" y="219398"/>
                  <a:pt x="300037" y="218100"/>
                </a:cubicBezTo>
                <a:cubicBezTo>
                  <a:pt x="300037" y="215504"/>
                  <a:pt x="300037" y="214206"/>
                  <a:pt x="298735" y="212908"/>
                </a:cubicBezTo>
                <a:cubicBezTo>
                  <a:pt x="298735" y="212908"/>
                  <a:pt x="298735" y="212908"/>
                  <a:pt x="207613" y="72736"/>
                </a:cubicBezTo>
                <a:cubicBezTo>
                  <a:pt x="206311" y="71438"/>
                  <a:pt x="205009" y="71438"/>
                  <a:pt x="203708" y="71438"/>
                </a:cubicBezTo>
                <a:close/>
                <a:moveTo>
                  <a:pt x="198289" y="36513"/>
                </a:moveTo>
                <a:cubicBezTo>
                  <a:pt x="200870" y="36513"/>
                  <a:pt x="204741" y="37811"/>
                  <a:pt x="206031" y="40407"/>
                </a:cubicBezTo>
                <a:cubicBezTo>
                  <a:pt x="206031" y="40407"/>
                  <a:pt x="206031" y="40407"/>
                  <a:pt x="326033" y="218249"/>
                </a:cubicBezTo>
                <a:cubicBezTo>
                  <a:pt x="327323" y="220846"/>
                  <a:pt x="328613" y="224740"/>
                  <a:pt x="327323" y="227336"/>
                </a:cubicBezTo>
                <a:cubicBezTo>
                  <a:pt x="326033" y="229932"/>
                  <a:pt x="323452" y="232529"/>
                  <a:pt x="320871" y="233827"/>
                </a:cubicBezTo>
                <a:cubicBezTo>
                  <a:pt x="320871" y="233827"/>
                  <a:pt x="320871" y="233827"/>
                  <a:pt x="167321" y="284453"/>
                </a:cubicBezTo>
                <a:cubicBezTo>
                  <a:pt x="166031" y="285751"/>
                  <a:pt x="164740" y="285751"/>
                  <a:pt x="164740" y="285751"/>
                </a:cubicBezTo>
                <a:cubicBezTo>
                  <a:pt x="162160" y="285751"/>
                  <a:pt x="160869" y="284453"/>
                  <a:pt x="158289" y="284453"/>
                </a:cubicBezTo>
                <a:cubicBezTo>
                  <a:pt x="158289" y="284453"/>
                  <a:pt x="158289" y="284453"/>
                  <a:pt x="71836" y="227336"/>
                </a:cubicBezTo>
                <a:cubicBezTo>
                  <a:pt x="69255" y="226038"/>
                  <a:pt x="67965" y="223442"/>
                  <a:pt x="67965" y="220846"/>
                </a:cubicBezTo>
                <a:cubicBezTo>
                  <a:pt x="66675" y="218249"/>
                  <a:pt x="67965" y="215653"/>
                  <a:pt x="69255" y="214355"/>
                </a:cubicBezTo>
                <a:cubicBezTo>
                  <a:pt x="69255" y="214355"/>
                  <a:pt x="69255" y="214355"/>
                  <a:pt x="190547" y="40407"/>
                </a:cubicBezTo>
                <a:cubicBezTo>
                  <a:pt x="191838" y="37811"/>
                  <a:pt x="195709" y="36513"/>
                  <a:pt x="198289" y="36513"/>
                </a:cubicBezTo>
                <a:close/>
                <a:moveTo>
                  <a:pt x="98425" y="0"/>
                </a:moveTo>
                <a:cubicBezTo>
                  <a:pt x="101015" y="0"/>
                  <a:pt x="103605" y="1283"/>
                  <a:pt x="104900" y="3850"/>
                </a:cubicBezTo>
                <a:cubicBezTo>
                  <a:pt x="104900" y="3850"/>
                  <a:pt x="104900" y="3850"/>
                  <a:pt x="147638" y="65459"/>
                </a:cubicBezTo>
                <a:cubicBezTo>
                  <a:pt x="147638" y="65459"/>
                  <a:pt x="147638" y="65459"/>
                  <a:pt x="138572" y="77011"/>
                </a:cubicBezTo>
                <a:cubicBezTo>
                  <a:pt x="138572" y="77011"/>
                  <a:pt x="138572" y="77011"/>
                  <a:pt x="106196" y="26953"/>
                </a:cubicBezTo>
                <a:cubicBezTo>
                  <a:pt x="104900" y="25670"/>
                  <a:pt x="103605" y="25670"/>
                  <a:pt x="102310" y="25670"/>
                </a:cubicBezTo>
                <a:cubicBezTo>
                  <a:pt x="102310" y="25670"/>
                  <a:pt x="101015" y="26953"/>
                  <a:pt x="101015" y="28237"/>
                </a:cubicBezTo>
                <a:lnTo>
                  <a:pt x="77704" y="163006"/>
                </a:lnTo>
                <a:cubicBezTo>
                  <a:pt x="77704" y="163006"/>
                  <a:pt x="77704" y="163006"/>
                  <a:pt x="64753" y="180975"/>
                </a:cubicBezTo>
                <a:cubicBezTo>
                  <a:pt x="64753" y="180975"/>
                  <a:pt x="64753" y="180975"/>
                  <a:pt x="3885" y="142470"/>
                </a:cubicBezTo>
                <a:cubicBezTo>
                  <a:pt x="1295" y="141186"/>
                  <a:pt x="0" y="139903"/>
                  <a:pt x="0" y="137336"/>
                </a:cubicBezTo>
                <a:cubicBezTo>
                  <a:pt x="0" y="136052"/>
                  <a:pt x="0" y="133485"/>
                  <a:pt x="1295" y="132202"/>
                </a:cubicBezTo>
                <a:cubicBezTo>
                  <a:pt x="1295" y="132202"/>
                  <a:pt x="1295" y="132202"/>
                  <a:pt x="93245" y="3850"/>
                </a:cubicBezTo>
                <a:cubicBezTo>
                  <a:pt x="94540" y="1283"/>
                  <a:pt x="95835" y="0"/>
                  <a:pt x="9842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6" name="文本框 5"/>
          <p:cNvSpPr txBox="1"/>
          <p:nvPr/>
        </p:nvSpPr>
        <p:spPr>
          <a:xfrm>
            <a:off x="2396250" y="2844454"/>
            <a:ext cx="7399504" cy="822960"/>
          </a:xfrm>
          <a:prstGeom prst="rect">
            <a:avLst/>
          </a:prstGeom>
          <a:noFill/>
        </p:spPr>
        <p:txBody>
          <a:bodyPr rtlCol="0" wrap="square">
            <a:spAutoFit/>
            <a:scene3d>
              <a:camera prst="orthographicFront"/>
              <a:lightRig dir="t" rig="threePt"/>
            </a:scene3d>
            <a:sp3d contourW="12700"/>
          </a:bodyPr>
          <a:lstStyle/>
          <a:p>
            <a:pPr algn="dist"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4800" u="none">
                <a:ln>
                  <a:noFill/>
                </a:ln>
                <a:solidFill>
                  <a:srgbClr val="FFFFFF"/>
                </a:solidFill>
                <a:effectLst/>
                <a:uLnTx/>
                <a:uFillTx/>
                <a:latin charset="-122" panose="01010104010101010101" pitchFamily="2" typeface="时尚中黑简体"/>
                <a:ea charset="-122" panose="01010104010101010101" pitchFamily="2" typeface="时尚中黑简体"/>
                <a:cs typeface="+mn-cs"/>
              </a:rPr>
              <a:t>感谢您的下载观看</a:t>
            </a:r>
          </a:p>
        </p:txBody>
      </p:sp>
      <p:sp>
        <p:nvSpPr>
          <p:cNvPr id="10" name="矩形 9"/>
          <p:cNvSpPr/>
          <p:nvPr/>
        </p:nvSpPr>
        <p:spPr>
          <a:xfrm>
            <a:off x="3656394" y="4168235"/>
            <a:ext cx="4886361" cy="33528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600" u="none">
                <a:ln>
                  <a:noFill/>
                </a:ln>
                <a:solidFill>
                  <a:srgbClr val="E5583A"/>
                </a:solidFill>
                <a:effectLst/>
                <a:uLnTx/>
                <a:uFillTx/>
                <a:latin typeface="Arial"/>
                <a:ea charset="-122" panose="02010600030101010101" pitchFamily="2" typeface="等线"/>
                <a:cs typeface="+mn-cs"/>
              </a:rPr>
              <a:t>THIS TEMPLATE DESIGNED FOR FEI ER SHE JI</a:t>
            </a:r>
          </a:p>
        </p:txBody>
      </p:sp>
      <p:sp>
        <p:nvSpPr>
          <p:cNvPr id="11" name="矩形 10"/>
          <p:cNvSpPr/>
          <p:nvPr/>
        </p:nvSpPr>
        <p:spPr>
          <a:xfrm>
            <a:off x="5156323" y="5115235"/>
            <a:ext cx="1886504" cy="33528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1600" u="none">
                <a:ln>
                  <a:noFill/>
                </a:ln>
                <a:solidFill>
                  <a:srgbClr val="FFFFFF"/>
                </a:solidFill>
                <a:effectLst/>
                <a:uLnTx/>
                <a:uFillTx/>
                <a:latin typeface="Arial"/>
                <a:ea charset="-122" panose="02010600030101010101" pitchFamily="2" typeface="等线"/>
                <a:cs typeface="+mn-cs"/>
              </a:rPr>
              <a:t>2020.12.31</a:t>
            </a:r>
          </a:p>
        </p:txBody>
      </p:sp>
    </p:spTree>
    <p:extLst>
      <p:ext uri="{BB962C8B-B14F-4D97-AF65-F5344CB8AC3E}">
        <p14:creationId val="1575431718"/>
      </p:ext>
    </p:extLst>
  </p:cSld>
  <p:clrMapOvr>
    <a:masterClrMapping/>
  </p:clrMapOvr>
  <p:transition advTm="4000" spd="slow">
    <p:push dir="u"/>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508000" y="4105072"/>
            <a:ext cx="11169650" cy="227667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1" name="图片占位符 10"/>
          <p:cNvPicPr>
            <a:picLocks noChangeAspect="1" noGrp="1"/>
          </p:cNvPicPr>
          <p:nvPr>
            <p:ph idx="10" sz="quarter" type="pic"/>
          </p:nvPr>
        </p:nvPicPr>
        <p:blipFill>
          <a:blip r:embed="rId3">
            <a:grayscl/>
            <a:extLst>
              <a:ext uri="{28A0092B-C50C-407E-A947-70E740481C1C}">
                <a14:useLocalDpi/>
              </a:ext>
            </a:extLst>
          </a:blip>
          <a:stretch>
            <a:fillRect/>
          </a:stretch>
        </p:blipFill>
        <p:spPr/>
      </p:pic>
      <p:sp>
        <p:nvSpPr>
          <p:cNvPr id="4" name="矩形 3"/>
          <p:cNvSpPr/>
          <p:nvPr/>
        </p:nvSpPr>
        <p:spPr>
          <a:xfrm>
            <a:off x="514350" y="476250"/>
            <a:ext cx="11163300" cy="590550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6" name="组合 25"/>
          <p:cNvGrpSpPr/>
          <p:nvPr/>
        </p:nvGrpSpPr>
        <p:grpSpPr>
          <a:xfrm>
            <a:off x="7518400" y="3639241"/>
            <a:ext cx="906259" cy="906259"/>
            <a:chOff x="6781800" y="3514522"/>
            <a:chExt cx="1181100" cy="1181100"/>
          </a:xfrm>
        </p:grpSpPr>
        <p:sp>
          <p:nvSpPr>
            <p:cNvPr id="27" name="椭圆 26"/>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28" name="椭圆 12"/>
            <p:cNvSpPr/>
            <p:nvPr/>
          </p:nvSpPr>
          <p:spPr>
            <a:xfrm>
              <a:off x="7040950" y="3762172"/>
              <a:ext cx="662800" cy="685800"/>
            </a:xfrm>
            <a:custGeom>
              <a:gdLst>
                <a:gd fmla="*/ 94055 w 317452" name="connsiteX0"/>
                <a:gd fmla="*/ 135965 h 328468" name="connsiteY0"/>
                <a:gd fmla="*/ 94407 w 317452" name="connsiteX1"/>
                <a:gd fmla="*/ 136055 h 328468" name="connsiteY1"/>
                <a:gd fmla="*/ 104825 w 317452" name="connsiteX2"/>
                <a:gd fmla="*/ 158537 h 328468" name="connsiteY2"/>
                <a:gd fmla="*/ 106109 w 317452" name="connsiteX3"/>
                <a:gd fmla="*/ 161308 h 328468" name="connsiteY3"/>
                <a:gd fmla="*/ 98162 w 317452" name="connsiteX4"/>
                <a:gd fmla="*/ 160053 h 328468" name="connsiteY4"/>
                <a:gd fmla="*/ 96849 w 317452" name="connsiteX5"/>
                <a:gd fmla="*/ 160053 h 328468" name="connsiteY5"/>
                <a:gd fmla="*/ 92911 w 317452" name="connsiteX6"/>
                <a:gd fmla="*/ 137630 h 328468" name="connsiteY6"/>
                <a:gd fmla="*/ 93506 w 317452" name="connsiteX7"/>
                <a:gd fmla="*/ 136765 h 328468" name="connsiteY7"/>
                <a:gd fmla="*/ 39496 w 317452" name="connsiteX8"/>
                <a:gd fmla="*/ 115887 h 328468" name="connsiteY8"/>
                <a:gd fmla="*/ 51437 w 317452" name="connsiteX9"/>
                <a:gd fmla="*/ 165488 h 328468" name="connsiteY9"/>
                <a:gd fmla="*/ 48784 w 317452" name="connsiteX10"/>
                <a:gd fmla="*/ 166793 h 328468" name="connsiteY10"/>
                <a:gd fmla="*/ 47457 w 317452" name="connsiteX11"/>
                <a:gd fmla="*/ 170709 h 328468" name="connsiteY11"/>
                <a:gd fmla="*/ 48784 w 317452" name="connsiteX12"/>
                <a:gd fmla="*/ 173319 h 328468" name="connsiteY12"/>
                <a:gd fmla="*/ 52764 w 317452" name="connsiteX13"/>
                <a:gd fmla="*/ 175930 h 328468" name="connsiteY13"/>
                <a:gd fmla="*/ 55418 w 317452" name="connsiteX14"/>
                <a:gd fmla="*/ 174625 h 328468" name="connsiteY14"/>
                <a:gd fmla="*/ 87263 w 317452" name="connsiteX15"/>
                <a:gd fmla="*/ 216393 h 328468" name="connsiteY15"/>
                <a:gd fmla="*/ 55418 w 317452" name="connsiteX16"/>
                <a:gd fmla="*/ 230752 h 328468" name="connsiteY16"/>
                <a:gd fmla="*/ 38169 w 317452" name="connsiteX17"/>
                <a:gd fmla="*/ 224225 h 328468" name="connsiteY17"/>
                <a:gd fmla="*/ 1017 w 317452" name="connsiteX18"/>
                <a:gd fmla="*/ 147214 h 328468" name="connsiteY18"/>
                <a:gd fmla="*/ 7651 w 317452" name="connsiteX19"/>
                <a:gd fmla="*/ 128940 h 328468" name="connsiteY19"/>
                <a:gd fmla="*/ 39496 w 317452" name="connsiteX20"/>
                <a:gd fmla="*/ 115887 h 328468" name="connsiteY20"/>
                <a:gd fmla="*/ 63900 w 317452" name="connsiteX21"/>
                <a:gd fmla="*/ 106627 h 328468" name="connsiteY21"/>
                <a:gd fmla="*/ 71807 w 317452" name="connsiteX22"/>
                <a:gd fmla="*/ 114982 h 328468" name="connsiteY22"/>
                <a:gd fmla="*/ 81033 w 317452" name="connsiteX23"/>
                <a:gd fmla="*/ 133331 h 328468" name="connsiteY23"/>
                <a:gd fmla="*/ 87623 w 317452" name="connsiteX24"/>
                <a:gd fmla="*/ 130710 h 328468" name="connsiteY24"/>
                <a:gd fmla="*/ 95803 w 317452" name="connsiteX25"/>
                <a:gd fmla="*/ 133422 h 328468" name="connsiteY25"/>
                <a:gd fmla="*/ 94055 w 317452" name="connsiteX26"/>
                <a:gd fmla="*/ 135965 h 328468" name="connsiteY26"/>
                <a:gd fmla="*/ 89115 w 317452" name="connsiteX27"/>
                <a:gd fmla="*/ 134702 h 328468" name="connsiteY27"/>
                <a:gd fmla="*/ 83823 w 317452" name="connsiteX28"/>
                <a:gd fmla="*/ 137407 h 328468" name="connsiteY28"/>
                <a:gd fmla="*/ 82500 w 317452" name="connsiteX29"/>
                <a:gd fmla="*/ 137407 h 328468" name="connsiteY29"/>
                <a:gd fmla="*/ 97053 w 317452" name="connsiteX30"/>
                <a:gd fmla="*/ 169863 h 328468" name="connsiteY30"/>
                <a:gd fmla="*/ 98375 w 317452" name="connsiteX31"/>
                <a:gd fmla="*/ 169863 h 328468" name="connsiteY31"/>
                <a:gd fmla="*/ 103667 w 317452" name="connsiteX32"/>
                <a:gd fmla="*/ 167158 h 328468" name="connsiteY32"/>
                <a:gd fmla="*/ 106313 w 317452" name="connsiteX33"/>
                <a:gd fmla="*/ 161749 h 328468" name="connsiteY33"/>
                <a:gd fmla="*/ 106109 w 317452" name="connsiteX34"/>
                <a:gd fmla="*/ 161308 h 328468" name="connsiteY34"/>
                <a:gd fmla="*/ 109648 w 317452" name="connsiteX35"/>
                <a:gd fmla="*/ 161866 h 328468" name="connsiteY35"/>
                <a:gd fmla="*/ 110272 w 317452" name="connsiteX36"/>
                <a:gd fmla="*/ 161402 h 328468" name="connsiteY36"/>
                <a:gd fmla="*/ 110522 w 317452" name="connsiteX37"/>
                <a:gd fmla="*/ 164622 h 328468" name="connsiteY37"/>
                <a:gd fmla="*/ 106074 w 317452" name="connsiteX38"/>
                <a:gd fmla="*/ 170028 h 328468" name="connsiteY38"/>
                <a:gd fmla="*/ 99484 w 317452" name="connsiteX39"/>
                <a:gd fmla="*/ 172650 h 328468" name="connsiteY39"/>
                <a:gd fmla="*/ 107391 w 317452" name="connsiteX40"/>
                <a:gd fmla="*/ 192309 h 328468" name="connsiteY40"/>
                <a:gd fmla="*/ 100802 w 317452" name="connsiteX41"/>
                <a:gd fmla="*/ 211968 h 328468" name="connsiteY41"/>
                <a:gd fmla="*/ 91576 w 317452" name="connsiteX42"/>
                <a:gd fmla="*/ 215900 h 328468" name="connsiteY42"/>
                <a:gd fmla="*/ 59946 w 317452" name="connsiteX43"/>
                <a:gd fmla="*/ 172650 h 328468" name="connsiteY43"/>
                <a:gd fmla="*/ 62582 w 317452" name="connsiteX44"/>
                <a:gd fmla="*/ 171339 h 328468" name="connsiteY44"/>
                <a:gd fmla="*/ 63900 w 317452" name="connsiteX45"/>
                <a:gd fmla="*/ 166097 h 328468" name="connsiteY45"/>
                <a:gd fmla="*/ 62582 w 317452" name="connsiteX46"/>
                <a:gd fmla="*/ 163475 h 328468" name="connsiteY46"/>
                <a:gd fmla="*/ 58628 w 317452" name="connsiteX47"/>
                <a:gd fmla="*/ 162165 h 328468" name="connsiteY47"/>
                <a:gd fmla="*/ 54674 w 317452" name="connsiteX48"/>
                <a:gd fmla="*/ 163475 h 328468" name="connsiteY48"/>
                <a:gd fmla="*/ 42813 w 317452" name="connsiteX49"/>
                <a:gd fmla="*/ 111051 h 328468" name="connsiteY49"/>
                <a:gd fmla="*/ 52038 w 317452" name="connsiteX50"/>
                <a:gd fmla="*/ 107119 h 328468" name="connsiteY50"/>
                <a:gd fmla="*/ 63900 w 317452" name="connsiteX51"/>
                <a:gd fmla="*/ 106627 h 328468" name="connsiteY51"/>
                <a:gd fmla="*/ 221560 w 317452" name="connsiteX52"/>
                <a:gd fmla="*/ 67725 h 328468" name="connsiteY52"/>
                <a:gd fmla="*/ 239938 w 317452" name="connsiteX53"/>
                <a:gd fmla="*/ 67725 h 328468" name="connsiteY53"/>
                <a:gd fmla="*/ 249127 w 317452" name="connsiteX54"/>
                <a:gd fmla="*/ 90147 h 328468" name="connsiteY54"/>
                <a:gd fmla="*/ 249127 w 317452" name="connsiteX55"/>
                <a:gd fmla="*/ 99380 h 328468" name="connsiteY55"/>
                <a:gd fmla="*/ 259629 w 317452" name="connsiteX56"/>
                <a:gd fmla="*/ 162691 h 328468" name="connsiteY56"/>
                <a:gd fmla="*/ 300324 w 317452" name="connsiteX57"/>
                <a:gd fmla="*/ 193027 h 328468" name="connsiteY57"/>
                <a:gd fmla="*/ 304262 w 317452" name="connsiteX58"/>
                <a:gd fmla="*/ 215450 h 328468" name="connsiteY58"/>
                <a:gd fmla="*/ 283258 w 317452" name="connsiteX59"/>
                <a:gd fmla="*/ 219407 h 328468" name="connsiteY59"/>
                <a:gd fmla="*/ 281946 w 317452" name="connsiteX60"/>
                <a:gd fmla="*/ 218088 h 328468" name="connsiteY60"/>
                <a:gd fmla="*/ 236000 w 317452" name="connsiteX61"/>
                <a:gd fmla="*/ 185113 h 328468" name="connsiteY61"/>
                <a:gd fmla="*/ 229436 w 317452" name="connsiteX62"/>
                <a:gd fmla="*/ 174562 h 328468" name="connsiteY62"/>
                <a:gd fmla="*/ 224185 w 317452" name="connsiteX63"/>
                <a:gd fmla="*/ 145544 h 328468" name="connsiteY63"/>
                <a:gd fmla="*/ 196617 w 317452" name="connsiteX64"/>
                <a:gd fmla="*/ 194346 h 328468" name="connsiteY64"/>
                <a:gd fmla="*/ 229436 w 317452" name="connsiteX65"/>
                <a:gd fmla="*/ 243148 h 328468" name="connsiteY65"/>
                <a:gd fmla="*/ 230749 w 317452" name="connsiteX66"/>
                <a:gd fmla="*/ 265571 h 328468" name="connsiteY66"/>
                <a:gd fmla="*/ 195305 w 317452" name="connsiteX67"/>
                <a:gd fmla="*/ 318329 h 328468" name="connsiteY67"/>
                <a:gd fmla="*/ 169050 w 317452" name="connsiteX68"/>
                <a:gd fmla="*/ 323605 h 328468" name="connsiteY68"/>
                <a:gd fmla="*/ 167737 w 317452" name="connsiteX69"/>
                <a:gd fmla="*/ 323605 h 328468" name="connsiteY69"/>
                <a:gd fmla="*/ 162486 w 317452" name="connsiteX70"/>
                <a:gd fmla="*/ 297226 h 328468" name="connsiteY70"/>
                <a:gd fmla="*/ 191366 w 317452" name="connsiteX71"/>
                <a:gd fmla="*/ 255019 h 328468" name="connsiteY71"/>
                <a:gd fmla="*/ 167737 w 317452" name="connsiteX72"/>
                <a:gd fmla="*/ 220726 h 328468" name="connsiteY72"/>
                <a:gd fmla="*/ 70594 w 317452" name="connsiteX73"/>
                <a:gd fmla="*/ 322286 h 328468" name="connsiteY73"/>
                <a:gd fmla="*/ 46965 w 317452" name="connsiteX74"/>
                <a:gd fmla="*/ 326243 h 328468" name="connsiteY74"/>
                <a:gd fmla="*/ 44339 w 317452" name="connsiteX75"/>
                <a:gd fmla="*/ 322286 h 328468" name="connsiteY75"/>
                <a:gd fmla="*/ 43027 w 317452" name="connsiteX76"/>
                <a:gd fmla="*/ 295907 h 328468" name="connsiteY76"/>
                <a:gd fmla="*/ 144108 w 317452" name="connsiteX77"/>
                <a:gd fmla="*/ 189070 h 328468" name="connsiteY77"/>
                <a:gd fmla="*/ 148046 w 317452" name="connsiteX78"/>
                <a:gd fmla="*/ 177200 h 328468" name="connsiteY78"/>
                <a:gd fmla="*/ 190054 w 317452" name="connsiteX79"/>
                <a:gd fmla="*/ 103337 h 328468" name="connsiteY79"/>
                <a:gd fmla="*/ 151984 w 317452" name="connsiteX80"/>
                <a:gd fmla="*/ 107294 h 328468" name="connsiteY80"/>
                <a:gd fmla="*/ 119166 w 317452" name="connsiteX81"/>
                <a:gd fmla="*/ 154777 h 328468" name="connsiteY81"/>
                <a:gd fmla="*/ 110272 w 317452" name="connsiteX82"/>
                <a:gd fmla="*/ 161402 h 328468" name="connsiteY82"/>
                <a:gd fmla="*/ 110027 w 317452" name="connsiteX83"/>
                <a:gd fmla="*/ 158233 h 328468" name="connsiteY83"/>
                <a:gd fmla="*/ 99484 w 317452" name="connsiteX84"/>
                <a:gd fmla="*/ 134642 h 328468" name="connsiteY84"/>
                <a:gd fmla="*/ 95803 w 317452" name="connsiteX85"/>
                <a:gd fmla="*/ 133422 h 328468" name="connsiteY85"/>
                <a:gd fmla="*/ 97670 w 317452" name="connsiteX86"/>
                <a:gd fmla="*/ 130706 h 328468" name="connsiteY86"/>
                <a:gd fmla="*/ 130980 w 317452" name="connsiteX87"/>
                <a:gd fmla="*/ 82234 h 328468" name="connsiteY87"/>
                <a:gd fmla="*/ 141482 w 317452" name="connsiteX88"/>
                <a:gd fmla="*/ 75639 h 328468" name="connsiteY88"/>
                <a:gd fmla="*/ 221560 w 317452" name="connsiteX89"/>
                <a:gd fmla="*/ 67725 h 328468" name="connsiteY89"/>
                <a:gd fmla="*/ 276970 w 317452" name="connsiteX90"/>
                <a:gd fmla="*/ 0 h 328468" name="connsiteY90"/>
                <a:gd fmla="*/ 317452 w 317452" name="connsiteX91"/>
                <a:gd fmla="*/ 39688 h 328468" name="connsiteY91"/>
                <a:gd fmla="*/ 276970 w 317452" name="connsiteX92"/>
                <a:gd fmla="*/ 79376 h 328468" name="connsiteY92"/>
                <a:gd fmla="*/ 236488 w 317452" name="connsiteX93"/>
                <a:gd fmla="*/ 39688 h 328468" name="connsiteY93"/>
                <a:gd fmla="*/ 276970 w 317452" name="connsiteX94"/>
                <a:gd fmla="*/ 0 h 328468" name="connsiteY9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b="b" l="l" r="r" t="t"/>
              <a:pathLst>
                <a:path h="328468" w="317452">
                  <a:moveTo>
                    <a:pt x="94055" y="135965"/>
                  </a:moveTo>
                  <a:lnTo>
                    <a:pt x="94407" y="136055"/>
                  </a:lnTo>
                  <a:cubicBezTo>
                    <a:pt x="100360" y="148902"/>
                    <a:pt x="103337" y="155325"/>
                    <a:pt x="104825" y="158537"/>
                  </a:cubicBezTo>
                  <a:lnTo>
                    <a:pt x="106109" y="161308"/>
                  </a:lnTo>
                  <a:lnTo>
                    <a:pt x="98162" y="160053"/>
                  </a:lnTo>
                  <a:cubicBezTo>
                    <a:pt x="98162" y="160053"/>
                    <a:pt x="96849" y="160053"/>
                    <a:pt x="96849" y="160053"/>
                  </a:cubicBezTo>
                  <a:cubicBezTo>
                    <a:pt x="90285" y="154777"/>
                    <a:pt x="87660" y="144225"/>
                    <a:pt x="92911" y="137630"/>
                  </a:cubicBezTo>
                  <a:cubicBezTo>
                    <a:pt x="92911" y="137630"/>
                    <a:pt x="92911" y="137630"/>
                    <a:pt x="93506" y="136765"/>
                  </a:cubicBezTo>
                  <a:close/>
                  <a:moveTo>
                    <a:pt x="39496" y="115887"/>
                  </a:moveTo>
                  <a:cubicBezTo>
                    <a:pt x="39496" y="115887"/>
                    <a:pt x="39496" y="115887"/>
                    <a:pt x="51437" y="165488"/>
                  </a:cubicBezTo>
                  <a:cubicBezTo>
                    <a:pt x="51437" y="165488"/>
                    <a:pt x="51437" y="165488"/>
                    <a:pt x="48784" y="166793"/>
                  </a:cubicBezTo>
                  <a:cubicBezTo>
                    <a:pt x="47457" y="166793"/>
                    <a:pt x="47457" y="169403"/>
                    <a:pt x="47457" y="170709"/>
                  </a:cubicBezTo>
                  <a:cubicBezTo>
                    <a:pt x="47457" y="170709"/>
                    <a:pt x="47457" y="170709"/>
                    <a:pt x="48784" y="173319"/>
                  </a:cubicBezTo>
                  <a:cubicBezTo>
                    <a:pt x="50111" y="175930"/>
                    <a:pt x="51437" y="175930"/>
                    <a:pt x="52764" y="175930"/>
                  </a:cubicBezTo>
                  <a:lnTo>
                    <a:pt x="55418" y="174625"/>
                  </a:lnTo>
                  <a:cubicBezTo>
                    <a:pt x="55418" y="174625"/>
                    <a:pt x="55418" y="174625"/>
                    <a:pt x="87263" y="216393"/>
                  </a:cubicBezTo>
                  <a:cubicBezTo>
                    <a:pt x="87263" y="216393"/>
                    <a:pt x="87263" y="216393"/>
                    <a:pt x="55418" y="230752"/>
                  </a:cubicBezTo>
                  <a:cubicBezTo>
                    <a:pt x="48784" y="233362"/>
                    <a:pt x="40823" y="230752"/>
                    <a:pt x="38169" y="224225"/>
                  </a:cubicBezTo>
                  <a:cubicBezTo>
                    <a:pt x="38169" y="224225"/>
                    <a:pt x="38169" y="224225"/>
                    <a:pt x="1017" y="147214"/>
                  </a:cubicBezTo>
                  <a:cubicBezTo>
                    <a:pt x="-1637" y="140687"/>
                    <a:pt x="1017" y="132856"/>
                    <a:pt x="7651" y="128940"/>
                  </a:cubicBezTo>
                  <a:cubicBezTo>
                    <a:pt x="7651" y="128940"/>
                    <a:pt x="7651" y="128940"/>
                    <a:pt x="39496" y="115887"/>
                  </a:cubicBezTo>
                  <a:close/>
                  <a:moveTo>
                    <a:pt x="63900" y="106627"/>
                  </a:moveTo>
                  <a:cubicBezTo>
                    <a:pt x="67524" y="108102"/>
                    <a:pt x="70489" y="111051"/>
                    <a:pt x="71807" y="114982"/>
                  </a:cubicBezTo>
                  <a:cubicBezTo>
                    <a:pt x="71807" y="114982"/>
                    <a:pt x="71807" y="114982"/>
                    <a:pt x="81033" y="133331"/>
                  </a:cubicBezTo>
                  <a:cubicBezTo>
                    <a:pt x="81033" y="133331"/>
                    <a:pt x="81033" y="133331"/>
                    <a:pt x="87623" y="130710"/>
                  </a:cubicBezTo>
                  <a:lnTo>
                    <a:pt x="95803" y="133422"/>
                  </a:lnTo>
                  <a:lnTo>
                    <a:pt x="94055" y="135965"/>
                  </a:lnTo>
                  <a:lnTo>
                    <a:pt x="89115" y="134702"/>
                  </a:lnTo>
                  <a:cubicBezTo>
                    <a:pt x="89115" y="134702"/>
                    <a:pt x="89115" y="134702"/>
                    <a:pt x="83823" y="137407"/>
                  </a:cubicBezTo>
                  <a:cubicBezTo>
                    <a:pt x="83823" y="137407"/>
                    <a:pt x="82500" y="137407"/>
                    <a:pt x="82500" y="137407"/>
                  </a:cubicBezTo>
                  <a:cubicBezTo>
                    <a:pt x="82500" y="137407"/>
                    <a:pt x="82500" y="137407"/>
                    <a:pt x="97053" y="169863"/>
                  </a:cubicBezTo>
                  <a:cubicBezTo>
                    <a:pt x="97053" y="169863"/>
                    <a:pt x="97053" y="169863"/>
                    <a:pt x="98375" y="169863"/>
                  </a:cubicBezTo>
                  <a:lnTo>
                    <a:pt x="103667" y="167158"/>
                  </a:lnTo>
                  <a:cubicBezTo>
                    <a:pt x="106313" y="165806"/>
                    <a:pt x="106313" y="163101"/>
                    <a:pt x="106313" y="161749"/>
                  </a:cubicBezTo>
                  <a:lnTo>
                    <a:pt x="106109" y="161308"/>
                  </a:lnTo>
                  <a:lnTo>
                    <a:pt x="109648" y="161866"/>
                  </a:lnTo>
                  <a:lnTo>
                    <a:pt x="110272" y="161402"/>
                  </a:lnTo>
                  <a:lnTo>
                    <a:pt x="110522" y="164622"/>
                  </a:lnTo>
                  <a:cubicBezTo>
                    <a:pt x="109698" y="166752"/>
                    <a:pt x="108051" y="168718"/>
                    <a:pt x="106074" y="170028"/>
                  </a:cubicBezTo>
                  <a:cubicBezTo>
                    <a:pt x="106074" y="170028"/>
                    <a:pt x="106074" y="170028"/>
                    <a:pt x="99484" y="172650"/>
                  </a:cubicBezTo>
                  <a:cubicBezTo>
                    <a:pt x="99484" y="172650"/>
                    <a:pt x="99484" y="172650"/>
                    <a:pt x="107391" y="192309"/>
                  </a:cubicBezTo>
                  <a:cubicBezTo>
                    <a:pt x="111345" y="198862"/>
                    <a:pt x="107391" y="208036"/>
                    <a:pt x="100802" y="211968"/>
                  </a:cubicBezTo>
                  <a:cubicBezTo>
                    <a:pt x="100802" y="211968"/>
                    <a:pt x="100802" y="211968"/>
                    <a:pt x="91576" y="215900"/>
                  </a:cubicBezTo>
                  <a:cubicBezTo>
                    <a:pt x="91576" y="215900"/>
                    <a:pt x="91576" y="215900"/>
                    <a:pt x="59946" y="172650"/>
                  </a:cubicBezTo>
                  <a:cubicBezTo>
                    <a:pt x="59946" y="172650"/>
                    <a:pt x="59946" y="172650"/>
                    <a:pt x="62582" y="171339"/>
                  </a:cubicBezTo>
                  <a:cubicBezTo>
                    <a:pt x="65218" y="170028"/>
                    <a:pt x="65218" y="167407"/>
                    <a:pt x="63900" y="166097"/>
                  </a:cubicBezTo>
                  <a:cubicBezTo>
                    <a:pt x="63900" y="166097"/>
                    <a:pt x="63900" y="166097"/>
                    <a:pt x="62582" y="163475"/>
                  </a:cubicBezTo>
                  <a:cubicBezTo>
                    <a:pt x="62582" y="162165"/>
                    <a:pt x="59946" y="160854"/>
                    <a:pt x="58628" y="162165"/>
                  </a:cubicBezTo>
                  <a:cubicBezTo>
                    <a:pt x="58628" y="162165"/>
                    <a:pt x="58628" y="162165"/>
                    <a:pt x="54674" y="163475"/>
                  </a:cubicBezTo>
                  <a:cubicBezTo>
                    <a:pt x="54674" y="163475"/>
                    <a:pt x="54674" y="163475"/>
                    <a:pt x="42813" y="111051"/>
                  </a:cubicBezTo>
                  <a:cubicBezTo>
                    <a:pt x="42813" y="111051"/>
                    <a:pt x="42813" y="111051"/>
                    <a:pt x="52038" y="107119"/>
                  </a:cubicBezTo>
                  <a:cubicBezTo>
                    <a:pt x="55992" y="105153"/>
                    <a:pt x="60275" y="105153"/>
                    <a:pt x="63900" y="106627"/>
                  </a:cubicBezTo>
                  <a:close/>
                  <a:moveTo>
                    <a:pt x="221560" y="67725"/>
                  </a:moveTo>
                  <a:cubicBezTo>
                    <a:pt x="226810" y="65087"/>
                    <a:pt x="234687" y="65087"/>
                    <a:pt x="239938" y="67725"/>
                  </a:cubicBezTo>
                  <a:cubicBezTo>
                    <a:pt x="247814" y="73001"/>
                    <a:pt x="250440" y="80915"/>
                    <a:pt x="249127" y="90147"/>
                  </a:cubicBezTo>
                  <a:cubicBezTo>
                    <a:pt x="249127" y="92785"/>
                    <a:pt x="249127" y="96742"/>
                    <a:pt x="249127" y="99380"/>
                  </a:cubicBezTo>
                  <a:cubicBezTo>
                    <a:pt x="249127" y="99380"/>
                    <a:pt x="249127" y="99380"/>
                    <a:pt x="259629" y="162691"/>
                  </a:cubicBezTo>
                  <a:cubicBezTo>
                    <a:pt x="259629" y="162691"/>
                    <a:pt x="259629" y="162691"/>
                    <a:pt x="300324" y="193027"/>
                  </a:cubicBezTo>
                  <a:cubicBezTo>
                    <a:pt x="308200" y="198303"/>
                    <a:pt x="309513" y="207536"/>
                    <a:pt x="304262" y="215450"/>
                  </a:cubicBezTo>
                  <a:cubicBezTo>
                    <a:pt x="299011" y="222045"/>
                    <a:pt x="289822" y="223363"/>
                    <a:pt x="283258" y="219407"/>
                  </a:cubicBezTo>
                  <a:cubicBezTo>
                    <a:pt x="283258" y="219407"/>
                    <a:pt x="281946" y="219407"/>
                    <a:pt x="281946" y="218088"/>
                  </a:cubicBezTo>
                  <a:cubicBezTo>
                    <a:pt x="281946" y="218088"/>
                    <a:pt x="281946" y="218088"/>
                    <a:pt x="236000" y="185113"/>
                  </a:cubicBezTo>
                  <a:cubicBezTo>
                    <a:pt x="232061" y="182475"/>
                    <a:pt x="230749" y="178518"/>
                    <a:pt x="229436" y="174562"/>
                  </a:cubicBezTo>
                  <a:cubicBezTo>
                    <a:pt x="229436" y="174562"/>
                    <a:pt x="229436" y="174562"/>
                    <a:pt x="224185" y="145544"/>
                  </a:cubicBezTo>
                  <a:cubicBezTo>
                    <a:pt x="224185" y="145544"/>
                    <a:pt x="224185" y="145544"/>
                    <a:pt x="196617" y="194346"/>
                  </a:cubicBezTo>
                  <a:cubicBezTo>
                    <a:pt x="196617" y="194346"/>
                    <a:pt x="196617" y="194346"/>
                    <a:pt x="229436" y="243148"/>
                  </a:cubicBezTo>
                  <a:cubicBezTo>
                    <a:pt x="234687" y="249743"/>
                    <a:pt x="234687" y="258976"/>
                    <a:pt x="230749" y="265571"/>
                  </a:cubicBezTo>
                  <a:cubicBezTo>
                    <a:pt x="230749" y="265571"/>
                    <a:pt x="230749" y="265571"/>
                    <a:pt x="195305" y="318329"/>
                  </a:cubicBezTo>
                  <a:cubicBezTo>
                    <a:pt x="188741" y="326243"/>
                    <a:pt x="178239" y="328881"/>
                    <a:pt x="169050" y="323605"/>
                  </a:cubicBezTo>
                  <a:cubicBezTo>
                    <a:pt x="169050" y="323605"/>
                    <a:pt x="169050" y="323605"/>
                    <a:pt x="167737" y="323605"/>
                  </a:cubicBezTo>
                  <a:cubicBezTo>
                    <a:pt x="159861" y="318329"/>
                    <a:pt x="157235" y="305140"/>
                    <a:pt x="162486" y="297226"/>
                  </a:cubicBezTo>
                  <a:cubicBezTo>
                    <a:pt x="162486" y="297226"/>
                    <a:pt x="162486" y="297226"/>
                    <a:pt x="191366" y="255019"/>
                  </a:cubicBezTo>
                  <a:cubicBezTo>
                    <a:pt x="191366" y="255019"/>
                    <a:pt x="191366" y="255019"/>
                    <a:pt x="167737" y="220726"/>
                  </a:cubicBezTo>
                  <a:cubicBezTo>
                    <a:pt x="167737" y="220726"/>
                    <a:pt x="167737" y="220726"/>
                    <a:pt x="70594" y="322286"/>
                  </a:cubicBezTo>
                  <a:cubicBezTo>
                    <a:pt x="65343" y="328881"/>
                    <a:pt x="54841" y="330200"/>
                    <a:pt x="46965" y="326243"/>
                  </a:cubicBezTo>
                  <a:cubicBezTo>
                    <a:pt x="45652" y="324924"/>
                    <a:pt x="44339" y="323605"/>
                    <a:pt x="44339" y="322286"/>
                  </a:cubicBezTo>
                  <a:cubicBezTo>
                    <a:pt x="36463" y="315691"/>
                    <a:pt x="36463" y="303821"/>
                    <a:pt x="43027" y="295907"/>
                  </a:cubicBezTo>
                  <a:cubicBezTo>
                    <a:pt x="43027" y="295907"/>
                    <a:pt x="43027" y="295907"/>
                    <a:pt x="144108" y="189070"/>
                  </a:cubicBezTo>
                  <a:cubicBezTo>
                    <a:pt x="144108" y="185113"/>
                    <a:pt x="145421" y="181156"/>
                    <a:pt x="148046" y="177200"/>
                  </a:cubicBezTo>
                  <a:cubicBezTo>
                    <a:pt x="148046" y="177200"/>
                    <a:pt x="148046" y="177200"/>
                    <a:pt x="190054" y="103337"/>
                  </a:cubicBezTo>
                  <a:cubicBezTo>
                    <a:pt x="190054" y="103337"/>
                    <a:pt x="190054" y="103337"/>
                    <a:pt x="151984" y="107294"/>
                  </a:cubicBezTo>
                  <a:cubicBezTo>
                    <a:pt x="151984" y="107294"/>
                    <a:pt x="151984" y="107294"/>
                    <a:pt x="119166" y="154777"/>
                  </a:cubicBezTo>
                  <a:lnTo>
                    <a:pt x="110272" y="161402"/>
                  </a:lnTo>
                  <a:lnTo>
                    <a:pt x="110027" y="158233"/>
                  </a:lnTo>
                  <a:cubicBezTo>
                    <a:pt x="99484" y="134642"/>
                    <a:pt x="99484" y="134642"/>
                    <a:pt x="99484" y="134642"/>
                  </a:cubicBezTo>
                  <a:lnTo>
                    <a:pt x="95803" y="133422"/>
                  </a:lnTo>
                  <a:lnTo>
                    <a:pt x="97670" y="130706"/>
                  </a:lnTo>
                  <a:cubicBezTo>
                    <a:pt x="102428" y="123781"/>
                    <a:pt x="111946" y="109932"/>
                    <a:pt x="130980" y="82234"/>
                  </a:cubicBezTo>
                  <a:cubicBezTo>
                    <a:pt x="133606" y="78277"/>
                    <a:pt x="137544" y="75639"/>
                    <a:pt x="141482" y="75639"/>
                  </a:cubicBezTo>
                  <a:cubicBezTo>
                    <a:pt x="141482" y="75639"/>
                    <a:pt x="141482" y="75639"/>
                    <a:pt x="221560" y="67725"/>
                  </a:cubicBezTo>
                  <a:close/>
                  <a:moveTo>
                    <a:pt x="276970" y="0"/>
                  </a:moveTo>
                  <a:cubicBezTo>
                    <a:pt x="299328" y="0"/>
                    <a:pt x="317452" y="17769"/>
                    <a:pt x="317452" y="39688"/>
                  </a:cubicBezTo>
                  <a:cubicBezTo>
                    <a:pt x="317452" y="61607"/>
                    <a:pt x="299328" y="79376"/>
                    <a:pt x="276970" y="79376"/>
                  </a:cubicBezTo>
                  <a:cubicBezTo>
                    <a:pt x="254612" y="79376"/>
                    <a:pt x="236488" y="61607"/>
                    <a:pt x="236488" y="39688"/>
                  </a:cubicBezTo>
                  <a:cubicBezTo>
                    <a:pt x="236488" y="17769"/>
                    <a:pt x="254612" y="0"/>
                    <a:pt x="27697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grpSp>
        <p:nvGrpSpPr>
          <p:cNvPr id="29" name="组合 28"/>
          <p:cNvGrpSpPr/>
          <p:nvPr/>
        </p:nvGrpSpPr>
        <p:grpSpPr>
          <a:xfrm>
            <a:off x="8785673" y="3639241"/>
            <a:ext cx="906259" cy="906259"/>
            <a:chOff x="6781800" y="3514522"/>
            <a:chExt cx="1181100" cy="1181100"/>
          </a:xfrm>
        </p:grpSpPr>
        <p:sp>
          <p:nvSpPr>
            <p:cNvPr id="30" name="椭圆 29"/>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31" name="椭圆 16"/>
            <p:cNvSpPr/>
            <p:nvPr/>
          </p:nvSpPr>
          <p:spPr>
            <a:xfrm>
              <a:off x="7029450" y="3790287"/>
              <a:ext cx="685800" cy="629569"/>
            </a:xfrm>
            <a:custGeom>
              <a:gdLst>
                <a:gd fmla="*/ 117399 w 337212" name="connsiteX0"/>
                <a:gd fmla="*/ 192088 h 309563" name="connsiteY0"/>
                <a:gd fmla="*/ 130099 w 337212" name="connsiteX1"/>
                <a:gd fmla="*/ 196036 h 309563" name="connsiteY1"/>
                <a:gd fmla="*/ 130099 w 337212" name="connsiteX2"/>
                <a:gd fmla="*/ 278941 h 309563" name="connsiteY2"/>
                <a:gd fmla="*/ 117399 w 337212" name="connsiteX3"/>
                <a:gd fmla="*/ 292101 h 309563" name="connsiteY3"/>
                <a:gd fmla="*/ 176137 w 337212" name="connsiteX4"/>
                <a:gd fmla="*/ 187325 h 309563" name="connsiteY4"/>
                <a:gd fmla="*/ 187250 w 337212" name="connsiteX5"/>
                <a:gd fmla="*/ 191271 h 309563" name="connsiteY5"/>
                <a:gd fmla="*/ 187250 w 337212" name="connsiteX6"/>
                <a:gd fmla="*/ 267562 h 309563" name="connsiteY6"/>
                <a:gd fmla="*/ 176137 w 337212" name="connsiteX7"/>
                <a:gd fmla="*/ 279400 h 309563" name="connsiteY7"/>
                <a:gd fmla="*/ 176137 w 337212" name="connsiteX8"/>
                <a:gd fmla="*/ 187325 h 309563" name="connsiteY8"/>
                <a:gd fmla="*/ 231699 w 337212" name="connsiteX9"/>
                <a:gd fmla="*/ 180975 h 309563" name="connsiteY9"/>
                <a:gd fmla="*/ 239637 w 337212" name="connsiteX10"/>
                <a:gd fmla="*/ 184982 h 309563" name="connsiteY10"/>
                <a:gd fmla="*/ 239637 w 337212" name="connsiteX11"/>
                <a:gd fmla="*/ 254429 h 309563" name="connsiteY11"/>
                <a:gd fmla="*/ 231699 w 337212" name="connsiteX12"/>
                <a:gd fmla="*/ 265113 h 309563" name="connsiteY12"/>
                <a:gd fmla="*/ 277737 w 337212" name="connsiteX13"/>
                <a:gd fmla="*/ 177800 h 309563" name="connsiteY13"/>
                <a:gd fmla="*/ 287262 w 337212" name="connsiteX14"/>
                <a:gd fmla="*/ 180398 h 309563" name="connsiteY14"/>
                <a:gd fmla="*/ 287262 w 337212" name="connsiteX15"/>
                <a:gd fmla="*/ 238847 h 309563" name="connsiteY15"/>
                <a:gd fmla="*/ 277737 w 337212" name="connsiteX16"/>
                <a:gd fmla="*/ 249238 h 309563" name="connsiteY16"/>
                <a:gd fmla="*/ 280912 w 337212" name="connsiteX17"/>
                <a:gd fmla="*/ 92075 h 309563" name="connsiteY17"/>
                <a:gd fmla="*/ 307493 w 337212" name="connsiteX18"/>
                <a:gd fmla="*/ 92075 h 309563" name="connsiteY18"/>
                <a:gd fmla="*/ 315468 w 337212" name="connsiteX19"/>
                <a:gd fmla="*/ 97314 h 309563" name="connsiteY19"/>
                <a:gd fmla="*/ 336733 w 337212" name="connsiteX20"/>
                <a:gd fmla="*/ 158869 h 309563" name="connsiteY20"/>
                <a:gd fmla="*/ 331417 w 337212" name="connsiteX21"/>
                <a:gd fmla="*/ 169347 h 309563" name="connsiteY21"/>
                <a:gd fmla="*/ 320784 w 337212" name="connsiteX22"/>
                <a:gd fmla="*/ 164108 h 309563" name="connsiteY22"/>
                <a:gd fmla="*/ 314139 w 337212" name="connsiteX23"/>
                <a:gd fmla="*/ 145772 h 309563" name="connsiteY23"/>
                <a:gd fmla="*/ 314139 w 337212" name="connsiteX24"/>
                <a:gd fmla="*/ 238761 h 309563" name="connsiteY24"/>
                <a:gd fmla="*/ 304835 w 337212" name="connsiteX25"/>
                <a:gd fmla="*/ 249238 h 309563" name="connsiteY25"/>
                <a:gd fmla="*/ 294203 w 337212" name="connsiteX26"/>
                <a:gd fmla="*/ 238761 h 309563" name="connsiteY26"/>
                <a:gd fmla="*/ 294203 w 337212" name="connsiteX27"/>
                <a:gd fmla="*/ 179824 h 309563" name="connsiteY27"/>
                <a:gd fmla="*/ 288886 w 337212" name="connsiteX28"/>
                <a:gd fmla="*/ 179824 h 309563" name="connsiteY28"/>
                <a:gd fmla="*/ 294203 w 337212" name="connsiteX29"/>
                <a:gd fmla="*/ 178515 h 309563" name="connsiteY29"/>
                <a:gd fmla="*/ 304835 w 337212" name="connsiteX30"/>
                <a:gd fmla="*/ 157560 h 309563" name="connsiteY30"/>
                <a:gd fmla="*/ 280912 w 337212" name="connsiteX31"/>
                <a:gd fmla="*/ 92075 h 309563" name="connsiteY31"/>
                <a:gd fmla="*/ 231699 w 337212" name="connsiteX32"/>
                <a:gd fmla="*/ 82550 h 309563" name="connsiteY32"/>
                <a:gd fmla="*/ 243745 w 337212" name="connsiteX33"/>
                <a:gd fmla="*/ 82550 h 309563" name="connsiteY33"/>
                <a:gd fmla="*/ 262484 w 337212" name="connsiteX34"/>
                <a:gd fmla="*/ 82550 h 309563" name="connsiteY34"/>
                <a:gd fmla="*/ 273192 w 337212" name="connsiteX35"/>
                <a:gd fmla="*/ 89117 h 309563" name="connsiteY35"/>
                <a:gd fmla="*/ 297285 w 337212" name="connsiteX36"/>
                <a:gd fmla="*/ 160041 h 309563" name="connsiteY36"/>
                <a:gd fmla="*/ 291931 w 337212" name="connsiteX37"/>
                <a:gd fmla="*/ 171861 h 309563" name="connsiteY37"/>
                <a:gd fmla="*/ 279885 w 337212" name="connsiteX38"/>
                <a:gd fmla="*/ 166608 h 309563" name="connsiteY38"/>
                <a:gd fmla="*/ 271854 w 337212" name="connsiteX39"/>
                <a:gd fmla="*/ 144280 h 309563" name="connsiteY39"/>
                <a:gd fmla="*/ 271854 w 337212" name="connsiteX40"/>
                <a:gd fmla="*/ 253292 h 309563" name="connsiteY40"/>
                <a:gd fmla="*/ 259807 w 337212" name="connsiteX41"/>
                <a:gd fmla="*/ 265113 h 309563" name="connsiteY41"/>
                <a:gd fmla="*/ 247761 w 337212" name="connsiteX42"/>
                <a:gd fmla="*/ 253292 h 309563" name="connsiteY42"/>
                <a:gd fmla="*/ 247761 w 337212" name="connsiteX43"/>
                <a:gd fmla="*/ 183682 h 309563" name="connsiteY43"/>
                <a:gd fmla="*/ 258469 w 337212" name="connsiteX44"/>
                <a:gd fmla="*/ 160041 h 309563" name="connsiteY44"/>
                <a:gd fmla="*/ 231699 w 337212" name="connsiteX45"/>
                <a:gd fmla="*/ 82550 h 309563" name="connsiteY45"/>
                <a:gd fmla="*/ 177724 w 337212" name="connsiteX46"/>
                <a:gd fmla="*/ 77788 h 309563" name="connsiteY46"/>
                <a:gd fmla="*/ 214510 w 337212" name="connsiteX47"/>
                <a:gd fmla="*/ 77788 h 309563" name="connsiteY47"/>
                <a:gd fmla="*/ 225021 w 337212" name="connsiteX48"/>
                <a:gd fmla="*/ 85643 h 309563" name="connsiteY48"/>
                <a:gd fmla="*/ 252610 w 337212" name="connsiteX49"/>
                <a:gd fmla="*/ 162884 h 309563" name="connsiteY49"/>
                <a:gd fmla="*/ 246041 w 337212" name="connsiteX50"/>
                <a:gd fmla="*/ 175976 h 309563" name="connsiteY50"/>
                <a:gd fmla="*/ 231590 w 337212" name="connsiteX51"/>
                <a:gd fmla="*/ 169430 h 309563" name="connsiteY51"/>
                <a:gd fmla="*/ 223707 w 337212" name="connsiteX52"/>
                <a:gd fmla="*/ 145865 h 309563" name="connsiteY52"/>
                <a:gd fmla="*/ 223707 w 337212" name="connsiteX53"/>
                <a:gd fmla="*/ 266309 h 309563" name="connsiteY53"/>
                <a:gd fmla="*/ 210569 w 337212" name="connsiteX54"/>
                <a:gd fmla="*/ 279401 h 309563" name="connsiteY54"/>
                <a:gd fmla="*/ 198745 w 337212" name="connsiteX55"/>
                <a:gd fmla="*/ 266309 h 309563" name="connsiteY55"/>
                <a:gd fmla="*/ 198745 w 337212" name="connsiteX56"/>
                <a:gd fmla="*/ 189068 h 309563" name="connsiteY56"/>
                <a:gd fmla="*/ 197759 w 337212" name="connsiteX57"/>
                <a:gd fmla="*/ 189068 h 309563" name="connsiteY57"/>
                <a:gd fmla="*/ 194803 w 337212" name="connsiteX58"/>
                <a:gd fmla="*/ 189068 h 309563" name="connsiteY58"/>
                <a:gd fmla="*/ 206628 w 337212" name="connsiteX59"/>
                <a:gd fmla="*/ 178595 h 309563" name="connsiteY59"/>
                <a:gd fmla="*/ 206628 w 337212" name="connsiteX60"/>
                <a:gd fmla="*/ 162884 h 309563" name="connsiteY60"/>
                <a:gd fmla="*/ 177724 w 337212" name="connsiteX61"/>
                <a:gd fmla="*/ 79097 h 309563" name="connsiteY61"/>
                <a:gd fmla="*/ 177724 w 337212" name="connsiteX62"/>
                <a:gd fmla="*/ 77788 h 309563" name="connsiteY62"/>
                <a:gd fmla="*/ 120574 w 337212" name="connsiteX63"/>
                <a:gd fmla="*/ 73025 h 309563" name="connsiteY63"/>
                <a:gd fmla="*/ 157008 w 337212" name="connsiteX64"/>
                <a:gd fmla="*/ 73025 h 309563" name="connsiteY64"/>
                <a:gd fmla="*/ 168720 w 337212" name="connsiteX65"/>
                <a:gd fmla="*/ 80953 h 309563" name="connsiteY65"/>
                <a:gd fmla="*/ 197347 w 337212" name="connsiteX66"/>
                <a:gd fmla="*/ 166840 h 309563" name="connsiteY66"/>
                <a:gd fmla="*/ 190840 w 337212" name="connsiteX67"/>
                <a:gd fmla="*/ 181375 h 309563" name="connsiteY67"/>
                <a:gd fmla="*/ 176527 w 337212" name="connsiteX68"/>
                <a:gd fmla="*/ 173447 h 309563" name="connsiteY68"/>
                <a:gd fmla="*/ 167418 w 337212" name="connsiteX69"/>
                <a:gd fmla="*/ 148341 h 309563" name="connsiteY69"/>
                <a:gd fmla="*/ 167418 w 337212" name="connsiteX70"/>
                <a:gd fmla="*/ 279153 h 309563" name="connsiteY70"/>
                <a:gd fmla="*/ 153105 w 337212" name="connsiteX71"/>
                <a:gd fmla="*/ 293688 h 309563" name="connsiteY71"/>
                <a:gd fmla="*/ 140093 w 337212" name="connsiteX72"/>
                <a:gd fmla="*/ 279153 h 309563" name="connsiteY72"/>
                <a:gd fmla="*/ 140093 w 337212" name="connsiteX73"/>
                <a:gd fmla="*/ 195909 h 309563" name="connsiteY73"/>
                <a:gd fmla="*/ 133586 w 337212" name="connsiteX74"/>
                <a:gd fmla="*/ 195909 h 309563" name="connsiteY74"/>
                <a:gd fmla="*/ 138791 w 337212" name="connsiteX75"/>
                <a:gd fmla="*/ 194588 h 309563" name="connsiteY75"/>
                <a:gd fmla="*/ 151804 w 337212" name="connsiteX76"/>
                <a:gd fmla="*/ 166840 h 309563" name="connsiteY76"/>
                <a:gd fmla="*/ 120574 w 337212" name="connsiteX77"/>
                <a:gd fmla="*/ 73025 h 309563" name="connsiteY77"/>
                <a:gd fmla="*/ 46220 w 337212" name="connsiteX78"/>
                <a:gd fmla="*/ 66675 h 309563" name="connsiteY78"/>
                <a:gd fmla="*/ 72821 w 337212" name="connsiteX79"/>
                <a:gd fmla="*/ 66675 h 309563" name="connsiteY79"/>
                <a:gd fmla="*/ 98092 w 337212" name="connsiteX80"/>
                <a:gd fmla="*/ 66675 h 309563" name="connsiteY80"/>
                <a:gd fmla="*/ 111393 w 337212" name="connsiteX81"/>
                <a:gd fmla="*/ 74595 h 309563" name="connsiteY81"/>
                <a:gd fmla="*/ 143315 w 337212" name="connsiteX82"/>
                <a:gd fmla="*/ 169638 h 309563" name="connsiteY82"/>
                <a:gd fmla="*/ 135334 w 337212" name="connsiteX83"/>
                <a:gd fmla="*/ 185479 h 309563" name="connsiteY83"/>
                <a:gd fmla="*/ 119374 w 337212" name="connsiteX84"/>
                <a:gd fmla="*/ 177559 h 309563" name="connsiteY84"/>
                <a:gd fmla="*/ 108733 w 337212" name="connsiteX85"/>
                <a:gd fmla="*/ 148518 h 309563" name="connsiteY85"/>
                <a:gd fmla="*/ 108733 w 337212" name="connsiteX86"/>
                <a:gd fmla="*/ 295043 h 309563" name="connsiteY86"/>
                <a:gd fmla="*/ 94102 w 337212" name="connsiteX87"/>
                <a:gd fmla="*/ 309563 h 309563" name="connsiteY87"/>
                <a:gd fmla="*/ 78141 w 337212" name="connsiteX88"/>
                <a:gd fmla="*/ 295043 h 309563" name="connsiteY88"/>
                <a:gd fmla="*/ 78141 w 337212" name="connsiteX89"/>
                <a:gd fmla="*/ 202640 h 309563" name="connsiteY89"/>
                <a:gd fmla="*/ 66171 w 337212" name="connsiteX90"/>
                <a:gd fmla="*/ 202640 h 309563" name="connsiteY90"/>
                <a:gd fmla="*/ 66171 w 337212" name="connsiteX91"/>
                <a:gd fmla="*/ 295043 h 309563" name="connsiteY91"/>
                <a:gd fmla="*/ 50210 w 337212" name="connsiteX92"/>
                <a:gd fmla="*/ 309563 h 309563" name="connsiteY92"/>
                <a:gd fmla="*/ 35579 w 337212" name="connsiteX93"/>
                <a:gd fmla="*/ 295043 h 309563" name="connsiteY93"/>
                <a:gd fmla="*/ 35579 w 337212" name="connsiteX94"/>
                <a:gd fmla="*/ 148518 h 309563" name="connsiteY94"/>
                <a:gd fmla="*/ 24938 w 337212" name="connsiteX95"/>
                <a:gd fmla="*/ 177559 h 309563" name="connsiteY95"/>
                <a:gd fmla="*/ 8978 w 337212" name="connsiteX96"/>
                <a:gd fmla="*/ 185479 h 309563" name="connsiteY96"/>
                <a:gd fmla="*/ 997 w 337212" name="connsiteX97"/>
                <a:gd fmla="*/ 169638 h 309563" name="connsiteY97"/>
                <a:gd fmla="*/ 32919 w 337212" name="connsiteX98"/>
                <a:gd fmla="*/ 74595 h 309563" name="connsiteY98"/>
                <a:gd fmla="*/ 46220 w 337212" name="connsiteX99"/>
                <a:gd fmla="*/ 66675 h 309563" name="connsiteY99"/>
                <a:gd fmla="*/ 289643 w 337212" name="connsiteX100"/>
                <a:gd fmla="*/ 49213 h 309563" name="connsiteY100"/>
                <a:gd fmla="*/ 309487 w 337212" name="connsiteX101"/>
                <a:gd fmla="*/ 68263 h 309563" name="connsiteY101"/>
                <a:gd fmla="*/ 289643 w 337212" name="connsiteX102"/>
                <a:gd fmla="*/ 87313 h 309563" name="connsiteY102"/>
                <a:gd fmla="*/ 269799 w 337212" name="connsiteX103"/>
                <a:gd fmla="*/ 68263 h 309563" name="connsiteY103"/>
                <a:gd fmla="*/ 271122 w 337212" name="connsiteX104"/>
                <a:gd fmla="*/ 68263 h 309563" name="connsiteY104"/>
                <a:gd fmla="*/ 272445 w 337212" name="connsiteX105"/>
                <a:gd fmla="*/ 59373 h 309563" name="connsiteY105"/>
                <a:gd fmla="*/ 289643 w 337212" name="connsiteX106"/>
                <a:gd fmla="*/ 49213 h 309563" name="connsiteY106"/>
                <a:gd fmla="*/ 244544 w 337212" name="connsiteX107"/>
                <a:gd fmla="*/ 33338 h 309563" name="connsiteY107"/>
                <a:gd fmla="*/ 266625 w 337212" name="connsiteX108"/>
                <a:gd fmla="*/ 55699 h 309563" name="connsiteY108"/>
                <a:gd fmla="*/ 244544 w 337212" name="connsiteX109"/>
                <a:gd fmla="*/ 79376 h 309563" name="connsiteY109"/>
                <a:gd fmla="*/ 223762 w 337212" name="connsiteX110"/>
                <a:gd fmla="*/ 63592 h 309563" name="connsiteY110"/>
                <a:gd fmla="*/ 226360 w 337212" name="connsiteX111"/>
                <a:gd fmla="*/ 49123 h 309563" name="connsiteY111"/>
                <a:gd fmla="*/ 226360 w 337212" name="connsiteX112"/>
                <a:gd fmla="*/ 43861 h 309563" name="connsiteY112"/>
                <a:gd fmla="*/ 244544 w 337212" name="connsiteX113"/>
                <a:gd fmla="*/ 33338 h 309563" name="connsiteY113"/>
                <a:gd fmla="*/ 192806 w 337212" name="connsiteX114"/>
                <a:gd fmla="*/ 23813 h 309563" name="connsiteY114"/>
                <a:gd fmla="*/ 217412 w 337212" name="connsiteX115"/>
                <a:gd fmla="*/ 48420 h 309563" name="connsiteY115"/>
                <a:gd fmla="*/ 192806 w 337212" name="connsiteX116"/>
                <a:gd fmla="*/ 73026 h 309563" name="connsiteY116"/>
                <a:gd fmla="*/ 168199 w 337212" name="connsiteX117"/>
                <a:gd fmla="*/ 51010 h 309563" name="connsiteY117"/>
                <a:gd fmla="*/ 170789 w 337212" name="connsiteX118"/>
                <a:gd fmla="*/ 39354 h 309563" name="connsiteY118"/>
                <a:gd fmla="*/ 170789 w 337212" name="connsiteX119"/>
                <a:gd fmla="*/ 38059 h 309563" name="connsiteY119"/>
                <a:gd fmla="*/ 192806 w 337212" name="connsiteX120"/>
                <a:gd fmla="*/ 23813 h 309563" name="connsiteY120"/>
                <a:gd fmla="*/ 133275 w 337212" name="connsiteX121"/>
                <a:gd fmla="*/ 12700 h 309563" name="connsiteY121"/>
                <a:gd fmla="*/ 160262 w 337212" name="connsiteX122"/>
                <a:gd fmla="*/ 39029 h 309563" name="connsiteY122"/>
                <a:gd fmla="*/ 133275 w 337212" name="connsiteX123"/>
                <a:gd fmla="*/ 66675 h 309563" name="connsiteY123"/>
                <a:gd fmla="*/ 106287 w 337212" name="connsiteX124"/>
                <a:gd fmla="*/ 48245 h 309563" name="connsiteY124"/>
                <a:gd fmla="*/ 111685 w 337212" name="connsiteX125"/>
                <a:gd fmla="*/ 29814 h 309563" name="connsiteY125"/>
                <a:gd fmla="*/ 110335 w 337212" name="connsiteX126"/>
                <a:gd fmla="*/ 23232 h 309563" name="connsiteY126"/>
                <a:gd fmla="*/ 133275 w 337212" name="connsiteX127"/>
                <a:gd fmla="*/ 12700 h 309563" name="connsiteY127"/>
                <a:gd fmla="*/ 72809 w 337212" name="connsiteX128"/>
                <a:gd fmla="*/ 0 h 309563" name="connsiteY128"/>
                <a:gd fmla="*/ 101525 w 337212" name="connsiteX129"/>
                <a:gd fmla="*/ 30163 h 309563" name="connsiteY129"/>
                <a:gd fmla="*/ 72809 w 337212" name="connsiteX130"/>
                <a:gd fmla="*/ 60325 h 309563" name="connsiteY130"/>
                <a:gd fmla="*/ 42787 w 337212" name="connsiteX131"/>
                <a:gd fmla="*/ 30163 h 309563" name="connsiteY131"/>
                <a:gd fmla="*/ 72809 w 337212" name="connsiteX132"/>
                <a:gd fmla="*/ 0 h 309563" name="connsiteY1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b="b" l="l" r="r" t="t"/>
              <a:pathLst>
                <a:path h="309563" w="337212">
                  <a:moveTo>
                    <a:pt x="117399" y="192088"/>
                  </a:moveTo>
                  <a:cubicBezTo>
                    <a:pt x="121632" y="194720"/>
                    <a:pt x="125866" y="196036"/>
                    <a:pt x="130099" y="196036"/>
                  </a:cubicBezTo>
                  <a:cubicBezTo>
                    <a:pt x="130099" y="196036"/>
                    <a:pt x="130099" y="196036"/>
                    <a:pt x="130099" y="278941"/>
                  </a:cubicBezTo>
                  <a:cubicBezTo>
                    <a:pt x="130099" y="285521"/>
                    <a:pt x="124455" y="290785"/>
                    <a:pt x="117399" y="292101"/>
                  </a:cubicBezTo>
                  <a:close/>
                  <a:moveTo>
                    <a:pt x="176137" y="187325"/>
                  </a:moveTo>
                  <a:cubicBezTo>
                    <a:pt x="179841" y="189956"/>
                    <a:pt x="183546" y="191271"/>
                    <a:pt x="187250" y="191271"/>
                  </a:cubicBezTo>
                  <a:cubicBezTo>
                    <a:pt x="187250" y="191271"/>
                    <a:pt x="187250" y="191271"/>
                    <a:pt x="187250" y="267562"/>
                  </a:cubicBezTo>
                  <a:cubicBezTo>
                    <a:pt x="187250" y="274139"/>
                    <a:pt x="182311" y="279400"/>
                    <a:pt x="176137" y="279400"/>
                  </a:cubicBezTo>
                  <a:cubicBezTo>
                    <a:pt x="176137" y="279400"/>
                    <a:pt x="176137" y="279400"/>
                    <a:pt x="176137" y="187325"/>
                  </a:cubicBezTo>
                  <a:close/>
                  <a:moveTo>
                    <a:pt x="231699" y="180975"/>
                  </a:moveTo>
                  <a:cubicBezTo>
                    <a:pt x="233967" y="183646"/>
                    <a:pt x="236235" y="183646"/>
                    <a:pt x="239637" y="184982"/>
                  </a:cubicBezTo>
                  <a:cubicBezTo>
                    <a:pt x="239637" y="184982"/>
                    <a:pt x="239637" y="184982"/>
                    <a:pt x="239637" y="254429"/>
                  </a:cubicBezTo>
                  <a:cubicBezTo>
                    <a:pt x="239637" y="259771"/>
                    <a:pt x="236235" y="263778"/>
                    <a:pt x="231699" y="265113"/>
                  </a:cubicBezTo>
                  <a:close/>
                  <a:moveTo>
                    <a:pt x="277737" y="177800"/>
                  </a:moveTo>
                  <a:cubicBezTo>
                    <a:pt x="280458" y="179099"/>
                    <a:pt x="283180" y="180398"/>
                    <a:pt x="287262" y="180398"/>
                  </a:cubicBezTo>
                  <a:cubicBezTo>
                    <a:pt x="287262" y="180398"/>
                    <a:pt x="287262" y="180398"/>
                    <a:pt x="287262" y="238847"/>
                  </a:cubicBezTo>
                  <a:cubicBezTo>
                    <a:pt x="287262" y="244043"/>
                    <a:pt x="283180" y="247939"/>
                    <a:pt x="277737" y="249238"/>
                  </a:cubicBezTo>
                  <a:close/>
                  <a:moveTo>
                    <a:pt x="280912" y="92075"/>
                  </a:moveTo>
                  <a:cubicBezTo>
                    <a:pt x="282241" y="92075"/>
                    <a:pt x="306164" y="92075"/>
                    <a:pt x="307493" y="92075"/>
                  </a:cubicBezTo>
                  <a:cubicBezTo>
                    <a:pt x="311481" y="92075"/>
                    <a:pt x="314139" y="94694"/>
                    <a:pt x="315468" y="97314"/>
                  </a:cubicBezTo>
                  <a:cubicBezTo>
                    <a:pt x="315468" y="97314"/>
                    <a:pt x="315468" y="97314"/>
                    <a:pt x="336733" y="158869"/>
                  </a:cubicBezTo>
                  <a:cubicBezTo>
                    <a:pt x="338062" y="162798"/>
                    <a:pt x="336733" y="168037"/>
                    <a:pt x="331417" y="169347"/>
                  </a:cubicBezTo>
                  <a:cubicBezTo>
                    <a:pt x="327430" y="170657"/>
                    <a:pt x="322113" y="168037"/>
                    <a:pt x="320784" y="164108"/>
                  </a:cubicBezTo>
                  <a:cubicBezTo>
                    <a:pt x="320784" y="164108"/>
                    <a:pt x="320784" y="164108"/>
                    <a:pt x="314139" y="145772"/>
                  </a:cubicBezTo>
                  <a:cubicBezTo>
                    <a:pt x="314139" y="145772"/>
                    <a:pt x="314139" y="145772"/>
                    <a:pt x="314139" y="238761"/>
                  </a:cubicBezTo>
                  <a:cubicBezTo>
                    <a:pt x="314139" y="243999"/>
                    <a:pt x="310152" y="249238"/>
                    <a:pt x="304835" y="249238"/>
                  </a:cubicBezTo>
                  <a:cubicBezTo>
                    <a:pt x="299519" y="249238"/>
                    <a:pt x="294203" y="243999"/>
                    <a:pt x="294203" y="238761"/>
                  </a:cubicBezTo>
                  <a:cubicBezTo>
                    <a:pt x="294203" y="238761"/>
                    <a:pt x="294203" y="238761"/>
                    <a:pt x="294203" y="179824"/>
                  </a:cubicBezTo>
                  <a:cubicBezTo>
                    <a:pt x="294203" y="179824"/>
                    <a:pt x="294203" y="179824"/>
                    <a:pt x="288886" y="179824"/>
                  </a:cubicBezTo>
                  <a:cubicBezTo>
                    <a:pt x="291545" y="179824"/>
                    <a:pt x="292874" y="179824"/>
                    <a:pt x="294203" y="178515"/>
                  </a:cubicBezTo>
                  <a:cubicBezTo>
                    <a:pt x="302177" y="175895"/>
                    <a:pt x="307493" y="166727"/>
                    <a:pt x="304835" y="157560"/>
                  </a:cubicBezTo>
                  <a:cubicBezTo>
                    <a:pt x="304835" y="157560"/>
                    <a:pt x="304835" y="157560"/>
                    <a:pt x="280912" y="92075"/>
                  </a:cubicBezTo>
                  <a:close/>
                  <a:moveTo>
                    <a:pt x="231699" y="82550"/>
                  </a:moveTo>
                  <a:cubicBezTo>
                    <a:pt x="235715" y="82550"/>
                    <a:pt x="239730" y="82550"/>
                    <a:pt x="243745" y="82550"/>
                  </a:cubicBezTo>
                  <a:cubicBezTo>
                    <a:pt x="253115" y="82550"/>
                    <a:pt x="262484" y="82550"/>
                    <a:pt x="262484" y="82550"/>
                  </a:cubicBezTo>
                  <a:cubicBezTo>
                    <a:pt x="267838" y="82550"/>
                    <a:pt x="271854" y="85177"/>
                    <a:pt x="273192" y="89117"/>
                  </a:cubicBezTo>
                  <a:cubicBezTo>
                    <a:pt x="273192" y="89117"/>
                    <a:pt x="273192" y="89117"/>
                    <a:pt x="297285" y="160041"/>
                  </a:cubicBezTo>
                  <a:cubicBezTo>
                    <a:pt x="299962" y="165294"/>
                    <a:pt x="297285" y="170548"/>
                    <a:pt x="291931" y="171861"/>
                  </a:cubicBezTo>
                  <a:cubicBezTo>
                    <a:pt x="286577" y="174488"/>
                    <a:pt x="281223" y="170548"/>
                    <a:pt x="279885" y="166608"/>
                  </a:cubicBezTo>
                  <a:cubicBezTo>
                    <a:pt x="279885" y="166608"/>
                    <a:pt x="279885" y="166608"/>
                    <a:pt x="271854" y="144280"/>
                  </a:cubicBezTo>
                  <a:cubicBezTo>
                    <a:pt x="271854" y="144280"/>
                    <a:pt x="271854" y="144280"/>
                    <a:pt x="271854" y="253292"/>
                  </a:cubicBezTo>
                  <a:cubicBezTo>
                    <a:pt x="271854" y="259859"/>
                    <a:pt x="266500" y="265113"/>
                    <a:pt x="259807" y="265113"/>
                  </a:cubicBezTo>
                  <a:cubicBezTo>
                    <a:pt x="253115" y="265113"/>
                    <a:pt x="247761" y="259859"/>
                    <a:pt x="247761" y="253292"/>
                  </a:cubicBezTo>
                  <a:cubicBezTo>
                    <a:pt x="247761" y="253292"/>
                    <a:pt x="247761" y="253292"/>
                    <a:pt x="247761" y="183682"/>
                  </a:cubicBezTo>
                  <a:cubicBezTo>
                    <a:pt x="257130" y="179742"/>
                    <a:pt x="262484" y="169235"/>
                    <a:pt x="258469" y="160041"/>
                  </a:cubicBezTo>
                  <a:cubicBezTo>
                    <a:pt x="258469" y="160041"/>
                    <a:pt x="258469" y="160041"/>
                    <a:pt x="231699" y="82550"/>
                  </a:cubicBezTo>
                  <a:close/>
                  <a:moveTo>
                    <a:pt x="177724" y="77788"/>
                  </a:moveTo>
                  <a:cubicBezTo>
                    <a:pt x="177724" y="77788"/>
                    <a:pt x="213196" y="77788"/>
                    <a:pt x="214510" y="77788"/>
                  </a:cubicBezTo>
                  <a:cubicBezTo>
                    <a:pt x="219765" y="77788"/>
                    <a:pt x="223707" y="80406"/>
                    <a:pt x="225021" y="85643"/>
                  </a:cubicBezTo>
                  <a:cubicBezTo>
                    <a:pt x="225021" y="85643"/>
                    <a:pt x="225021" y="85643"/>
                    <a:pt x="252610" y="162884"/>
                  </a:cubicBezTo>
                  <a:cubicBezTo>
                    <a:pt x="253924" y="168121"/>
                    <a:pt x="251296" y="174667"/>
                    <a:pt x="246041" y="175976"/>
                  </a:cubicBezTo>
                  <a:cubicBezTo>
                    <a:pt x="239472" y="178595"/>
                    <a:pt x="234217" y="175976"/>
                    <a:pt x="231590" y="169430"/>
                  </a:cubicBezTo>
                  <a:cubicBezTo>
                    <a:pt x="231590" y="169430"/>
                    <a:pt x="231590" y="169430"/>
                    <a:pt x="223707" y="145865"/>
                  </a:cubicBezTo>
                  <a:cubicBezTo>
                    <a:pt x="223707" y="145865"/>
                    <a:pt x="223707" y="145865"/>
                    <a:pt x="223707" y="266309"/>
                  </a:cubicBezTo>
                  <a:cubicBezTo>
                    <a:pt x="223707" y="272855"/>
                    <a:pt x="218452" y="279401"/>
                    <a:pt x="210569" y="279401"/>
                  </a:cubicBezTo>
                  <a:cubicBezTo>
                    <a:pt x="204000" y="279401"/>
                    <a:pt x="198745" y="272855"/>
                    <a:pt x="198745" y="266309"/>
                  </a:cubicBezTo>
                  <a:cubicBezTo>
                    <a:pt x="198745" y="266309"/>
                    <a:pt x="198745" y="266309"/>
                    <a:pt x="198745" y="189068"/>
                  </a:cubicBezTo>
                  <a:cubicBezTo>
                    <a:pt x="198745" y="189068"/>
                    <a:pt x="198745" y="189068"/>
                    <a:pt x="197759" y="189068"/>
                  </a:cubicBezTo>
                  <a:lnTo>
                    <a:pt x="194803" y="189068"/>
                  </a:lnTo>
                  <a:cubicBezTo>
                    <a:pt x="200059" y="187759"/>
                    <a:pt x="204000" y="183831"/>
                    <a:pt x="206628" y="178595"/>
                  </a:cubicBezTo>
                  <a:cubicBezTo>
                    <a:pt x="209255" y="173358"/>
                    <a:pt x="209255" y="168121"/>
                    <a:pt x="206628" y="162884"/>
                  </a:cubicBezTo>
                  <a:cubicBezTo>
                    <a:pt x="206628" y="162884"/>
                    <a:pt x="206628" y="162884"/>
                    <a:pt x="177724" y="79097"/>
                  </a:cubicBezTo>
                  <a:cubicBezTo>
                    <a:pt x="177724" y="79097"/>
                    <a:pt x="177724" y="77788"/>
                    <a:pt x="177724" y="77788"/>
                  </a:cubicBezTo>
                  <a:close/>
                  <a:moveTo>
                    <a:pt x="120574" y="73025"/>
                  </a:moveTo>
                  <a:cubicBezTo>
                    <a:pt x="120574" y="73025"/>
                    <a:pt x="157008" y="73025"/>
                    <a:pt x="157008" y="73025"/>
                  </a:cubicBezTo>
                  <a:cubicBezTo>
                    <a:pt x="162213" y="73025"/>
                    <a:pt x="167418" y="75668"/>
                    <a:pt x="168720" y="80953"/>
                  </a:cubicBezTo>
                  <a:cubicBezTo>
                    <a:pt x="168720" y="80953"/>
                    <a:pt x="168720" y="80953"/>
                    <a:pt x="197347" y="166840"/>
                  </a:cubicBezTo>
                  <a:cubicBezTo>
                    <a:pt x="199949" y="172125"/>
                    <a:pt x="197347" y="178732"/>
                    <a:pt x="190840" y="181375"/>
                  </a:cubicBezTo>
                  <a:cubicBezTo>
                    <a:pt x="184334" y="184017"/>
                    <a:pt x="177828" y="180053"/>
                    <a:pt x="176527" y="173447"/>
                  </a:cubicBezTo>
                  <a:lnTo>
                    <a:pt x="167418" y="148341"/>
                  </a:lnTo>
                  <a:cubicBezTo>
                    <a:pt x="167418" y="148341"/>
                    <a:pt x="167418" y="148341"/>
                    <a:pt x="167418" y="279153"/>
                  </a:cubicBezTo>
                  <a:cubicBezTo>
                    <a:pt x="167418" y="287081"/>
                    <a:pt x="160912" y="293688"/>
                    <a:pt x="153105" y="293688"/>
                  </a:cubicBezTo>
                  <a:cubicBezTo>
                    <a:pt x="145297" y="293688"/>
                    <a:pt x="140093" y="287081"/>
                    <a:pt x="140093" y="279153"/>
                  </a:cubicBezTo>
                  <a:cubicBezTo>
                    <a:pt x="140093" y="279153"/>
                    <a:pt x="140093" y="279153"/>
                    <a:pt x="140093" y="195909"/>
                  </a:cubicBezTo>
                  <a:cubicBezTo>
                    <a:pt x="140093" y="195909"/>
                    <a:pt x="140093" y="195909"/>
                    <a:pt x="133586" y="195909"/>
                  </a:cubicBezTo>
                  <a:cubicBezTo>
                    <a:pt x="134888" y="195909"/>
                    <a:pt x="136189" y="195909"/>
                    <a:pt x="138791" y="194588"/>
                  </a:cubicBezTo>
                  <a:cubicBezTo>
                    <a:pt x="150502" y="190624"/>
                    <a:pt x="155707" y="177411"/>
                    <a:pt x="151804" y="166840"/>
                  </a:cubicBezTo>
                  <a:cubicBezTo>
                    <a:pt x="151804" y="166840"/>
                    <a:pt x="151804" y="166840"/>
                    <a:pt x="120574" y="73025"/>
                  </a:cubicBezTo>
                  <a:close/>
                  <a:moveTo>
                    <a:pt x="46220" y="66675"/>
                  </a:moveTo>
                  <a:cubicBezTo>
                    <a:pt x="47550" y="66675"/>
                    <a:pt x="59520" y="66675"/>
                    <a:pt x="72821" y="66675"/>
                  </a:cubicBezTo>
                  <a:cubicBezTo>
                    <a:pt x="84792" y="66675"/>
                    <a:pt x="96762" y="66675"/>
                    <a:pt x="98092" y="66675"/>
                  </a:cubicBezTo>
                  <a:cubicBezTo>
                    <a:pt x="103413" y="66675"/>
                    <a:pt x="108733" y="69315"/>
                    <a:pt x="111393" y="74595"/>
                  </a:cubicBezTo>
                  <a:cubicBezTo>
                    <a:pt x="111393" y="74595"/>
                    <a:pt x="111393" y="74595"/>
                    <a:pt x="143315" y="169638"/>
                  </a:cubicBezTo>
                  <a:cubicBezTo>
                    <a:pt x="145975" y="176239"/>
                    <a:pt x="143315" y="184159"/>
                    <a:pt x="135334" y="185479"/>
                  </a:cubicBezTo>
                  <a:cubicBezTo>
                    <a:pt x="128684" y="188119"/>
                    <a:pt x="122034" y="184159"/>
                    <a:pt x="119374" y="177559"/>
                  </a:cubicBezTo>
                  <a:cubicBezTo>
                    <a:pt x="119374" y="177559"/>
                    <a:pt x="119374" y="177559"/>
                    <a:pt x="108733" y="148518"/>
                  </a:cubicBezTo>
                  <a:cubicBezTo>
                    <a:pt x="108733" y="148518"/>
                    <a:pt x="108733" y="148518"/>
                    <a:pt x="108733" y="295043"/>
                  </a:cubicBezTo>
                  <a:cubicBezTo>
                    <a:pt x="108733" y="302963"/>
                    <a:pt x="102083" y="309563"/>
                    <a:pt x="94102" y="309563"/>
                  </a:cubicBezTo>
                  <a:cubicBezTo>
                    <a:pt x="84792" y="309563"/>
                    <a:pt x="78141" y="302963"/>
                    <a:pt x="78141" y="295043"/>
                  </a:cubicBezTo>
                  <a:cubicBezTo>
                    <a:pt x="78141" y="295043"/>
                    <a:pt x="78141" y="295043"/>
                    <a:pt x="78141" y="202640"/>
                  </a:cubicBezTo>
                  <a:cubicBezTo>
                    <a:pt x="78141" y="202640"/>
                    <a:pt x="78141" y="202640"/>
                    <a:pt x="66171" y="202640"/>
                  </a:cubicBezTo>
                  <a:cubicBezTo>
                    <a:pt x="66171" y="202640"/>
                    <a:pt x="66171" y="202640"/>
                    <a:pt x="66171" y="295043"/>
                  </a:cubicBezTo>
                  <a:cubicBezTo>
                    <a:pt x="66171" y="302963"/>
                    <a:pt x="59520" y="309563"/>
                    <a:pt x="50210" y="309563"/>
                  </a:cubicBezTo>
                  <a:cubicBezTo>
                    <a:pt x="42229" y="309563"/>
                    <a:pt x="35579" y="302963"/>
                    <a:pt x="35579" y="295043"/>
                  </a:cubicBezTo>
                  <a:cubicBezTo>
                    <a:pt x="35579" y="295043"/>
                    <a:pt x="35579" y="295043"/>
                    <a:pt x="35579" y="148518"/>
                  </a:cubicBezTo>
                  <a:cubicBezTo>
                    <a:pt x="35579" y="148518"/>
                    <a:pt x="35579" y="148518"/>
                    <a:pt x="24938" y="177559"/>
                  </a:cubicBezTo>
                  <a:cubicBezTo>
                    <a:pt x="22278" y="184159"/>
                    <a:pt x="15628" y="188119"/>
                    <a:pt x="8978" y="185479"/>
                  </a:cubicBezTo>
                  <a:cubicBezTo>
                    <a:pt x="997" y="184159"/>
                    <a:pt x="-1663" y="176239"/>
                    <a:pt x="997" y="169638"/>
                  </a:cubicBezTo>
                  <a:cubicBezTo>
                    <a:pt x="997" y="169638"/>
                    <a:pt x="997" y="169638"/>
                    <a:pt x="32919" y="74595"/>
                  </a:cubicBezTo>
                  <a:cubicBezTo>
                    <a:pt x="35579" y="69315"/>
                    <a:pt x="40899" y="66675"/>
                    <a:pt x="46220" y="66675"/>
                  </a:cubicBezTo>
                  <a:close/>
                  <a:moveTo>
                    <a:pt x="289643" y="49213"/>
                  </a:moveTo>
                  <a:cubicBezTo>
                    <a:pt x="301549" y="49213"/>
                    <a:pt x="309487" y="58103"/>
                    <a:pt x="309487" y="68263"/>
                  </a:cubicBezTo>
                  <a:cubicBezTo>
                    <a:pt x="309487" y="79693"/>
                    <a:pt x="300227" y="87313"/>
                    <a:pt x="289643" y="87313"/>
                  </a:cubicBezTo>
                  <a:cubicBezTo>
                    <a:pt x="280383" y="87313"/>
                    <a:pt x="269799" y="79693"/>
                    <a:pt x="269799" y="68263"/>
                  </a:cubicBezTo>
                  <a:cubicBezTo>
                    <a:pt x="269799" y="68263"/>
                    <a:pt x="271122" y="68263"/>
                    <a:pt x="271122" y="68263"/>
                  </a:cubicBezTo>
                  <a:cubicBezTo>
                    <a:pt x="271122" y="65723"/>
                    <a:pt x="272445" y="63183"/>
                    <a:pt x="272445" y="59373"/>
                  </a:cubicBezTo>
                  <a:cubicBezTo>
                    <a:pt x="276414" y="54293"/>
                    <a:pt x="283028" y="49213"/>
                    <a:pt x="289643" y="49213"/>
                  </a:cubicBezTo>
                  <a:close/>
                  <a:moveTo>
                    <a:pt x="244544" y="33338"/>
                  </a:moveTo>
                  <a:cubicBezTo>
                    <a:pt x="257533" y="33338"/>
                    <a:pt x="266625" y="43861"/>
                    <a:pt x="266625" y="55699"/>
                  </a:cubicBezTo>
                  <a:cubicBezTo>
                    <a:pt x="266625" y="68853"/>
                    <a:pt x="256234" y="79376"/>
                    <a:pt x="244544" y="79376"/>
                  </a:cubicBezTo>
                  <a:cubicBezTo>
                    <a:pt x="235452" y="79376"/>
                    <a:pt x="226360" y="72799"/>
                    <a:pt x="223762" y="63592"/>
                  </a:cubicBezTo>
                  <a:cubicBezTo>
                    <a:pt x="225061" y="59645"/>
                    <a:pt x="226360" y="54384"/>
                    <a:pt x="226360" y="49123"/>
                  </a:cubicBezTo>
                  <a:cubicBezTo>
                    <a:pt x="226360" y="47807"/>
                    <a:pt x="226360" y="46492"/>
                    <a:pt x="226360" y="43861"/>
                  </a:cubicBezTo>
                  <a:cubicBezTo>
                    <a:pt x="230256" y="37284"/>
                    <a:pt x="236751" y="33338"/>
                    <a:pt x="244544" y="33338"/>
                  </a:cubicBezTo>
                  <a:close/>
                  <a:moveTo>
                    <a:pt x="192806" y="23813"/>
                  </a:moveTo>
                  <a:cubicBezTo>
                    <a:pt x="205756" y="23813"/>
                    <a:pt x="217412" y="35469"/>
                    <a:pt x="217412" y="48420"/>
                  </a:cubicBezTo>
                  <a:cubicBezTo>
                    <a:pt x="217412" y="62665"/>
                    <a:pt x="205756" y="73026"/>
                    <a:pt x="192806" y="73026"/>
                  </a:cubicBezTo>
                  <a:cubicBezTo>
                    <a:pt x="179855" y="73026"/>
                    <a:pt x="169494" y="63961"/>
                    <a:pt x="168199" y="51010"/>
                  </a:cubicBezTo>
                  <a:cubicBezTo>
                    <a:pt x="169494" y="48420"/>
                    <a:pt x="170789" y="44534"/>
                    <a:pt x="170789" y="39354"/>
                  </a:cubicBezTo>
                  <a:cubicBezTo>
                    <a:pt x="170789" y="39354"/>
                    <a:pt x="170789" y="39354"/>
                    <a:pt x="170789" y="38059"/>
                  </a:cubicBezTo>
                  <a:cubicBezTo>
                    <a:pt x="174674" y="30288"/>
                    <a:pt x="182445" y="23813"/>
                    <a:pt x="192806" y="23813"/>
                  </a:cubicBezTo>
                  <a:close/>
                  <a:moveTo>
                    <a:pt x="133275" y="12700"/>
                  </a:moveTo>
                  <a:cubicBezTo>
                    <a:pt x="148118" y="12700"/>
                    <a:pt x="160262" y="24548"/>
                    <a:pt x="160262" y="39029"/>
                  </a:cubicBezTo>
                  <a:cubicBezTo>
                    <a:pt x="160262" y="54827"/>
                    <a:pt x="148118" y="66675"/>
                    <a:pt x="133275" y="66675"/>
                  </a:cubicBezTo>
                  <a:cubicBezTo>
                    <a:pt x="121130" y="66675"/>
                    <a:pt x="110335" y="60093"/>
                    <a:pt x="106287" y="48245"/>
                  </a:cubicBezTo>
                  <a:cubicBezTo>
                    <a:pt x="108986" y="42979"/>
                    <a:pt x="111685" y="36396"/>
                    <a:pt x="111685" y="29814"/>
                  </a:cubicBezTo>
                  <a:cubicBezTo>
                    <a:pt x="111685" y="27181"/>
                    <a:pt x="110335" y="25865"/>
                    <a:pt x="110335" y="23232"/>
                  </a:cubicBezTo>
                  <a:cubicBezTo>
                    <a:pt x="115733" y="16649"/>
                    <a:pt x="123829" y="12700"/>
                    <a:pt x="133275" y="12700"/>
                  </a:cubicBezTo>
                  <a:close/>
                  <a:moveTo>
                    <a:pt x="72809" y="0"/>
                  </a:moveTo>
                  <a:cubicBezTo>
                    <a:pt x="88472" y="0"/>
                    <a:pt x="101525" y="14426"/>
                    <a:pt x="101525" y="30163"/>
                  </a:cubicBezTo>
                  <a:cubicBezTo>
                    <a:pt x="101525" y="47211"/>
                    <a:pt x="87167" y="60325"/>
                    <a:pt x="72809" y="60325"/>
                  </a:cubicBezTo>
                  <a:cubicBezTo>
                    <a:pt x="57145" y="60325"/>
                    <a:pt x="42787" y="47211"/>
                    <a:pt x="42787" y="30163"/>
                  </a:cubicBezTo>
                  <a:cubicBezTo>
                    <a:pt x="42787" y="14426"/>
                    <a:pt x="55840" y="0"/>
                    <a:pt x="728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grpSp>
        <p:nvGrpSpPr>
          <p:cNvPr id="32" name="组合 31"/>
          <p:cNvGrpSpPr/>
          <p:nvPr/>
        </p:nvGrpSpPr>
        <p:grpSpPr>
          <a:xfrm>
            <a:off x="10052945" y="3639241"/>
            <a:ext cx="906259" cy="906259"/>
            <a:chOff x="6781800" y="3514522"/>
            <a:chExt cx="1181100" cy="1181100"/>
          </a:xfrm>
        </p:grpSpPr>
        <p:sp>
          <p:nvSpPr>
            <p:cNvPr id="33" name="椭圆 32"/>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34" name="椭圆 19"/>
            <p:cNvSpPr/>
            <p:nvPr/>
          </p:nvSpPr>
          <p:spPr>
            <a:xfrm>
              <a:off x="7039697" y="3762172"/>
              <a:ext cx="665305" cy="685800"/>
            </a:xfrm>
            <a:custGeom>
              <a:gdLst>
                <a:gd fmla="*/ 157951 w 327026" name="connsiteX0"/>
                <a:gd fmla="*/ 134938 h 337100" name="connsiteY0"/>
                <a:gd fmla="*/ 327026 w 327026" name="connsiteX1"/>
                <a:gd fmla="*/ 239958 h 337100" name="connsiteY1"/>
                <a:gd fmla="*/ 259660 w 327026" name="connsiteX2"/>
                <a:gd fmla="*/ 254398 h 337100" name="connsiteY2"/>
                <a:gd fmla="*/ 295325 w 327026" name="connsiteX3"/>
                <a:gd fmla="*/ 305595 h 337100" name="connsiteY3"/>
                <a:gd fmla="*/ 292683 w 327026" name="connsiteX4"/>
                <a:gd fmla="*/ 334475 h 337100" name="connsiteY4"/>
                <a:gd fmla="*/ 263623 w 327026" name="connsiteX5"/>
                <a:gd fmla="*/ 326599 h 337100" name="connsiteY5"/>
                <a:gd fmla="*/ 227959 w 327026" name="connsiteX6"/>
                <a:gd fmla="*/ 275402 h 337100" name="connsiteY6"/>
                <a:gd fmla="*/ 192294 w 327026" name="connsiteX7"/>
                <a:gd fmla="*/ 333162 h 337100" name="connsiteY7"/>
                <a:gd fmla="*/ 153988 w 327026" name="connsiteX8"/>
                <a:gd fmla="*/ 137564 h 337100" name="connsiteY8"/>
                <a:gd fmla="*/ 157951 w 327026" name="connsiteX9"/>
                <a:gd fmla="*/ 134938 h 337100" name="connsiteY9"/>
                <a:gd fmla="*/ 287448 w 327026" name="connsiteX10"/>
                <a:gd fmla="*/ 96838 h 337100" name="connsiteY10"/>
                <a:gd fmla="*/ 270368 w 327026" name="connsiteX11"/>
                <a:gd fmla="*/ 108528 h 337100" name="connsiteY11"/>
                <a:gd fmla="*/ 280879 w 327026" name="connsiteX12"/>
                <a:gd fmla="*/ 150092 h 337100" name="connsiteY12"/>
                <a:gd fmla="*/ 301899 w 327026" name="connsiteX13"/>
                <a:gd fmla="*/ 182563 h 337100" name="connsiteY13"/>
                <a:gd fmla="*/ 303213 w 327026" name="connsiteX14"/>
                <a:gd fmla="*/ 161781 h 337100" name="connsiteY14"/>
                <a:gd fmla="*/ 287448 w 327026" name="connsiteX15"/>
                <a:gd fmla="*/ 96838 h 337100" name="connsiteY15"/>
                <a:gd fmla="*/ 160474 w 327026" name="connsiteX16"/>
                <a:gd fmla="*/ 0 h 337100" name="connsiteY16"/>
                <a:gd fmla="*/ 322263 w 327026" name="connsiteX17"/>
                <a:gd fmla="*/ 161925 h 337100" name="connsiteY17"/>
                <a:gd fmla="*/ 314371 w 327026" name="connsiteX18"/>
                <a:gd fmla="*/ 211951 h 337100" name="connsiteY18"/>
                <a:gd fmla="*/ 242026 w 327026" name="connsiteX19"/>
                <a:gd fmla="*/ 165875 h 337100" name="connsiteY19"/>
                <a:gd fmla="*/ 259126 w 327026" name="connsiteX20"/>
                <a:gd fmla="*/ 139545 h 337100" name="connsiteY20"/>
                <a:gd fmla="*/ 244657 w 327026" name="connsiteX21"/>
                <a:gd fmla="*/ 94785 h 337100" name="connsiteY21"/>
                <a:gd fmla="*/ 203881 w 327026" name="connsiteX22"/>
                <a:gd fmla="*/ 63190 h 337100" name="connsiteY22"/>
                <a:gd fmla="*/ 186781 w 327026" name="connsiteX23"/>
                <a:gd fmla="*/ 22380 h 337100" name="connsiteY23"/>
                <a:gd fmla="*/ 160474 w 327026" name="connsiteX24"/>
                <a:gd fmla="*/ 19747 h 337100" name="connsiteY24"/>
                <a:gd fmla="*/ 74975 w 327026" name="connsiteX25"/>
                <a:gd fmla="*/ 48709 h 337100" name="connsiteY25"/>
                <a:gd fmla="*/ 86814 w 327026" name="connsiteX26"/>
                <a:gd fmla="*/ 86886 h 337100" name="connsiteY26"/>
                <a:gd fmla="*/ 53930 w 327026" name="connsiteX27"/>
                <a:gd fmla="*/ 111899 h 337100" name="connsiteY27"/>
                <a:gd fmla="*/ 53930 w 327026" name="connsiteX28"/>
                <a:gd fmla="*/ 140862 h 337100" name="connsiteY28"/>
                <a:gd fmla="*/ 59191 w 327026" name="connsiteX29"/>
                <a:gd fmla="*/ 157976 h 337100" name="connsiteY29"/>
                <a:gd fmla="*/ 21046 w 327026" name="connsiteX30"/>
                <a:gd fmla="*/ 181672 h 337100" name="connsiteY30"/>
                <a:gd fmla="*/ 35515 w 327026" name="connsiteX31"/>
                <a:gd fmla="*/ 227748 h 337100" name="connsiteY31"/>
                <a:gd fmla="*/ 59191 w 327026" name="connsiteX32"/>
                <a:gd fmla="*/ 190887 h 337100" name="connsiteY32"/>
                <a:gd fmla="*/ 89444 w 327026" name="connsiteX33"/>
                <a:gd fmla="*/ 198786 h 337100" name="connsiteY33"/>
                <a:gd fmla="*/ 122328 w 327026" name="connsiteX34"/>
                <a:gd fmla="*/ 215900 h 337100" name="connsiteY34"/>
                <a:gd fmla="*/ 96021 w 327026" name="connsiteX35"/>
                <a:gd fmla="*/ 248812 h 337100" name="connsiteY35"/>
                <a:gd fmla="*/ 86814 w 327026" name="connsiteX36"/>
                <a:gd fmla="*/ 283040 h 337100" name="connsiteY36"/>
                <a:gd fmla="*/ 160474 w 327026" name="connsiteX37"/>
                <a:gd fmla="*/ 304103 h 337100" name="connsiteY37"/>
                <a:gd fmla="*/ 167051 w 327026" name="connsiteX38"/>
                <a:gd fmla="*/ 302787 h 337100" name="connsiteY38"/>
                <a:gd fmla="*/ 170997 w 327026" name="connsiteX39"/>
                <a:gd fmla="*/ 322534 h 337100" name="connsiteY39"/>
                <a:gd fmla="*/ 160474 w 327026" name="connsiteX40"/>
                <a:gd fmla="*/ 323850 h 337100" name="connsiteY40"/>
                <a:gd fmla="*/ 0 w 327026" name="connsiteX41"/>
                <a:gd fmla="*/ 161925 h 337100" name="connsiteY41"/>
                <a:gd fmla="*/ 160474 w 327026" name="connsiteX42"/>
                <a:gd fmla="*/ 0 h 337100" name="connsiteY4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b="b" l="l" r="r" t="t"/>
              <a:pathLst>
                <a:path h="337100" w="327026">
                  <a:moveTo>
                    <a:pt x="157951" y="134938"/>
                  </a:moveTo>
                  <a:cubicBezTo>
                    <a:pt x="157951" y="134938"/>
                    <a:pt x="157951" y="134938"/>
                    <a:pt x="327026" y="239958"/>
                  </a:cubicBezTo>
                  <a:cubicBezTo>
                    <a:pt x="327026" y="239958"/>
                    <a:pt x="327026" y="239958"/>
                    <a:pt x="259660" y="254398"/>
                  </a:cubicBezTo>
                  <a:lnTo>
                    <a:pt x="295325" y="305595"/>
                  </a:lnTo>
                  <a:cubicBezTo>
                    <a:pt x="301929" y="316097"/>
                    <a:pt x="300608" y="327911"/>
                    <a:pt x="292683" y="334475"/>
                  </a:cubicBezTo>
                  <a:cubicBezTo>
                    <a:pt x="283436" y="339726"/>
                    <a:pt x="271548" y="337101"/>
                    <a:pt x="263623" y="326599"/>
                  </a:cubicBezTo>
                  <a:cubicBezTo>
                    <a:pt x="263623" y="326599"/>
                    <a:pt x="263623" y="326599"/>
                    <a:pt x="227959" y="275402"/>
                  </a:cubicBezTo>
                  <a:cubicBezTo>
                    <a:pt x="227959" y="275402"/>
                    <a:pt x="227959" y="275402"/>
                    <a:pt x="192294" y="333162"/>
                  </a:cubicBezTo>
                  <a:cubicBezTo>
                    <a:pt x="192294" y="333162"/>
                    <a:pt x="192294" y="333162"/>
                    <a:pt x="153988" y="137564"/>
                  </a:cubicBezTo>
                  <a:cubicBezTo>
                    <a:pt x="153988" y="137564"/>
                    <a:pt x="153988" y="137564"/>
                    <a:pt x="157951" y="134938"/>
                  </a:cubicBezTo>
                  <a:close/>
                  <a:moveTo>
                    <a:pt x="287448" y="96838"/>
                  </a:moveTo>
                  <a:cubicBezTo>
                    <a:pt x="280879" y="99436"/>
                    <a:pt x="272996" y="103332"/>
                    <a:pt x="270368" y="108528"/>
                  </a:cubicBezTo>
                  <a:cubicBezTo>
                    <a:pt x="265113" y="117620"/>
                    <a:pt x="271682" y="143597"/>
                    <a:pt x="280879" y="150092"/>
                  </a:cubicBezTo>
                  <a:cubicBezTo>
                    <a:pt x="292703" y="159184"/>
                    <a:pt x="299272" y="170873"/>
                    <a:pt x="301899" y="182563"/>
                  </a:cubicBezTo>
                  <a:cubicBezTo>
                    <a:pt x="303213" y="176069"/>
                    <a:pt x="303213" y="168276"/>
                    <a:pt x="303213" y="161781"/>
                  </a:cubicBezTo>
                  <a:cubicBezTo>
                    <a:pt x="303213" y="138402"/>
                    <a:pt x="297958" y="116321"/>
                    <a:pt x="287448" y="96838"/>
                  </a:cubicBezTo>
                  <a:close/>
                  <a:moveTo>
                    <a:pt x="160474" y="0"/>
                  </a:moveTo>
                  <a:cubicBezTo>
                    <a:pt x="249918" y="0"/>
                    <a:pt x="322263" y="72405"/>
                    <a:pt x="322263" y="161925"/>
                  </a:cubicBezTo>
                  <a:cubicBezTo>
                    <a:pt x="322263" y="179039"/>
                    <a:pt x="319632" y="196153"/>
                    <a:pt x="314371" y="211951"/>
                  </a:cubicBezTo>
                  <a:cubicBezTo>
                    <a:pt x="314371" y="211951"/>
                    <a:pt x="314371" y="211951"/>
                    <a:pt x="242026" y="165875"/>
                  </a:cubicBezTo>
                  <a:cubicBezTo>
                    <a:pt x="247288" y="157976"/>
                    <a:pt x="257811" y="147444"/>
                    <a:pt x="259126" y="139545"/>
                  </a:cubicBezTo>
                  <a:cubicBezTo>
                    <a:pt x="260441" y="127697"/>
                    <a:pt x="251234" y="97418"/>
                    <a:pt x="244657" y="94785"/>
                  </a:cubicBezTo>
                  <a:cubicBezTo>
                    <a:pt x="238080" y="90836"/>
                    <a:pt x="218350" y="71089"/>
                    <a:pt x="203881" y="63190"/>
                  </a:cubicBezTo>
                  <a:cubicBezTo>
                    <a:pt x="193358" y="57924"/>
                    <a:pt x="188096" y="36861"/>
                    <a:pt x="186781" y="22380"/>
                  </a:cubicBezTo>
                  <a:cubicBezTo>
                    <a:pt x="177574" y="21063"/>
                    <a:pt x="169681" y="19747"/>
                    <a:pt x="160474" y="19747"/>
                  </a:cubicBezTo>
                  <a:cubicBezTo>
                    <a:pt x="128905" y="19747"/>
                    <a:pt x="98652" y="30279"/>
                    <a:pt x="74975" y="48709"/>
                  </a:cubicBezTo>
                  <a:cubicBezTo>
                    <a:pt x="81552" y="59241"/>
                    <a:pt x="93390" y="78988"/>
                    <a:pt x="86814" y="86886"/>
                  </a:cubicBezTo>
                  <a:cubicBezTo>
                    <a:pt x="78921" y="100051"/>
                    <a:pt x="53930" y="100051"/>
                    <a:pt x="53930" y="111899"/>
                  </a:cubicBezTo>
                  <a:cubicBezTo>
                    <a:pt x="53930" y="123747"/>
                    <a:pt x="52614" y="135596"/>
                    <a:pt x="53930" y="140862"/>
                  </a:cubicBezTo>
                  <a:cubicBezTo>
                    <a:pt x="55245" y="146128"/>
                    <a:pt x="69714" y="150077"/>
                    <a:pt x="59191" y="157976"/>
                  </a:cubicBezTo>
                  <a:cubicBezTo>
                    <a:pt x="52614" y="164558"/>
                    <a:pt x="32884" y="175090"/>
                    <a:pt x="21046" y="181672"/>
                  </a:cubicBezTo>
                  <a:cubicBezTo>
                    <a:pt x="22361" y="197470"/>
                    <a:pt x="27622" y="213267"/>
                    <a:pt x="35515" y="227748"/>
                  </a:cubicBezTo>
                  <a:cubicBezTo>
                    <a:pt x="38145" y="219850"/>
                    <a:pt x="49984" y="192204"/>
                    <a:pt x="59191" y="190887"/>
                  </a:cubicBezTo>
                  <a:cubicBezTo>
                    <a:pt x="69714" y="188254"/>
                    <a:pt x="78921" y="185621"/>
                    <a:pt x="89444" y="198786"/>
                  </a:cubicBezTo>
                  <a:cubicBezTo>
                    <a:pt x="99967" y="211951"/>
                    <a:pt x="114436" y="215900"/>
                    <a:pt x="122328" y="215900"/>
                  </a:cubicBezTo>
                  <a:cubicBezTo>
                    <a:pt x="130220" y="215900"/>
                    <a:pt x="121013" y="243546"/>
                    <a:pt x="96021" y="248812"/>
                  </a:cubicBezTo>
                  <a:cubicBezTo>
                    <a:pt x="72345" y="252761"/>
                    <a:pt x="106544" y="283040"/>
                    <a:pt x="86814" y="283040"/>
                  </a:cubicBezTo>
                  <a:cubicBezTo>
                    <a:pt x="109175" y="296204"/>
                    <a:pt x="134167" y="304103"/>
                    <a:pt x="160474" y="304103"/>
                  </a:cubicBezTo>
                  <a:cubicBezTo>
                    <a:pt x="163105" y="304103"/>
                    <a:pt x="165735" y="302787"/>
                    <a:pt x="167051" y="302787"/>
                  </a:cubicBezTo>
                  <a:cubicBezTo>
                    <a:pt x="167051" y="302787"/>
                    <a:pt x="167051" y="302787"/>
                    <a:pt x="170997" y="322534"/>
                  </a:cubicBezTo>
                  <a:cubicBezTo>
                    <a:pt x="168366" y="322534"/>
                    <a:pt x="164420" y="323850"/>
                    <a:pt x="160474" y="323850"/>
                  </a:cubicBezTo>
                  <a:cubicBezTo>
                    <a:pt x="72345" y="323850"/>
                    <a:pt x="0" y="251445"/>
                    <a:pt x="0" y="161925"/>
                  </a:cubicBezTo>
                  <a:cubicBezTo>
                    <a:pt x="0" y="72405"/>
                    <a:pt x="72345" y="0"/>
                    <a:pt x="1604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cxnSp>
        <p:nvCxnSpPr>
          <p:cNvPr id="22" name="直接连接符 21"/>
          <p:cNvCxnSpPr/>
          <p:nvPr/>
        </p:nvCxnSpPr>
        <p:spPr>
          <a:xfrm>
            <a:off x="1488333" y="5097295"/>
            <a:ext cx="1926076"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文本框 23"/>
          <p:cNvSpPr txBox="1"/>
          <p:nvPr/>
        </p:nvSpPr>
        <p:spPr>
          <a:xfrm>
            <a:off x="1400784" y="4327853"/>
            <a:ext cx="1926076" cy="762000"/>
          </a:xfrm>
          <a:prstGeom prst="rect">
            <a:avLst/>
          </a:prstGeom>
          <a:noFill/>
        </p:spPr>
        <p:txBody>
          <a:bodyPr rtlCol="0" wrap="square">
            <a:spAutoFit/>
            <a:scene3d>
              <a:camera prst="orthographicFront"/>
              <a:lightRig dir="t" rig="threePt"/>
            </a:scene3d>
            <a:sp3d contourW="12700"/>
          </a:bodyPr>
          <a:lstStyle/>
          <a:p>
            <a:r>
              <a:rPr altLang="zh-CN" lang="en-US" sz="4400">
                <a:solidFill>
                  <a:schemeClr val="bg1"/>
                </a:solidFill>
                <a:latin charset="0" panose="020b0806030902050204" pitchFamily="34" typeface="Impact"/>
                <a:ea charset="-122" panose="01010104010101010101" pitchFamily="2" typeface="时尚中黑简体"/>
              </a:rPr>
              <a:t>PART 01</a:t>
            </a:r>
          </a:p>
        </p:txBody>
      </p:sp>
      <p:sp>
        <p:nvSpPr>
          <p:cNvPr id="25" name="文本框 24"/>
          <p:cNvSpPr txBox="1"/>
          <p:nvPr/>
        </p:nvSpPr>
        <p:spPr>
          <a:xfrm>
            <a:off x="1400784" y="5164474"/>
            <a:ext cx="3434080" cy="579120"/>
          </a:xfrm>
          <a:prstGeom prst="rect">
            <a:avLst/>
          </a:prstGeom>
          <a:noFill/>
        </p:spPr>
        <p:txBody>
          <a:bodyPr rtlCol="0" wrap="none">
            <a:spAutoFit/>
            <a:scene3d>
              <a:camera prst="orthographicFront"/>
              <a:lightRig dir="t" rig="threePt"/>
            </a:scene3d>
            <a:sp3d contourW="12700"/>
          </a:bodyPr>
          <a:lstStyle/>
          <a:p>
            <a:pP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chemeClr val="bg1"/>
                </a:solidFill>
                <a:effectLst/>
                <a:uLnTx/>
                <a:uFillTx/>
                <a:latin typeface="Arial"/>
                <a:ea typeface="微软雅黑"/>
                <a:cs typeface="+mn-cs"/>
              </a:rPr>
              <a:t>标题文字添加此处</a:t>
            </a:r>
          </a:p>
        </p:txBody>
      </p:sp>
    </p:spTree>
    <p:extLst>
      <p:ext uri="{BB962C8B-B14F-4D97-AF65-F5344CB8AC3E}">
        <p14:creationId val="2993740892"/>
      </p:ext>
    </p:extLst>
  </p:cSld>
  <p:clrMapOvr>
    <a:masterClrMapping/>
  </p:clrMapOvr>
  <mc:AlternateContent>
    <mc:Choice Requires="p14">
      <p:transition advTm="4000" p14:dur="1250" spd="slow">
        <p14:switch dir="r"/>
      </p:transition>
    </mc:Choice>
    <mc:Fallback>
      <p:transition advTm="4000" spd="slow">
        <p:fade/>
      </p:transition>
    </mc:Fallback>
  </mc:AlternateConten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3" name="图片占位符 12"/>
          <p:cNvPicPr>
            <a:picLocks noChangeAspect="1" noGrp="1"/>
          </p:cNvPicPr>
          <p:nvPr>
            <p:ph idx="10" sz="quarter" type="pic"/>
          </p:nvPr>
        </p:nvPicPr>
        <p:blipFill>
          <a:blip r:embed="rId3">
            <a:grayscl/>
            <a:extLst>
              <a:ext uri="{28A0092B-C50C-407E-A947-70E740481C1C}">
                <a14:useLocalDpi/>
              </a:ext>
            </a:extLst>
          </a:blip>
          <a:stretch>
            <a:fillRect/>
          </a:stretch>
        </p:blipFill>
        <p:spPr/>
      </p:pic>
      <p:pic>
        <p:nvPicPr>
          <p:cNvPr id="22" name="图片占位符 21"/>
          <p:cNvPicPr>
            <a:picLocks noChangeAspect="1" noGrp="1"/>
          </p:cNvPicPr>
          <p:nvPr>
            <p:ph idx="11" sz="quarter" type="pic"/>
          </p:nvPr>
        </p:nvPicPr>
        <p:blipFill>
          <a:blip r:embed="rId4">
            <a:grayscl/>
            <a:extLst>
              <a:ext uri="{28A0092B-C50C-407E-A947-70E740481C1C}">
                <a14:useLocalDpi/>
              </a:ext>
            </a:extLst>
          </a:blip>
          <a:stretch>
            <a:fillRect/>
          </a:stretch>
        </p:blipFill>
        <p:spPr/>
      </p:pic>
      <p:pic>
        <p:nvPicPr>
          <p:cNvPr id="24" name="图片占位符 23"/>
          <p:cNvPicPr>
            <a:picLocks noChangeAspect="1" noGrp="1"/>
          </p:cNvPicPr>
          <p:nvPr>
            <p:ph idx="12" sz="quarter" type="pic"/>
          </p:nvPr>
        </p:nvPicPr>
        <p:blipFill>
          <a:blip r:embed="rId5">
            <a:grayscl/>
            <a:extLst>
              <a:ext uri="{28A0092B-C50C-407E-A947-70E740481C1C}">
                <a14:useLocalDpi/>
              </a:ext>
            </a:extLst>
          </a:blip>
          <a:stretch>
            <a:fillRect/>
          </a:stretch>
        </p:blipFill>
        <p:spPr/>
      </p:pic>
      <p:sp>
        <p:nvSpPr>
          <p:cNvPr id="4" name="文本框 3"/>
          <p:cNvSpPr txBox="1"/>
          <p:nvPr/>
        </p:nvSpPr>
        <p:spPr>
          <a:xfrm>
            <a:off x="1055688" y="711201"/>
            <a:ext cx="3434080" cy="579120"/>
          </a:xfrm>
          <a:prstGeom prst="rect">
            <a:avLst/>
          </a:prstGeom>
          <a:noFill/>
        </p:spPr>
        <p:txBody>
          <a:bodyPr rtlCol="0" wrap="none">
            <a:spAutoFit/>
            <a:scene3d>
              <a:camera prst="orthographicFront"/>
              <a:lightRig dir="t" rig="threePt"/>
            </a:scene3d>
            <a:sp3d contourW="12700"/>
          </a:bodyPr>
          <a:lstStyle/>
          <a:p>
            <a:r>
              <a:rPr altLang="en-US" b="1" lang="zh-CN" sz="3200">
                <a:solidFill>
                  <a:schemeClr val="accent3"/>
                </a:solidFill>
              </a:rPr>
              <a:t>标题文字添加此处</a:t>
            </a:r>
          </a:p>
        </p:txBody>
      </p:sp>
      <p:sp>
        <p:nvSpPr>
          <p:cNvPr id="5" name="矩形 4"/>
          <p:cNvSpPr/>
          <p:nvPr/>
        </p:nvSpPr>
        <p:spPr>
          <a:xfrm>
            <a:off x="1055688" y="1226141"/>
            <a:ext cx="4886361" cy="304800"/>
          </a:xfrm>
          <a:prstGeom prst="rect">
            <a:avLst/>
          </a:prstGeom>
        </p:spPr>
        <p:txBody>
          <a:bodyPr wrap="square">
            <a:spAutoFit/>
          </a:bodyPr>
          <a:lstStyle/>
          <a:p>
            <a:pPr defTabSz="914400" eaLnBrk="1" fontAlgn="auto" hangingPunct="1" indent="0" latinLnBrk="0" lvl="0" marL="0" marR="0" rtl="0">
              <a:lnSpc>
                <a:spcPct val="100000"/>
              </a:lnSpc>
              <a:spcBef>
                <a:spcPct val="0"/>
              </a:spcBef>
              <a:spcAft>
                <a:spcPct val="0"/>
              </a:spcAft>
              <a:buClrTx/>
              <a:buSzTx/>
              <a:buFontTx/>
              <a:buNone/>
              <a:defRPr/>
            </a:pPr>
            <a:r>
              <a:rPr altLang="zh-CN" baseline="0" cap="none" kern="1200" kumimoji="0" lang="en-US" noProof="0" normalizeH="0" spc="0" strike="noStrike" sz="1400" u="none">
                <a:ln>
                  <a:noFill/>
                </a:ln>
                <a:solidFill>
                  <a:schemeClr val="tx1">
                    <a:lumMod val="65000"/>
                    <a:lumOff val="35000"/>
                  </a:schemeClr>
                </a:solidFill>
                <a:effectLst/>
                <a:uLnTx/>
                <a:uFillTx/>
                <a:ea charset="-122" panose="02010600030101010101" pitchFamily="2" typeface="等线"/>
                <a:cs typeface="+mn-cs"/>
              </a:rPr>
              <a:t>THIS TEMPLATE DESIGNED FOR FEI ER SHE JI</a:t>
            </a:r>
          </a:p>
        </p:txBody>
      </p:sp>
      <p:grpSp>
        <p:nvGrpSpPr>
          <p:cNvPr id="34" name="组合 33"/>
          <p:cNvGrpSpPr/>
          <p:nvPr/>
        </p:nvGrpSpPr>
        <p:grpSpPr>
          <a:xfrm>
            <a:off x="1195388" y="2287814"/>
            <a:ext cx="612000" cy="612000"/>
            <a:chOff x="1269661" y="2309585"/>
            <a:chExt cx="612000" cy="612000"/>
          </a:xfrm>
        </p:grpSpPr>
        <p:sp>
          <p:nvSpPr>
            <p:cNvPr id="35" name="矩形 34"/>
            <p:cNvSpPr/>
            <p:nvPr/>
          </p:nvSpPr>
          <p:spPr>
            <a:xfrm>
              <a:off x="1269661" y="2309585"/>
              <a:ext cx="612000" cy="612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36" name="矩形 11"/>
            <p:cNvSpPr/>
            <p:nvPr/>
          </p:nvSpPr>
          <p:spPr>
            <a:xfrm>
              <a:off x="1447284" y="2471585"/>
              <a:ext cx="256754" cy="288000"/>
            </a:xfrm>
            <a:custGeom>
              <a:gdLst>
                <a:gd fmla="*/ 199932 w 300038" name="connsiteX0"/>
                <a:gd fmla="*/ 273051 h 336551" name="connsiteY0"/>
                <a:gd fmla="*/ 192088 w 300038" name="connsiteX1"/>
                <a:gd fmla="*/ 280989 h 336551" name="connsiteY1"/>
                <a:gd fmla="*/ 192088 w 300038" name="connsiteX2"/>
                <a:gd fmla="*/ 306124 h 336551" name="connsiteY2"/>
                <a:gd fmla="*/ 199932 w 300038" name="connsiteX3"/>
                <a:gd fmla="*/ 312739 h 336551" name="connsiteY3"/>
                <a:gd fmla="*/ 250919 w 300038" name="connsiteX4"/>
                <a:gd fmla="*/ 312739 h 336551" name="connsiteY4"/>
                <a:gd fmla="*/ 258763 w 300038" name="connsiteX5"/>
                <a:gd fmla="*/ 306124 h 336551" name="connsiteY5"/>
                <a:gd fmla="*/ 258763 w 300038" name="connsiteX6"/>
                <a:gd fmla="*/ 280989 h 336551" name="connsiteY6"/>
                <a:gd fmla="*/ 250919 w 300038" name="connsiteX7"/>
                <a:gd fmla="*/ 273051 h 336551" name="connsiteY7"/>
                <a:gd fmla="*/ 199932 w 300038" name="connsiteX8"/>
                <a:gd fmla="*/ 273051 h 336551" name="connsiteY8"/>
                <a:gd fmla="*/ 101328 w 300038" name="connsiteX9"/>
                <a:gd fmla="*/ 196851 h 336551" name="connsiteY9"/>
                <a:gd fmla="*/ 107908 w 300038" name="connsiteX10"/>
                <a:gd fmla="*/ 196851 h 336551" name="connsiteY10"/>
                <a:gd fmla="*/ 111856 w 300038" name="connsiteX11"/>
                <a:gd fmla="*/ 202123 h 336551" name="connsiteY11"/>
                <a:gd fmla="*/ 128964 w 300038" name="connsiteX12"/>
                <a:gd fmla="*/ 248250 h 336551" name="connsiteY12"/>
                <a:gd fmla="*/ 131595 w 300038" name="connsiteX13"/>
                <a:gd fmla="*/ 239025 h 336551" name="connsiteY13"/>
                <a:gd fmla="*/ 126332 w 300038" name="connsiteX14"/>
                <a:gd fmla="*/ 225845 h 336551" name="connsiteY14"/>
                <a:gd fmla="*/ 127648 w 300038" name="connsiteX15"/>
                <a:gd fmla="*/ 217938 h 336551" name="connsiteY15"/>
                <a:gd fmla="*/ 132911 w 300038" name="connsiteX16"/>
                <a:gd fmla="*/ 215302 h 336551" name="connsiteY16"/>
                <a:gd fmla="*/ 167126 w 300038" name="connsiteX17"/>
                <a:gd fmla="*/ 215302 h 336551" name="connsiteY17"/>
                <a:gd fmla="*/ 172390 w 300038" name="connsiteX18"/>
                <a:gd fmla="*/ 217938 h 336551" name="connsiteY18"/>
                <a:gd fmla="*/ 173706 w 300038" name="connsiteX19"/>
                <a:gd fmla="*/ 225845 h 336551" name="connsiteY19"/>
                <a:gd fmla="*/ 168442 w 300038" name="connsiteX20"/>
                <a:gd fmla="*/ 239025 h 336551" name="connsiteY20"/>
                <a:gd fmla="*/ 171074 w 300038" name="connsiteX21"/>
                <a:gd fmla="*/ 248250 h 336551" name="connsiteY21"/>
                <a:gd fmla="*/ 188182 w 300038" name="connsiteX22"/>
                <a:gd fmla="*/ 202123 h 336551" name="connsiteY22"/>
                <a:gd fmla="*/ 192130 w 300038" name="connsiteX23"/>
                <a:gd fmla="*/ 196851 h 336551" name="connsiteY23"/>
                <a:gd fmla="*/ 198710 w 300038" name="connsiteX24"/>
                <a:gd fmla="*/ 196851 h 336551" name="connsiteY24"/>
                <a:gd fmla="*/ 265823 w 300038" name="connsiteX25"/>
                <a:gd fmla="*/ 224527 h 336551" name="connsiteY25"/>
                <a:gd fmla="*/ 300038 w 300038" name="connsiteX26"/>
                <a:gd fmla="*/ 274609 h 336551" name="connsiteY26"/>
                <a:gd fmla="*/ 300038 w 300038" name="connsiteX27"/>
                <a:gd fmla="*/ 328643 h 336551" name="connsiteY27"/>
                <a:gd fmla="*/ 292142 w 300038" name="connsiteX28"/>
                <a:gd fmla="*/ 336551 h 336551" name="connsiteY28"/>
                <a:gd fmla="*/ 7896 w 300038" name="connsiteX29"/>
                <a:gd fmla="*/ 336551 h 336551" name="connsiteY29"/>
                <a:gd fmla="*/ 0 w 300038" name="connsiteX30"/>
                <a:gd fmla="*/ 328643 h 336551" name="connsiteY30"/>
                <a:gd fmla="*/ 0 w 300038" name="connsiteX31"/>
                <a:gd fmla="*/ 274609 h 336551" name="connsiteY31"/>
                <a:gd fmla="*/ 34215 w 300038" name="connsiteX32"/>
                <a:gd fmla="*/ 224527 h 336551" name="connsiteY32"/>
                <a:gd fmla="*/ 101328 w 300038" name="connsiteX33"/>
                <a:gd fmla="*/ 196851 h 336551" name="connsiteY33"/>
                <a:gd fmla="*/ 155328 w 300038" name="connsiteX34"/>
                <a:gd fmla="*/ 0 h 336551" name="connsiteY34"/>
                <a:gd fmla="*/ 201775 w 300038" name="connsiteX35"/>
                <a:gd fmla="*/ 15854 h 336551" name="connsiteY35"/>
                <a:gd fmla="*/ 223008 w 300038" name="connsiteX36"/>
                <a:gd fmla="*/ 79268 h 336551" name="connsiteY36"/>
                <a:gd fmla="*/ 224335 w 300038" name="connsiteX37"/>
                <a:gd fmla="*/ 93801 h 336551" name="connsiteY37"/>
                <a:gd fmla="*/ 229643 w 300038" name="connsiteX38"/>
                <a:gd fmla="*/ 100407 h 336551" name="connsiteY38"/>
                <a:gd fmla="*/ 232297 w 300038" name="connsiteX39"/>
                <a:gd fmla="*/ 125508 h 336551" name="connsiteY39"/>
                <a:gd fmla="*/ 208410 w 300038" name="connsiteX40"/>
                <a:gd fmla="*/ 151931 h 336551" name="connsiteY40"/>
                <a:gd fmla="*/ 185850 w 300038" name="connsiteX41"/>
                <a:gd fmla="*/ 183639 h 336551" name="connsiteY41"/>
                <a:gd fmla="*/ 172579 w 300038" name="connsiteX42"/>
                <a:gd fmla="*/ 192887 h 336551" name="connsiteY42"/>
                <a:gd fmla="*/ 150019 w 300038" name="connsiteX43"/>
                <a:gd fmla="*/ 196850 h 336551" name="connsiteY43"/>
                <a:gd fmla="*/ 127459 w 300038" name="connsiteX44"/>
                <a:gd fmla="*/ 192887 h 336551" name="connsiteY44"/>
                <a:gd fmla="*/ 114189 w 300038" name="connsiteX45"/>
                <a:gd fmla="*/ 183639 h 336551" name="connsiteY45"/>
                <a:gd fmla="*/ 91629 w 300038" name="connsiteX46"/>
                <a:gd fmla="*/ 151931 h 336551" name="connsiteY46"/>
                <a:gd fmla="*/ 67742 w 300038" name="connsiteX47"/>
                <a:gd fmla="*/ 125508 h 336551" name="connsiteY47"/>
                <a:gd fmla="*/ 70396 w 300038" name="connsiteX48"/>
                <a:gd fmla="*/ 100407 h 336551" name="connsiteY48"/>
                <a:gd fmla="*/ 75704 w 300038" name="connsiteX49"/>
                <a:gd fmla="*/ 93801 h 336551" name="connsiteY49"/>
                <a:gd fmla="*/ 77031 w 300038" name="connsiteX50"/>
                <a:gd fmla="*/ 85874 h 336551" name="connsiteY50"/>
                <a:gd fmla="*/ 74377 w 300038" name="connsiteX51"/>
                <a:gd fmla="*/ 50203 h 336551" name="connsiteY51"/>
                <a:gd fmla="*/ 103572 w 300038" name="connsiteX52"/>
                <a:gd fmla="*/ 27744 h 336551" name="connsiteY52"/>
                <a:gd fmla="*/ 119497 w 300038" name="connsiteX53"/>
                <a:gd fmla="*/ 10569 h 336551" name="connsiteY53"/>
                <a:gd fmla="*/ 155328 w 300038" name="connsiteX54"/>
                <a:gd fmla="*/ 0 h 336551" name="connsiteY5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b="b" l="l" r="r" t="t"/>
              <a:pathLst>
                <a:path h="336551" w="300038">
                  <a:moveTo>
                    <a:pt x="199932" y="273051"/>
                  </a:moveTo>
                  <a:cubicBezTo>
                    <a:pt x="194703" y="273051"/>
                    <a:pt x="192088" y="277020"/>
                    <a:pt x="192088" y="280989"/>
                  </a:cubicBezTo>
                  <a:cubicBezTo>
                    <a:pt x="192088" y="306124"/>
                    <a:pt x="192088" y="306124"/>
                    <a:pt x="192088" y="306124"/>
                  </a:cubicBezTo>
                  <a:cubicBezTo>
                    <a:pt x="192088" y="310093"/>
                    <a:pt x="194703" y="312739"/>
                    <a:pt x="199932" y="312739"/>
                  </a:cubicBezTo>
                  <a:cubicBezTo>
                    <a:pt x="250919" y="312739"/>
                    <a:pt x="250919" y="312739"/>
                    <a:pt x="250919" y="312739"/>
                  </a:cubicBezTo>
                  <a:cubicBezTo>
                    <a:pt x="254841" y="312739"/>
                    <a:pt x="258763" y="310093"/>
                    <a:pt x="258763" y="306124"/>
                  </a:cubicBezTo>
                  <a:lnTo>
                    <a:pt x="258763" y="280989"/>
                  </a:lnTo>
                  <a:cubicBezTo>
                    <a:pt x="258763" y="277020"/>
                    <a:pt x="254841" y="273051"/>
                    <a:pt x="250919" y="273051"/>
                  </a:cubicBezTo>
                  <a:cubicBezTo>
                    <a:pt x="199932" y="273051"/>
                    <a:pt x="199932" y="273051"/>
                    <a:pt x="199932" y="273051"/>
                  </a:cubicBezTo>
                  <a:close/>
                  <a:moveTo>
                    <a:pt x="101328" y="196851"/>
                  </a:moveTo>
                  <a:cubicBezTo>
                    <a:pt x="103960" y="196851"/>
                    <a:pt x="105276" y="196851"/>
                    <a:pt x="107908" y="196851"/>
                  </a:cubicBezTo>
                  <a:cubicBezTo>
                    <a:pt x="109224" y="198169"/>
                    <a:pt x="110540" y="199487"/>
                    <a:pt x="111856" y="202123"/>
                  </a:cubicBezTo>
                  <a:cubicBezTo>
                    <a:pt x="128964" y="248250"/>
                    <a:pt x="128964" y="248250"/>
                    <a:pt x="128964" y="248250"/>
                  </a:cubicBezTo>
                  <a:cubicBezTo>
                    <a:pt x="131595" y="239025"/>
                    <a:pt x="131595" y="239025"/>
                    <a:pt x="131595" y="239025"/>
                  </a:cubicBezTo>
                  <a:cubicBezTo>
                    <a:pt x="126332" y="225845"/>
                    <a:pt x="126332" y="225845"/>
                    <a:pt x="126332" y="225845"/>
                  </a:cubicBezTo>
                  <a:cubicBezTo>
                    <a:pt x="125016" y="223209"/>
                    <a:pt x="126332" y="220574"/>
                    <a:pt x="127648" y="217938"/>
                  </a:cubicBezTo>
                  <a:cubicBezTo>
                    <a:pt x="128964" y="216620"/>
                    <a:pt x="131595" y="215302"/>
                    <a:pt x="132911" y="215302"/>
                  </a:cubicBezTo>
                  <a:cubicBezTo>
                    <a:pt x="167126" y="215302"/>
                    <a:pt x="167126" y="215302"/>
                    <a:pt x="167126" y="215302"/>
                  </a:cubicBezTo>
                  <a:cubicBezTo>
                    <a:pt x="168442" y="215302"/>
                    <a:pt x="171074" y="216620"/>
                    <a:pt x="172390" y="217938"/>
                  </a:cubicBezTo>
                  <a:cubicBezTo>
                    <a:pt x="173706" y="220574"/>
                    <a:pt x="175022" y="223209"/>
                    <a:pt x="173706" y="225845"/>
                  </a:cubicBezTo>
                  <a:cubicBezTo>
                    <a:pt x="168442" y="239025"/>
                    <a:pt x="168442" y="239025"/>
                    <a:pt x="168442" y="239025"/>
                  </a:cubicBezTo>
                  <a:cubicBezTo>
                    <a:pt x="171074" y="248250"/>
                    <a:pt x="171074" y="248250"/>
                    <a:pt x="171074" y="248250"/>
                  </a:cubicBezTo>
                  <a:cubicBezTo>
                    <a:pt x="188182" y="202123"/>
                    <a:pt x="188182" y="202123"/>
                    <a:pt x="188182" y="202123"/>
                  </a:cubicBezTo>
                  <a:cubicBezTo>
                    <a:pt x="189498" y="199487"/>
                    <a:pt x="190814" y="198169"/>
                    <a:pt x="192130" y="196851"/>
                  </a:cubicBezTo>
                  <a:cubicBezTo>
                    <a:pt x="194762" y="196851"/>
                    <a:pt x="196078" y="196851"/>
                    <a:pt x="198710" y="196851"/>
                  </a:cubicBezTo>
                  <a:cubicBezTo>
                    <a:pt x="265823" y="224527"/>
                    <a:pt x="265823" y="224527"/>
                    <a:pt x="265823" y="224527"/>
                  </a:cubicBezTo>
                  <a:cubicBezTo>
                    <a:pt x="286879" y="232435"/>
                    <a:pt x="300038" y="252204"/>
                    <a:pt x="300038" y="274609"/>
                  </a:cubicBezTo>
                  <a:cubicBezTo>
                    <a:pt x="300038" y="328643"/>
                    <a:pt x="300038" y="328643"/>
                    <a:pt x="300038" y="328643"/>
                  </a:cubicBezTo>
                  <a:cubicBezTo>
                    <a:pt x="300038" y="332597"/>
                    <a:pt x="296090" y="336551"/>
                    <a:pt x="292142" y="336551"/>
                  </a:cubicBezTo>
                  <a:cubicBezTo>
                    <a:pt x="7896" y="336551"/>
                    <a:pt x="7896" y="336551"/>
                    <a:pt x="7896" y="336551"/>
                  </a:cubicBezTo>
                  <a:cubicBezTo>
                    <a:pt x="3948" y="336551"/>
                    <a:pt x="0" y="332597"/>
                    <a:pt x="0" y="328643"/>
                  </a:cubicBezTo>
                  <a:cubicBezTo>
                    <a:pt x="0" y="274609"/>
                    <a:pt x="0" y="274609"/>
                    <a:pt x="0" y="274609"/>
                  </a:cubicBezTo>
                  <a:cubicBezTo>
                    <a:pt x="0" y="252204"/>
                    <a:pt x="13159" y="232435"/>
                    <a:pt x="34215" y="224527"/>
                  </a:cubicBezTo>
                  <a:cubicBezTo>
                    <a:pt x="101328" y="196851"/>
                    <a:pt x="101328" y="196851"/>
                    <a:pt x="101328" y="196851"/>
                  </a:cubicBezTo>
                  <a:close/>
                  <a:moveTo>
                    <a:pt x="155328" y="0"/>
                  </a:moveTo>
                  <a:cubicBezTo>
                    <a:pt x="171252" y="0"/>
                    <a:pt x="187177" y="5285"/>
                    <a:pt x="201775" y="15854"/>
                  </a:cubicBezTo>
                  <a:cubicBezTo>
                    <a:pt x="225662" y="34350"/>
                    <a:pt x="223008" y="72663"/>
                    <a:pt x="223008" y="79268"/>
                  </a:cubicBezTo>
                  <a:cubicBezTo>
                    <a:pt x="223008" y="84553"/>
                    <a:pt x="224335" y="89838"/>
                    <a:pt x="224335" y="93801"/>
                  </a:cubicBezTo>
                  <a:cubicBezTo>
                    <a:pt x="225662" y="95122"/>
                    <a:pt x="228316" y="96443"/>
                    <a:pt x="229643" y="100407"/>
                  </a:cubicBezTo>
                  <a:cubicBezTo>
                    <a:pt x="234951" y="107012"/>
                    <a:pt x="234951" y="114939"/>
                    <a:pt x="232297" y="125508"/>
                  </a:cubicBezTo>
                  <a:cubicBezTo>
                    <a:pt x="226989" y="146647"/>
                    <a:pt x="215045" y="150610"/>
                    <a:pt x="208410" y="151931"/>
                  </a:cubicBezTo>
                  <a:cubicBezTo>
                    <a:pt x="204429" y="159858"/>
                    <a:pt x="195139" y="175712"/>
                    <a:pt x="185850" y="183639"/>
                  </a:cubicBezTo>
                  <a:cubicBezTo>
                    <a:pt x="183196" y="187602"/>
                    <a:pt x="177888" y="190244"/>
                    <a:pt x="172579" y="192887"/>
                  </a:cubicBezTo>
                  <a:cubicBezTo>
                    <a:pt x="164617" y="195529"/>
                    <a:pt x="157982" y="196850"/>
                    <a:pt x="150019" y="196850"/>
                  </a:cubicBezTo>
                  <a:cubicBezTo>
                    <a:pt x="142057" y="196850"/>
                    <a:pt x="135422" y="195529"/>
                    <a:pt x="127459" y="192887"/>
                  </a:cubicBezTo>
                  <a:cubicBezTo>
                    <a:pt x="122151" y="190244"/>
                    <a:pt x="116843" y="187602"/>
                    <a:pt x="114189" y="183639"/>
                  </a:cubicBezTo>
                  <a:cubicBezTo>
                    <a:pt x="104900" y="175712"/>
                    <a:pt x="95610" y="159858"/>
                    <a:pt x="91629" y="151931"/>
                  </a:cubicBezTo>
                  <a:cubicBezTo>
                    <a:pt x="84994" y="150610"/>
                    <a:pt x="73050" y="146647"/>
                    <a:pt x="67742" y="125508"/>
                  </a:cubicBezTo>
                  <a:cubicBezTo>
                    <a:pt x="65088" y="114939"/>
                    <a:pt x="65088" y="107012"/>
                    <a:pt x="70396" y="100407"/>
                  </a:cubicBezTo>
                  <a:cubicBezTo>
                    <a:pt x="71723" y="96443"/>
                    <a:pt x="74377" y="95122"/>
                    <a:pt x="75704" y="93801"/>
                  </a:cubicBezTo>
                  <a:cubicBezTo>
                    <a:pt x="75704" y="91159"/>
                    <a:pt x="75704" y="88516"/>
                    <a:pt x="77031" y="85874"/>
                  </a:cubicBezTo>
                  <a:cubicBezTo>
                    <a:pt x="73050" y="80590"/>
                    <a:pt x="67742" y="68699"/>
                    <a:pt x="74377" y="50203"/>
                  </a:cubicBezTo>
                  <a:cubicBezTo>
                    <a:pt x="81013" y="30386"/>
                    <a:pt x="95610" y="27744"/>
                    <a:pt x="103572" y="27744"/>
                  </a:cubicBezTo>
                  <a:cubicBezTo>
                    <a:pt x="106227" y="22459"/>
                    <a:pt x="111535" y="17175"/>
                    <a:pt x="119497" y="10569"/>
                  </a:cubicBezTo>
                  <a:cubicBezTo>
                    <a:pt x="128786" y="3963"/>
                    <a:pt x="142057" y="0"/>
                    <a:pt x="15532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grpSp>
        <p:nvGrpSpPr>
          <p:cNvPr id="37" name="组合 36"/>
          <p:cNvGrpSpPr/>
          <p:nvPr/>
        </p:nvGrpSpPr>
        <p:grpSpPr>
          <a:xfrm>
            <a:off x="4651716" y="2287814"/>
            <a:ext cx="612000" cy="612000"/>
            <a:chOff x="1269661" y="2309585"/>
            <a:chExt cx="612000" cy="612000"/>
          </a:xfrm>
        </p:grpSpPr>
        <p:sp>
          <p:nvSpPr>
            <p:cNvPr id="38" name="矩形 37"/>
            <p:cNvSpPr/>
            <p:nvPr/>
          </p:nvSpPr>
          <p:spPr>
            <a:xfrm>
              <a:off x="1269661" y="2309585"/>
              <a:ext cx="612000" cy="612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39" name="矩形 17"/>
            <p:cNvSpPr/>
            <p:nvPr/>
          </p:nvSpPr>
          <p:spPr>
            <a:xfrm>
              <a:off x="1450607" y="2471585"/>
              <a:ext cx="250107" cy="288000"/>
            </a:xfrm>
            <a:custGeom>
              <a:gdLst>
                <a:gd fmla="*/ 184010 w 292270" name="connsiteX0"/>
                <a:gd fmla="*/ 131763 h 336550" name="connsiteY0"/>
                <a:gd fmla="*/ 178567 w 292270" name="connsiteX1"/>
                <a:gd fmla="*/ 141923 h 336550" name="connsiteY1"/>
                <a:gd fmla="*/ 184010 w 292270" name="connsiteX2"/>
                <a:gd fmla="*/ 150813 h 336550" name="connsiteY2"/>
                <a:gd fmla="*/ 188092 w 292270" name="connsiteX3"/>
                <a:gd fmla="*/ 141923 h 336550" name="connsiteY3"/>
                <a:gd fmla="*/ 184010 w 292270" name="connsiteX4"/>
                <a:gd fmla="*/ 131763 h 336550" name="connsiteY4"/>
                <a:gd fmla="*/ 141147 w 292270" name="connsiteX5"/>
                <a:gd fmla="*/ 131763 h 336550" name="connsiteY5"/>
                <a:gd fmla="*/ 135704 w 292270" name="connsiteX6"/>
                <a:gd fmla="*/ 141923 h 336550" name="connsiteY6"/>
                <a:gd fmla="*/ 141147 w 292270" name="connsiteX7"/>
                <a:gd fmla="*/ 150813 h 336550" name="connsiteY7"/>
                <a:gd fmla="*/ 145229 w 292270" name="connsiteX8"/>
                <a:gd fmla="*/ 141923 h 336550" name="connsiteY8"/>
                <a:gd fmla="*/ 141147 w 292270" name="connsiteX9"/>
                <a:gd fmla="*/ 131763 h 336550" name="connsiteY9"/>
                <a:gd fmla="*/ 96811 w 292270" name="connsiteX10"/>
                <a:gd fmla="*/ 131763 h 336550" name="connsiteY10"/>
                <a:gd fmla="*/ 92842 w 292270" name="connsiteX11"/>
                <a:gd fmla="*/ 134938 h 336550" name="connsiteY11"/>
                <a:gd fmla="*/ 100780 w 292270" name="connsiteX12"/>
                <a:gd fmla="*/ 134938 h 336550" name="connsiteY12"/>
                <a:gd fmla="*/ 96811 w 292270" name="connsiteX13"/>
                <a:gd fmla="*/ 131763 h 336550" name="connsiteY13"/>
                <a:gd fmla="*/ 225310 w 292270" name="connsiteX14"/>
                <a:gd fmla="*/ 127000 h 336550" name="connsiteY14"/>
                <a:gd fmla="*/ 226721 w 292270" name="connsiteX15"/>
                <a:gd fmla="*/ 127000 h 336550" name="connsiteY15"/>
                <a:gd fmla="*/ 229543 w 292270" name="connsiteX16"/>
                <a:gd fmla="*/ 127000 h 336550" name="connsiteY16"/>
                <a:gd fmla="*/ 230954 w 292270" name="connsiteX17"/>
                <a:gd fmla="*/ 127000 h 336550" name="connsiteY17"/>
                <a:gd fmla="*/ 230954 w 292270" name="connsiteX18"/>
                <a:gd fmla="*/ 155792 h 336550" name="connsiteY18"/>
                <a:gd fmla="*/ 229543 w 292270" name="connsiteX19"/>
                <a:gd fmla="*/ 157163 h 336550" name="connsiteY19"/>
                <a:gd fmla="*/ 225310 w 292270" name="connsiteX20"/>
                <a:gd fmla="*/ 157163 h 336550" name="connsiteY20"/>
                <a:gd fmla="*/ 225310 w 292270" name="connsiteX21"/>
                <a:gd fmla="*/ 155792 h 336550" name="connsiteY21"/>
                <a:gd fmla="*/ 225310 w 292270" name="connsiteX22"/>
                <a:gd fmla="*/ 132484 h 336550" name="connsiteY22"/>
                <a:gd fmla="*/ 221076 w 292270" name="connsiteX23"/>
                <a:gd fmla="*/ 133855 h 336550" name="connsiteY23"/>
                <a:gd fmla="*/ 221076 w 292270" name="connsiteX24"/>
                <a:gd fmla="*/ 135227 h 336550" name="connsiteY24"/>
                <a:gd fmla="*/ 219665 w 292270" name="connsiteX25"/>
                <a:gd fmla="*/ 133855 h 336550" name="connsiteY25"/>
                <a:gd fmla="*/ 219665 w 292270" name="connsiteX26"/>
                <a:gd fmla="*/ 131113 h 336550" name="connsiteY26"/>
                <a:gd fmla="*/ 219665 w 292270" name="connsiteX27"/>
                <a:gd fmla="*/ 129742 h 336550" name="connsiteY27"/>
                <a:gd fmla="*/ 225310 w 292270" name="connsiteX28"/>
                <a:gd fmla="*/ 127000 h 336550" name="connsiteY28"/>
                <a:gd fmla="*/ 203791 w 292270" name="connsiteX29"/>
                <a:gd fmla="*/ 127000 h 336550" name="connsiteY29"/>
                <a:gd fmla="*/ 207495 w 292270" name="connsiteX30"/>
                <a:gd fmla="*/ 127000 h 336550" name="connsiteY30"/>
                <a:gd fmla="*/ 208730 w 292270" name="connsiteX31"/>
                <a:gd fmla="*/ 127000 h 336550" name="connsiteY31"/>
                <a:gd fmla="*/ 208730 w 292270" name="connsiteX32"/>
                <a:gd fmla="*/ 155792 h 336550" name="connsiteY32"/>
                <a:gd fmla="*/ 207495 w 292270" name="connsiteX33"/>
                <a:gd fmla="*/ 157163 h 336550" name="connsiteY33"/>
                <a:gd fmla="*/ 203791 w 292270" name="connsiteX34"/>
                <a:gd fmla="*/ 157163 h 336550" name="connsiteY34"/>
                <a:gd fmla="*/ 202556 w 292270" name="connsiteX35"/>
                <a:gd fmla="*/ 155792 h 336550" name="connsiteY35"/>
                <a:gd fmla="*/ 202556 w 292270" name="connsiteX36"/>
                <a:gd fmla="*/ 132484 h 336550" name="connsiteY36"/>
                <a:gd fmla="*/ 200086 w 292270" name="connsiteX37"/>
                <a:gd fmla="*/ 133855 h 336550" name="connsiteY37"/>
                <a:gd fmla="*/ 198852 w 292270" name="connsiteX38"/>
                <a:gd fmla="*/ 135227 h 336550" name="connsiteY38"/>
                <a:gd fmla="*/ 198852 w 292270" name="connsiteX39"/>
                <a:gd fmla="*/ 133855 h 336550" name="connsiteY39"/>
                <a:gd fmla="*/ 197617 w 292270" name="connsiteX40"/>
                <a:gd fmla="*/ 131113 h 336550" name="connsiteY40"/>
                <a:gd fmla="*/ 198852 w 292270" name="connsiteX41"/>
                <a:gd fmla="*/ 129742 h 336550" name="connsiteY41"/>
                <a:gd fmla="*/ 203791 w 292270" name="connsiteX42"/>
                <a:gd fmla="*/ 127000 h 336550" name="connsiteY42"/>
                <a:gd fmla="*/ 183964 w 292270" name="connsiteX43"/>
                <a:gd fmla="*/ 127000 h 336550" name="connsiteY43"/>
                <a:gd fmla="*/ 192854 w 292270" name="connsiteX44"/>
                <a:gd fmla="*/ 141426 h 336550" name="connsiteY44"/>
                <a:gd fmla="*/ 182694 w 292270" name="connsiteX45"/>
                <a:gd fmla="*/ 157163 h 336550" name="connsiteY45"/>
                <a:gd fmla="*/ 173804 w 292270" name="connsiteX46"/>
                <a:gd fmla="*/ 142737 h 336550" name="connsiteY46"/>
                <a:gd fmla="*/ 183964 w 292270" name="connsiteX47"/>
                <a:gd fmla="*/ 127000 h 336550" name="connsiteY47"/>
                <a:gd fmla="*/ 161699 w 292270" name="connsiteX48"/>
                <a:gd fmla="*/ 127000 h 336550" name="connsiteY48"/>
                <a:gd fmla="*/ 164478 w 292270" name="connsiteX49"/>
                <a:gd fmla="*/ 127000 h 336550" name="connsiteY49"/>
                <a:gd fmla="*/ 165867 w 292270" name="connsiteX50"/>
                <a:gd fmla="*/ 127000 h 336550" name="connsiteY50"/>
                <a:gd fmla="*/ 165867 w 292270" name="connsiteX51"/>
                <a:gd fmla="*/ 155792 h 336550" name="connsiteY51"/>
                <a:gd fmla="*/ 164478 w 292270" name="connsiteX52"/>
                <a:gd fmla="*/ 157163 h 336550" name="connsiteY52"/>
                <a:gd fmla="*/ 161699 w 292270" name="connsiteX53"/>
                <a:gd fmla="*/ 157163 h 336550" name="connsiteY53"/>
                <a:gd fmla="*/ 160310 w 292270" name="connsiteX54"/>
                <a:gd fmla="*/ 155792 h 336550" name="connsiteY54"/>
                <a:gd fmla="*/ 160310 w 292270" name="connsiteX55"/>
                <a:gd fmla="*/ 132484 h 336550" name="connsiteY55"/>
                <a:gd fmla="*/ 156143 w 292270" name="connsiteX56"/>
                <a:gd fmla="*/ 133855 h 336550" name="connsiteY56"/>
                <a:gd fmla="*/ 156143 w 292270" name="connsiteX57"/>
                <a:gd fmla="*/ 135227 h 336550" name="connsiteY57"/>
                <a:gd fmla="*/ 154754 w 292270" name="connsiteX58"/>
                <a:gd fmla="*/ 133855 h 336550" name="connsiteY58"/>
                <a:gd fmla="*/ 154754 w 292270" name="connsiteX59"/>
                <a:gd fmla="*/ 131113 h 336550" name="connsiteY59"/>
                <a:gd fmla="*/ 154754 w 292270" name="connsiteX60"/>
                <a:gd fmla="*/ 129742 h 336550" name="connsiteY60"/>
                <a:gd fmla="*/ 161699 w 292270" name="connsiteX61"/>
                <a:gd fmla="*/ 127000 h 336550" name="connsiteY61"/>
                <a:gd fmla="*/ 141261 w 292270" name="connsiteX62"/>
                <a:gd fmla="*/ 127000 h 336550" name="connsiteY62"/>
                <a:gd fmla="*/ 151580 w 292270" name="connsiteX63"/>
                <a:gd fmla="*/ 141426 h 336550" name="connsiteY63"/>
                <a:gd fmla="*/ 141261 w 292270" name="connsiteX64"/>
                <a:gd fmla="*/ 157163 h 336550" name="connsiteY64"/>
                <a:gd fmla="*/ 130942 w 292270" name="connsiteX65"/>
                <a:gd fmla="*/ 142737 h 336550" name="connsiteY65"/>
                <a:gd fmla="*/ 141261 w 292270" name="connsiteX66"/>
                <a:gd fmla="*/ 127000 h 336550" name="connsiteY66"/>
                <a:gd fmla="*/ 247736 w 292270" name="connsiteX67"/>
                <a:gd fmla="*/ 80963 h 336550" name="connsiteY67"/>
                <a:gd fmla="*/ 243654 w 292270" name="connsiteX68"/>
                <a:gd fmla="*/ 91970 h 336550" name="connsiteY68"/>
                <a:gd fmla="*/ 247736 w 292270" name="connsiteX69"/>
                <a:gd fmla="*/ 101601 h 336550" name="connsiteY69"/>
                <a:gd fmla="*/ 253179 w 292270" name="connsiteX70"/>
                <a:gd fmla="*/ 90594 h 336550" name="connsiteY70"/>
                <a:gd fmla="*/ 247736 w 292270" name="connsiteX71"/>
                <a:gd fmla="*/ 80963 h 336550" name="connsiteY71"/>
                <a:gd fmla="*/ 205328 w 292270" name="connsiteX72"/>
                <a:gd fmla="*/ 80963 h 336550" name="connsiteY72"/>
                <a:gd fmla="*/ 200792 w 292270" name="connsiteX73"/>
                <a:gd fmla="*/ 91970 h 336550" name="connsiteY73"/>
                <a:gd fmla="*/ 205328 w 292270" name="connsiteX74"/>
                <a:gd fmla="*/ 101601 h 336550" name="connsiteY74"/>
                <a:gd fmla="*/ 208730 w 292270" name="connsiteX75"/>
                <a:gd fmla="*/ 90594 h 336550" name="connsiteY75"/>
                <a:gd fmla="*/ 205328 w 292270" name="connsiteX76"/>
                <a:gd fmla="*/ 80963 h 336550" name="connsiteY76"/>
                <a:gd fmla="*/ 184010 w 292270" name="connsiteX77"/>
                <a:gd fmla="*/ 80963 h 336550" name="connsiteY77"/>
                <a:gd fmla="*/ 178567 w 292270" name="connsiteX78"/>
                <a:gd fmla="*/ 91970 h 336550" name="connsiteY78"/>
                <a:gd fmla="*/ 184010 w 292270" name="connsiteX79"/>
                <a:gd fmla="*/ 101601 h 336550" name="connsiteY79"/>
                <a:gd fmla="*/ 188092 w 292270" name="connsiteX80"/>
                <a:gd fmla="*/ 90594 h 336550" name="connsiteY80"/>
                <a:gd fmla="*/ 184010 w 292270" name="connsiteX81"/>
                <a:gd fmla="*/ 80963 h 336550" name="connsiteY81"/>
                <a:gd fmla="*/ 162011 w 292270" name="connsiteX82"/>
                <a:gd fmla="*/ 80963 h 336550" name="connsiteY82"/>
                <a:gd fmla="*/ 157929 w 292270" name="connsiteX83"/>
                <a:gd fmla="*/ 91970 h 336550" name="connsiteY83"/>
                <a:gd fmla="*/ 162011 w 292270" name="connsiteX84"/>
                <a:gd fmla="*/ 101601 h 336550" name="connsiteY84"/>
                <a:gd fmla="*/ 167454 w 292270" name="connsiteX85"/>
                <a:gd fmla="*/ 90594 h 336550" name="connsiteY85"/>
                <a:gd fmla="*/ 162011 w 292270" name="connsiteX86"/>
                <a:gd fmla="*/ 80963 h 336550" name="connsiteY86"/>
                <a:gd fmla="*/ 76173 w 292270" name="connsiteX87"/>
                <a:gd fmla="*/ 80963 h 336550" name="connsiteY87"/>
                <a:gd fmla="*/ 72204 w 292270" name="connsiteX88"/>
                <a:gd fmla="*/ 91970 h 336550" name="connsiteY88"/>
                <a:gd fmla="*/ 76173 w 292270" name="connsiteX89"/>
                <a:gd fmla="*/ 101601 h 336550" name="connsiteY89"/>
                <a:gd fmla="*/ 80142 w 292270" name="connsiteX90"/>
                <a:gd fmla="*/ 90594 h 336550" name="connsiteY90"/>
                <a:gd fmla="*/ 76173 w 292270" name="connsiteX91"/>
                <a:gd fmla="*/ 80963 h 336550" name="connsiteY91"/>
                <a:gd fmla="*/ 225310 w 292270" name="connsiteX92"/>
                <a:gd fmla="*/ 76200 h 336550" name="connsiteY92"/>
                <a:gd fmla="*/ 226721 w 292270" name="connsiteX93"/>
                <a:gd fmla="*/ 76200 h 336550" name="connsiteY93"/>
                <a:gd fmla="*/ 229543 w 292270" name="connsiteX94"/>
                <a:gd fmla="*/ 76200 h 336550" name="connsiteY94"/>
                <a:gd fmla="*/ 230954 w 292270" name="connsiteX95"/>
                <a:gd fmla="*/ 77511 h 336550" name="connsiteY95"/>
                <a:gd fmla="*/ 230954 w 292270" name="connsiteX96"/>
                <a:gd fmla="*/ 105052 h 336550" name="connsiteY96"/>
                <a:gd fmla="*/ 229543 w 292270" name="connsiteX97"/>
                <a:gd fmla="*/ 106363 h 336550" name="connsiteY97"/>
                <a:gd fmla="*/ 225310 w 292270" name="connsiteX98"/>
                <a:gd fmla="*/ 106363 h 336550" name="connsiteY98"/>
                <a:gd fmla="*/ 225310 w 292270" name="connsiteX99"/>
                <a:gd fmla="*/ 105052 h 336550" name="connsiteY99"/>
                <a:gd fmla="*/ 225310 w 292270" name="connsiteX100"/>
                <a:gd fmla="*/ 82757 h 336550" name="connsiteY100"/>
                <a:gd fmla="*/ 221076 w 292270" name="connsiteX101"/>
                <a:gd fmla="*/ 84069 h 336550" name="connsiteY101"/>
                <a:gd fmla="*/ 219665 w 292270" name="connsiteX102"/>
                <a:gd fmla="*/ 84069 h 336550" name="connsiteY102"/>
                <a:gd fmla="*/ 219665 w 292270" name="connsiteX103"/>
                <a:gd fmla="*/ 81446 h 336550" name="connsiteY103"/>
                <a:gd fmla="*/ 219665 w 292270" name="connsiteX104"/>
                <a:gd fmla="*/ 80134 h 336550" name="connsiteY104"/>
                <a:gd fmla="*/ 225310 w 292270" name="connsiteX105"/>
                <a:gd fmla="*/ 76200 h 336550" name="connsiteY105"/>
                <a:gd fmla="*/ 205555 w 292270" name="connsiteX106"/>
                <a:gd fmla="*/ 76200 h 336550" name="connsiteY106"/>
                <a:gd fmla="*/ 216667 w 292270" name="connsiteX107"/>
                <a:gd fmla="*/ 90626 h 336550" name="connsiteY107"/>
                <a:gd fmla="*/ 205555 w 292270" name="connsiteX108"/>
                <a:gd fmla="*/ 106363 h 336550" name="connsiteY108"/>
                <a:gd fmla="*/ 194442 w 292270" name="connsiteX109"/>
                <a:gd fmla="*/ 91937 h 336550" name="connsiteY109"/>
                <a:gd fmla="*/ 205555 w 292270" name="connsiteX110"/>
                <a:gd fmla="*/ 76200 h 336550" name="connsiteY110"/>
                <a:gd fmla="*/ 183964 w 292270" name="connsiteX111"/>
                <a:gd fmla="*/ 76200 h 336550" name="connsiteY111"/>
                <a:gd fmla="*/ 192854 w 292270" name="connsiteX112"/>
                <a:gd fmla="*/ 90626 h 336550" name="connsiteY112"/>
                <a:gd fmla="*/ 182694 w 292270" name="connsiteX113"/>
                <a:gd fmla="*/ 106363 h 336550" name="connsiteY113"/>
                <a:gd fmla="*/ 173804 w 292270" name="connsiteX114"/>
                <a:gd fmla="*/ 91937 h 336550" name="connsiteY114"/>
                <a:gd fmla="*/ 183964 w 292270" name="connsiteX115"/>
                <a:gd fmla="*/ 76200 h 336550" name="connsiteY115"/>
                <a:gd fmla="*/ 161898 w 292270" name="connsiteX116"/>
                <a:gd fmla="*/ 76200 h 336550" name="connsiteY116"/>
                <a:gd fmla="*/ 172217 w 292270" name="connsiteX117"/>
                <a:gd fmla="*/ 90626 h 336550" name="connsiteY117"/>
                <a:gd fmla="*/ 161898 w 292270" name="connsiteX118"/>
                <a:gd fmla="*/ 106363 h 336550" name="connsiteY118"/>
                <a:gd fmla="*/ 151579 w 292270" name="connsiteX119"/>
                <a:gd fmla="*/ 91937 h 336550" name="connsiteY119"/>
                <a:gd fmla="*/ 161898 w 292270" name="connsiteX120"/>
                <a:gd fmla="*/ 76200 h 336550" name="connsiteY120"/>
                <a:gd fmla="*/ 139584 w 292270" name="connsiteX121"/>
                <a:gd fmla="*/ 76200 h 336550" name="connsiteY121"/>
                <a:gd fmla="*/ 140996 w 292270" name="connsiteX122"/>
                <a:gd fmla="*/ 76200 h 336550" name="connsiteY122"/>
                <a:gd fmla="*/ 143818 w 292270" name="connsiteX123"/>
                <a:gd fmla="*/ 76200 h 336550" name="connsiteY123"/>
                <a:gd fmla="*/ 145229 w 292270" name="connsiteX124"/>
                <a:gd fmla="*/ 77511 h 336550" name="connsiteY124"/>
                <a:gd fmla="*/ 145229 w 292270" name="connsiteX125"/>
                <a:gd fmla="*/ 105052 h 336550" name="connsiteY125"/>
                <a:gd fmla="*/ 143818 w 292270" name="connsiteX126"/>
                <a:gd fmla="*/ 106363 h 336550" name="connsiteY126"/>
                <a:gd fmla="*/ 139584 w 292270" name="connsiteX127"/>
                <a:gd fmla="*/ 106363 h 336550" name="connsiteY127"/>
                <a:gd fmla="*/ 139584 w 292270" name="connsiteX128"/>
                <a:gd fmla="*/ 105052 h 336550" name="connsiteY128"/>
                <a:gd fmla="*/ 139584 w 292270" name="connsiteX129"/>
                <a:gd fmla="*/ 82757 h 336550" name="connsiteY129"/>
                <a:gd fmla="*/ 135351 w 292270" name="connsiteX130"/>
                <a:gd fmla="*/ 84069 h 336550" name="connsiteY130"/>
                <a:gd fmla="*/ 133940 w 292270" name="connsiteX131"/>
                <a:gd fmla="*/ 84069 h 336550" name="connsiteY131"/>
                <a:gd fmla="*/ 132529 w 292270" name="connsiteX132"/>
                <a:gd fmla="*/ 81446 h 336550" name="connsiteY132"/>
                <a:gd fmla="*/ 133940 w 292270" name="connsiteX133"/>
                <a:gd fmla="*/ 80134 h 336550" name="connsiteY133"/>
                <a:gd fmla="*/ 139584 w 292270" name="connsiteX134"/>
                <a:gd fmla="*/ 76200 h 336550" name="connsiteY134"/>
                <a:gd fmla="*/ 118837 w 292270" name="connsiteX135"/>
                <a:gd fmla="*/ 76200 h 336550" name="connsiteY135"/>
                <a:gd fmla="*/ 123005 w 292270" name="connsiteX136"/>
                <a:gd fmla="*/ 76200 h 336550" name="connsiteY136"/>
                <a:gd fmla="*/ 123005 w 292270" name="connsiteX137"/>
                <a:gd fmla="*/ 77511 h 336550" name="connsiteY137"/>
                <a:gd fmla="*/ 123005 w 292270" name="connsiteX138"/>
                <a:gd fmla="*/ 105052 h 336550" name="connsiteY138"/>
                <a:gd fmla="*/ 123005 w 292270" name="connsiteX139"/>
                <a:gd fmla="*/ 106363 h 336550" name="connsiteY139"/>
                <a:gd fmla="*/ 118837 w 292270" name="connsiteX140"/>
                <a:gd fmla="*/ 106363 h 336550" name="connsiteY140"/>
                <a:gd fmla="*/ 117448 w 292270" name="connsiteX141"/>
                <a:gd fmla="*/ 105052 h 336550" name="connsiteY141"/>
                <a:gd fmla="*/ 117448 w 292270" name="connsiteX142"/>
                <a:gd fmla="*/ 82757 h 336550" name="connsiteY142"/>
                <a:gd fmla="*/ 114670 w 292270" name="connsiteX143"/>
                <a:gd fmla="*/ 84069 h 336550" name="connsiteY143"/>
                <a:gd fmla="*/ 113281 w 292270" name="connsiteX144"/>
                <a:gd fmla="*/ 84069 h 336550" name="connsiteY144"/>
                <a:gd fmla="*/ 111892 w 292270" name="connsiteX145"/>
                <a:gd fmla="*/ 81446 h 336550" name="connsiteY145"/>
                <a:gd fmla="*/ 111892 w 292270" name="connsiteX146"/>
                <a:gd fmla="*/ 80134 h 336550" name="connsiteY146"/>
                <a:gd fmla="*/ 118837 w 292270" name="connsiteX147"/>
                <a:gd fmla="*/ 76200 h 336550" name="connsiteY147"/>
                <a:gd fmla="*/ 97207 w 292270" name="connsiteX148"/>
                <a:gd fmla="*/ 76200 h 336550" name="connsiteY148"/>
                <a:gd fmla="*/ 99588 w 292270" name="connsiteX149"/>
                <a:gd fmla="*/ 76200 h 336550" name="connsiteY149"/>
                <a:gd fmla="*/ 100779 w 292270" name="connsiteX150"/>
                <a:gd fmla="*/ 77511 h 336550" name="connsiteY150"/>
                <a:gd fmla="*/ 100779 w 292270" name="connsiteX151"/>
                <a:gd fmla="*/ 105052 h 336550" name="connsiteY151"/>
                <a:gd fmla="*/ 99588 w 292270" name="connsiteX152"/>
                <a:gd fmla="*/ 106363 h 336550" name="connsiteY152"/>
                <a:gd fmla="*/ 97207 w 292270" name="connsiteX153"/>
                <a:gd fmla="*/ 106363 h 336550" name="connsiteY153"/>
                <a:gd fmla="*/ 96016 w 292270" name="connsiteX154"/>
                <a:gd fmla="*/ 105052 h 336550" name="connsiteY154"/>
                <a:gd fmla="*/ 96016 w 292270" name="connsiteX155"/>
                <a:gd fmla="*/ 82757 h 336550" name="connsiteY155"/>
                <a:gd fmla="*/ 92444 w 292270" name="connsiteX156"/>
                <a:gd fmla="*/ 84069 h 336550" name="connsiteY156"/>
                <a:gd fmla="*/ 91254 w 292270" name="connsiteX157"/>
                <a:gd fmla="*/ 84069 h 336550" name="connsiteY157"/>
                <a:gd fmla="*/ 91254 w 292270" name="connsiteX158"/>
                <a:gd fmla="*/ 81446 h 336550" name="connsiteY158"/>
                <a:gd fmla="*/ 91254 w 292270" name="connsiteX159"/>
                <a:gd fmla="*/ 80134 h 336550" name="connsiteY159"/>
                <a:gd fmla="*/ 97207 w 292270" name="connsiteX160"/>
                <a:gd fmla="*/ 76200 h 336550" name="connsiteY160"/>
                <a:gd fmla="*/ 201926 w 292270" name="connsiteX161"/>
                <a:gd fmla="*/ 36513 h 336550" name="connsiteY161"/>
                <a:gd fmla="*/ 200792 w 292270" name="connsiteX162"/>
                <a:gd fmla="*/ 40409 h 336550" name="connsiteY162"/>
                <a:gd fmla="*/ 205328 w 292270" name="connsiteX163"/>
                <a:gd fmla="*/ 50801 h 336550" name="connsiteY163"/>
                <a:gd fmla="*/ 208730 w 292270" name="connsiteX164"/>
                <a:gd fmla="*/ 40409 h 336550" name="connsiteY164"/>
                <a:gd fmla="*/ 208730 w 292270" name="connsiteX165"/>
                <a:gd fmla="*/ 39111 h 336550" name="connsiteY165"/>
                <a:gd fmla="*/ 201926 w 292270" name="connsiteX166"/>
                <a:gd fmla="*/ 36513 h 336550" name="connsiteY166"/>
                <a:gd fmla="*/ 123005 w 292270" name="connsiteX167"/>
                <a:gd fmla="*/ 34925 h 336550" name="connsiteY167"/>
                <a:gd fmla="*/ 116201 w 292270" name="connsiteX168"/>
                <a:gd fmla="*/ 37571 h 336550" name="connsiteY168"/>
                <a:gd fmla="*/ 115067 w 292270" name="connsiteX169"/>
                <a:gd fmla="*/ 38894 h 336550" name="connsiteY169"/>
                <a:gd fmla="*/ 115067 w 292270" name="connsiteX170"/>
                <a:gd fmla="*/ 40216 h 336550" name="connsiteY170"/>
                <a:gd fmla="*/ 119603 w 292270" name="connsiteX171"/>
                <a:gd fmla="*/ 50800 h 336550" name="connsiteY171"/>
                <a:gd fmla="*/ 123005 w 292270" name="connsiteX172"/>
                <a:gd fmla="*/ 40216 h 336550" name="connsiteY172"/>
                <a:gd fmla="*/ 123005 w 292270" name="connsiteX173"/>
                <a:gd fmla="*/ 34925 h 336550" name="connsiteY173"/>
                <a:gd fmla="*/ 162011 w 292270" name="connsiteX174"/>
                <a:gd fmla="*/ 31750 h 336550" name="connsiteY174"/>
                <a:gd fmla="*/ 157929 w 292270" name="connsiteX175"/>
                <a:gd fmla="*/ 40640 h 336550" name="connsiteY175"/>
                <a:gd fmla="*/ 162011 w 292270" name="connsiteX176"/>
                <a:gd fmla="*/ 50800 h 336550" name="connsiteY176"/>
                <a:gd fmla="*/ 167454 w 292270" name="connsiteX177"/>
                <a:gd fmla="*/ 40640 h 336550" name="connsiteY177"/>
                <a:gd fmla="*/ 162011 w 292270" name="connsiteX178"/>
                <a:gd fmla="*/ 31750 h 336550" name="connsiteY178"/>
                <a:gd fmla="*/ 144703 w 292270" name="connsiteX179"/>
                <a:gd fmla="*/ 28575 h 336550" name="connsiteY179"/>
                <a:gd fmla="*/ 144703 w 292270" name="connsiteX180"/>
                <a:gd fmla="*/ 55075 h 336550" name="connsiteY180"/>
                <a:gd fmla="*/ 143389 w 292270" name="connsiteX181"/>
                <a:gd fmla="*/ 55075 h 336550" name="connsiteY181"/>
                <a:gd fmla="*/ 139447 w 292270" name="connsiteX182"/>
                <a:gd fmla="*/ 55075 h 336550" name="connsiteY182"/>
                <a:gd fmla="*/ 139447 w 292270" name="connsiteX183"/>
                <a:gd fmla="*/ 32550 h 336550" name="connsiteY183"/>
                <a:gd fmla="*/ 135504 w 292270" name="connsiteX184"/>
                <a:gd fmla="*/ 33875 h 336550" name="connsiteY184"/>
                <a:gd fmla="*/ 134190 w 292270" name="connsiteX185"/>
                <a:gd fmla="*/ 33875 h 336550" name="connsiteY185"/>
                <a:gd fmla="*/ 132876 w 292270" name="connsiteX186"/>
                <a:gd fmla="*/ 31225 h 336550" name="connsiteY186"/>
                <a:gd fmla="*/ 127619 w 292270" name="connsiteX187"/>
                <a:gd fmla="*/ 32550 h 336550" name="connsiteY187"/>
                <a:gd fmla="*/ 128934 w 292270" name="connsiteX188"/>
                <a:gd fmla="*/ 40500 h 336550" name="connsiteY188"/>
                <a:gd fmla="*/ 118420 w 292270" name="connsiteX189"/>
                <a:gd fmla="*/ 56400 h 336550" name="connsiteY189"/>
                <a:gd fmla="*/ 109221 w 292270" name="connsiteX190"/>
                <a:gd fmla="*/ 41825 h 336550" name="connsiteY190"/>
                <a:gd fmla="*/ 101336 w 292270" name="connsiteX191"/>
                <a:gd fmla="*/ 47125 h 336550" name="connsiteY191"/>
                <a:gd fmla="*/ 101336 w 292270" name="connsiteX192"/>
                <a:gd fmla="*/ 55075 h 336550" name="connsiteY192"/>
                <a:gd fmla="*/ 100022 w 292270" name="connsiteX193"/>
                <a:gd fmla="*/ 55075 h 336550" name="connsiteY193"/>
                <a:gd fmla="*/ 97394 w 292270" name="connsiteX194"/>
                <a:gd fmla="*/ 55075 h 336550" name="connsiteY194"/>
                <a:gd fmla="*/ 96080 w 292270" name="connsiteX195"/>
                <a:gd fmla="*/ 55075 h 336550" name="connsiteY195"/>
                <a:gd fmla="*/ 96080 w 292270" name="connsiteX196"/>
                <a:gd fmla="*/ 49775 h 336550" name="connsiteY196"/>
                <a:gd fmla="*/ 72425 w 292270" name="connsiteX197"/>
                <a:gd fmla="*/ 77600 h 336550" name="connsiteY197"/>
                <a:gd fmla="*/ 76367 w 292270" name="connsiteX198"/>
                <a:gd fmla="*/ 76275 h 336550" name="connsiteY198"/>
                <a:gd fmla="*/ 86880 w 292270" name="connsiteX199"/>
                <a:gd fmla="*/ 90850 h 336550" name="connsiteY199"/>
                <a:gd fmla="*/ 76367 w 292270" name="connsiteX200"/>
                <a:gd fmla="*/ 106750 h 336550" name="connsiteY200"/>
                <a:gd fmla="*/ 67168 w 292270" name="connsiteX201"/>
                <a:gd fmla="*/ 97475 h 336550" name="connsiteY201"/>
                <a:gd fmla="*/ 75053 w 292270" name="connsiteX202"/>
                <a:gd fmla="*/ 127950 h 336550" name="connsiteY202"/>
                <a:gd fmla="*/ 76367 w 292270" name="connsiteX203"/>
                <a:gd fmla="*/ 127950 h 336550" name="connsiteY203"/>
                <a:gd fmla="*/ 78995 w 292270" name="connsiteX204"/>
                <a:gd fmla="*/ 127950 h 336550" name="connsiteY204"/>
                <a:gd fmla="*/ 80310 w 292270" name="connsiteX205"/>
                <a:gd fmla="*/ 127950 h 336550" name="connsiteY205"/>
                <a:gd fmla="*/ 80310 w 292270" name="connsiteX206"/>
                <a:gd fmla="*/ 133250 h 336550" name="connsiteY206"/>
                <a:gd fmla="*/ 88195 w 292270" name="connsiteX207"/>
                <a:gd fmla="*/ 135900 h 336550" name="connsiteY207"/>
                <a:gd fmla="*/ 97394 w 292270" name="connsiteX208"/>
                <a:gd fmla="*/ 126625 h 336550" name="connsiteY208"/>
                <a:gd fmla="*/ 107907 w 292270" name="connsiteX209"/>
                <a:gd fmla="*/ 135900 h 336550" name="connsiteY209"/>
                <a:gd fmla="*/ 114478 w 292270" name="connsiteX210"/>
                <a:gd fmla="*/ 145175 h 336550" name="connsiteY210"/>
                <a:gd fmla="*/ 117106 w 292270" name="connsiteX211"/>
                <a:gd fmla="*/ 151800 h 336550" name="connsiteY211"/>
                <a:gd fmla="*/ 117106 w 292270" name="connsiteX212"/>
                <a:gd fmla="*/ 133250 h 336550" name="connsiteY212"/>
                <a:gd fmla="*/ 114478 w 292270" name="connsiteX213"/>
                <a:gd fmla="*/ 134575 h 336550" name="connsiteY213"/>
                <a:gd fmla="*/ 113164 w 292270" name="connsiteX214"/>
                <a:gd fmla="*/ 135900 h 336550" name="connsiteY214"/>
                <a:gd fmla="*/ 113164 w 292270" name="connsiteX215"/>
                <a:gd fmla="*/ 134575 h 336550" name="connsiteY215"/>
                <a:gd fmla="*/ 111849 w 292270" name="connsiteX216"/>
                <a:gd fmla="*/ 131925 h 336550" name="connsiteY216"/>
                <a:gd fmla="*/ 111849 w 292270" name="connsiteX217"/>
                <a:gd fmla="*/ 130600 h 336550" name="connsiteY217"/>
                <a:gd fmla="*/ 118420 w 292270" name="connsiteX218"/>
                <a:gd fmla="*/ 127950 h 336550" name="connsiteY218"/>
                <a:gd fmla="*/ 122363 w 292270" name="connsiteX219"/>
                <a:gd fmla="*/ 127950 h 336550" name="connsiteY219"/>
                <a:gd fmla="*/ 122363 w 292270" name="connsiteX220"/>
                <a:gd fmla="*/ 155775 h 336550" name="connsiteY220"/>
                <a:gd fmla="*/ 122363 w 292270" name="connsiteX221"/>
                <a:gd fmla="*/ 157100 h 336550" name="connsiteY221"/>
                <a:gd fmla="*/ 121049 w 292270" name="connsiteX222"/>
                <a:gd fmla="*/ 157100 h 336550" name="connsiteY222"/>
                <a:gd fmla="*/ 135504 w 292270" name="connsiteX223"/>
                <a:gd fmla="*/ 162400 h 336550" name="connsiteY223"/>
                <a:gd fmla="*/ 161787 w 292270" name="connsiteX224"/>
                <a:gd fmla="*/ 159750 h 336550" name="connsiteY224"/>
                <a:gd fmla="*/ 181500 w 292270" name="connsiteX225"/>
                <a:gd fmla="*/ 191550 h 336550" name="connsiteY225"/>
                <a:gd fmla="*/ 181500 w 292270" name="connsiteX226"/>
                <a:gd fmla="*/ 183600 h 336550" name="connsiteY226"/>
                <a:gd fmla="*/ 178872 w 292270" name="connsiteX227"/>
                <a:gd fmla="*/ 186250 h 336550" name="connsiteY227"/>
                <a:gd fmla="*/ 177557 w 292270" name="connsiteX228"/>
                <a:gd fmla="*/ 186250 h 336550" name="connsiteY228"/>
                <a:gd fmla="*/ 176243 w 292270" name="connsiteX229"/>
                <a:gd fmla="*/ 184925 h 336550" name="connsiteY229"/>
                <a:gd fmla="*/ 176243 w 292270" name="connsiteX230"/>
                <a:gd fmla="*/ 182275 h 336550" name="connsiteY230"/>
                <a:gd fmla="*/ 176243 w 292270" name="connsiteX231"/>
                <a:gd fmla="*/ 180950 h 336550" name="connsiteY231"/>
                <a:gd fmla="*/ 182814 w 292270" name="connsiteX232"/>
                <a:gd fmla="*/ 178300 h 336550" name="connsiteY232"/>
                <a:gd fmla="*/ 186756 w 292270" name="connsiteX233"/>
                <a:gd fmla="*/ 178300 h 336550" name="connsiteY233"/>
                <a:gd fmla="*/ 186756 w 292270" name="connsiteX234"/>
                <a:gd fmla="*/ 194200 h 336550" name="connsiteY234"/>
                <a:gd fmla="*/ 199898 w 292270" name="connsiteX235"/>
                <a:gd fmla="*/ 186250 h 336550" name="connsiteY235"/>
                <a:gd fmla="*/ 198584 w 292270" name="connsiteX236"/>
                <a:gd fmla="*/ 186250 h 336550" name="connsiteY236"/>
                <a:gd fmla="*/ 198584 w 292270" name="connsiteX237"/>
                <a:gd fmla="*/ 184925 h 336550" name="connsiteY237"/>
                <a:gd fmla="*/ 197270 w 292270" name="connsiteX238"/>
                <a:gd fmla="*/ 182275 h 336550" name="connsiteY238"/>
                <a:gd fmla="*/ 198584 w 292270" name="connsiteX239"/>
                <a:gd fmla="*/ 180950 h 336550" name="connsiteY239"/>
                <a:gd fmla="*/ 199898 w 292270" name="connsiteX240"/>
                <a:gd fmla="*/ 180950 h 336550" name="connsiteY240"/>
                <a:gd fmla="*/ 199898 w 292270" name="connsiteX241"/>
                <a:gd fmla="*/ 166375 h 336550" name="connsiteY241"/>
                <a:gd fmla="*/ 234066 w 292270" name="connsiteX242"/>
                <a:gd fmla="*/ 161075 h 336550" name="connsiteY242"/>
                <a:gd fmla="*/ 241951 w 292270" name="connsiteX243"/>
                <a:gd fmla="*/ 146500 h 336550" name="connsiteY243"/>
                <a:gd fmla="*/ 245894 w 292270" name="connsiteX244"/>
                <a:gd fmla="*/ 143850 h 336550" name="connsiteY244"/>
                <a:gd fmla="*/ 245894 w 292270" name="connsiteX245"/>
                <a:gd fmla="*/ 133250 h 336550" name="connsiteY245"/>
                <a:gd fmla="*/ 241951 w 292270" name="connsiteX246"/>
                <a:gd fmla="*/ 134575 h 336550" name="connsiteY246"/>
                <a:gd fmla="*/ 241951 w 292270" name="connsiteX247"/>
                <a:gd fmla="*/ 135900 h 336550" name="connsiteY247"/>
                <a:gd fmla="*/ 240637 w 292270" name="connsiteX248"/>
                <a:gd fmla="*/ 134575 h 336550" name="connsiteY248"/>
                <a:gd fmla="*/ 240637 w 292270" name="connsiteX249"/>
                <a:gd fmla="*/ 131925 h 336550" name="connsiteY249"/>
                <a:gd fmla="*/ 240637 w 292270" name="connsiteX250"/>
                <a:gd fmla="*/ 130600 h 336550" name="connsiteY250"/>
                <a:gd fmla="*/ 247208 w 292270" name="connsiteX251"/>
                <a:gd fmla="*/ 127950 h 336550" name="connsiteY251"/>
                <a:gd fmla="*/ 249836 w 292270" name="connsiteX252"/>
                <a:gd fmla="*/ 127950 h 336550" name="connsiteY252"/>
                <a:gd fmla="*/ 251151 w 292270" name="connsiteX253"/>
                <a:gd fmla="*/ 127950 h 336550" name="connsiteY253"/>
                <a:gd fmla="*/ 251151 w 292270" name="connsiteX254"/>
                <a:gd fmla="*/ 143850 h 336550" name="connsiteY254"/>
                <a:gd fmla="*/ 252465 w 292270" name="connsiteX255"/>
                <a:gd fmla="*/ 143850 h 336550" name="connsiteY255"/>
                <a:gd fmla="*/ 257721 w 292270" name="connsiteX256"/>
                <a:gd fmla="*/ 94825 h 336550" name="connsiteY256"/>
                <a:gd fmla="*/ 247208 w 292270" name="connsiteX257"/>
                <a:gd fmla="*/ 106750 h 336550" name="connsiteY257"/>
                <a:gd fmla="*/ 238009 w 292270" name="connsiteX258"/>
                <a:gd fmla="*/ 92175 h 336550" name="connsiteY258"/>
                <a:gd fmla="*/ 248522 w 292270" name="connsiteX259"/>
                <a:gd fmla="*/ 76275 h 336550" name="connsiteY259"/>
                <a:gd fmla="*/ 249836 w 292270" name="connsiteX260"/>
                <a:gd fmla="*/ 76275 h 336550" name="connsiteY260"/>
                <a:gd fmla="*/ 230124 w 292270" name="connsiteX261"/>
                <a:gd fmla="*/ 52425 h 336550" name="connsiteY261"/>
                <a:gd fmla="*/ 230124 w 292270" name="connsiteX262"/>
                <a:gd fmla="*/ 55075 h 336550" name="connsiteY262"/>
                <a:gd fmla="*/ 228810 w 292270" name="connsiteX263"/>
                <a:gd fmla="*/ 55075 h 336550" name="connsiteY263"/>
                <a:gd fmla="*/ 224867 w 292270" name="connsiteX264"/>
                <a:gd fmla="*/ 55075 h 336550" name="connsiteY264"/>
                <a:gd fmla="*/ 224867 w 292270" name="connsiteX265"/>
                <a:gd fmla="*/ 48450 h 336550" name="connsiteY265"/>
                <a:gd fmla="*/ 215668 w 292270" name="connsiteX266"/>
                <a:gd fmla="*/ 43150 h 336550" name="connsiteY266"/>
                <a:gd fmla="*/ 205155 w 292270" name="connsiteX267"/>
                <a:gd fmla="*/ 56400 h 336550" name="connsiteY267"/>
                <a:gd fmla="*/ 194641 w 292270" name="connsiteX268"/>
                <a:gd fmla="*/ 40500 h 336550" name="connsiteY268"/>
                <a:gd fmla="*/ 195956 w 292270" name="connsiteX269"/>
                <a:gd fmla="*/ 33875 h 336550" name="connsiteY269"/>
                <a:gd fmla="*/ 186756 w 292270" name="connsiteX270"/>
                <a:gd fmla="*/ 31225 h 336550" name="connsiteY270"/>
                <a:gd fmla="*/ 186756 w 292270" name="connsiteX271"/>
                <a:gd fmla="*/ 55075 h 336550" name="connsiteY271"/>
                <a:gd fmla="*/ 182814 w 292270" name="connsiteX272"/>
                <a:gd fmla="*/ 55075 h 336550" name="connsiteY272"/>
                <a:gd fmla="*/ 181500 w 292270" name="connsiteX273"/>
                <a:gd fmla="*/ 55075 h 336550" name="connsiteY273"/>
                <a:gd fmla="*/ 181500 w 292270" name="connsiteX274"/>
                <a:gd fmla="*/ 32550 h 336550" name="connsiteY274"/>
                <a:gd fmla="*/ 178872 w 292270" name="connsiteX275"/>
                <a:gd fmla="*/ 33875 h 336550" name="connsiteY275"/>
                <a:gd fmla="*/ 177557 w 292270" name="connsiteX276"/>
                <a:gd fmla="*/ 33875 h 336550" name="connsiteY276"/>
                <a:gd fmla="*/ 176243 w 292270" name="connsiteX277"/>
                <a:gd fmla="*/ 33875 h 336550" name="connsiteY277"/>
                <a:gd fmla="*/ 176243 w 292270" name="connsiteX278"/>
                <a:gd fmla="*/ 31225 h 336550" name="connsiteY278"/>
                <a:gd fmla="*/ 176243 w 292270" name="connsiteX279"/>
                <a:gd fmla="*/ 29900 h 336550" name="connsiteY279"/>
                <a:gd fmla="*/ 177557 w 292270" name="connsiteX280"/>
                <a:gd fmla="*/ 29900 h 336550" name="connsiteY280"/>
                <a:gd fmla="*/ 168358 w 292270" name="connsiteX281"/>
                <a:gd fmla="*/ 28575 h 336550" name="connsiteY281"/>
                <a:gd fmla="*/ 172301 w 292270" name="connsiteX282"/>
                <a:gd fmla="*/ 40500 h 336550" name="connsiteY282"/>
                <a:gd fmla="*/ 161787 w 292270" name="connsiteX283"/>
                <a:gd fmla="*/ 56400 h 336550" name="connsiteY283"/>
                <a:gd fmla="*/ 151274 w 292270" name="connsiteX284"/>
                <a:gd fmla="*/ 40500 h 336550" name="connsiteY284"/>
                <a:gd fmla="*/ 156531 w 292270" name="connsiteX285"/>
                <a:gd fmla="*/ 28575 h 336550" name="connsiteY285"/>
                <a:gd fmla="*/ 144703 w 292270" name="connsiteX286"/>
                <a:gd fmla="*/ 28575 h 336550" name="connsiteY286"/>
                <a:gd fmla="*/ 164533 w 292270" name="connsiteX287"/>
                <a:gd fmla="*/ 0 h 336550" name="connsiteY287"/>
                <a:gd fmla="*/ 266895 w 292270" name="connsiteX288"/>
                <a:gd fmla="*/ 48642 h 336550" name="connsiteY288"/>
                <a:gd fmla="*/ 291829 w 292270" name="connsiteX289"/>
                <a:gd fmla="*/ 130150 h 336550" name="connsiteY289"/>
                <a:gd fmla="*/ 269520 w 292270" name="connsiteX290"/>
                <a:gd fmla="*/ 206400 h 336550" name="connsiteY290"/>
                <a:gd fmla="*/ 257709 w 292270" name="connsiteX291"/>
                <a:gd fmla="*/ 324718 h 336550" name="connsiteY291"/>
                <a:gd fmla="*/ 256396 w 292270" name="connsiteX292"/>
                <a:gd fmla="*/ 332606 h 336550" name="connsiteY292"/>
                <a:gd fmla="*/ 249835 w 292270" name="connsiteX293"/>
                <a:gd fmla="*/ 336550 h 336550" name="connsiteY293"/>
                <a:gd fmla="*/ 105478 w 292270" name="connsiteX294"/>
                <a:gd fmla="*/ 336550 h 336550" name="connsiteY294"/>
                <a:gd fmla="*/ 97604 w 292270" name="connsiteX295"/>
                <a:gd fmla="*/ 331292 h 336550" name="connsiteY295"/>
                <a:gd fmla="*/ 96292 w 292270" name="connsiteX296"/>
                <a:gd fmla="*/ 315516 h 336550" name="connsiteY296"/>
                <a:gd fmla="*/ 96292 w 292270" name="connsiteX297"/>
                <a:gd fmla="*/ 312887 h 336550" name="connsiteY297"/>
                <a:gd fmla="*/ 71357 w 292270" name="connsiteX298"/>
                <a:gd fmla="*/ 294481 h 336550" name="connsiteY298"/>
                <a:gd fmla="*/ 31987 w 292270" name="connsiteX299"/>
                <a:gd fmla="*/ 278706 h 336550" name="connsiteY299"/>
                <a:gd fmla="*/ 25426 w 292270" name="connsiteX300"/>
                <a:gd fmla="*/ 236637 h 336550" name="connsiteY300"/>
                <a:gd fmla="*/ 21489 w 292270" name="connsiteX301"/>
                <a:gd fmla="*/ 209029 h 336550" name="connsiteY301"/>
                <a:gd fmla="*/ 16239 w 292270" name="connsiteX302"/>
                <a:gd fmla="*/ 205085 h 336550" name="connsiteY302"/>
                <a:gd fmla="*/ 491 w 292270" name="connsiteX303"/>
                <a:gd fmla="*/ 191939 h 336550" name="connsiteY303"/>
                <a:gd fmla="*/ 4428 w 292270" name="connsiteX304"/>
                <a:gd fmla="*/ 177478 h 336550" name="connsiteY304"/>
                <a:gd fmla="*/ 24113 w 292270" name="connsiteX305"/>
                <a:gd fmla="*/ 126206 h 336550" name="connsiteY305"/>
                <a:gd fmla="*/ 29363 w 292270" name="connsiteX306"/>
                <a:gd fmla="*/ 97284 h 336550" name="connsiteY306"/>
                <a:gd fmla="*/ 81856 w 292270" name="connsiteX307"/>
                <a:gd fmla="*/ 26293 h 336550" name="connsiteY307"/>
                <a:gd fmla="*/ 164533 w 292270" name="connsiteX308"/>
                <a:gd fmla="*/ 0 h 336550" name="connsiteY30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Lst>
              <a:rect b="b" l="l" r="r" t="t"/>
              <a:pathLst>
                <a:path h="336550" w="292270">
                  <a:moveTo>
                    <a:pt x="184010" y="131763"/>
                  </a:moveTo>
                  <a:cubicBezTo>
                    <a:pt x="179928" y="131763"/>
                    <a:pt x="178567" y="135573"/>
                    <a:pt x="178567" y="141923"/>
                  </a:cubicBezTo>
                  <a:cubicBezTo>
                    <a:pt x="178567" y="147003"/>
                    <a:pt x="179928" y="150813"/>
                    <a:pt x="184010" y="150813"/>
                  </a:cubicBezTo>
                  <a:cubicBezTo>
                    <a:pt x="188092" y="150813"/>
                    <a:pt x="188092" y="144463"/>
                    <a:pt x="188092" y="141923"/>
                  </a:cubicBezTo>
                  <a:cubicBezTo>
                    <a:pt x="188092" y="138113"/>
                    <a:pt x="188092" y="131763"/>
                    <a:pt x="184010" y="131763"/>
                  </a:cubicBezTo>
                  <a:close/>
                  <a:moveTo>
                    <a:pt x="141147" y="131763"/>
                  </a:moveTo>
                  <a:cubicBezTo>
                    <a:pt x="138425" y="131763"/>
                    <a:pt x="135704" y="135573"/>
                    <a:pt x="135704" y="141923"/>
                  </a:cubicBezTo>
                  <a:cubicBezTo>
                    <a:pt x="135704" y="147003"/>
                    <a:pt x="138425" y="150813"/>
                    <a:pt x="141147" y="150813"/>
                  </a:cubicBezTo>
                  <a:cubicBezTo>
                    <a:pt x="145229" y="150813"/>
                    <a:pt x="145229" y="144463"/>
                    <a:pt x="145229" y="141923"/>
                  </a:cubicBezTo>
                  <a:cubicBezTo>
                    <a:pt x="145229" y="138113"/>
                    <a:pt x="145229" y="131763"/>
                    <a:pt x="141147" y="131763"/>
                  </a:cubicBezTo>
                  <a:close/>
                  <a:moveTo>
                    <a:pt x="96811" y="131763"/>
                  </a:moveTo>
                  <a:cubicBezTo>
                    <a:pt x="95488" y="131763"/>
                    <a:pt x="94165" y="132822"/>
                    <a:pt x="92842" y="134938"/>
                  </a:cubicBezTo>
                  <a:cubicBezTo>
                    <a:pt x="95488" y="134938"/>
                    <a:pt x="98134" y="134938"/>
                    <a:pt x="100780" y="134938"/>
                  </a:cubicBezTo>
                  <a:cubicBezTo>
                    <a:pt x="100780" y="132822"/>
                    <a:pt x="99457" y="131763"/>
                    <a:pt x="96811" y="131763"/>
                  </a:cubicBezTo>
                  <a:close/>
                  <a:moveTo>
                    <a:pt x="225310" y="127000"/>
                  </a:moveTo>
                  <a:cubicBezTo>
                    <a:pt x="226721" y="127000"/>
                    <a:pt x="226721" y="127000"/>
                    <a:pt x="226721" y="127000"/>
                  </a:cubicBezTo>
                  <a:cubicBezTo>
                    <a:pt x="226721" y="127000"/>
                    <a:pt x="226721" y="127000"/>
                    <a:pt x="229543" y="127000"/>
                  </a:cubicBezTo>
                  <a:cubicBezTo>
                    <a:pt x="230954" y="127000"/>
                    <a:pt x="230954" y="127000"/>
                    <a:pt x="230954" y="127000"/>
                  </a:cubicBezTo>
                  <a:cubicBezTo>
                    <a:pt x="230954" y="127000"/>
                    <a:pt x="230954" y="127000"/>
                    <a:pt x="230954" y="155792"/>
                  </a:cubicBezTo>
                  <a:cubicBezTo>
                    <a:pt x="230954" y="155792"/>
                    <a:pt x="230954" y="157163"/>
                    <a:pt x="229543" y="157163"/>
                  </a:cubicBezTo>
                  <a:cubicBezTo>
                    <a:pt x="229543" y="157163"/>
                    <a:pt x="229543" y="157163"/>
                    <a:pt x="225310" y="157163"/>
                  </a:cubicBezTo>
                  <a:cubicBezTo>
                    <a:pt x="225310" y="157163"/>
                    <a:pt x="225310" y="155792"/>
                    <a:pt x="225310" y="155792"/>
                  </a:cubicBezTo>
                  <a:cubicBezTo>
                    <a:pt x="225310" y="155792"/>
                    <a:pt x="225310" y="155792"/>
                    <a:pt x="225310" y="132484"/>
                  </a:cubicBezTo>
                  <a:cubicBezTo>
                    <a:pt x="225310" y="132484"/>
                    <a:pt x="225310" y="132484"/>
                    <a:pt x="221076" y="133855"/>
                  </a:cubicBezTo>
                  <a:cubicBezTo>
                    <a:pt x="221076" y="135227"/>
                    <a:pt x="221076" y="135227"/>
                    <a:pt x="221076" y="135227"/>
                  </a:cubicBezTo>
                  <a:cubicBezTo>
                    <a:pt x="219665" y="133855"/>
                    <a:pt x="219665" y="133855"/>
                    <a:pt x="219665" y="133855"/>
                  </a:cubicBezTo>
                  <a:cubicBezTo>
                    <a:pt x="219665" y="133855"/>
                    <a:pt x="219665" y="133855"/>
                    <a:pt x="219665" y="131113"/>
                  </a:cubicBezTo>
                  <a:cubicBezTo>
                    <a:pt x="218254" y="131113"/>
                    <a:pt x="219665" y="129742"/>
                    <a:pt x="219665" y="129742"/>
                  </a:cubicBezTo>
                  <a:cubicBezTo>
                    <a:pt x="219665" y="129742"/>
                    <a:pt x="219665" y="129742"/>
                    <a:pt x="225310" y="127000"/>
                  </a:cubicBezTo>
                  <a:close/>
                  <a:moveTo>
                    <a:pt x="203791" y="127000"/>
                  </a:moveTo>
                  <a:cubicBezTo>
                    <a:pt x="203791" y="127000"/>
                    <a:pt x="203791" y="127000"/>
                    <a:pt x="207495" y="127000"/>
                  </a:cubicBezTo>
                  <a:cubicBezTo>
                    <a:pt x="207495" y="127000"/>
                    <a:pt x="208730" y="127000"/>
                    <a:pt x="208730" y="127000"/>
                  </a:cubicBezTo>
                  <a:cubicBezTo>
                    <a:pt x="208730" y="127000"/>
                    <a:pt x="208730" y="127000"/>
                    <a:pt x="208730" y="155792"/>
                  </a:cubicBezTo>
                  <a:cubicBezTo>
                    <a:pt x="208730" y="155792"/>
                    <a:pt x="207495" y="157163"/>
                    <a:pt x="207495" y="157163"/>
                  </a:cubicBezTo>
                  <a:cubicBezTo>
                    <a:pt x="207495" y="157163"/>
                    <a:pt x="207495" y="157163"/>
                    <a:pt x="203791" y="157163"/>
                  </a:cubicBezTo>
                  <a:cubicBezTo>
                    <a:pt x="203791" y="157163"/>
                    <a:pt x="202556" y="155792"/>
                    <a:pt x="202556" y="155792"/>
                  </a:cubicBezTo>
                  <a:cubicBezTo>
                    <a:pt x="202556" y="155792"/>
                    <a:pt x="202556" y="155792"/>
                    <a:pt x="202556" y="132484"/>
                  </a:cubicBezTo>
                  <a:cubicBezTo>
                    <a:pt x="202556" y="132484"/>
                    <a:pt x="202556" y="132484"/>
                    <a:pt x="200086" y="133855"/>
                  </a:cubicBezTo>
                  <a:cubicBezTo>
                    <a:pt x="200086" y="135227"/>
                    <a:pt x="198852" y="135227"/>
                    <a:pt x="198852" y="135227"/>
                  </a:cubicBezTo>
                  <a:cubicBezTo>
                    <a:pt x="198852" y="133855"/>
                    <a:pt x="198852" y="133855"/>
                    <a:pt x="198852" y="133855"/>
                  </a:cubicBezTo>
                  <a:cubicBezTo>
                    <a:pt x="198852" y="133855"/>
                    <a:pt x="198852" y="133855"/>
                    <a:pt x="197617" y="131113"/>
                  </a:cubicBezTo>
                  <a:cubicBezTo>
                    <a:pt x="197617" y="131113"/>
                    <a:pt x="197617" y="129742"/>
                    <a:pt x="198852" y="129742"/>
                  </a:cubicBezTo>
                  <a:cubicBezTo>
                    <a:pt x="198852" y="129742"/>
                    <a:pt x="198852" y="129742"/>
                    <a:pt x="203791" y="127000"/>
                  </a:cubicBezTo>
                  <a:close/>
                  <a:moveTo>
                    <a:pt x="183964" y="127000"/>
                  </a:moveTo>
                  <a:cubicBezTo>
                    <a:pt x="189044" y="127000"/>
                    <a:pt x="192854" y="132246"/>
                    <a:pt x="192854" y="141426"/>
                  </a:cubicBezTo>
                  <a:cubicBezTo>
                    <a:pt x="192854" y="151918"/>
                    <a:pt x="189044" y="157163"/>
                    <a:pt x="182694" y="157163"/>
                  </a:cubicBezTo>
                  <a:cubicBezTo>
                    <a:pt x="177614" y="157163"/>
                    <a:pt x="173804" y="151918"/>
                    <a:pt x="173804" y="142737"/>
                  </a:cubicBezTo>
                  <a:cubicBezTo>
                    <a:pt x="173804" y="133557"/>
                    <a:pt x="177614" y="127000"/>
                    <a:pt x="183964" y="127000"/>
                  </a:cubicBezTo>
                  <a:close/>
                  <a:moveTo>
                    <a:pt x="161699" y="127000"/>
                  </a:moveTo>
                  <a:cubicBezTo>
                    <a:pt x="161699" y="127000"/>
                    <a:pt x="161699" y="127000"/>
                    <a:pt x="164478" y="127000"/>
                  </a:cubicBezTo>
                  <a:cubicBezTo>
                    <a:pt x="165867" y="127000"/>
                    <a:pt x="165867" y="127000"/>
                    <a:pt x="165867" y="127000"/>
                  </a:cubicBezTo>
                  <a:cubicBezTo>
                    <a:pt x="165867" y="127000"/>
                    <a:pt x="165867" y="127000"/>
                    <a:pt x="165867" y="155792"/>
                  </a:cubicBezTo>
                  <a:cubicBezTo>
                    <a:pt x="165867" y="155792"/>
                    <a:pt x="165867" y="157163"/>
                    <a:pt x="164478" y="157163"/>
                  </a:cubicBezTo>
                  <a:cubicBezTo>
                    <a:pt x="164478" y="157163"/>
                    <a:pt x="164478" y="157163"/>
                    <a:pt x="161699" y="157163"/>
                  </a:cubicBezTo>
                  <a:cubicBezTo>
                    <a:pt x="160310" y="157163"/>
                    <a:pt x="160310" y="155792"/>
                    <a:pt x="160310" y="155792"/>
                  </a:cubicBezTo>
                  <a:cubicBezTo>
                    <a:pt x="160310" y="155792"/>
                    <a:pt x="160310" y="155792"/>
                    <a:pt x="160310" y="132484"/>
                  </a:cubicBezTo>
                  <a:cubicBezTo>
                    <a:pt x="160310" y="132484"/>
                    <a:pt x="160310" y="132484"/>
                    <a:pt x="156143" y="133855"/>
                  </a:cubicBezTo>
                  <a:cubicBezTo>
                    <a:pt x="156143" y="135227"/>
                    <a:pt x="156143" y="135227"/>
                    <a:pt x="156143" y="135227"/>
                  </a:cubicBezTo>
                  <a:cubicBezTo>
                    <a:pt x="154754" y="133855"/>
                    <a:pt x="154754" y="133855"/>
                    <a:pt x="154754" y="133855"/>
                  </a:cubicBezTo>
                  <a:cubicBezTo>
                    <a:pt x="154754" y="133855"/>
                    <a:pt x="154754" y="133855"/>
                    <a:pt x="154754" y="131113"/>
                  </a:cubicBezTo>
                  <a:cubicBezTo>
                    <a:pt x="154754" y="131113"/>
                    <a:pt x="154754" y="129742"/>
                    <a:pt x="154754" y="129742"/>
                  </a:cubicBezTo>
                  <a:cubicBezTo>
                    <a:pt x="154754" y="129742"/>
                    <a:pt x="154754" y="129742"/>
                    <a:pt x="161699" y="127000"/>
                  </a:cubicBezTo>
                  <a:close/>
                  <a:moveTo>
                    <a:pt x="141261" y="127000"/>
                  </a:moveTo>
                  <a:cubicBezTo>
                    <a:pt x="147710" y="127000"/>
                    <a:pt x="151580" y="132246"/>
                    <a:pt x="151580" y="141426"/>
                  </a:cubicBezTo>
                  <a:cubicBezTo>
                    <a:pt x="151580" y="151918"/>
                    <a:pt x="147710" y="157163"/>
                    <a:pt x="141261" y="157163"/>
                  </a:cubicBezTo>
                  <a:cubicBezTo>
                    <a:pt x="134811" y="157163"/>
                    <a:pt x="130942" y="151918"/>
                    <a:pt x="130942" y="142737"/>
                  </a:cubicBezTo>
                  <a:cubicBezTo>
                    <a:pt x="130942" y="133557"/>
                    <a:pt x="134811" y="127000"/>
                    <a:pt x="141261" y="127000"/>
                  </a:cubicBezTo>
                  <a:close/>
                  <a:moveTo>
                    <a:pt x="247736" y="80963"/>
                  </a:moveTo>
                  <a:cubicBezTo>
                    <a:pt x="245015" y="80963"/>
                    <a:pt x="243654" y="85091"/>
                    <a:pt x="243654" y="91970"/>
                  </a:cubicBezTo>
                  <a:cubicBezTo>
                    <a:pt x="243654" y="97474"/>
                    <a:pt x="245015" y="101601"/>
                    <a:pt x="247736" y="101601"/>
                  </a:cubicBezTo>
                  <a:cubicBezTo>
                    <a:pt x="251818" y="101601"/>
                    <a:pt x="253179" y="94722"/>
                    <a:pt x="253179" y="90594"/>
                  </a:cubicBezTo>
                  <a:cubicBezTo>
                    <a:pt x="253179" y="87843"/>
                    <a:pt x="251818" y="80963"/>
                    <a:pt x="247736" y="80963"/>
                  </a:cubicBezTo>
                  <a:close/>
                  <a:moveTo>
                    <a:pt x="205328" y="80963"/>
                  </a:moveTo>
                  <a:cubicBezTo>
                    <a:pt x="203060" y="80963"/>
                    <a:pt x="200792" y="85091"/>
                    <a:pt x="200792" y="91970"/>
                  </a:cubicBezTo>
                  <a:cubicBezTo>
                    <a:pt x="200792" y="97474"/>
                    <a:pt x="203060" y="101601"/>
                    <a:pt x="205328" y="101601"/>
                  </a:cubicBezTo>
                  <a:cubicBezTo>
                    <a:pt x="208730" y="101601"/>
                    <a:pt x="208730" y="94722"/>
                    <a:pt x="208730" y="90594"/>
                  </a:cubicBezTo>
                  <a:cubicBezTo>
                    <a:pt x="208730" y="87843"/>
                    <a:pt x="208730" y="80963"/>
                    <a:pt x="205328" y="80963"/>
                  </a:cubicBezTo>
                  <a:close/>
                  <a:moveTo>
                    <a:pt x="184010" y="80963"/>
                  </a:moveTo>
                  <a:cubicBezTo>
                    <a:pt x="179928" y="80963"/>
                    <a:pt x="178567" y="85091"/>
                    <a:pt x="178567" y="91970"/>
                  </a:cubicBezTo>
                  <a:cubicBezTo>
                    <a:pt x="178567" y="97474"/>
                    <a:pt x="179928" y="101601"/>
                    <a:pt x="184010" y="101601"/>
                  </a:cubicBezTo>
                  <a:cubicBezTo>
                    <a:pt x="188092" y="101601"/>
                    <a:pt x="188092" y="94722"/>
                    <a:pt x="188092" y="90594"/>
                  </a:cubicBezTo>
                  <a:cubicBezTo>
                    <a:pt x="188092" y="87843"/>
                    <a:pt x="188092" y="80963"/>
                    <a:pt x="184010" y="80963"/>
                  </a:cubicBezTo>
                  <a:close/>
                  <a:moveTo>
                    <a:pt x="162011" y="80963"/>
                  </a:moveTo>
                  <a:cubicBezTo>
                    <a:pt x="159290" y="80963"/>
                    <a:pt x="157929" y="85091"/>
                    <a:pt x="157929" y="91970"/>
                  </a:cubicBezTo>
                  <a:cubicBezTo>
                    <a:pt x="157929" y="97474"/>
                    <a:pt x="159290" y="101601"/>
                    <a:pt x="162011" y="101601"/>
                  </a:cubicBezTo>
                  <a:cubicBezTo>
                    <a:pt x="166093" y="101601"/>
                    <a:pt x="167454" y="94722"/>
                    <a:pt x="167454" y="90594"/>
                  </a:cubicBezTo>
                  <a:cubicBezTo>
                    <a:pt x="167454" y="87843"/>
                    <a:pt x="166093" y="80963"/>
                    <a:pt x="162011" y="80963"/>
                  </a:cubicBezTo>
                  <a:close/>
                  <a:moveTo>
                    <a:pt x="76173" y="80963"/>
                  </a:moveTo>
                  <a:cubicBezTo>
                    <a:pt x="73527" y="80963"/>
                    <a:pt x="72204" y="85091"/>
                    <a:pt x="72204" y="91970"/>
                  </a:cubicBezTo>
                  <a:cubicBezTo>
                    <a:pt x="72204" y="97474"/>
                    <a:pt x="73527" y="101601"/>
                    <a:pt x="76173" y="101601"/>
                  </a:cubicBezTo>
                  <a:cubicBezTo>
                    <a:pt x="80142" y="101601"/>
                    <a:pt x="80142" y="94722"/>
                    <a:pt x="80142" y="90594"/>
                  </a:cubicBezTo>
                  <a:cubicBezTo>
                    <a:pt x="80142" y="87843"/>
                    <a:pt x="80142" y="80963"/>
                    <a:pt x="76173" y="80963"/>
                  </a:cubicBezTo>
                  <a:close/>
                  <a:moveTo>
                    <a:pt x="225310" y="76200"/>
                  </a:moveTo>
                  <a:cubicBezTo>
                    <a:pt x="226721" y="76200"/>
                    <a:pt x="226721" y="76200"/>
                    <a:pt x="226721" y="76200"/>
                  </a:cubicBezTo>
                  <a:cubicBezTo>
                    <a:pt x="226721" y="76200"/>
                    <a:pt x="226721" y="76200"/>
                    <a:pt x="229543" y="76200"/>
                  </a:cubicBezTo>
                  <a:cubicBezTo>
                    <a:pt x="230954" y="76200"/>
                    <a:pt x="230954" y="77511"/>
                    <a:pt x="230954" y="77511"/>
                  </a:cubicBezTo>
                  <a:cubicBezTo>
                    <a:pt x="230954" y="77511"/>
                    <a:pt x="230954" y="77511"/>
                    <a:pt x="230954" y="105052"/>
                  </a:cubicBezTo>
                  <a:cubicBezTo>
                    <a:pt x="230954" y="105052"/>
                    <a:pt x="230954" y="106363"/>
                    <a:pt x="229543" y="106363"/>
                  </a:cubicBezTo>
                  <a:cubicBezTo>
                    <a:pt x="229543" y="106363"/>
                    <a:pt x="229543" y="106363"/>
                    <a:pt x="225310" y="106363"/>
                  </a:cubicBezTo>
                  <a:cubicBezTo>
                    <a:pt x="225310" y="106363"/>
                    <a:pt x="225310" y="105052"/>
                    <a:pt x="225310" y="105052"/>
                  </a:cubicBezTo>
                  <a:cubicBezTo>
                    <a:pt x="225310" y="105052"/>
                    <a:pt x="225310" y="105052"/>
                    <a:pt x="225310" y="82757"/>
                  </a:cubicBezTo>
                  <a:cubicBezTo>
                    <a:pt x="225310" y="82757"/>
                    <a:pt x="225310" y="82757"/>
                    <a:pt x="221076" y="84069"/>
                  </a:cubicBezTo>
                  <a:cubicBezTo>
                    <a:pt x="219665" y="84069"/>
                    <a:pt x="219665" y="84069"/>
                    <a:pt x="219665" y="84069"/>
                  </a:cubicBezTo>
                  <a:cubicBezTo>
                    <a:pt x="219665" y="84069"/>
                    <a:pt x="219665" y="84069"/>
                    <a:pt x="219665" y="81446"/>
                  </a:cubicBezTo>
                  <a:cubicBezTo>
                    <a:pt x="218254" y="80134"/>
                    <a:pt x="219665" y="80134"/>
                    <a:pt x="219665" y="80134"/>
                  </a:cubicBezTo>
                  <a:cubicBezTo>
                    <a:pt x="219665" y="80134"/>
                    <a:pt x="219665" y="80134"/>
                    <a:pt x="225310" y="76200"/>
                  </a:cubicBezTo>
                  <a:close/>
                  <a:moveTo>
                    <a:pt x="205555" y="76200"/>
                  </a:moveTo>
                  <a:cubicBezTo>
                    <a:pt x="212500" y="76200"/>
                    <a:pt x="216667" y="81446"/>
                    <a:pt x="216667" y="90626"/>
                  </a:cubicBezTo>
                  <a:cubicBezTo>
                    <a:pt x="216667" y="101118"/>
                    <a:pt x="212500" y="106363"/>
                    <a:pt x="205555" y="106363"/>
                  </a:cubicBezTo>
                  <a:cubicBezTo>
                    <a:pt x="198609" y="106363"/>
                    <a:pt x="194442" y="101118"/>
                    <a:pt x="194442" y="91937"/>
                  </a:cubicBezTo>
                  <a:cubicBezTo>
                    <a:pt x="194442" y="81446"/>
                    <a:pt x="198609" y="76200"/>
                    <a:pt x="205555" y="76200"/>
                  </a:cubicBezTo>
                  <a:close/>
                  <a:moveTo>
                    <a:pt x="183964" y="76200"/>
                  </a:moveTo>
                  <a:cubicBezTo>
                    <a:pt x="189044" y="76200"/>
                    <a:pt x="192854" y="81446"/>
                    <a:pt x="192854" y="90626"/>
                  </a:cubicBezTo>
                  <a:cubicBezTo>
                    <a:pt x="192854" y="101118"/>
                    <a:pt x="189044" y="106363"/>
                    <a:pt x="182694" y="106363"/>
                  </a:cubicBezTo>
                  <a:cubicBezTo>
                    <a:pt x="177614" y="106363"/>
                    <a:pt x="173804" y="101118"/>
                    <a:pt x="173804" y="91937"/>
                  </a:cubicBezTo>
                  <a:cubicBezTo>
                    <a:pt x="173804" y="81446"/>
                    <a:pt x="177614" y="76200"/>
                    <a:pt x="183964" y="76200"/>
                  </a:cubicBezTo>
                  <a:close/>
                  <a:moveTo>
                    <a:pt x="161898" y="76200"/>
                  </a:moveTo>
                  <a:cubicBezTo>
                    <a:pt x="168347" y="76200"/>
                    <a:pt x="172217" y="81446"/>
                    <a:pt x="172217" y="90626"/>
                  </a:cubicBezTo>
                  <a:cubicBezTo>
                    <a:pt x="172217" y="101118"/>
                    <a:pt x="168347" y="106363"/>
                    <a:pt x="161898" y="106363"/>
                  </a:cubicBezTo>
                  <a:cubicBezTo>
                    <a:pt x="155448" y="106363"/>
                    <a:pt x="152869" y="101118"/>
                    <a:pt x="151579" y="91937"/>
                  </a:cubicBezTo>
                  <a:cubicBezTo>
                    <a:pt x="151579" y="81446"/>
                    <a:pt x="156738" y="76200"/>
                    <a:pt x="161898" y="76200"/>
                  </a:cubicBezTo>
                  <a:close/>
                  <a:moveTo>
                    <a:pt x="139584" y="76200"/>
                  </a:moveTo>
                  <a:cubicBezTo>
                    <a:pt x="139584" y="76200"/>
                    <a:pt x="139584" y="76200"/>
                    <a:pt x="140996" y="76200"/>
                  </a:cubicBezTo>
                  <a:cubicBezTo>
                    <a:pt x="140996" y="76200"/>
                    <a:pt x="140996" y="76200"/>
                    <a:pt x="143818" y="76200"/>
                  </a:cubicBezTo>
                  <a:cubicBezTo>
                    <a:pt x="143818" y="76200"/>
                    <a:pt x="145229" y="77511"/>
                    <a:pt x="145229" y="77511"/>
                  </a:cubicBezTo>
                  <a:cubicBezTo>
                    <a:pt x="145229" y="77511"/>
                    <a:pt x="145229" y="77511"/>
                    <a:pt x="145229" y="105052"/>
                  </a:cubicBezTo>
                  <a:cubicBezTo>
                    <a:pt x="145229" y="105052"/>
                    <a:pt x="143818" y="106363"/>
                    <a:pt x="143818" y="106363"/>
                  </a:cubicBezTo>
                  <a:cubicBezTo>
                    <a:pt x="143818" y="106363"/>
                    <a:pt x="143818" y="106363"/>
                    <a:pt x="139584" y="106363"/>
                  </a:cubicBezTo>
                  <a:cubicBezTo>
                    <a:pt x="139584" y="106363"/>
                    <a:pt x="139584" y="105052"/>
                    <a:pt x="139584" y="105052"/>
                  </a:cubicBezTo>
                  <a:cubicBezTo>
                    <a:pt x="139584" y="105052"/>
                    <a:pt x="139584" y="105052"/>
                    <a:pt x="139584" y="82757"/>
                  </a:cubicBezTo>
                  <a:cubicBezTo>
                    <a:pt x="139584" y="82757"/>
                    <a:pt x="139584" y="82757"/>
                    <a:pt x="135351" y="84069"/>
                  </a:cubicBezTo>
                  <a:cubicBezTo>
                    <a:pt x="135351" y="84069"/>
                    <a:pt x="135351" y="84069"/>
                    <a:pt x="133940" y="84069"/>
                  </a:cubicBezTo>
                  <a:lnTo>
                    <a:pt x="132529" y="81446"/>
                  </a:lnTo>
                  <a:cubicBezTo>
                    <a:pt x="132529" y="80134"/>
                    <a:pt x="132529" y="80134"/>
                    <a:pt x="133940" y="80134"/>
                  </a:cubicBezTo>
                  <a:cubicBezTo>
                    <a:pt x="133940" y="80134"/>
                    <a:pt x="133940" y="80134"/>
                    <a:pt x="139584" y="76200"/>
                  </a:cubicBezTo>
                  <a:close/>
                  <a:moveTo>
                    <a:pt x="118837" y="76200"/>
                  </a:moveTo>
                  <a:cubicBezTo>
                    <a:pt x="118837" y="76200"/>
                    <a:pt x="118837" y="76200"/>
                    <a:pt x="123005" y="76200"/>
                  </a:cubicBezTo>
                  <a:cubicBezTo>
                    <a:pt x="123005" y="76200"/>
                    <a:pt x="123005" y="77511"/>
                    <a:pt x="123005" y="77511"/>
                  </a:cubicBezTo>
                  <a:cubicBezTo>
                    <a:pt x="123005" y="77511"/>
                    <a:pt x="123005" y="77511"/>
                    <a:pt x="123005" y="105052"/>
                  </a:cubicBezTo>
                  <a:cubicBezTo>
                    <a:pt x="123005" y="105052"/>
                    <a:pt x="123005" y="106363"/>
                    <a:pt x="123005" y="106363"/>
                  </a:cubicBezTo>
                  <a:cubicBezTo>
                    <a:pt x="123005" y="106363"/>
                    <a:pt x="123005" y="106363"/>
                    <a:pt x="118837" y="106363"/>
                  </a:cubicBezTo>
                  <a:cubicBezTo>
                    <a:pt x="118837" y="106363"/>
                    <a:pt x="117448" y="105052"/>
                    <a:pt x="117448" y="105052"/>
                  </a:cubicBezTo>
                  <a:cubicBezTo>
                    <a:pt x="117448" y="105052"/>
                    <a:pt x="117448" y="105052"/>
                    <a:pt x="117448" y="82757"/>
                  </a:cubicBezTo>
                  <a:cubicBezTo>
                    <a:pt x="117448" y="82757"/>
                    <a:pt x="117448" y="82757"/>
                    <a:pt x="114670" y="84069"/>
                  </a:cubicBezTo>
                  <a:cubicBezTo>
                    <a:pt x="113281" y="84069"/>
                    <a:pt x="113281" y="84069"/>
                    <a:pt x="113281" y="84069"/>
                  </a:cubicBezTo>
                  <a:cubicBezTo>
                    <a:pt x="113281" y="84069"/>
                    <a:pt x="113281" y="84069"/>
                    <a:pt x="111892" y="81446"/>
                  </a:cubicBezTo>
                  <a:cubicBezTo>
                    <a:pt x="111892" y="80134"/>
                    <a:pt x="111892" y="80134"/>
                    <a:pt x="111892" y="80134"/>
                  </a:cubicBezTo>
                  <a:cubicBezTo>
                    <a:pt x="111892" y="80134"/>
                    <a:pt x="111892" y="80134"/>
                    <a:pt x="118837" y="76200"/>
                  </a:cubicBezTo>
                  <a:close/>
                  <a:moveTo>
                    <a:pt x="97207" y="76200"/>
                  </a:moveTo>
                  <a:cubicBezTo>
                    <a:pt x="97207" y="76200"/>
                    <a:pt x="97207" y="76200"/>
                    <a:pt x="99588" y="76200"/>
                  </a:cubicBezTo>
                  <a:cubicBezTo>
                    <a:pt x="100779" y="76200"/>
                    <a:pt x="100779" y="77511"/>
                    <a:pt x="100779" y="77511"/>
                  </a:cubicBezTo>
                  <a:cubicBezTo>
                    <a:pt x="100779" y="77511"/>
                    <a:pt x="100779" y="77511"/>
                    <a:pt x="100779" y="105052"/>
                  </a:cubicBezTo>
                  <a:cubicBezTo>
                    <a:pt x="100779" y="105052"/>
                    <a:pt x="100779" y="106363"/>
                    <a:pt x="99588" y="106363"/>
                  </a:cubicBezTo>
                  <a:cubicBezTo>
                    <a:pt x="99588" y="106363"/>
                    <a:pt x="99588" y="106363"/>
                    <a:pt x="97207" y="106363"/>
                  </a:cubicBezTo>
                  <a:cubicBezTo>
                    <a:pt x="96016" y="106363"/>
                    <a:pt x="96016" y="105052"/>
                    <a:pt x="96016" y="105052"/>
                  </a:cubicBezTo>
                  <a:cubicBezTo>
                    <a:pt x="96016" y="105052"/>
                    <a:pt x="96016" y="105052"/>
                    <a:pt x="96016" y="82757"/>
                  </a:cubicBezTo>
                  <a:cubicBezTo>
                    <a:pt x="96016" y="82757"/>
                    <a:pt x="96016" y="82757"/>
                    <a:pt x="92444" y="84069"/>
                  </a:cubicBezTo>
                  <a:cubicBezTo>
                    <a:pt x="91254" y="84069"/>
                    <a:pt x="91254" y="84069"/>
                    <a:pt x="91254" y="84069"/>
                  </a:cubicBezTo>
                  <a:cubicBezTo>
                    <a:pt x="91254" y="84069"/>
                    <a:pt x="91254" y="84069"/>
                    <a:pt x="91254" y="81446"/>
                  </a:cubicBezTo>
                  <a:cubicBezTo>
                    <a:pt x="91254" y="80134"/>
                    <a:pt x="91254" y="80134"/>
                    <a:pt x="91254" y="80134"/>
                  </a:cubicBezTo>
                  <a:cubicBezTo>
                    <a:pt x="91254" y="80134"/>
                    <a:pt x="91254" y="80134"/>
                    <a:pt x="97207" y="76200"/>
                  </a:cubicBezTo>
                  <a:close/>
                  <a:moveTo>
                    <a:pt x="201926" y="36513"/>
                  </a:moveTo>
                  <a:cubicBezTo>
                    <a:pt x="200792" y="37812"/>
                    <a:pt x="200792" y="39111"/>
                    <a:pt x="200792" y="40409"/>
                  </a:cubicBezTo>
                  <a:cubicBezTo>
                    <a:pt x="200792" y="46904"/>
                    <a:pt x="203060" y="50801"/>
                    <a:pt x="205328" y="50801"/>
                  </a:cubicBezTo>
                  <a:cubicBezTo>
                    <a:pt x="208730" y="50801"/>
                    <a:pt x="208730" y="44306"/>
                    <a:pt x="208730" y="40409"/>
                  </a:cubicBezTo>
                  <a:cubicBezTo>
                    <a:pt x="208730" y="40409"/>
                    <a:pt x="208730" y="40409"/>
                    <a:pt x="208730" y="39111"/>
                  </a:cubicBezTo>
                  <a:cubicBezTo>
                    <a:pt x="206462" y="37812"/>
                    <a:pt x="204194" y="36513"/>
                    <a:pt x="201926" y="36513"/>
                  </a:cubicBezTo>
                  <a:close/>
                  <a:moveTo>
                    <a:pt x="123005" y="34925"/>
                  </a:moveTo>
                  <a:cubicBezTo>
                    <a:pt x="120737" y="34925"/>
                    <a:pt x="118469" y="36248"/>
                    <a:pt x="116201" y="37571"/>
                  </a:cubicBezTo>
                  <a:cubicBezTo>
                    <a:pt x="116201" y="38894"/>
                    <a:pt x="115067" y="38894"/>
                    <a:pt x="115067" y="38894"/>
                  </a:cubicBezTo>
                  <a:cubicBezTo>
                    <a:pt x="115067" y="38894"/>
                    <a:pt x="115067" y="40216"/>
                    <a:pt x="115067" y="40216"/>
                  </a:cubicBezTo>
                  <a:cubicBezTo>
                    <a:pt x="115067" y="46831"/>
                    <a:pt x="116201" y="50800"/>
                    <a:pt x="119603" y="50800"/>
                  </a:cubicBezTo>
                  <a:cubicBezTo>
                    <a:pt x="123005" y="50800"/>
                    <a:pt x="123005" y="44185"/>
                    <a:pt x="123005" y="40216"/>
                  </a:cubicBezTo>
                  <a:cubicBezTo>
                    <a:pt x="123005" y="38894"/>
                    <a:pt x="123005" y="36248"/>
                    <a:pt x="123005" y="34925"/>
                  </a:cubicBezTo>
                  <a:close/>
                  <a:moveTo>
                    <a:pt x="162011" y="31750"/>
                  </a:moveTo>
                  <a:cubicBezTo>
                    <a:pt x="159290" y="31750"/>
                    <a:pt x="157929" y="35560"/>
                    <a:pt x="157929" y="40640"/>
                  </a:cubicBezTo>
                  <a:cubicBezTo>
                    <a:pt x="157929" y="46990"/>
                    <a:pt x="159290" y="50800"/>
                    <a:pt x="162011" y="50800"/>
                  </a:cubicBezTo>
                  <a:cubicBezTo>
                    <a:pt x="166093" y="50800"/>
                    <a:pt x="167454" y="44450"/>
                    <a:pt x="167454" y="40640"/>
                  </a:cubicBezTo>
                  <a:cubicBezTo>
                    <a:pt x="167454" y="36830"/>
                    <a:pt x="166093" y="31750"/>
                    <a:pt x="162011" y="31750"/>
                  </a:cubicBezTo>
                  <a:close/>
                  <a:moveTo>
                    <a:pt x="144703" y="28575"/>
                  </a:moveTo>
                  <a:cubicBezTo>
                    <a:pt x="144703" y="28575"/>
                    <a:pt x="144703" y="28575"/>
                    <a:pt x="144703" y="55075"/>
                  </a:cubicBezTo>
                  <a:cubicBezTo>
                    <a:pt x="144703" y="55075"/>
                    <a:pt x="143389" y="55075"/>
                    <a:pt x="143389" y="55075"/>
                  </a:cubicBezTo>
                  <a:cubicBezTo>
                    <a:pt x="143389" y="55075"/>
                    <a:pt x="143389" y="55075"/>
                    <a:pt x="139447" y="55075"/>
                  </a:cubicBezTo>
                  <a:cubicBezTo>
                    <a:pt x="139447" y="55075"/>
                    <a:pt x="139447" y="55075"/>
                    <a:pt x="139447" y="32550"/>
                  </a:cubicBezTo>
                  <a:cubicBezTo>
                    <a:pt x="139447" y="32550"/>
                    <a:pt x="139447" y="32550"/>
                    <a:pt x="135504" y="33875"/>
                  </a:cubicBezTo>
                  <a:cubicBezTo>
                    <a:pt x="135504" y="33875"/>
                    <a:pt x="135504" y="33875"/>
                    <a:pt x="134190" y="33875"/>
                  </a:cubicBezTo>
                  <a:cubicBezTo>
                    <a:pt x="134190" y="33875"/>
                    <a:pt x="134190" y="33875"/>
                    <a:pt x="132876" y="31225"/>
                  </a:cubicBezTo>
                  <a:cubicBezTo>
                    <a:pt x="131562" y="31225"/>
                    <a:pt x="130248" y="32550"/>
                    <a:pt x="127619" y="32550"/>
                  </a:cubicBezTo>
                  <a:cubicBezTo>
                    <a:pt x="128934" y="35200"/>
                    <a:pt x="128934" y="37850"/>
                    <a:pt x="128934" y="40500"/>
                  </a:cubicBezTo>
                  <a:cubicBezTo>
                    <a:pt x="128934" y="51100"/>
                    <a:pt x="124991" y="56400"/>
                    <a:pt x="118420" y="56400"/>
                  </a:cubicBezTo>
                  <a:cubicBezTo>
                    <a:pt x="113164" y="56400"/>
                    <a:pt x="109221" y="51100"/>
                    <a:pt x="109221" y="41825"/>
                  </a:cubicBezTo>
                  <a:cubicBezTo>
                    <a:pt x="106593" y="43150"/>
                    <a:pt x="103964" y="44475"/>
                    <a:pt x="101336" y="47125"/>
                  </a:cubicBezTo>
                  <a:cubicBezTo>
                    <a:pt x="101336" y="47125"/>
                    <a:pt x="101336" y="47125"/>
                    <a:pt x="101336" y="55075"/>
                  </a:cubicBezTo>
                  <a:cubicBezTo>
                    <a:pt x="101336" y="55075"/>
                    <a:pt x="101336" y="55075"/>
                    <a:pt x="100022" y="55075"/>
                  </a:cubicBezTo>
                  <a:cubicBezTo>
                    <a:pt x="100022" y="55075"/>
                    <a:pt x="100022" y="55075"/>
                    <a:pt x="97394" y="55075"/>
                  </a:cubicBezTo>
                  <a:cubicBezTo>
                    <a:pt x="96080" y="55075"/>
                    <a:pt x="96080" y="55075"/>
                    <a:pt x="96080" y="55075"/>
                  </a:cubicBezTo>
                  <a:cubicBezTo>
                    <a:pt x="96080" y="55075"/>
                    <a:pt x="96080" y="55075"/>
                    <a:pt x="96080" y="49775"/>
                  </a:cubicBezTo>
                  <a:cubicBezTo>
                    <a:pt x="85566" y="57725"/>
                    <a:pt x="77681" y="65675"/>
                    <a:pt x="72425" y="77600"/>
                  </a:cubicBezTo>
                  <a:cubicBezTo>
                    <a:pt x="73739" y="76275"/>
                    <a:pt x="75053" y="76275"/>
                    <a:pt x="76367" y="76275"/>
                  </a:cubicBezTo>
                  <a:cubicBezTo>
                    <a:pt x="82938" y="76275"/>
                    <a:pt x="86880" y="81575"/>
                    <a:pt x="86880" y="90850"/>
                  </a:cubicBezTo>
                  <a:cubicBezTo>
                    <a:pt x="86880" y="101450"/>
                    <a:pt x="82938" y="106750"/>
                    <a:pt x="76367" y="106750"/>
                  </a:cubicBezTo>
                  <a:cubicBezTo>
                    <a:pt x="71111" y="106750"/>
                    <a:pt x="68482" y="102775"/>
                    <a:pt x="67168" y="97475"/>
                  </a:cubicBezTo>
                  <a:cubicBezTo>
                    <a:pt x="65854" y="106750"/>
                    <a:pt x="69796" y="120000"/>
                    <a:pt x="75053" y="127950"/>
                  </a:cubicBezTo>
                  <a:cubicBezTo>
                    <a:pt x="75053" y="127950"/>
                    <a:pt x="76367" y="127950"/>
                    <a:pt x="76367" y="127950"/>
                  </a:cubicBezTo>
                  <a:cubicBezTo>
                    <a:pt x="76367" y="127950"/>
                    <a:pt x="76367" y="127950"/>
                    <a:pt x="78995" y="127950"/>
                  </a:cubicBezTo>
                  <a:cubicBezTo>
                    <a:pt x="78995" y="127950"/>
                    <a:pt x="80310" y="127950"/>
                    <a:pt x="80310" y="127950"/>
                  </a:cubicBezTo>
                  <a:cubicBezTo>
                    <a:pt x="80310" y="127950"/>
                    <a:pt x="80310" y="127950"/>
                    <a:pt x="80310" y="133250"/>
                  </a:cubicBezTo>
                  <a:cubicBezTo>
                    <a:pt x="82938" y="134575"/>
                    <a:pt x="85566" y="135900"/>
                    <a:pt x="88195" y="135900"/>
                  </a:cubicBezTo>
                  <a:cubicBezTo>
                    <a:pt x="89509" y="130600"/>
                    <a:pt x="93451" y="126625"/>
                    <a:pt x="97394" y="126625"/>
                  </a:cubicBezTo>
                  <a:cubicBezTo>
                    <a:pt x="102650" y="126625"/>
                    <a:pt x="106593" y="130600"/>
                    <a:pt x="107907" y="135900"/>
                  </a:cubicBezTo>
                  <a:cubicBezTo>
                    <a:pt x="110535" y="137225"/>
                    <a:pt x="113164" y="138550"/>
                    <a:pt x="114478" y="145175"/>
                  </a:cubicBezTo>
                  <a:cubicBezTo>
                    <a:pt x="115792" y="147825"/>
                    <a:pt x="115792" y="150475"/>
                    <a:pt x="117106" y="151800"/>
                  </a:cubicBezTo>
                  <a:cubicBezTo>
                    <a:pt x="117106" y="151800"/>
                    <a:pt x="117106" y="151800"/>
                    <a:pt x="117106" y="133250"/>
                  </a:cubicBezTo>
                  <a:cubicBezTo>
                    <a:pt x="117106" y="133250"/>
                    <a:pt x="117106" y="133250"/>
                    <a:pt x="114478" y="134575"/>
                  </a:cubicBezTo>
                  <a:cubicBezTo>
                    <a:pt x="113164" y="135900"/>
                    <a:pt x="113164" y="135900"/>
                    <a:pt x="113164" y="135900"/>
                  </a:cubicBezTo>
                  <a:cubicBezTo>
                    <a:pt x="113164" y="134575"/>
                    <a:pt x="113164" y="134575"/>
                    <a:pt x="113164" y="134575"/>
                  </a:cubicBezTo>
                  <a:cubicBezTo>
                    <a:pt x="113164" y="134575"/>
                    <a:pt x="113164" y="134575"/>
                    <a:pt x="111849" y="131925"/>
                  </a:cubicBezTo>
                  <a:cubicBezTo>
                    <a:pt x="111849" y="131925"/>
                    <a:pt x="111849" y="130600"/>
                    <a:pt x="111849" y="130600"/>
                  </a:cubicBezTo>
                  <a:cubicBezTo>
                    <a:pt x="111849" y="130600"/>
                    <a:pt x="111849" y="130600"/>
                    <a:pt x="118420" y="127950"/>
                  </a:cubicBezTo>
                  <a:cubicBezTo>
                    <a:pt x="118420" y="127950"/>
                    <a:pt x="118420" y="127950"/>
                    <a:pt x="122363" y="127950"/>
                  </a:cubicBezTo>
                  <a:cubicBezTo>
                    <a:pt x="122363" y="127950"/>
                    <a:pt x="122363" y="127950"/>
                    <a:pt x="122363" y="155775"/>
                  </a:cubicBezTo>
                  <a:cubicBezTo>
                    <a:pt x="122363" y="155775"/>
                    <a:pt x="122363" y="157100"/>
                    <a:pt x="122363" y="157100"/>
                  </a:cubicBezTo>
                  <a:cubicBezTo>
                    <a:pt x="122363" y="157100"/>
                    <a:pt x="122363" y="157100"/>
                    <a:pt x="121049" y="157100"/>
                  </a:cubicBezTo>
                  <a:cubicBezTo>
                    <a:pt x="123677" y="159750"/>
                    <a:pt x="128934" y="161075"/>
                    <a:pt x="135504" y="162400"/>
                  </a:cubicBezTo>
                  <a:cubicBezTo>
                    <a:pt x="144703" y="165050"/>
                    <a:pt x="159159" y="151800"/>
                    <a:pt x="161787" y="159750"/>
                  </a:cubicBezTo>
                  <a:cubicBezTo>
                    <a:pt x="164416" y="175650"/>
                    <a:pt x="173615" y="186250"/>
                    <a:pt x="181500" y="191550"/>
                  </a:cubicBezTo>
                  <a:cubicBezTo>
                    <a:pt x="181500" y="191550"/>
                    <a:pt x="181500" y="191550"/>
                    <a:pt x="181500" y="183600"/>
                  </a:cubicBezTo>
                  <a:cubicBezTo>
                    <a:pt x="181500" y="183600"/>
                    <a:pt x="181500" y="183600"/>
                    <a:pt x="178872" y="186250"/>
                  </a:cubicBezTo>
                  <a:cubicBezTo>
                    <a:pt x="177557" y="186250"/>
                    <a:pt x="177557" y="186250"/>
                    <a:pt x="177557" y="186250"/>
                  </a:cubicBezTo>
                  <a:cubicBezTo>
                    <a:pt x="177557" y="186250"/>
                    <a:pt x="177557" y="184925"/>
                    <a:pt x="176243" y="184925"/>
                  </a:cubicBezTo>
                  <a:cubicBezTo>
                    <a:pt x="176243" y="184925"/>
                    <a:pt x="176243" y="184925"/>
                    <a:pt x="176243" y="182275"/>
                  </a:cubicBezTo>
                  <a:cubicBezTo>
                    <a:pt x="176243" y="182275"/>
                    <a:pt x="176243" y="180950"/>
                    <a:pt x="176243" y="180950"/>
                  </a:cubicBezTo>
                  <a:cubicBezTo>
                    <a:pt x="176243" y="180950"/>
                    <a:pt x="176243" y="180950"/>
                    <a:pt x="182814" y="178300"/>
                  </a:cubicBezTo>
                  <a:cubicBezTo>
                    <a:pt x="182814" y="178300"/>
                    <a:pt x="182814" y="178300"/>
                    <a:pt x="186756" y="178300"/>
                  </a:cubicBezTo>
                  <a:cubicBezTo>
                    <a:pt x="186756" y="178300"/>
                    <a:pt x="186756" y="178300"/>
                    <a:pt x="186756" y="194200"/>
                  </a:cubicBezTo>
                  <a:cubicBezTo>
                    <a:pt x="194641" y="196850"/>
                    <a:pt x="201213" y="194200"/>
                    <a:pt x="199898" y="186250"/>
                  </a:cubicBezTo>
                  <a:cubicBezTo>
                    <a:pt x="199898" y="186250"/>
                    <a:pt x="198584" y="186250"/>
                    <a:pt x="198584" y="186250"/>
                  </a:cubicBezTo>
                  <a:cubicBezTo>
                    <a:pt x="198584" y="186250"/>
                    <a:pt x="198584" y="184925"/>
                    <a:pt x="198584" y="184925"/>
                  </a:cubicBezTo>
                  <a:cubicBezTo>
                    <a:pt x="198584" y="184925"/>
                    <a:pt x="198584" y="184925"/>
                    <a:pt x="197270" y="182275"/>
                  </a:cubicBezTo>
                  <a:cubicBezTo>
                    <a:pt x="197270" y="182275"/>
                    <a:pt x="197270" y="180950"/>
                    <a:pt x="198584" y="180950"/>
                  </a:cubicBezTo>
                  <a:cubicBezTo>
                    <a:pt x="198584" y="180950"/>
                    <a:pt x="198584" y="180950"/>
                    <a:pt x="199898" y="180950"/>
                  </a:cubicBezTo>
                  <a:cubicBezTo>
                    <a:pt x="198584" y="167700"/>
                    <a:pt x="199898" y="166375"/>
                    <a:pt x="199898" y="166375"/>
                  </a:cubicBezTo>
                  <a:cubicBezTo>
                    <a:pt x="199898" y="166375"/>
                    <a:pt x="226182" y="169025"/>
                    <a:pt x="234066" y="161075"/>
                  </a:cubicBezTo>
                  <a:cubicBezTo>
                    <a:pt x="238009" y="157100"/>
                    <a:pt x="240637" y="151800"/>
                    <a:pt x="241951" y="146500"/>
                  </a:cubicBezTo>
                  <a:cubicBezTo>
                    <a:pt x="243266" y="145175"/>
                    <a:pt x="244580" y="143850"/>
                    <a:pt x="245894" y="143850"/>
                  </a:cubicBezTo>
                  <a:cubicBezTo>
                    <a:pt x="245894" y="143850"/>
                    <a:pt x="245894" y="143850"/>
                    <a:pt x="245894" y="133250"/>
                  </a:cubicBezTo>
                  <a:cubicBezTo>
                    <a:pt x="245894" y="133250"/>
                    <a:pt x="245894" y="133250"/>
                    <a:pt x="241951" y="134575"/>
                  </a:cubicBezTo>
                  <a:cubicBezTo>
                    <a:pt x="241951" y="135900"/>
                    <a:pt x="241951" y="135900"/>
                    <a:pt x="241951" y="135900"/>
                  </a:cubicBezTo>
                  <a:cubicBezTo>
                    <a:pt x="241951" y="134575"/>
                    <a:pt x="240637" y="134575"/>
                    <a:pt x="240637" y="134575"/>
                  </a:cubicBezTo>
                  <a:cubicBezTo>
                    <a:pt x="240637" y="134575"/>
                    <a:pt x="240637" y="134575"/>
                    <a:pt x="240637" y="131925"/>
                  </a:cubicBezTo>
                  <a:cubicBezTo>
                    <a:pt x="240637" y="131925"/>
                    <a:pt x="240637" y="130600"/>
                    <a:pt x="240637" y="130600"/>
                  </a:cubicBezTo>
                  <a:cubicBezTo>
                    <a:pt x="240637" y="130600"/>
                    <a:pt x="240637" y="130600"/>
                    <a:pt x="247208" y="127950"/>
                  </a:cubicBezTo>
                  <a:cubicBezTo>
                    <a:pt x="247208" y="127950"/>
                    <a:pt x="247208" y="127950"/>
                    <a:pt x="249836" y="127950"/>
                  </a:cubicBezTo>
                  <a:cubicBezTo>
                    <a:pt x="251151" y="127950"/>
                    <a:pt x="251151" y="127950"/>
                    <a:pt x="251151" y="127950"/>
                  </a:cubicBezTo>
                  <a:cubicBezTo>
                    <a:pt x="251151" y="127950"/>
                    <a:pt x="251151" y="127950"/>
                    <a:pt x="251151" y="143850"/>
                  </a:cubicBezTo>
                  <a:cubicBezTo>
                    <a:pt x="251151" y="143850"/>
                    <a:pt x="252465" y="143850"/>
                    <a:pt x="252465" y="143850"/>
                  </a:cubicBezTo>
                  <a:cubicBezTo>
                    <a:pt x="264292" y="137225"/>
                    <a:pt x="262978" y="113375"/>
                    <a:pt x="257721" y="94825"/>
                  </a:cubicBezTo>
                  <a:cubicBezTo>
                    <a:pt x="256407" y="102775"/>
                    <a:pt x="253779" y="106750"/>
                    <a:pt x="247208" y="106750"/>
                  </a:cubicBezTo>
                  <a:cubicBezTo>
                    <a:pt x="241951" y="106750"/>
                    <a:pt x="238009" y="101450"/>
                    <a:pt x="238009" y="92175"/>
                  </a:cubicBezTo>
                  <a:cubicBezTo>
                    <a:pt x="238009" y="81575"/>
                    <a:pt x="241951" y="76275"/>
                    <a:pt x="248522" y="76275"/>
                  </a:cubicBezTo>
                  <a:cubicBezTo>
                    <a:pt x="248522" y="76275"/>
                    <a:pt x="249836" y="76275"/>
                    <a:pt x="249836" y="76275"/>
                  </a:cubicBezTo>
                  <a:cubicBezTo>
                    <a:pt x="244580" y="67000"/>
                    <a:pt x="238009" y="59050"/>
                    <a:pt x="230124" y="52425"/>
                  </a:cubicBezTo>
                  <a:cubicBezTo>
                    <a:pt x="230124" y="52425"/>
                    <a:pt x="230124" y="52425"/>
                    <a:pt x="230124" y="55075"/>
                  </a:cubicBezTo>
                  <a:cubicBezTo>
                    <a:pt x="230124" y="55075"/>
                    <a:pt x="230124" y="55075"/>
                    <a:pt x="228810" y="55075"/>
                  </a:cubicBezTo>
                  <a:cubicBezTo>
                    <a:pt x="228810" y="55075"/>
                    <a:pt x="228810" y="55075"/>
                    <a:pt x="224867" y="55075"/>
                  </a:cubicBezTo>
                  <a:cubicBezTo>
                    <a:pt x="224867" y="55075"/>
                    <a:pt x="224867" y="55075"/>
                    <a:pt x="224867" y="48450"/>
                  </a:cubicBezTo>
                  <a:cubicBezTo>
                    <a:pt x="220925" y="47125"/>
                    <a:pt x="218297" y="44475"/>
                    <a:pt x="215668" y="43150"/>
                  </a:cubicBezTo>
                  <a:cubicBezTo>
                    <a:pt x="214354" y="51100"/>
                    <a:pt x="210412" y="56400"/>
                    <a:pt x="205155" y="56400"/>
                  </a:cubicBezTo>
                  <a:cubicBezTo>
                    <a:pt x="198584" y="56400"/>
                    <a:pt x="194641" y="49775"/>
                    <a:pt x="194641" y="40500"/>
                  </a:cubicBezTo>
                  <a:cubicBezTo>
                    <a:pt x="194641" y="37850"/>
                    <a:pt x="194641" y="36525"/>
                    <a:pt x="195956" y="33875"/>
                  </a:cubicBezTo>
                  <a:cubicBezTo>
                    <a:pt x="193327" y="32550"/>
                    <a:pt x="189385" y="32550"/>
                    <a:pt x="186756" y="31225"/>
                  </a:cubicBezTo>
                  <a:cubicBezTo>
                    <a:pt x="186756" y="31225"/>
                    <a:pt x="186756" y="31225"/>
                    <a:pt x="186756" y="55075"/>
                  </a:cubicBezTo>
                  <a:cubicBezTo>
                    <a:pt x="186756" y="55075"/>
                    <a:pt x="186756" y="55075"/>
                    <a:pt x="182814" y="55075"/>
                  </a:cubicBezTo>
                  <a:cubicBezTo>
                    <a:pt x="181500" y="55075"/>
                    <a:pt x="181500" y="55075"/>
                    <a:pt x="181500" y="55075"/>
                  </a:cubicBezTo>
                  <a:cubicBezTo>
                    <a:pt x="181500" y="55075"/>
                    <a:pt x="181500" y="55075"/>
                    <a:pt x="181500" y="32550"/>
                  </a:cubicBezTo>
                  <a:cubicBezTo>
                    <a:pt x="181500" y="32550"/>
                    <a:pt x="181500" y="32550"/>
                    <a:pt x="178872" y="33875"/>
                  </a:cubicBezTo>
                  <a:cubicBezTo>
                    <a:pt x="177557" y="33875"/>
                    <a:pt x="177557" y="33875"/>
                    <a:pt x="177557" y="33875"/>
                  </a:cubicBezTo>
                  <a:cubicBezTo>
                    <a:pt x="177557" y="33875"/>
                    <a:pt x="177557" y="33875"/>
                    <a:pt x="176243" y="33875"/>
                  </a:cubicBezTo>
                  <a:cubicBezTo>
                    <a:pt x="176243" y="33875"/>
                    <a:pt x="176243" y="33875"/>
                    <a:pt x="176243" y="31225"/>
                  </a:cubicBezTo>
                  <a:cubicBezTo>
                    <a:pt x="176243" y="29900"/>
                    <a:pt x="176243" y="29900"/>
                    <a:pt x="176243" y="29900"/>
                  </a:cubicBezTo>
                  <a:cubicBezTo>
                    <a:pt x="176243" y="29900"/>
                    <a:pt x="176243" y="29900"/>
                    <a:pt x="177557" y="29900"/>
                  </a:cubicBezTo>
                  <a:cubicBezTo>
                    <a:pt x="173615" y="28575"/>
                    <a:pt x="170987" y="28575"/>
                    <a:pt x="168358" y="28575"/>
                  </a:cubicBezTo>
                  <a:cubicBezTo>
                    <a:pt x="170987" y="31225"/>
                    <a:pt x="172301" y="35200"/>
                    <a:pt x="172301" y="40500"/>
                  </a:cubicBezTo>
                  <a:cubicBezTo>
                    <a:pt x="172301" y="51100"/>
                    <a:pt x="168358" y="56400"/>
                    <a:pt x="161787" y="56400"/>
                  </a:cubicBezTo>
                  <a:cubicBezTo>
                    <a:pt x="155217" y="56400"/>
                    <a:pt x="152588" y="49775"/>
                    <a:pt x="151274" y="40500"/>
                  </a:cubicBezTo>
                  <a:cubicBezTo>
                    <a:pt x="151274" y="35200"/>
                    <a:pt x="153903" y="29900"/>
                    <a:pt x="156531" y="28575"/>
                  </a:cubicBezTo>
                  <a:cubicBezTo>
                    <a:pt x="152588" y="28575"/>
                    <a:pt x="148646" y="28575"/>
                    <a:pt x="144703" y="28575"/>
                  </a:cubicBezTo>
                  <a:close/>
                  <a:moveTo>
                    <a:pt x="164533" y="0"/>
                  </a:moveTo>
                  <a:cubicBezTo>
                    <a:pt x="205215" y="0"/>
                    <a:pt x="240648" y="17090"/>
                    <a:pt x="266895" y="48642"/>
                  </a:cubicBezTo>
                  <a:cubicBezTo>
                    <a:pt x="285268" y="72305"/>
                    <a:pt x="294454" y="99914"/>
                    <a:pt x="291829" y="130150"/>
                  </a:cubicBezTo>
                  <a:cubicBezTo>
                    <a:pt x="289205" y="155129"/>
                    <a:pt x="278706" y="181422"/>
                    <a:pt x="269520" y="206400"/>
                  </a:cubicBezTo>
                  <a:cubicBezTo>
                    <a:pt x="253772" y="247154"/>
                    <a:pt x="239336" y="286594"/>
                    <a:pt x="257709" y="324718"/>
                  </a:cubicBezTo>
                  <a:cubicBezTo>
                    <a:pt x="257709" y="327348"/>
                    <a:pt x="257709" y="329977"/>
                    <a:pt x="256396" y="332606"/>
                  </a:cubicBezTo>
                  <a:cubicBezTo>
                    <a:pt x="255084" y="335236"/>
                    <a:pt x="252459" y="336550"/>
                    <a:pt x="249835" y="336550"/>
                  </a:cubicBezTo>
                  <a:cubicBezTo>
                    <a:pt x="249835" y="336550"/>
                    <a:pt x="249835" y="336550"/>
                    <a:pt x="105478" y="336550"/>
                  </a:cubicBezTo>
                  <a:cubicBezTo>
                    <a:pt x="101541" y="336550"/>
                    <a:pt x="98916" y="333921"/>
                    <a:pt x="97604" y="331292"/>
                  </a:cubicBezTo>
                  <a:cubicBezTo>
                    <a:pt x="96292" y="328662"/>
                    <a:pt x="96292" y="327348"/>
                    <a:pt x="96292" y="315516"/>
                  </a:cubicBezTo>
                  <a:cubicBezTo>
                    <a:pt x="96292" y="314201"/>
                    <a:pt x="96292" y="312887"/>
                    <a:pt x="96292" y="312887"/>
                  </a:cubicBezTo>
                  <a:cubicBezTo>
                    <a:pt x="94979" y="294481"/>
                    <a:pt x="87105" y="294481"/>
                    <a:pt x="71357" y="294481"/>
                  </a:cubicBezTo>
                  <a:cubicBezTo>
                    <a:pt x="58234" y="294481"/>
                    <a:pt x="42486" y="294481"/>
                    <a:pt x="31987" y="278706"/>
                  </a:cubicBezTo>
                  <a:cubicBezTo>
                    <a:pt x="24113" y="266874"/>
                    <a:pt x="24113" y="251098"/>
                    <a:pt x="25426" y="236637"/>
                  </a:cubicBezTo>
                  <a:cubicBezTo>
                    <a:pt x="25426" y="224805"/>
                    <a:pt x="25426" y="212973"/>
                    <a:pt x="21489" y="209029"/>
                  </a:cubicBezTo>
                  <a:cubicBezTo>
                    <a:pt x="21489" y="207715"/>
                    <a:pt x="17552" y="206400"/>
                    <a:pt x="16239" y="205085"/>
                  </a:cubicBezTo>
                  <a:cubicBezTo>
                    <a:pt x="10990" y="202456"/>
                    <a:pt x="3116" y="199827"/>
                    <a:pt x="491" y="191939"/>
                  </a:cubicBezTo>
                  <a:cubicBezTo>
                    <a:pt x="-821" y="187995"/>
                    <a:pt x="491" y="182736"/>
                    <a:pt x="4428" y="177478"/>
                  </a:cubicBezTo>
                  <a:cubicBezTo>
                    <a:pt x="17552" y="156443"/>
                    <a:pt x="20176" y="144612"/>
                    <a:pt x="24113" y="126206"/>
                  </a:cubicBezTo>
                  <a:cubicBezTo>
                    <a:pt x="25426" y="118319"/>
                    <a:pt x="26738" y="109116"/>
                    <a:pt x="29363" y="97284"/>
                  </a:cubicBezTo>
                  <a:cubicBezTo>
                    <a:pt x="38549" y="68361"/>
                    <a:pt x="55609" y="43383"/>
                    <a:pt x="81856" y="26293"/>
                  </a:cubicBezTo>
                  <a:cubicBezTo>
                    <a:pt x="105478" y="9202"/>
                    <a:pt x="135662" y="0"/>
                    <a:pt x="16453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grpSp>
        <p:nvGrpSpPr>
          <p:cNvPr id="40" name="组合 39"/>
          <p:cNvGrpSpPr/>
          <p:nvPr/>
        </p:nvGrpSpPr>
        <p:grpSpPr>
          <a:xfrm>
            <a:off x="8108044" y="2287814"/>
            <a:ext cx="612000" cy="612000"/>
            <a:chOff x="1269661" y="2309585"/>
            <a:chExt cx="612000" cy="612000"/>
          </a:xfrm>
        </p:grpSpPr>
        <p:sp>
          <p:nvSpPr>
            <p:cNvPr id="41" name="矩形 40"/>
            <p:cNvSpPr/>
            <p:nvPr/>
          </p:nvSpPr>
          <p:spPr>
            <a:xfrm>
              <a:off x="1269661" y="2309585"/>
              <a:ext cx="612000" cy="612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42" name="矩形 20"/>
            <p:cNvSpPr/>
            <p:nvPr/>
          </p:nvSpPr>
          <p:spPr>
            <a:xfrm>
              <a:off x="1431661" y="2471585"/>
              <a:ext cx="288000" cy="288000"/>
            </a:xfrm>
            <a:custGeom>
              <a:gdLst>
                <a:gd fmla="*/ 157638 w 338138" name="connsiteX0"/>
                <a:gd fmla="*/ 144463 h 338138" name="connsiteY0"/>
                <a:gd fmla="*/ 165544 w 338138" name="connsiteX1"/>
                <a:gd fmla="*/ 148443 h 338138" name="connsiteY1"/>
                <a:gd fmla="*/ 249865 w 338138" name="connsiteX2"/>
                <a:gd fmla="*/ 233341 h 338138" name="connsiteY2"/>
                <a:gd fmla="*/ 280167 w 338138" name="connsiteX3"/>
                <a:gd fmla="*/ 232015 h 338138" name="connsiteY3"/>
                <a:gd fmla="*/ 286755 w 338138" name="connsiteX4"/>
                <a:gd fmla="*/ 234668 h 338138" name="connsiteY4"/>
                <a:gd fmla="*/ 335503 w 338138" name="connsiteX5"/>
                <a:gd fmla="*/ 283750 h 338138" name="connsiteY5"/>
                <a:gd fmla="*/ 338138 w 338138" name="connsiteX6"/>
                <a:gd fmla="*/ 293036 h 338138" name="connsiteY6"/>
                <a:gd fmla="*/ 330233 w 338138" name="connsiteX7"/>
                <a:gd fmla="*/ 298342 h 338138" name="connsiteY7"/>
                <a:gd fmla="*/ 311788 w 338138" name="connsiteX8"/>
                <a:gd fmla="*/ 303648 h 338138" name="connsiteY8"/>
                <a:gd fmla="*/ 303883 w 338138" name="connsiteX9"/>
                <a:gd fmla="*/ 310281 h 338138" name="connsiteY9"/>
                <a:gd fmla="*/ 299930 w 338138" name="connsiteX10"/>
                <a:gd fmla="*/ 331505 h 338138" name="connsiteY10"/>
                <a:gd fmla="*/ 293343 w 338138" name="connsiteX11"/>
                <a:gd fmla="*/ 338138 h 338138" name="connsiteY11"/>
                <a:gd fmla="*/ 290708 w 338138" name="connsiteX12"/>
                <a:gd fmla="*/ 338138 h 338138" name="connsiteY12"/>
                <a:gd fmla="*/ 284120 w 338138" name="connsiteX13"/>
                <a:gd fmla="*/ 335485 h 338138" name="connsiteY13"/>
                <a:gd fmla="*/ 235372 w 338138" name="connsiteX14"/>
                <a:gd fmla="*/ 286403 h 338138" name="connsiteY14"/>
                <a:gd fmla="*/ 232737 w 338138" name="connsiteX15"/>
                <a:gd fmla="*/ 279770 h 338138" name="connsiteY15"/>
                <a:gd fmla="*/ 234054 w 338138" name="connsiteX16"/>
                <a:gd fmla="*/ 249260 h 338138" name="connsiteY16"/>
                <a:gd fmla="*/ 149733 w 338138" name="connsiteX17"/>
                <a:gd fmla="*/ 164361 h 338138" name="connsiteY17"/>
                <a:gd fmla="*/ 149733 w 338138" name="connsiteX18"/>
                <a:gd fmla="*/ 148443 h 338138" name="connsiteY18"/>
                <a:gd fmla="*/ 157638 w 338138" name="connsiteX19"/>
                <a:gd fmla="*/ 144463 h 338138" name="connsiteY19"/>
                <a:gd fmla="*/ 145922 w 338138" name="connsiteX20"/>
                <a:gd fmla="*/ 120650 h 338138" name="connsiteY20"/>
                <a:gd fmla="*/ 169863 w 338138" name="connsiteX21"/>
                <a:gd fmla="*/ 137383 h 338138" name="connsiteY21"/>
                <a:gd fmla="*/ 157893 w 338138" name="connsiteX22"/>
                <a:gd fmla="*/ 133522 h 338138" name="connsiteY22"/>
                <a:gd fmla="*/ 141931 w 338138" name="connsiteX23"/>
                <a:gd fmla="*/ 141245 h 338138" name="connsiteY23"/>
                <a:gd fmla="*/ 137941 w 338138" name="connsiteX24"/>
                <a:gd fmla="*/ 168275 h 338138" name="connsiteY24"/>
                <a:gd fmla="*/ 120650 w 338138" name="connsiteX25"/>
                <a:gd fmla="*/ 145106 h 338138" name="connsiteY25"/>
                <a:gd fmla="*/ 145922 w 338138" name="connsiteX26"/>
                <a:gd fmla="*/ 120650 h 338138" name="connsiteY26"/>
                <a:gd fmla="*/ 146051 w 338138" name="connsiteX27"/>
                <a:gd fmla="*/ 60325 h 338138" name="connsiteY27"/>
                <a:gd fmla="*/ 230188 w 338138" name="connsiteX28"/>
                <a:gd fmla="*/ 145257 h 338138" name="connsiteY28"/>
                <a:gd fmla="*/ 219671 w 338138" name="connsiteX29"/>
                <a:gd fmla="*/ 186395 h 338138" name="connsiteY29"/>
                <a:gd fmla="*/ 193378 w 338138" name="connsiteX30"/>
                <a:gd fmla="*/ 161181 h 338138" name="connsiteY30"/>
                <a:gd fmla="*/ 196007 w 338138" name="connsiteX31"/>
                <a:gd fmla="*/ 145257 h 338138" name="connsiteY31"/>
                <a:gd fmla="*/ 146051 w 338138" name="connsiteX32"/>
                <a:gd fmla="*/ 94828 h 338138" name="connsiteY32"/>
                <a:gd fmla="*/ 96094 w 338138" name="connsiteX33"/>
                <a:gd fmla="*/ 145257 h 338138" name="connsiteY33"/>
                <a:gd fmla="*/ 146051 w 338138" name="connsiteX34"/>
                <a:gd fmla="*/ 195685 h 338138" name="connsiteY34"/>
                <a:gd fmla="*/ 161827 w 338138" name="connsiteX35"/>
                <a:gd fmla="*/ 193031 h 338138" name="connsiteY35"/>
                <a:gd fmla="*/ 188119 w 338138" name="connsiteX36"/>
                <a:gd fmla="*/ 219572 h 338138" name="connsiteY36"/>
                <a:gd fmla="*/ 146051 w 338138" name="connsiteX37"/>
                <a:gd fmla="*/ 230188 h 338138" name="connsiteY37"/>
                <a:gd fmla="*/ 61913 w 338138" name="connsiteX38"/>
                <a:gd fmla="*/ 145257 h 338138" name="connsiteY38"/>
                <a:gd fmla="*/ 146051 w 338138" name="connsiteX39"/>
                <a:gd fmla="*/ 60325 h 338138" name="connsiteY39"/>
                <a:gd fmla="*/ 145257 w 338138" name="connsiteX40"/>
                <a:gd fmla="*/ 0 h 338138" name="connsiteY40"/>
                <a:gd fmla="*/ 290513 w 338138" name="connsiteX41"/>
                <a:gd fmla="*/ 145257 h 338138" name="connsiteY41"/>
                <a:gd fmla="*/ 269385 w 338138" name="connsiteX42"/>
                <a:gd fmla="*/ 221846 h 338138" name="connsiteY42"/>
                <a:gd fmla="*/ 254859 w 338138" name="connsiteX43"/>
                <a:gd fmla="*/ 221846 h 338138" name="connsiteY43"/>
                <a:gd fmla="*/ 239013 w 338138" name="connsiteX44"/>
                <a:gd fmla="*/ 206000 h 338138" name="connsiteY44"/>
                <a:gd fmla="*/ 256180 w 338138" name="connsiteX45"/>
                <a:gd fmla="*/ 145257 h 338138" name="connsiteY45"/>
                <a:gd fmla="*/ 145257 w 338138" name="connsiteX46"/>
                <a:gd fmla="*/ 34333 h 338138" name="connsiteY46"/>
                <a:gd fmla="*/ 34333 w 338138" name="connsiteX47"/>
                <a:gd fmla="*/ 145257 h 338138" name="connsiteY47"/>
                <a:gd fmla="*/ 145257 w 338138" name="connsiteX48"/>
                <a:gd fmla="*/ 256180 h 338138" name="connsiteY48"/>
                <a:gd fmla="*/ 206000 w 338138" name="connsiteX49"/>
                <a:gd fmla="*/ 239013 h 338138" name="connsiteY49"/>
                <a:gd fmla="*/ 221847 w 338138" name="connsiteX50"/>
                <a:gd fmla="*/ 254859 h 338138" name="connsiteY50"/>
                <a:gd fmla="*/ 221847 w 338138" name="connsiteX51"/>
                <a:gd fmla="*/ 269385 h 338138" name="connsiteY51"/>
                <a:gd fmla="*/ 145257 w 338138" name="connsiteX52"/>
                <a:gd fmla="*/ 290513 h 338138" name="connsiteY52"/>
                <a:gd fmla="*/ 0 w 338138" name="connsiteX53"/>
                <a:gd fmla="*/ 145257 h 338138" name="connsiteY53"/>
                <a:gd fmla="*/ 145257 w 338138" name="connsiteX54"/>
                <a:gd fmla="*/ 0 h 338138" name="connsiteY5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b="b" l="l" r="r" t="t"/>
              <a:pathLst>
                <a:path h="338138" w="338138">
                  <a:moveTo>
                    <a:pt x="157638" y="144463"/>
                  </a:moveTo>
                  <a:cubicBezTo>
                    <a:pt x="160273" y="144463"/>
                    <a:pt x="162908" y="145790"/>
                    <a:pt x="165544" y="148443"/>
                  </a:cubicBezTo>
                  <a:cubicBezTo>
                    <a:pt x="165544" y="148443"/>
                    <a:pt x="165544" y="148443"/>
                    <a:pt x="249865" y="233341"/>
                  </a:cubicBezTo>
                  <a:cubicBezTo>
                    <a:pt x="249865" y="233341"/>
                    <a:pt x="249865" y="233341"/>
                    <a:pt x="280167" y="232015"/>
                  </a:cubicBezTo>
                  <a:cubicBezTo>
                    <a:pt x="282803" y="232015"/>
                    <a:pt x="285438" y="233341"/>
                    <a:pt x="286755" y="234668"/>
                  </a:cubicBezTo>
                  <a:cubicBezTo>
                    <a:pt x="286755" y="234668"/>
                    <a:pt x="286755" y="234668"/>
                    <a:pt x="335503" y="283750"/>
                  </a:cubicBezTo>
                  <a:cubicBezTo>
                    <a:pt x="338138" y="286403"/>
                    <a:pt x="338138" y="289056"/>
                    <a:pt x="338138" y="293036"/>
                  </a:cubicBezTo>
                  <a:cubicBezTo>
                    <a:pt x="336821" y="295689"/>
                    <a:pt x="334186" y="298342"/>
                    <a:pt x="330233" y="298342"/>
                  </a:cubicBezTo>
                  <a:cubicBezTo>
                    <a:pt x="330233" y="298342"/>
                    <a:pt x="330233" y="298342"/>
                    <a:pt x="311788" y="303648"/>
                  </a:cubicBezTo>
                  <a:cubicBezTo>
                    <a:pt x="307835" y="303648"/>
                    <a:pt x="305200" y="306301"/>
                    <a:pt x="303883" y="310281"/>
                  </a:cubicBezTo>
                  <a:cubicBezTo>
                    <a:pt x="303883" y="310281"/>
                    <a:pt x="303883" y="310281"/>
                    <a:pt x="299930" y="331505"/>
                  </a:cubicBezTo>
                  <a:cubicBezTo>
                    <a:pt x="298613" y="334158"/>
                    <a:pt x="295978" y="336812"/>
                    <a:pt x="293343" y="338138"/>
                  </a:cubicBezTo>
                  <a:cubicBezTo>
                    <a:pt x="292025" y="338138"/>
                    <a:pt x="292025" y="338138"/>
                    <a:pt x="290708" y="338138"/>
                  </a:cubicBezTo>
                  <a:cubicBezTo>
                    <a:pt x="288073" y="338138"/>
                    <a:pt x="285438" y="336812"/>
                    <a:pt x="284120" y="335485"/>
                  </a:cubicBezTo>
                  <a:cubicBezTo>
                    <a:pt x="284120" y="335485"/>
                    <a:pt x="284120" y="335485"/>
                    <a:pt x="235372" y="286403"/>
                  </a:cubicBezTo>
                  <a:cubicBezTo>
                    <a:pt x="232737" y="283750"/>
                    <a:pt x="232737" y="281097"/>
                    <a:pt x="232737" y="279770"/>
                  </a:cubicBezTo>
                  <a:cubicBezTo>
                    <a:pt x="232737" y="279770"/>
                    <a:pt x="232737" y="279770"/>
                    <a:pt x="234054" y="249260"/>
                  </a:cubicBezTo>
                  <a:cubicBezTo>
                    <a:pt x="234054" y="249260"/>
                    <a:pt x="234054" y="249260"/>
                    <a:pt x="149733" y="164361"/>
                  </a:cubicBezTo>
                  <a:cubicBezTo>
                    <a:pt x="144463" y="159055"/>
                    <a:pt x="144463" y="152422"/>
                    <a:pt x="149733" y="148443"/>
                  </a:cubicBezTo>
                  <a:cubicBezTo>
                    <a:pt x="151051" y="145790"/>
                    <a:pt x="155003" y="144463"/>
                    <a:pt x="157638" y="144463"/>
                  </a:cubicBezTo>
                  <a:close/>
                  <a:moveTo>
                    <a:pt x="145922" y="120650"/>
                  </a:moveTo>
                  <a:cubicBezTo>
                    <a:pt x="157893" y="120650"/>
                    <a:pt x="167203" y="128373"/>
                    <a:pt x="169863" y="137383"/>
                  </a:cubicBezTo>
                  <a:cubicBezTo>
                    <a:pt x="167203" y="134809"/>
                    <a:pt x="161883" y="133522"/>
                    <a:pt x="157893" y="133522"/>
                  </a:cubicBezTo>
                  <a:cubicBezTo>
                    <a:pt x="151242" y="133522"/>
                    <a:pt x="145922" y="136096"/>
                    <a:pt x="141931" y="141245"/>
                  </a:cubicBezTo>
                  <a:cubicBezTo>
                    <a:pt x="133951" y="147680"/>
                    <a:pt x="132620" y="160552"/>
                    <a:pt x="137941" y="168275"/>
                  </a:cubicBezTo>
                  <a:cubicBezTo>
                    <a:pt x="128630" y="165701"/>
                    <a:pt x="120650" y="156691"/>
                    <a:pt x="120650" y="145106"/>
                  </a:cubicBezTo>
                  <a:cubicBezTo>
                    <a:pt x="120650" y="132234"/>
                    <a:pt x="132620" y="120650"/>
                    <a:pt x="145922" y="120650"/>
                  </a:cubicBezTo>
                  <a:close/>
                  <a:moveTo>
                    <a:pt x="146051" y="60325"/>
                  </a:moveTo>
                  <a:cubicBezTo>
                    <a:pt x="192063" y="60325"/>
                    <a:pt x="230188" y="98810"/>
                    <a:pt x="230188" y="145257"/>
                  </a:cubicBezTo>
                  <a:cubicBezTo>
                    <a:pt x="230188" y="159854"/>
                    <a:pt x="226244" y="174452"/>
                    <a:pt x="219671" y="186395"/>
                  </a:cubicBezTo>
                  <a:lnTo>
                    <a:pt x="193378" y="161181"/>
                  </a:lnTo>
                  <a:cubicBezTo>
                    <a:pt x="196007" y="155873"/>
                    <a:pt x="196007" y="150565"/>
                    <a:pt x="196007" y="145257"/>
                  </a:cubicBezTo>
                  <a:cubicBezTo>
                    <a:pt x="196007" y="117388"/>
                    <a:pt x="173658" y="94828"/>
                    <a:pt x="146051" y="94828"/>
                  </a:cubicBezTo>
                  <a:cubicBezTo>
                    <a:pt x="118443" y="94828"/>
                    <a:pt x="96094" y="117388"/>
                    <a:pt x="96094" y="145257"/>
                  </a:cubicBezTo>
                  <a:cubicBezTo>
                    <a:pt x="96094" y="173125"/>
                    <a:pt x="118443" y="195685"/>
                    <a:pt x="146051" y="195685"/>
                  </a:cubicBezTo>
                  <a:cubicBezTo>
                    <a:pt x="151309" y="195685"/>
                    <a:pt x="156568" y="194358"/>
                    <a:pt x="161827" y="193031"/>
                  </a:cubicBezTo>
                  <a:cubicBezTo>
                    <a:pt x="161827" y="193031"/>
                    <a:pt x="161827" y="193031"/>
                    <a:pt x="188119" y="219572"/>
                  </a:cubicBezTo>
                  <a:cubicBezTo>
                    <a:pt x="174973" y="226207"/>
                    <a:pt x="161827" y="230188"/>
                    <a:pt x="146051" y="230188"/>
                  </a:cubicBezTo>
                  <a:cubicBezTo>
                    <a:pt x="100038" y="230188"/>
                    <a:pt x="61913" y="191703"/>
                    <a:pt x="61913" y="145257"/>
                  </a:cubicBezTo>
                  <a:cubicBezTo>
                    <a:pt x="61913" y="98810"/>
                    <a:pt x="100038" y="60325"/>
                    <a:pt x="146051" y="60325"/>
                  </a:cubicBezTo>
                  <a:close/>
                  <a:moveTo>
                    <a:pt x="145257" y="0"/>
                  </a:moveTo>
                  <a:cubicBezTo>
                    <a:pt x="225808" y="0"/>
                    <a:pt x="290513" y="64705"/>
                    <a:pt x="290513" y="145257"/>
                  </a:cubicBezTo>
                  <a:cubicBezTo>
                    <a:pt x="290513" y="172987"/>
                    <a:pt x="282590" y="199398"/>
                    <a:pt x="269385" y="221846"/>
                  </a:cubicBezTo>
                  <a:cubicBezTo>
                    <a:pt x="269385" y="221846"/>
                    <a:pt x="269385" y="221846"/>
                    <a:pt x="254859" y="221846"/>
                  </a:cubicBezTo>
                  <a:cubicBezTo>
                    <a:pt x="254859" y="221846"/>
                    <a:pt x="254859" y="221846"/>
                    <a:pt x="239013" y="206000"/>
                  </a:cubicBezTo>
                  <a:cubicBezTo>
                    <a:pt x="249577" y="188833"/>
                    <a:pt x="256180" y="167705"/>
                    <a:pt x="256180" y="145257"/>
                  </a:cubicBezTo>
                  <a:cubicBezTo>
                    <a:pt x="256180" y="84513"/>
                    <a:pt x="207321" y="34333"/>
                    <a:pt x="145257" y="34333"/>
                  </a:cubicBezTo>
                  <a:cubicBezTo>
                    <a:pt x="84513" y="34333"/>
                    <a:pt x="34333" y="84513"/>
                    <a:pt x="34333" y="145257"/>
                  </a:cubicBezTo>
                  <a:cubicBezTo>
                    <a:pt x="34333" y="207321"/>
                    <a:pt x="84513" y="256180"/>
                    <a:pt x="145257" y="256180"/>
                  </a:cubicBezTo>
                  <a:cubicBezTo>
                    <a:pt x="167705" y="256180"/>
                    <a:pt x="188834" y="249577"/>
                    <a:pt x="206000" y="239013"/>
                  </a:cubicBezTo>
                  <a:cubicBezTo>
                    <a:pt x="206000" y="239013"/>
                    <a:pt x="206000" y="239013"/>
                    <a:pt x="221847" y="254859"/>
                  </a:cubicBezTo>
                  <a:cubicBezTo>
                    <a:pt x="221847" y="254859"/>
                    <a:pt x="221847" y="254859"/>
                    <a:pt x="221847" y="269385"/>
                  </a:cubicBezTo>
                  <a:cubicBezTo>
                    <a:pt x="199398" y="282590"/>
                    <a:pt x="172988" y="290513"/>
                    <a:pt x="145257" y="290513"/>
                  </a:cubicBezTo>
                  <a:cubicBezTo>
                    <a:pt x="64705" y="290513"/>
                    <a:pt x="0" y="225808"/>
                    <a:pt x="0" y="145257"/>
                  </a:cubicBezTo>
                  <a:cubicBezTo>
                    <a:pt x="0" y="64705"/>
                    <a:pt x="64705" y="0"/>
                    <a:pt x="14525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grpSp>
        <p:nvGrpSpPr>
          <p:cNvPr id="25" name="组合 24"/>
          <p:cNvGrpSpPr/>
          <p:nvPr/>
        </p:nvGrpSpPr>
        <p:grpSpPr>
          <a:xfrm>
            <a:off x="984626" y="4350505"/>
            <a:ext cx="3368150" cy="1220554"/>
            <a:chOff x="6798184" y="1678126"/>
            <a:chExt cx="3368150" cy="1220554"/>
          </a:xfrm>
        </p:grpSpPr>
        <p:sp>
          <p:nvSpPr>
            <p:cNvPr id="26" name="矩形 25"/>
            <p:cNvSpPr/>
            <p:nvPr/>
          </p:nvSpPr>
          <p:spPr>
            <a:xfrm>
              <a:off x="6798184"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27" name="矩形 26"/>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grpSp>
        <p:nvGrpSpPr>
          <p:cNvPr id="28" name="组合 27"/>
          <p:cNvGrpSpPr/>
          <p:nvPr/>
        </p:nvGrpSpPr>
        <p:grpSpPr>
          <a:xfrm>
            <a:off x="4426440" y="4350505"/>
            <a:ext cx="3368150" cy="1220554"/>
            <a:chOff x="6798184" y="1678126"/>
            <a:chExt cx="3368150" cy="1220554"/>
          </a:xfrm>
        </p:grpSpPr>
        <p:sp>
          <p:nvSpPr>
            <p:cNvPr id="29" name="矩形 28"/>
            <p:cNvSpPr/>
            <p:nvPr/>
          </p:nvSpPr>
          <p:spPr>
            <a:xfrm>
              <a:off x="6798184"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30" name="矩形 29"/>
            <p:cNvSpPr/>
            <p:nvPr/>
          </p:nvSpPr>
          <p:spPr>
            <a:xfrm>
              <a:off x="6798184"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grpSp>
        <p:nvGrpSpPr>
          <p:cNvPr id="31" name="组合 30"/>
          <p:cNvGrpSpPr/>
          <p:nvPr/>
        </p:nvGrpSpPr>
        <p:grpSpPr>
          <a:xfrm>
            <a:off x="7882768" y="4350505"/>
            <a:ext cx="3368150" cy="1220554"/>
            <a:chOff x="6798184" y="1678126"/>
            <a:chExt cx="3368150" cy="1220554"/>
          </a:xfrm>
        </p:grpSpPr>
        <p:sp>
          <p:nvSpPr>
            <p:cNvPr id="32" name="矩形 31"/>
            <p:cNvSpPr/>
            <p:nvPr/>
          </p:nvSpPr>
          <p:spPr>
            <a:xfrm>
              <a:off x="6798183" y="2030750"/>
              <a:ext cx="3368150" cy="859536"/>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33" name="矩形 32"/>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spTree>
    <p:extLst>
      <p:ext uri="{BB962C8B-B14F-4D97-AF65-F5344CB8AC3E}">
        <p14:creationId val="2555566273"/>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31" presetSubtype="0">
                                  <p:stCondLst>
                                    <p:cond delay="0"/>
                                  </p:stCondLst>
                                  <p:childTnLst>
                                    <p:set>
                                      <p:cBhvr>
                                        <p:cTn dur="1" fill="hold" id="6">
                                          <p:stCondLst>
                                            <p:cond delay="0"/>
                                          </p:stCondLst>
                                        </p:cTn>
                                        <p:tgtEl>
                                          <p:spTgt spid="13"/>
                                        </p:tgtEl>
                                        <p:attrNameLst>
                                          <p:attrName>style.visibility</p:attrName>
                                        </p:attrNameLst>
                                      </p:cBhvr>
                                      <p:to>
                                        <p:strVal val="visible"/>
                                      </p:to>
                                    </p:set>
                                    <p:anim calcmode="lin" valueType="num">
                                      <p:cBhvr>
                                        <p:cTn dur="1000" fill="hold" id="7"/>
                                        <p:tgtEl>
                                          <p:spTgt spid="13"/>
                                        </p:tgtEl>
                                        <p:attrNameLst>
                                          <p:attrName>ppt_w</p:attrName>
                                        </p:attrNameLst>
                                      </p:cBhvr>
                                      <p:tavLst>
                                        <p:tav tm="0">
                                          <p:val>
                                            <p:fltVal val="0"/>
                                          </p:val>
                                        </p:tav>
                                        <p:tav tm="100000">
                                          <p:val>
                                            <p:strVal val="#ppt_w"/>
                                          </p:val>
                                        </p:tav>
                                      </p:tavLst>
                                    </p:anim>
                                    <p:anim calcmode="lin" valueType="num">
                                      <p:cBhvr>
                                        <p:cTn dur="1000" fill="hold" id="8"/>
                                        <p:tgtEl>
                                          <p:spTgt spid="13"/>
                                        </p:tgtEl>
                                        <p:attrNameLst>
                                          <p:attrName>ppt_h</p:attrName>
                                        </p:attrNameLst>
                                      </p:cBhvr>
                                      <p:tavLst>
                                        <p:tav tm="0">
                                          <p:val>
                                            <p:fltVal val="0"/>
                                          </p:val>
                                        </p:tav>
                                        <p:tav tm="100000">
                                          <p:val>
                                            <p:strVal val="#ppt_h"/>
                                          </p:val>
                                        </p:tav>
                                      </p:tavLst>
                                    </p:anim>
                                    <p:anim calcmode="lin" valueType="num">
                                      <p:cBhvr>
                                        <p:cTn dur="1000" fill="hold" id="9"/>
                                        <p:tgtEl>
                                          <p:spTgt spid="13"/>
                                        </p:tgtEl>
                                        <p:attrNameLst>
                                          <p:attrName>style.rotation</p:attrName>
                                        </p:attrNameLst>
                                      </p:cBhvr>
                                      <p:tavLst>
                                        <p:tav tm="0">
                                          <p:val>
                                            <p:fltVal val="90"/>
                                          </p:val>
                                        </p:tav>
                                        <p:tav tm="100000">
                                          <p:val>
                                            <p:fltVal val="0"/>
                                          </p:val>
                                        </p:tav>
                                      </p:tavLst>
                                    </p:anim>
                                    <p:animEffect filter="fade" transition="in">
                                      <p:cBhvr>
                                        <p:cTn dur="1000" id="10"/>
                                        <p:tgtEl>
                                          <p:spTgt spid="13"/>
                                        </p:tgtEl>
                                      </p:cBhvr>
                                    </p:animEffect>
                                  </p:childTnLst>
                                </p:cTn>
                              </p:par>
                              <p:par>
                                <p:cTn fill="hold" id="11" nodeType="withEffect" presetClass="entr" presetID="31" presetSubtype="0">
                                  <p:stCondLst>
                                    <p:cond delay="0"/>
                                  </p:stCondLst>
                                  <p:childTnLst>
                                    <p:set>
                                      <p:cBhvr>
                                        <p:cTn dur="1" fill="hold" id="12">
                                          <p:stCondLst>
                                            <p:cond delay="0"/>
                                          </p:stCondLst>
                                        </p:cTn>
                                        <p:tgtEl>
                                          <p:spTgt spid="22"/>
                                        </p:tgtEl>
                                        <p:attrNameLst>
                                          <p:attrName>style.visibility</p:attrName>
                                        </p:attrNameLst>
                                      </p:cBhvr>
                                      <p:to>
                                        <p:strVal val="visible"/>
                                      </p:to>
                                    </p:set>
                                    <p:anim calcmode="lin" valueType="num">
                                      <p:cBhvr>
                                        <p:cTn dur="1000" fill="hold" id="13"/>
                                        <p:tgtEl>
                                          <p:spTgt spid="22"/>
                                        </p:tgtEl>
                                        <p:attrNameLst>
                                          <p:attrName>ppt_w</p:attrName>
                                        </p:attrNameLst>
                                      </p:cBhvr>
                                      <p:tavLst>
                                        <p:tav tm="0">
                                          <p:val>
                                            <p:fltVal val="0"/>
                                          </p:val>
                                        </p:tav>
                                        <p:tav tm="100000">
                                          <p:val>
                                            <p:strVal val="#ppt_w"/>
                                          </p:val>
                                        </p:tav>
                                      </p:tavLst>
                                    </p:anim>
                                    <p:anim calcmode="lin" valueType="num">
                                      <p:cBhvr>
                                        <p:cTn dur="1000" fill="hold" id="14"/>
                                        <p:tgtEl>
                                          <p:spTgt spid="22"/>
                                        </p:tgtEl>
                                        <p:attrNameLst>
                                          <p:attrName>ppt_h</p:attrName>
                                        </p:attrNameLst>
                                      </p:cBhvr>
                                      <p:tavLst>
                                        <p:tav tm="0">
                                          <p:val>
                                            <p:fltVal val="0"/>
                                          </p:val>
                                        </p:tav>
                                        <p:tav tm="100000">
                                          <p:val>
                                            <p:strVal val="#ppt_h"/>
                                          </p:val>
                                        </p:tav>
                                      </p:tavLst>
                                    </p:anim>
                                    <p:anim calcmode="lin" valueType="num">
                                      <p:cBhvr>
                                        <p:cTn dur="1000" fill="hold" id="15"/>
                                        <p:tgtEl>
                                          <p:spTgt spid="22"/>
                                        </p:tgtEl>
                                        <p:attrNameLst>
                                          <p:attrName>style.rotation</p:attrName>
                                        </p:attrNameLst>
                                      </p:cBhvr>
                                      <p:tavLst>
                                        <p:tav tm="0">
                                          <p:val>
                                            <p:fltVal val="90"/>
                                          </p:val>
                                        </p:tav>
                                        <p:tav tm="100000">
                                          <p:val>
                                            <p:fltVal val="0"/>
                                          </p:val>
                                        </p:tav>
                                      </p:tavLst>
                                    </p:anim>
                                    <p:animEffect filter="fade" transition="in">
                                      <p:cBhvr>
                                        <p:cTn dur="1000" id="16"/>
                                        <p:tgtEl>
                                          <p:spTgt spid="22"/>
                                        </p:tgtEl>
                                      </p:cBhvr>
                                    </p:animEffect>
                                  </p:childTnLst>
                                </p:cTn>
                              </p:par>
                              <p:par>
                                <p:cTn fill="hold" id="17" nodeType="withEffect" presetClass="entr" presetID="31" presetSubtype="0">
                                  <p:stCondLst>
                                    <p:cond delay="0"/>
                                  </p:stCondLst>
                                  <p:childTnLst>
                                    <p:set>
                                      <p:cBhvr>
                                        <p:cTn dur="1" fill="hold" id="18">
                                          <p:stCondLst>
                                            <p:cond delay="0"/>
                                          </p:stCondLst>
                                        </p:cTn>
                                        <p:tgtEl>
                                          <p:spTgt spid="24"/>
                                        </p:tgtEl>
                                        <p:attrNameLst>
                                          <p:attrName>style.visibility</p:attrName>
                                        </p:attrNameLst>
                                      </p:cBhvr>
                                      <p:to>
                                        <p:strVal val="visible"/>
                                      </p:to>
                                    </p:set>
                                    <p:anim calcmode="lin" valueType="num">
                                      <p:cBhvr>
                                        <p:cTn dur="1000" fill="hold" id="19"/>
                                        <p:tgtEl>
                                          <p:spTgt spid="24"/>
                                        </p:tgtEl>
                                        <p:attrNameLst>
                                          <p:attrName>ppt_w</p:attrName>
                                        </p:attrNameLst>
                                      </p:cBhvr>
                                      <p:tavLst>
                                        <p:tav tm="0">
                                          <p:val>
                                            <p:fltVal val="0"/>
                                          </p:val>
                                        </p:tav>
                                        <p:tav tm="100000">
                                          <p:val>
                                            <p:strVal val="#ppt_w"/>
                                          </p:val>
                                        </p:tav>
                                      </p:tavLst>
                                    </p:anim>
                                    <p:anim calcmode="lin" valueType="num">
                                      <p:cBhvr>
                                        <p:cTn dur="1000" fill="hold" id="20"/>
                                        <p:tgtEl>
                                          <p:spTgt spid="24"/>
                                        </p:tgtEl>
                                        <p:attrNameLst>
                                          <p:attrName>ppt_h</p:attrName>
                                        </p:attrNameLst>
                                      </p:cBhvr>
                                      <p:tavLst>
                                        <p:tav tm="0">
                                          <p:val>
                                            <p:fltVal val="0"/>
                                          </p:val>
                                        </p:tav>
                                        <p:tav tm="100000">
                                          <p:val>
                                            <p:strVal val="#ppt_h"/>
                                          </p:val>
                                        </p:tav>
                                      </p:tavLst>
                                    </p:anim>
                                    <p:anim calcmode="lin" valueType="num">
                                      <p:cBhvr>
                                        <p:cTn dur="1000" fill="hold" id="21"/>
                                        <p:tgtEl>
                                          <p:spTgt spid="24"/>
                                        </p:tgtEl>
                                        <p:attrNameLst>
                                          <p:attrName>style.rotation</p:attrName>
                                        </p:attrNameLst>
                                      </p:cBhvr>
                                      <p:tavLst>
                                        <p:tav tm="0">
                                          <p:val>
                                            <p:fltVal val="90"/>
                                          </p:val>
                                        </p:tav>
                                        <p:tav tm="100000">
                                          <p:val>
                                            <p:fltVal val="0"/>
                                          </p:val>
                                        </p:tav>
                                      </p:tavLst>
                                    </p:anim>
                                    <p:animEffect filter="fade" transition="in">
                                      <p:cBhvr>
                                        <p:cTn dur="1000" id="22"/>
                                        <p:tgtEl>
                                          <p:spTgt spid="24"/>
                                        </p:tgtEl>
                                      </p:cBhvr>
                                    </p:animEffect>
                                  </p:childTnLst>
                                </p:cTn>
                              </p:par>
                            </p:childTnLst>
                          </p:cTn>
                        </p:par>
                        <p:par>
                          <p:cTn fill="hold" id="23" nodeType="afterGroup">
                            <p:stCondLst>
                              <p:cond delay="1000"/>
                            </p:stCondLst>
                            <p:childTnLst>
                              <p:par>
                                <p:cTn fill="hold" id="24" nodeType="afterEffect" presetClass="entr" presetID="53" presetSubtype="0">
                                  <p:stCondLst>
                                    <p:cond delay="0"/>
                                  </p:stCondLst>
                                  <p:childTnLst>
                                    <p:set>
                                      <p:cBhvr>
                                        <p:cTn dur="1" fill="hold" id="25">
                                          <p:stCondLst>
                                            <p:cond delay="0"/>
                                          </p:stCondLst>
                                        </p:cTn>
                                        <p:tgtEl>
                                          <p:spTgt spid="34"/>
                                        </p:tgtEl>
                                        <p:attrNameLst>
                                          <p:attrName>style.visibility</p:attrName>
                                        </p:attrNameLst>
                                      </p:cBhvr>
                                      <p:to>
                                        <p:strVal val="visible"/>
                                      </p:to>
                                    </p:set>
                                    <p:anim calcmode="lin" valueType="num">
                                      <p:cBhvr>
                                        <p:cTn dur="500" fill="hold" id="26"/>
                                        <p:tgtEl>
                                          <p:spTgt spid="34"/>
                                        </p:tgtEl>
                                        <p:attrNameLst>
                                          <p:attrName>ppt_w</p:attrName>
                                        </p:attrNameLst>
                                      </p:cBhvr>
                                      <p:tavLst>
                                        <p:tav tm="0">
                                          <p:val>
                                            <p:fltVal val="0"/>
                                          </p:val>
                                        </p:tav>
                                        <p:tav tm="100000">
                                          <p:val>
                                            <p:strVal val="#ppt_w"/>
                                          </p:val>
                                        </p:tav>
                                      </p:tavLst>
                                    </p:anim>
                                    <p:anim calcmode="lin" valueType="num">
                                      <p:cBhvr>
                                        <p:cTn dur="500" fill="hold" id="27"/>
                                        <p:tgtEl>
                                          <p:spTgt spid="34"/>
                                        </p:tgtEl>
                                        <p:attrNameLst>
                                          <p:attrName>ppt_h</p:attrName>
                                        </p:attrNameLst>
                                      </p:cBhvr>
                                      <p:tavLst>
                                        <p:tav tm="0">
                                          <p:val>
                                            <p:fltVal val="0"/>
                                          </p:val>
                                        </p:tav>
                                        <p:tav tm="100000">
                                          <p:val>
                                            <p:strVal val="#ppt_h"/>
                                          </p:val>
                                        </p:tav>
                                      </p:tavLst>
                                    </p:anim>
                                    <p:animEffect filter="fade" transition="in">
                                      <p:cBhvr>
                                        <p:cTn dur="500" id="28"/>
                                        <p:tgtEl>
                                          <p:spTgt spid="34"/>
                                        </p:tgtEl>
                                      </p:cBhvr>
                                    </p:animEffect>
                                  </p:childTnLst>
                                </p:cTn>
                              </p:par>
                              <p:par>
                                <p:cTn fill="hold" id="29" nodeType="withEffect" presetClass="entr" presetID="53" presetSubtype="0">
                                  <p:stCondLst>
                                    <p:cond delay="0"/>
                                  </p:stCondLst>
                                  <p:childTnLst>
                                    <p:set>
                                      <p:cBhvr>
                                        <p:cTn dur="1" fill="hold" id="30">
                                          <p:stCondLst>
                                            <p:cond delay="0"/>
                                          </p:stCondLst>
                                        </p:cTn>
                                        <p:tgtEl>
                                          <p:spTgt spid="37"/>
                                        </p:tgtEl>
                                        <p:attrNameLst>
                                          <p:attrName>style.visibility</p:attrName>
                                        </p:attrNameLst>
                                      </p:cBhvr>
                                      <p:to>
                                        <p:strVal val="visible"/>
                                      </p:to>
                                    </p:set>
                                    <p:anim calcmode="lin" valueType="num">
                                      <p:cBhvr>
                                        <p:cTn dur="500" fill="hold" id="31"/>
                                        <p:tgtEl>
                                          <p:spTgt spid="37"/>
                                        </p:tgtEl>
                                        <p:attrNameLst>
                                          <p:attrName>ppt_w</p:attrName>
                                        </p:attrNameLst>
                                      </p:cBhvr>
                                      <p:tavLst>
                                        <p:tav tm="0">
                                          <p:val>
                                            <p:fltVal val="0"/>
                                          </p:val>
                                        </p:tav>
                                        <p:tav tm="100000">
                                          <p:val>
                                            <p:strVal val="#ppt_w"/>
                                          </p:val>
                                        </p:tav>
                                      </p:tavLst>
                                    </p:anim>
                                    <p:anim calcmode="lin" valueType="num">
                                      <p:cBhvr>
                                        <p:cTn dur="500" fill="hold" id="32"/>
                                        <p:tgtEl>
                                          <p:spTgt spid="37"/>
                                        </p:tgtEl>
                                        <p:attrNameLst>
                                          <p:attrName>ppt_h</p:attrName>
                                        </p:attrNameLst>
                                      </p:cBhvr>
                                      <p:tavLst>
                                        <p:tav tm="0">
                                          <p:val>
                                            <p:fltVal val="0"/>
                                          </p:val>
                                        </p:tav>
                                        <p:tav tm="100000">
                                          <p:val>
                                            <p:strVal val="#ppt_h"/>
                                          </p:val>
                                        </p:tav>
                                      </p:tavLst>
                                    </p:anim>
                                    <p:animEffect filter="fade" transition="in">
                                      <p:cBhvr>
                                        <p:cTn dur="500" id="33"/>
                                        <p:tgtEl>
                                          <p:spTgt spid="37"/>
                                        </p:tgtEl>
                                      </p:cBhvr>
                                    </p:animEffect>
                                  </p:childTnLst>
                                </p:cTn>
                              </p:par>
                              <p:par>
                                <p:cTn fill="hold" id="34" nodeType="withEffect" presetClass="entr" presetID="53" presetSubtype="0">
                                  <p:stCondLst>
                                    <p:cond delay="0"/>
                                  </p:stCondLst>
                                  <p:childTnLst>
                                    <p:set>
                                      <p:cBhvr>
                                        <p:cTn dur="1" fill="hold" id="35">
                                          <p:stCondLst>
                                            <p:cond delay="0"/>
                                          </p:stCondLst>
                                        </p:cTn>
                                        <p:tgtEl>
                                          <p:spTgt spid="40"/>
                                        </p:tgtEl>
                                        <p:attrNameLst>
                                          <p:attrName>style.visibility</p:attrName>
                                        </p:attrNameLst>
                                      </p:cBhvr>
                                      <p:to>
                                        <p:strVal val="visible"/>
                                      </p:to>
                                    </p:set>
                                    <p:anim calcmode="lin" valueType="num">
                                      <p:cBhvr>
                                        <p:cTn dur="500" fill="hold" id="36"/>
                                        <p:tgtEl>
                                          <p:spTgt spid="40"/>
                                        </p:tgtEl>
                                        <p:attrNameLst>
                                          <p:attrName>ppt_w</p:attrName>
                                        </p:attrNameLst>
                                      </p:cBhvr>
                                      <p:tavLst>
                                        <p:tav tm="0">
                                          <p:val>
                                            <p:fltVal val="0"/>
                                          </p:val>
                                        </p:tav>
                                        <p:tav tm="100000">
                                          <p:val>
                                            <p:strVal val="#ppt_w"/>
                                          </p:val>
                                        </p:tav>
                                      </p:tavLst>
                                    </p:anim>
                                    <p:anim calcmode="lin" valueType="num">
                                      <p:cBhvr>
                                        <p:cTn dur="500" fill="hold" id="37"/>
                                        <p:tgtEl>
                                          <p:spTgt spid="40"/>
                                        </p:tgtEl>
                                        <p:attrNameLst>
                                          <p:attrName>ppt_h</p:attrName>
                                        </p:attrNameLst>
                                      </p:cBhvr>
                                      <p:tavLst>
                                        <p:tav tm="0">
                                          <p:val>
                                            <p:fltVal val="0"/>
                                          </p:val>
                                        </p:tav>
                                        <p:tav tm="100000">
                                          <p:val>
                                            <p:strVal val="#ppt_h"/>
                                          </p:val>
                                        </p:tav>
                                      </p:tavLst>
                                    </p:anim>
                                    <p:animEffect filter="fade" transition="in">
                                      <p:cBhvr>
                                        <p:cTn dur="500" id="38"/>
                                        <p:tgtEl>
                                          <p:spTgt spid="40"/>
                                        </p:tgtEl>
                                      </p:cBhvr>
                                    </p:animEffect>
                                  </p:childTnLst>
                                </p:cTn>
                              </p:par>
                            </p:childTnLst>
                          </p:cTn>
                        </p:par>
                        <p:par>
                          <p:cTn fill="hold" id="39" nodeType="afterGroup">
                            <p:stCondLst>
                              <p:cond delay="1500"/>
                            </p:stCondLst>
                            <p:childTnLst>
                              <p:par>
                                <p:cTn fill="hold" id="40" nodeType="afterEffect" presetClass="entr" presetID="2" presetSubtype="2">
                                  <p:stCondLst>
                                    <p:cond delay="0"/>
                                  </p:stCondLst>
                                  <p:childTnLst>
                                    <p:set>
                                      <p:cBhvr>
                                        <p:cTn dur="1" fill="hold" id="41">
                                          <p:stCondLst>
                                            <p:cond delay="0"/>
                                          </p:stCondLst>
                                        </p:cTn>
                                        <p:tgtEl>
                                          <p:spTgt spid="25"/>
                                        </p:tgtEl>
                                        <p:attrNameLst>
                                          <p:attrName>style.visibility</p:attrName>
                                        </p:attrNameLst>
                                      </p:cBhvr>
                                      <p:to>
                                        <p:strVal val="visible"/>
                                      </p:to>
                                    </p:set>
                                    <p:anim calcmode="lin" valueType="num">
                                      <p:cBhvr additive="base">
                                        <p:cTn dur="1000" fill="hold" id="42"/>
                                        <p:tgtEl>
                                          <p:spTgt spid="25"/>
                                        </p:tgtEl>
                                        <p:attrNameLst>
                                          <p:attrName>ppt_x</p:attrName>
                                        </p:attrNameLst>
                                      </p:cBhvr>
                                      <p:tavLst>
                                        <p:tav tm="0">
                                          <p:val>
                                            <p:strVal val="1+#ppt_w/2"/>
                                          </p:val>
                                        </p:tav>
                                        <p:tav tm="100000">
                                          <p:val>
                                            <p:strVal val="#ppt_x"/>
                                          </p:val>
                                        </p:tav>
                                      </p:tavLst>
                                    </p:anim>
                                    <p:anim calcmode="lin" valueType="num">
                                      <p:cBhvr additive="base">
                                        <p:cTn dur="1000" fill="hold" id="43"/>
                                        <p:tgtEl>
                                          <p:spTgt spid="25"/>
                                        </p:tgtEl>
                                        <p:attrNameLst>
                                          <p:attrName>ppt_y</p:attrName>
                                        </p:attrNameLst>
                                      </p:cBhvr>
                                      <p:tavLst>
                                        <p:tav tm="0">
                                          <p:val>
                                            <p:strVal val="#ppt_y"/>
                                          </p:val>
                                        </p:tav>
                                        <p:tav tm="100000">
                                          <p:val>
                                            <p:strVal val="#ppt_y"/>
                                          </p:val>
                                        </p:tav>
                                      </p:tavLst>
                                    </p:anim>
                                  </p:childTnLst>
                                </p:cTn>
                              </p:par>
                              <p:par>
                                <p:cTn fill="hold" id="44" nodeType="withEffect" presetClass="entr" presetID="2" presetSubtype="2">
                                  <p:stCondLst>
                                    <p:cond delay="0"/>
                                  </p:stCondLst>
                                  <p:childTnLst>
                                    <p:set>
                                      <p:cBhvr>
                                        <p:cTn dur="1" fill="hold" id="45">
                                          <p:stCondLst>
                                            <p:cond delay="0"/>
                                          </p:stCondLst>
                                        </p:cTn>
                                        <p:tgtEl>
                                          <p:spTgt spid="28"/>
                                        </p:tgtEl>
                                        <p:attrNameLst>
                                          <p:attrName>style.visibility</p:attrName>
                                        </p:attrNameLst>
                                      </p:cBhvr>
                                      <p:to>
                                        <p:strVal val="visible"/>
                                      </p:to>
                                    </p:set>
                                    <p:anim calcmode="lin" valueType="num">
                                      <p:cBhvr additive="base">
                                        <p:cTn dur="1000" fill="hold" id="46"/>
                                        <p:tgtEl>
                                          <p:spTgt spid="28"/>
                                        </p:tgtEl>
                                        <p:attrNameLst>
                                          <p:attrName>ppt_x</p:attrName>
                                        </p:attrNameLst>
                                      </p:cBhvr>
                                      <p:tavLst>
                                        <p:tav tm="0">
                                          <p:val>
                                            <p:strVal val="1+#ppt_w/2"/>
                                          </p:val>
                                        </p:tav>
                                        <p:tav tm="100000">
                                          <p:val>
                                            <p:strVal val="#ppt_x"/>
                                          </p:val>
                                        </p:tav>
                                      </p:tavLst>
                                    </p:anim>
                                    <p:anim calcmode="lin" valueType="num">
                                      <p:cBhvr additive="base">
                                        <p:cTn dur="1000" fill="hold" id="47"/>
                                        <p:tgtEl>
                                          <p:spTgt spid="28"/>
                                        </p:tgtEl>
                                        <p:attrNameLst>
                                          <p:attrName>ppt_y</p:attrName>
                                        </p:attrNameLst>
                                      </p:cBhvr>
                                      <p:tavLst>
                                        <p:tav tm="0">
                                          <p:val>
                                            <p:strVal val="#ppt_y"/>
                                          </p:val>
                                        </p:tav>
                                        <p:tav tm="100000">
                                          <p:val>
                                            <p:strVal val="#ppt_y"/>
                                          </p:val>
                                        </p:tav>
                                      </p:tavLst>
                                    </p:anim>
                                  </p:childTnLst>
                                </p:cTn>
                              </p:par>
                              <p:par>
                                <p:cTn fill="hold" id="48" nodeType="withEffect" presetClass="entr" presetID="2" presetSubtype="2">
                                  <p:stCondLst>
                                    <p:cond delay="0"/>
                                  </p:stCondLst>
                                  <p:childTnLst>
                                    <p:set>
                                      <p:cBhvr>
                                        <p:cTn dur="1" fill="hold" id="49">
                                          <p:stCondLst>
                                            <p:cond delay="0"/>
                                          </p:stCondLst>
                                        </p:cTn>
                                        <p:tgtEl>
                                          <p:spTgt spid="31"/>
                                        </p:tgtEl>
                                        <p:attrNameLst>
                                          <p:attrName>style.visibility</p:attrName>
                                        </p:attrNameLst>
                                      </p:cBhvr>
                                      <p:to>
                                        <p:strVal val="visible"/>
                                      </p:to>
                                    </p:set>
                                    <p:anim calcmode="lin" valueType="num">
                                      <p:cBhvr additive="base">
                                        <p:cTn dur="1000" fill="hold" id="50"/>
                                        <p:tgtEl>
                                          <p:spTgt spid="31"/>
                                        </p:tgtEl>
                                        <p:attrNameLst>
                                          <p:attrName>ppt_x</p:attrName>
                                        </p:attrNameLst>
                                      </p:cBhvr>
                                      <p:tavLst>
                                        <p:tav tm="0">
                                          <p:val>
                                            <p:strVal val="1+#ppt_w/2"/>
                                          </p:val>
                                        </p:tav>
                                        <p:tav tm="100000">
                                          <p:val>
                                            <p:strVal val="#ppt_x"/>
                                          </p:val>
                                        </p:tav>
                                      </p:tavLst>
                                    </p:anim>
                                    <p:anim calcmode="lin" valueType="num">
                                      <p:cBhvr additive="base">
                                        <p:cTn dur="1000" fill="hold" id="51"/>
                                        <p:tgtEl>
                                          <p:spTgt spid="31"/>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grpSp>
        <p:nvGrpSpPr>
          <p:cNvPr id="34" name="组合 33"/>
          <p:cNvGrpSpPr/>
          <p:nvPr/>
        </p:nvGrpSpPr>
        <p:grpSpPr>
          <a:xfrm>
            <a:off x="1188346" y="2533934"/>
            <a:ext cx="2241974" cy="2794959"/>
            <a:chOff x="1595784" y="2533933"/>
            <a:chExt cx="2241974" cy="2794959"/>
          </a:xfrm>
        </p:grpSpPr>
        <p:grpSp>
          <p:nvGrpSpPr>
            <p:cNvPr id="35" name="组合 34"/>
            <p:cNvGrpSpPr/>
            <p:nvPr/>
          </p:nvGrpSpPr>
          <p:grpSpPr>
            <a:xfrm>
              <a:off x="2247899" y="2533933"/>
              <a:ext cx="937745" cy="1650429"/>
              <a:chOff x="2246441" y="2654300"/>
              <a:chExt cx="873126" cy="1536700"/>
            </a:xfrm>
          </p:grpSpPr>
          <p:sp>
            <p:nvSpPr>
              <p:cNvPr id="39" name="椭圆 1"/>
              <p:cNvSpPr/>
              <p:nvPr/>
            </p:nvSpPr>
            <p:spPr>
              <a:xfrm>
                <a:off x="2246441" y="2654300"/>
                <a:ext cx="873126" cy="873126"/>
              </a:xfrm>
              <a:custGeom>
                <a:gdLst>
                  <a:gd fmla="*/ 157638 w 338138" name="connsiteX0"/>
                  <a:gd fmla="*/ 144463 h 338138" name="connsiteY0"/>
                  <a:gd fmla="*/ 165544 w 338138" name="connsiteX1"/>
                  <a:gd fmla="*/ 148443 h 338138" name="connsiteY1"/>
                  <a:gd fmla="*/ 249865 w 338138" name="connsiteX2"/>
                  <a:gd fmla="*/ 233341 h 338138" name="connsiteY2"/>
                  <a:gd fmla="*/ 280167 w 338138" name="connsiteX3"/>
                  <a:gd fmla="*/ 232015 h 338138" name="connsiteY3"/>
                  <a:gd fmla="*/ 286755 w 338138" name="connsiteX4"/>
                  <a:gd fmla="*/ 234668 h 338138" name="connsiteY4"/>
                  <a:gd fmla="*/ 335503 w 338138" name="connsiteX5"/>
                  <a:gd fmla="*/ 283750 h 338138" name="connsiteY5"/>
                  <a:gd fmla="*/ 338138 w 338138" name="connsiteX6"/>
                  <a:gd fmla="*/ 293036 h 338138" name="connsiteY6"/>
                  <a:gd fmla="*/ 330233 w 338138" name="connsiteX7"/>
                  <a:gd fmla="*/ 298342 h 338138" name="connsiteY7"/>
                  <a:gd fmla="*/ 311788 w 338138" name="connsiteX8"/>
                  <a:gd fmla="*/ 303648 h 338138" name="connsiteY8"/>
                  <a:gd fmla="*/ 303883 w 338138" name="connsiteX9"/>
                  <a:gd fmla="*/ 310281 h 338138" name="connsiteY9"/>
                  <a:gd fmla="*/ 299930 w 338138" name="connsiteX10"/>
                  <a:gd fmla="*/ 331505 h 338138" name="connsiteY10"/>
                  <a:gd fmla="*/ 293343 w 338138" name="connsiteX11"/>
                  <a:gd fmla="*/ 338138 h 338138" name="connsiteY11"/>
                  <a:gd fmla="*/ 290708 w 338138" name="connsiteX12"/>
                  <a:gd fmla="*/ 338138 h 338138" name="connsiteY12"/>
                  <a:gd fmla="*/ 284120 w 338138" name="connsiteX13"/>
                  <a:gd fmla="*/ 335485 h 338138" name="connsiteY13"/>
                  <a:gd fmla="*/ 235372 w 338138" name="connsiteX14"/>
                  <a:gd fmla="*/ 286403 h 338138" name="connsiteY14"/>
                  <a:gd fmla="*/ 232737 w 338138" name="connsiteX15"/>
                  <a:gd fmla="*/ 279770 h 338138" name="connsiteY15"/>
                  <a:gd fmla="*/ 234054 w 338138" name="connsiteX16"/>
                  <a:gd fmla="*/ 249260 h 338138" name="connsiteY16"/>
                  <a:gd fmla="*/ 149733 w 338138" name="connsiteX17"/>
                  <a:gd fmla="*/ 164361 h 338138" name="connsiteY17"/>
                  <a:gd fmla="*/ 149733 w 338138" name="connsiteX18"/>
                  <a:gd fmla="*/ 148443 h 338138" name="connsiteY18"/>
                  <a:gd fmla="*/ 157638 w 338138" name="connsiteX19"/>
                  <a:gd fmla="*/ 144463 h 338138" name="connsiteY19"/>
                  <a:gd fmla="*/ 145922 w 338138" name="connsiteX20"/>
                  <a:gd fmla="*/ 120650 h 338138" name="connsiteY20"/>
                  <a:gd fmla="*/ 169863 w 338138" name="connsiteX21"/>
                  <a:gd fmla="*/ 137383 h 338138" name="connsiteY21"/>
                  <a:gd fmla="*/ 157893 w 338138" name="connsiteX22"/>
                  <a:gd fmla="*/ 133522 h 338138" name="connsiteY22"/>
                  <a:gd fmla="*/ 141931 w 338138" name="connsiteX23"/>
                  <a:gd fmla="*/ 141245 h 338138" name="connsiteY23"/>
                  <a:gd fmla="*/ 137941 w 338138" name="connsiteX24"/>
                  <a:gd fmla="*/ 168275 h 338138" name="connsiteY24"/>
                  <a:gd fmla="*/ 120650 w 338138" name="connsiteX25"/>
                  <a:gd fmla="*/ 145106 h 338138" name="connsiteY25"/>
                  <a:gd fmla="*/ 145922 w 338138" name="connsiteX26"/>
                  <a:gd fmla="*/ 120650 h 338138" name="connsiteY26"/>
                  <a:gd fmla="*/ 146051 w 338138" name="connsiteX27"/>
                  <a:gd fmla="*/ 60325 h 338138" name="connsiteY27"/>
                  <a:gd fmla="*/ 230188 w 338138" name="connsiteX28"/>
                  <a:gd fmla="*/ 145257 h 338138" name="connsiteY28"/>
                  <a:gd fmla="*/ 219671 w 338138" name="connsiteX29"/>
                  <a:gd fmla="*/ 186395 h 338138" name="connsiteY29"/>
                  <a:gd fmla="*/ 193378 w 338138" name="connsiteX30"/>
                  <a:gd fmla="*/ 161181 h 338138" name="connsiteY30"/>
                  <a:gd fmla="*/ 196007 w 338138" name="connsiteX31"/>
                  <a:gd fmla="*/ 145257 h 338138" name="connsiteY31"/>
                  <a:gd fmla="*/ 146051 w 338138" name="connsiteX32"/>
                  <a:gd fmla="*/ 94828 h 338138" name="connsiteY32"/>
                  <a:gd fmla="*/ 96094 w 338138" name="connsiteX33"/>
                  <a:gd fmla="*/ 145257 h 338138" name="connsiteY33"/>
                  <a:gd fmla="*/ 146051 w 338138" name="connsiteX34"/>
                  <a:gd fmla="*/ 195685 h 338138" name="connsiteY34"/>
                  <a:gd fmla="*/ 161827 w 338138" name="connsiteX35"/>
                  <a:gd fmla="*/ 193031 h 338138" name="connsiteY35"/>
                  <a:gd fmla="*/ 188119 w 338138" name="connsiteX36"/>
                  <a:gd fmla="*/ 219572 h 338138" name="connsiteY36"/>
                  <a:gd fmla="*/ 146051 w 338138" name="connsiteX37"/>
                  <a:gd fmla="*/ 230188 h 338138" name="connsiteY37"/>
                  <a:gd fmla="*/ 61913 w 338138" name="connsiteX38"/>
                  <a:gd fmla="*/ 145257 h 338138" name="connsiteY38"/>
                  <a:gd fmla="*/ 146051 w 338138" name="connsiteX39"/>
                  <a:gd fmla="*/ 60325 h 338138" name="connsiteY39"/>
                  <a:gd fmla="*/ 145257 w 338138" name="connsiteX40"/>
                  <a:gd fmla="*/ 0 h 338138" name="connsiteY40"/>
                  <a:gd fmla="*/ 290513 w 338138" name="connsiteX41"/>
                  <a:gd fmla="*/ 145257 h 338138" name="connsiteY41"/>
                  <a:gd fmla="*/ 269385 w 338138" name="connsiteX42"/>
                  <a:gd fmla="*/ 221846 h 338138" name="connsiteY42"/>
                  <a:gd fmla="*/ 254859 w 338138" name="connsiteX43"/>
                  <a:gd fmla="*/ 221846 h 338138" name="connsiteY43"/>
                  <a:gd fmla="*/ 239013 w 338138" name="connsiteX44"/>
                  <a:gd fmla="*/ 206000 h 338138" name="connsiteY44"/>
                  <a:gd fmla="*/ 256180 w 338138" name="connsiteX45"/>
                  <a:gd fmla="*/ 145257 h 338138" name="connsiteY45"/>
                  <a:gd fmla="*/ 145257 w 338138" name="connsiteX46"/>
                  <a:gd fmla="*/ 34333 h 338138" name="connsiteY46"/>
                  <a:gd fmla="*/ 34333 w 338138" name="connsiteX47"/>
                  <a:gd fmla="*/ 145257 h 338138" name="connsiteY47"/>
                  <a:gd fmla="*/ 145257 w 338138" name="connsiteX48"/>
                  <a:gd fmla="*/ 256180 h 338138" name="connsiteY48"/>
                  <a:gd fmla="*/ 206000 w 338138" name="connsiteX49"/>
                  <a:gd fmla="*/ 239013 h 338138" name="connsiteY49"/>
                  <a:gd fmla="*/ 221847 w 338138" name="connsiteX50"/>
                  <a:gd fmla="*/ 254859 h 338138" name="connsiteY50"/>
                  <a:gd fmla="*/ 221847 w 338138" name="connsiteX51"/>
                  <a:gd fmla="*/ 269385 h 338138" name="connsiteY51"/>
                  <a:gd fmla="*/ 145257 w 338138" name="connsiteX52"/>
                  <a:gd fmla="*/ 290513 h 338138" name="connsiteY52"/>
                  <a:gd fmla="*/ 0 w 338138" name="connsiteX53"/>
                  <a:gd fmla="*/ 145257 h 338138" name="connsiteY53"/>
                  <a:gd fmla="*/ 145257 w 338138" name="connsiteX54"/>
                  <a:gd fmla="*/ 0 h 338138" name="connsiteY5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b="b" l="l" r="r" t="t"/>
                <a:pathLst>
                  <a:path h="338138" w="338138">
                    <a:moveTo>
                      <a:pt x="157638" y="144463"/>
                    </a:moveTo>
                    <a:cubicBezTo>
                      <a:pt x="160273" y="144463"/>
                      <a:pt x="162908" y="145790"/>
                      <a:pt x="165544" y="148443"/>
                    </a:cubicBezTo>
                    <a:cubicBezTo>
                      <a:pt x="165544" y="148443"/>
                      <a:pt x="165544" y="148443"/>
                      <a:pt x="249865" y="233341"/>
                    </a:cubicBezTo>
                    <a:cubicBezTo>
                      <a:pt x="249865" y="233341"/>
                      <a:pt x="249865" y="233341"/>
                      <a:pt x="280167" y="232015"/>
                    </a:cubicBezTo>
                    <a:cubicBezTo>
                      <a:pt x="282803" y="232015"/>
                      <a:pt x="285438" y="233341"/>
                      <a:pt x="286755" y="234668"/>
                    </a:cubicBezTo>
                    <a:cubicBezTo>
                      <a:pt x="286755" y="234668"/>
                      <a:pt x="286755" y="234668"/>
                      <a:pt x="335503" y="283750"/>
                    </a:cubicBezTo>
                    <a:cubicBezTo>
                      <a:pt x="338138" y="286403"/>
                      <a:pt x="338138" y="289056"/>
                      <a:pt x="338138" y="293036"/>
                    </a:cubicBezTo>
                    <a:cubicBezTo>
                      <a:pt x="336821" y="295689"/>
                      <a:pt x="334186" y="298342"/>
                      <a:pt x="330233" y="298342"/>
                    </a:cubicBezTo>
                    <a:cubicBezTo>
                      <a:pt x="330233" y="298342"/>
                      <a:pt x="330233" y="298342"/>
                      <a:pt x="311788" y="303648"/>
                    </a:cubicBezTo>
                    <a:cubicBezTo>
                      <a:pt x="307835" y="303648"/>
                      <a:pt x="305200" y="306301"/>
                      <a:pt x="303883" y="310281"/>
                    </a:cubicBezTo>
                    <a:cubicBezTo>
                      <a:pt x="303883" y="310281"/>
                      <a:pt x="303883" y="310281"/>
                      <a:pt x="299930" y="331505"/>
                    </a:cubicBezTo>
                    <a:cubicBezTo>
                      <a:pt x="298613" y="334158"/>
                      <a:pt x="295978" y="336812"/>
                      <a:pt x="293343" y="338138"/>
                    </a:cubicBezTo>
                    <a:cubicBezTo>
                      <a:pt x="292025" y="338138"/>
                      <a:pt x="292025" y="338138"/>
                      <a:pt x="290708" y="338138"/>
                    </a:cubicBezTo>
                    <a:cubicBezTo>
                      <a:pt x="288073" y="338138"/>
                      <a:pt x="285438" y="336812"/>
                      <a:pt x="284120" y="335485"/>
                    </a:cubicBezTo>
                    <a:cubicBezTo>
                      <a:pt x="284120" y="335485"/>
                      <a:pt x="284120" y="335485"/>
                      <a:pt x="235372" y="286403"/>
                    </a:cubicBezTo>
                    <a:cubicBezTo>
                      <a:pt x="232737" y="283750"/>
                      <a:pt x="232737" y="281097"/>
                      <a:pt x="232737" y="279770"/>
                    </a:cubicBezTo>
                    <a:cubicBezTo>
                      <a:pt x="232737" y="279770"/>
                      <a:pt x="232737" y="279770"/>
                      <a:pt x="234054" y="249260"/>
                    </a:cubicBezTo>
                    <a:cubicBezTo>
                      <a:pt x="234054" y="249260"/>
                      <a:pt x="234054" y="249260"/>
                      <a:pt x="149733" y="164361"/>
                    </a:cubicBezTo>
                    <a:cubicBezTo>
                      <a:pt x="144463" y="159055"/>
                      <a:pt x="144463" y="152422"/>
                      <a:pt x="149733" y="148443"/>
                    </a:cubicBezTo>
                    <a:cubicBezTo>
                      <a:pt x="151051" y="145790"/>
                      <a:pt x="155003" y="144463"/>
                      <a:pt x="157638" y="144463"/>
                    </a:cubicBezTo>
                    <a:close/>
                    <a:moveTo>
                      <a:pt x="145922" y="120650"/>
                    </a:moveTo>
                    <a:cubicBezTo>
                      <a:pt x="157893" y="120650"/>
                      <a:pt x="167203" y="128373"/>
                      <a:pt x="169863" y="137383"/>
                    </a:cubicBezTo>
                    <a:cubicBezTo>
                      <a:pt x="167203" y="134809"/>
                      <a:pt x="161883" y="133522"/>
                      <a:pt x="157893" y="133522"/>
                    </a:cubicBezTo>
                    <a:cubicBezTo>
                      <a:pt x="151242" y="133522"/>
                      <a:pt x="145922" y="136096"/>
                      <a:pt x="141931" y="141245"/>
                    </a:cubicBezTo>
                    <a:cubicBezTo>
                      <a:pt x="133951" y="147680"/>
                      <a:pt x="132620" y="160552"/>
                      <a:pt x="137941" y="168275"/>
                    </a:cubicBezTo>
                    <a:cubicBezTo>
                      <a:pt x="128630" y="165701"/>
                      <a:pt x="120650" y="156691"/>
                      <a:pt x="120650" y="145106"/>
                    </a:cubicBezTo>
                    <a:cubicBezTo>
                      <a:pt x="120650" y="132234"/>
                      <a:pt x="132620" y="120650"/>
                      <a:pt x="145922" y="120650"/>
                    </a:cubicBezTo>
                    <a:close/>
                    <a:moveTo>
                      <a:pt x="146051" y="60325"/>
                    </a:moveTo>
                    <a:cubicBezTo>
                      <a:pt x="192063" y="60325"/>
                      <a:pt x="230188" y="98810"/>
                      <a:pt x="230188" y="145257"/>
                    </a:cubicBezTo>
                    <a:cubicBezTo>
                      <a:pt x="230188" y="159854"/>
                      <a:pt x="226244" y="174452"/>
                      <a:pt x="219671" y="186395"/>
                    </a:cubicBezTo>
                    <a:lnTo>
                      <a:pt x="193378" y="161181"/>
                    </a:lnTo>
                    <a:cubicBezTo>
                      <a:pt x="196007" y="155873"/>
                      <a:pt x="196007" y="150565"/>
                      <a:pt x="196007" y="145257"/>
                    </a:cubicBezTo>
                    <a:cubicBezTo>
                      <a:pt x="196007" y="117388"/>
                      <a:pt x="173658" y="94828"/>
                      <a:pt x="146051" y="94828"/>
                    </a:cubicBezTo>
                    <a:cubicBezTo>
                      <a:pt x="118443" y="94828"/>
                      <a:pt x="96094" y="117388"/>
                      <a:pt x="96094" y="145257"/>
                    </a:cubicBezTo>
                    <a:cubicBezTo>
                      <a:pt x="96094" y="173125"/>
                      <a:pt x="118443" y="195685"/>
                      <a:pt x="146051" y="195685"/>
                    </a:cubicBezTo>
                    <a:cubicBezTo>
                      <a:pt x="151309" y="195685"/>
                      <a:pt x="156568" y="194358"/>
                      <a:pt x="161827" y="193031"/>
                    </a:cubicBezTo>
                    <a:cubicBezTo>
                      <a:pt x="161827" y="193031"/>
                      <a:pt x="161827" y="193031"/>
                      <a:pt x="188119" y="219572"/>
                    </a:cubicBezTo>
                    <a:cubicBezTo>
                      <a:pt x="174973" y="226207"/>
                      <a:pt x="161827" y="230188"/>
                      <a:pt x="146051" y="230188"/>
                    </a:cubicBezTo>
                    <a:cubicBezTo>
                      <a:pt x="100038" y="230188"/>
                      <a:pt x="61913" y="191703"/>
                      <a:pt x="61913" y="145257"/>
                    </a:cubicBezTo>
                    <a:cubicBezTo>
                      <a:pt x="61913" y="98810"/>
                      <a:pt x="100038" y="60325"/>
                      <a:pt x="146051" y="60325"/>
                    </a:cubicBezTo>
                    <a:close/>
                    <a:moveTo>
                      <a:pt x="145257" y="0"/>
                    </a:moveTo>
                    <a:cubicBezTo>
                      <a:pt x="225808" y="0"/>
                      <a:pt x="290513" y="64705"/>
                      <a:pt x="290513" y="145257"/>
                    </a:cubicBezTo>
                    <a:cubicBezTo>
                      <a:pt x="290513" y="172987"/>
                      <a:pt x="282590" y="199398"/>
                      <a:pt x="269385" y="221846"/>
                    </a:cubicBezTo>
                    <a:cubicBezTo>
                      <a:pt x="269385" y="221846"/>
                      <a:pt x="269385" y="221846"/>
                      <a:pt x="254859" y="221846"/>
                    </a:cubicBezTo>
                    <a:cubicBezTo>
                      <a:pt x="254859" y="221846"/>
                      <a:pt x="254859" y="221846"/>
                      <a:pt x="239013" y="206000"/>
                    </a:cubicBezTo>
                    <a:cubicBezTo>
                      <a:pt x="249577" y="188833"/>
                      <a:pt x="256180" y="167705"/>
                      <a:pt x="256180" y="145257"/>
                    </a:cubicBezTo>
                    <a:cubicBezTo>
                      <a:pt x="256180" y="84513"/>
                      <a:pt x="207321" y="34333"/>
                      <a:pt x="145257" y="34333"/>
                    </a:cubicBezTo>
                    <a:cubicBezTo>
                      <a:pt x="84513" y="34333"/>
                      <a:pt x="34333" y="84513"/>
                      <a:pt x="34333" y="145257"/>
                    </a:cubicBezTo>
                    <a:cubicBezTo>
                      <a:pt x="34333" y="207321"/>
                      <a:pt x="84513" y="256180"/>
                      <a:pt x="145257" y="256180"/>
                    </a:cubicBezTo>
                    <a:cubicBezTo>
                      <a:pt x="167705" y="256180"/>
                      <a:pt x="188834" y="249577"/>
                      <a:pt x="206000" y="239013"/>
                    </a:cubicBezTo>
                    <a:cubicBezTo>
                      <a:pt x="206000" y="239013"/>
                      <a:pt x="206000" y="239013"/>
                      <a:pt x="221847" y="254859"/>
                    </a:cubicBezTo>
                    <a:cubicBezTo>
                      <a:pt x="221847" y="254859"/>
                      <a:pt x="221847" y="254859"/>
                      <a:pt x="221847" y="269385"/>
                    </a:cubicBezTo>
                    <a:cubicBezTo>
                      <a:pt x="199398" y="282590"/>
                      <a:pt x="172988" y="290513"/>
                      <a:pt x="145257" y="290513"/>
                    </a:cubicBezTo>
                    <a:cubicBezTo>
                      <a:pt x="64705" y="290513"/>
                      <a:pt x="0" y="225808"/>
                      <a:pt x="0" y="145257"/>
                    </a:cubicBezTo>
                    <a:cubicBezTo>
                      <a:pt x="0" y="64705"/>
                      <a:pt x="64705" y="0"/>
                      <a:pt x="145257" y="0"/>
                    </a:cubicBezTo>
                    <a:close/>
                  </a:path>
                </a:pathLst>
              </a:cu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cxnSp>
            <p:nvCxnSpPr>
              <p:cNvPr id="40" name="直接连接符 39"/>
              <p:cNvCxnSpPr/>
              <p:nvPr/>
            </p:nvCxnSpPr>
            <p:spPr>
              <a:xfrm>
                <a:off x="2473454" y="4191000"/>
                <a:ext cx="41910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pSp>
        <p:grpSp>
          <p:nvGrpSpPr>
            <p:cNvPr id="36" name="组合 35"/>
            <p:cNvGrpSpPr/>
            <p:nvPr/>
          </p:nvGrpSpPr>
          <p:grpSpPr>
            <a:xfrm>
              <a:off x="1595784" y="3774849"/>
              <a:ext cx="2241974" cy="1554043"/>
              <a:chOff x="7361272" y="1678126"/>
              <a:chExt cx="2241974" cy="1554043"/>
            </a:xfrm>
          </p:grpSpPr>
          <p:sp>
            <p:nvSpPr>
              <p:cNvPr id="37" name="矩形 36"/>
              <p:cNvSpPr/>
              <p:nvPr/>
            </p:nvSpPr>
            <p:spPr>
              <a:xfrm>
                <a:off x="7361272" y="2105707"/>
                <a:ext cx="2241974" cy="1115568"/>
              </a:xfrm>
              <a:prstGeom prst="rect">
                <a:avLst/>
              </a:prstGeom>
            </p:spPr>
            <p:txBody>
              <a:bodyPr wrap="square">
                <a:spAutoFit/>
                <a:scene3d>
                  <a:camera prst="orthographicFront"/>
                  <a:lightRig dir="t" rig="threePt"/>
                </a:scene3d>
                <a:sp3d contourW="127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a:t>
                </a:r>
              </a:p>
            </p:txBody>
          </p:sp>
          <p:sp>
            <p:nvSpPr>
              <p:cNvPr id="38" name="矩形 37"/>
              <p:cNvSpPr/>
              <p:nvPr/>
            </p:nvSpPr>
            <p:spPr>
              <a:xfrm>
                <a:off x="7361272" y="1678126"/>
                <a:ext cx="2241974" cy="420624"/>
              </a:xfrm>
              <a:prstGeom prst="rect">
                <a:avLst/>
              </a:prstGeom>
            </p:spPr>
            <p:txBody>
              <a:bodyPr wrap="square">
                <a:spAutoFit/>
                <a:scene3d>
                  <a:camera prst="orthographicFront"/>
                  <a:lightRig dir="t" rig="threePt"/>
                </a:scene3d>
                <a:sp3d contourW="127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altLang="en-US" b="1" lang="zh-CN">
                    <a:solidFill>
                      <a:schemeClr val="tx1">
                        <a:lumMod val="65000"/>
                        <a:lumOff val="35000"/>
                      </a:schemeClr>
                    </a:solidFill>
                  </a:rPr>
                  <a:t>文字添加</a:t>
                </a:r>
              </a:p>
            </p:txBody>
          </p:sp>
        </p:grpSp>
      </p:grpSp>
      <p:grpSp>
        <p:nvGrpSpPr>
          <p:cNvPr id="41" name="组合 40"/>
          <p:cNvGrpSpPr/>
          <p:nvPr/>
        </p:nvGrpSpPr>
        <p:grpSpPr>
          <a:xfrm>
            <a:off x="3712791" y="2533936"/>
            <a:ext cx="2241974" cy="2794955"/>
            <a:chOff x="3854026" y="2533937"/>
            <a:chExt cx="2241974" cy="2794955"/>
          </a:xfrm>
        </p:grpSpPr>
        <p:grpSp>
          <p:nvGrpSpPr>
            <p:cNvPr id="42" name="组合 41"/>
            <p:cNvGrpSpPr/>
            <p:nvPr/>
          </p:nvGrpSpPr>
          <p:grpSpPr>
            <a:xfrm>
              <a:off x="4500718" y="2533937"/>
              <a:ext cx="937745" cy="1650429"/>
              <a:chOff x="2246441" y="2654301"/>
              <a:chExt cx="873126" cy="1536699"/>
            </a:xfrm>
          </p:grpSpPr>
          <p:sp>
            <p:nvSpPr>
              <p:cNvPr id="46" name="椭圆 12"/>
              <p:cNvSpPr/>
              <p:nvPr/>
            </p:nvSpPr>
            <p:spPr>
              <a:xfrm>
                <a:off x="2246441" y="2654301"/>
                <a:ext cx="873126" cy="873123"/>
              </a:xfrm>
              <a:custGeom>
                <a:gdLst>
                  <a:gd fmla="*/ 199497 w 331788" name="connsiteX0"/>
                  <a:gd fmla="*/ 265112 h 331787" name="connsiteY0"/>
                  <a:gd fmla="*/ 209798 w 331788" name="connsiteX1"/>
                  <a:gd fmla="*/ 279217 h 331787" name="connsiteY1"/>
                  <a:gd fmla="*/ 238126 w 331788" name="connsiteX2"/>
                  <a:gd fmla="*/ 315118 h 331787" name="connsiteY2"/>
                  <a:gd fmla="*/ 166018 w 331788" name="connsiteX3"/>
                  <a:gd fmla="*/ 331787 h 331787" name="connsiteY3"/>
                  <a:gd fmla="*/ 122238 w 331788" name="connsiteX4"/>
                  <a:gd fmla="*/ 325376 h 331787" name="connsiteY4"/>
                  <a:gd fmla="*/ 199497 w 331788" name="connsiteX5"/>
                  <a:gd fmla="*/ 265112 h 331787" name="connsiteY5"/>
                  <a:gd fmla="*/ 190500 w 331788" name="connsiteX6"/>
                  <a:gd fmla="*/ 228600 h 331787" name="connsiteY6"/>
                  <a:gd fmla="*/ 201490 w 331788" name="connsiteX7"/>
                  <a:gd fmla="*/ 228600 h 331787" name="connsiteY7"/>
                  <a:gd fmla="*/ 206375 w 331788" name="connsiteX8"/>
                  <a:gd fmla="*/ 236394 h 331787" name="connsiteY8"/>
                  <a:gd fmla="*/ 200269 w 331788" name="connsiteX9"/>
                  <a:gd fmla="*/ 242888 h 331787" name="connsiteY9"/>
                  <a:gd fmla="*/ 190500 w 331788" name="connsiteX10"/>
                  <a:gd fmla="*/ 228600 h 331787" name="connsiteY10"/>
                  <a:gd fmla="*/ 146452 w 331788" name="connsiteX11"/>
                  <a:gd fmla="*/ 228600 h 331787" name="connsiteY11"/>
                  <a:gd fmla="*/ 164590 w 331788" name="connsiteX12"/>
                  <a:gd fmla="*/ 229897 h 331787" name="connsiteY12"/>
                  <a:gd fmla="*/ 165885 w 331788" name="connsiteX13"/>
                  <a:gd fmla="*/ 229897 h 331787" name="connsiteY13"/>
                  <a:gd fmla="*/ 173659 w 331788" name="connsiteX14"/>
                  <a:gd fmla="*/ 229897 h 331787" name="connsiteY14"/>
                  <a:gd fmla="*/ 190501 w 331788" name="connsiteX15"/>
                  <a:gd fmla="*/ 253240 h 331787" name="connsiteY15"/>
                  <a:gd fmla="*/ 103699 w 331788" name="connsiteX16"/>
                  <a:gd fmla="*/ 320675 h 331787" name="connsiteY16"/>
                  <a:gd fmla="*/ 77788 w 331788" name="connsiteX17"/>
                  <a:gd fmla="*/ 306410 h 331787" name="connsiteY17"/>
                  <a:gd fmla="*/ 112768 w 331788" name="connsiteX18"/>
                  <a:gd fmla="*/ 244162 h 331787" name="connsiteY18"/>
                  <a:gd fmla="*/ 121837 w 331788" name="connsiteX19"/>
                  <a:gd fmla="*/ 245459 h 331787" name="connsiteY19"/>
                  <a:gd fmla="*/ 146452 w 331788" name="connsiteX20"/>
                  <a:gd fmla="*/ 228600 h 331787" name="connsiteY20"/>
                  <a:gd fmla="*/ 323851 w 331788" name="connsiteX21"/>
                  <a:gd fmla="*/ 217487 h 331787" name="connsiteY21"/>
                  <a:gd fmla="*/ 249631 w 331788" name="connsiteX22"/>
                  <a:gd fmla="*/ 307975 h 331787" name="connsiteY22"/>
                  <a:gd fmla="*/ 207963 w 331788" name="connsiteX23"/>
                  <a:gd fmla="*/ 253682 h 331787" name="connsiteY23"/>
                  <a:gd fmla="*/ 218380 w 331788" name="connsiteX24"/>
                  <a:gd fmla="*/ 243341 h 331787" name="connsiteY24"/>
                  <a:gd fmla="*/ 227495 w 331788" name="connsiteX25"/>
                  <a:gd fmla="*/ 244634 h 331787" name="connsiteY25"/>
                  <a:gd fmla="*/ 253537 w 331788" name="connsiteX26"/>
                  <a:gd fmla="*/ 225243 h 331787" name="connsiteY26"/>
                  <a:gd fmla="*/ 323851 w 331788" name="connsiteX27"/>
                  <a:gd fmla="*/ 217487 h 331787" name="connsiteY27"/>
                  <a:gd fmla="*/ 3175 w 331788" name="connsiteX28"/>
                  <a:gd fmla="*/ 196850 h 331787" name="connsiteY28"/>
                  <a:gd fmla="*/ 93642 w 331788" name="connsiteX29"/>
                  <a:gd fmla="*/ 222902 h 331787" name="connsiteY29"/>
                  <a:gd fmla="*/ 100013 w 331788" name="connsiteX30"/>
                  <a:gd fmla="*/ 235927 h 331787" name="connsiteY30"/>
                  <a:gd fmla="*/ 65610 w 331788" name="connsiteX31"/>
                  <a:gd fmla="*/ 298450 h 331787" name="connsiteY31"/>
                  <a:gd fmla="*/ 3175 w 331788" name="connsiteX32"/>
                  <a:gd fmla="*/ 196850 h 331787" name="connsiteY32"/>
                  <a:gd fmla="*/ 146517 w 331788" name="connsiteX33"/>
                  <a:gd fmla="*/ 192087 h 331787" name="connsiteY33"/>
                  <a:gd fmla="*/ 163513 w 331788" name="connsiteX34"/>
                  <a:gd fmla="*/ 215900 h 331787" name="connsiteY34"/>
                  <a:gd fmla="*/ 147825 w 331788" name="connsiteX35"/>
                  <a:gd fmla="*/ 214577 h 331787" name="connsiteY35"/>
                  <a:gd fmla="*/ 141288 w 331788" name="connsiteX36"/>
                  <a:gd fmla="*/ 200025 h 331787" name="connsiteY36"/>
                  <a:gd fmla="*/ 146517 w 331788" name="connsiteX37"/>
                  <a:gd fmla="*/ 192087 h 331787" name="connsiteY37"/>
                  <a:gd fmla="*/ 277877 w 331788" name="connsiteX38"/>
                  <a:gd fmla="*/ 160337 h 331787" name="connsiteY38"/>
                  <a:gd fmla="*/ 314326 w 331788" name="connsiteX39"/>
                  <a:gd fmla="*/ 204624 h 331787" name="connsiteY39"/>
                  <a:gd fmla="*/ 253143 w 331788" name="connsiteX40"/>
                  <a:gd fmla="*/ 211137 h 331787" name="connsiteY40"/>
                  <a:gd fmla="*/ 249238 w 331788" name="connsiteX41"/>
                  <a:gd fmla="*/ 203322 h 331787" name="connsiteY41"/>
                  <a:gd fmla="*/ 277877 w 331788" name="connsiteX42"/>
                  <a:gd fmla="*/ 160337 h 331787" name="connsiteY42"/>
                  <a:gd fmla="*/ 290513 w 331788" name="connsiteX43"/>
                  <a:gd fmla="*/ 153987 h 331787" name="connsiteY43"/>
                  <a:gd fmla="*/ 331788 w 331788" name="connsiteX44"/>
                  <a:gd fmla="*/ 167061 h 331787" name="connsiteY44"/>
                  <a:gd fmla="*/ 329125 w 331788" name="connsiteX45"/>
                  <a:gd fmla="*/ 198437 h 331787" name="connsiteY45"/>
                  <a:gd fmla="*/ 290513 w 331788" name="connsiteX46"/>
                  <a:gd fmla="*/ 153987 h 331787" name="connsiteY46"/>
                  <a:gd fmla="*/ 113341 w 331788" name="connsiteX47"/>
                  <a:gd fmla="*/ 139700 h 331787" name="connsiteY47"/>
                  <a:gd fmla="*/ 130085 w 331788" name="connsiteX48"/>
                  <a:gd fmla="*/ 169324 h 331787" name="connsiteY48"/>
                  <a:gd fmla="*/ 136525 w 331788" name="connsiteX49"/>
                  <a:gd fmla="*/ 178340 h 331787" name="connsiteY49"/>
                  <a:gd fmla="*/ 128797 w 331788" name="connsiteX50"/>
                  <a:gd fmla="*/ 191219 h 331787" name="connsiteY50"/>
                  <a:gd fmla="*/ 121069 w 331788" name="connsiteX51"/>
                  <a:gd fmla="*/ 189932 h 331787" name="connsiteY51"/>
                  <a:gd fmla="*/ 95310 w 331788" name="connsiteX52"/>
                  <a:gd fmla="*/ 207963 h 331787" name="connsiteY52"/>
                  <a:gd fmla="*/ 1288 w 331788" name="connsiteX53"/>
                  <a:gd fmla="*/ 179628 h 331787" name="connsiteY53"/>
                  <a:gd fmla="*/ 0 w 331788" name="connsiteX54"/>
                  <a:gd fmla="*/ 165460 h 331787" name="connsiteY54"/>
                  <a:gd fmla="*/ 1288 w 331788" name="connsiteX55"/>
                  <a:gd fmla="*/ 151292 h 331787" name="connsiteY55"/>
                  <a:gd fmla="*/ 113341 w 331788" name="connsiteX56"/>
                  <a:gd fmla="*/ 139700 h 331787" name="connsiteY56"/>
                  <a:gd fmla="*/ 186315 w 331788" name="connsiteX57"/>
                  <a:gd fmla="*/ 138112 h 331787" name="connsiteY57"/>
                  <a:gd fmla="*/ 268288 w 331788" name="connsiteX58"/>
                  <a:gd fmla="*/ 149780 h 331787" name="connsiteY58"/>
                  <a:gd fmla="*/ 238829 w 331788" name="connsiteX59"/>
                  <a:gd fmla="*/ 193860 h 331787" name="connsiteY59"/>
                  <a:gd fmla="*/ 227301 w 331788" name="connsiteX60"/>
                  <a:gd fmla="*/ 191267 h 331787" name="connsiteY60"/>
                  <a:gd fmla="*/ 200404 w 331788" name="connsiteX61"/>
                  <a:gd fmla="*/ 214604 h 331787" name="connsiteY61"/>
                  <a:gd fmla="*/ 179911 w 331788" name="connsiteX62"/>
                  <a:gd fmla="*/ 215900 h 331787" name="connsiteY62"/>
                  <a:gd fmla="*/ 155575 w 331788" name="connsiteX63"/>
                  <a:gd fmla="*/ 179599 h 331787" name="connsiteY63"/>
                  <a:gd fmla="*/ 173507 w 331788" name="connsiteX64"/>
                  <a:gd fmla="*/ 154966 h 331787" name="connsiteY64"/>
                  <a:gd fmla="*/ 186315 w 331788" name="connsiteX65"/>
                  <a:gd fmla="*/ 138112 h 331787" name="connsiteY65"/>
                  <a:gd fmla="*/ 168276 w 331788" name="connsiteX66"/>
                  <a:gd fmla="*/ 138112 h 331787" name="connsiteY66"/>
                  <a:gd fmla="*/ 161661 w 331788" name="connsiteX67"/>
                  <a:gd fmla="*/ 145566 h 331787" name="connsiteY67"/>
                  <a:gd fmla="*/ 145786 w 331788" name="connsiteX68"/>
                  <a:gd fmla="*/ 166687 h 331787" name="connsiteY68"/>
                  <a:gd fmla="*/ 141817 w 331788" name="connsiteX69"/>
                  <a:gd fmla="*/ 161718 h 331787" name="connsiteY69"/>
                  <a:gd fmla="*/ 128588 w 331788" name="connsiteX70"/>
                  <a:gd fmla="*/ 139354 h 331787" name="connsiteY70"/>
                  <a:gd fmla="*/ 168276 w 331788" name="connsiteX71"/>
                  <a:gd fmla="*/ 138112 h 331787" name="connsiteY71"/>
                  <a:gd fmla="*/ 220028 w 331788" name="connsiteX72"/>
                  <a:gd fmla="*/ 103187 h 331787" name="connsiteY72"/>
                  <a:gd fmla="*/ 232728 w 331788" name="connsiteX73"/>
                  <a:gd fmla="*/ 105784 h 331787" name="connsiteY73"/>
                  <a:gd fmla="*/ 237808 w 331788" name="connsiteX74"/>
                  <a:gd fmla="*/ 105784 h 331787" name="connsiteY74"/>
                  <a:gd fmla="*/ 246698 w 331788" name="connsiteX75"/>
                  <a:gd fmla="*/ 118773 h 331787" name="connsiteY75"/>
                  <a:gd fmla="*/ 255588 w 331788" name="connsiteX76"/>
                  <a:gd fmla="*/ 131762 h 331787" name="connsiteY76"/>
                  <a:gd fmla="*/ 198438 w 331788" name="connsiteX77"/>
                  <a:gd fmla="*/ 125267 h 331787" name="connsiteY77"/>
                  <a:gd fmla="*/ 220028 w 331788" name="connsiteX78"/>
                  <a:gd fmla="*/ 103187 h 331787" name="connsiteY78"/>
                  <a:gd fmla="*/ 317236 w 331788" name="connsiteX79"/>
                  <a:gd fmla="*/ 98425 h 331787" name="connsiteY79"/>
                  <a:gd fmla="*/ 331788 w 331788" name="connsiteX80"/>
                  <a:gd fmla="*/ 152400 h 331787" name="connsiteY80"/>
                  <a:gd fmla="*/ 292100 w 331788" name="connsiteX81"/>
                  <a:gd fmla="*/ 140552 h 331787" name="connsiteY81"/>
                  <a:gd fmla="*/ 317236 w 331788" name="connsiteX82"/>
                  <a:gd fmla="*/ 98425 h 331787" name="connsiteY82"/>
                  <a:gd fmla="*/ 286068 w 331788" name="connsiteX83"/>
                  <a:gd fmla="*/ 52387 h 331787" name="connsiteY83"/>
                  <a:gd fmla="*/ 309563 w 331788" name="connsiteX84"/>
                  <a:gd fmla="*/ 84748 h 331787" name="connsiteY84"/>
                  <a:gd fmla="*/ 278236 w 331788" name="connsiteX85"/>
                  <a:gd fmla="*/ 136525 h 331787" name="connsiteY85"/>
                  <a:gd fmla="*/ 276931 w 331788" name="connsiteX86"/>
                  <a:gd fmla="*/ 136525 h 331787" name="connsiteY86"/>
                  <a:gd fmla="*/ 258657 w 331788" name="connsiteX87"/>
                  <a:gd fmla="*/ 110636 h 331787" name="connsiteY87"/>
                  <a:gd fmla="*/ 250825 w 331788" name="connsiteX88"/>
                  <a:gd fmla="*/ 98986 h 331787" name="connsiteY88"/>
                  <a:gd fmla="*/ 259962 w 331788" name="connsiteX89"/>
                  <a:gd fmla="*/ 78275 h 331787" name="connsiteY89"/>
                  <a:gd fmla="*/ 258657 w 331788" name="connsiteX90"/>
                  <a:gd fmla="*/ 70509 h 331787" name="connsiteY90"/>
                  <a:gd fmla="*/ 286068 w 331788" name="connsiteX91"/>
                  <a:gd fmla="*/ 52387 h 331787" name="connsiteY91"/>
                  <a:gd fmla="*/ 73025 w 331788" name="connsiteX92"/>
                  <a:gd fmla="*/ 28575 h 331787" name="connsiteY92"/>
                  <a:gd fmla="*/ 107950 w 331788" name="connsiteX93"/>
                  <a:gd fmla="*/ 126377 h 331787" name="connsiteY93"/>
                  <a:gd fmla="*/ 3175 w 331788" name="connsiteX94"/>
                  <a:gd fmla="*/ 138113 h 331787" name="connsiteY94"/>
                  <a:gd fmla="*/ 73025 w 331788" name="connsiteX95"/>
                  <a:gd fmla="*/ 28575 h 331787" name="connsiteY95"/>
                  <a:gd fmla="*/ 203200 w 331788" name="connsiteX96"/>
                  <a:gd fmla="*/ 4762 h 331787" name="connsiteY96"/>
                  <a:gd fmla="*/ 274638 w 331788" name="connsiteX97"/>
                  <a:gd fmla="*/ 41817 h 331787" name="connsiteY97"/>
                  <a:gd fmla="*/ 251258 w 331788" name="connsiteX98"/>
                  <a:gd fmla="*/ 57150 h 331787" name="connsiteY98"/>
                  <a:gd fmla="*/ 233074 w 331788" name="connsiteX99"/>
                  <a:gd fmla="*/ 50761 h 331787" name="connsiteY99"/>
                  <a:gd fmla="*/ 225281 w 331788" name="connsiteX100"/>
                  <a:gd fmla="*/ 52039 h 331787" name="connsiteY100"/>
                  <a:gd fmla="*/ 203200 w 331788" name="connsiteX101"/>
                  <a:gd fmla="*/ 4762 h 331787" name="connsiteY101"/>
                  <a:gd fmla="*/ 165260 w 331788" name="connsiteX102"/>
                  <a:gd fmla="*/ 0 h 331787" name="connsiteY102"/>
                  <a:gd fmla="*/ 185786 w 331788" name="connsiteX103"/>
                  <a:gd fmla="*/ 1290 h 331787" name="connsiteY103"/>
                  <a:gd fmla="*/ 212725 w 331788" name="connsiteX104"/>
                  <a:gd fmla="*/ 59333 h 331787" name="connsiteY104"/>
                  <a:gd fmla="*/ 205028 w 331788" name="connsiteX105"/>
                  <a:gd fmla="*/ 77390 h 331787" name="connsiteY105"/>
                  <a:gd fmla="*/ 208876 w 331788" name="connsiteX106"/>
                  <a:gd fmla="*/ 91579 h 331787" name="connsiteY106"/>
                  <a:gd fmla="*/ 179371 w 331788" name="connsiteX107"/>
                  <a:gd fmla="*/ 122535 h 331787" name="connsiteY107"/>
                  <a:gd fmla="*/ 176806 w 331788" name="connsiteX108"/>
                  <a:gd fmla="*/ 122535 h 331787" name="connsiteY108"/>
                  <a:gd fmla="*/ 122927 w 331788" name="connsiteX109"/>
                  <a:gd fmla="*/ 123825 h 331787" name="connsiteY109"/>
                  <a:gd fmla="*/ 85725 w 331788" name="connsiteX110"/>
                  <a:gd fmla="*/ 20637 h 331787" name="connsiteY110"/>
                  <a:gd fmla="*/ 165260 w 331788" name="connsiteX111"/>
                  <a:gd fmla="*/ 0 h 331787" name="connsiteY1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b="b" l="l" r="r" t="t"/>
                <a:pathLst>
                  <a:path h="331787" w="331788">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cxnSp>
            <p:nvCxnSpPr>
              <p:cNvPr id="47" name="直接连接符 46"/>
              <p:cNvCxnSpPr/>
              <p:nvPr/>
            </p:nvCxnSpPr>
            <p:spPr>
              <a:xfrm>
                <a:off x="2473454" y="4191000"/>
                <a:ext cx="41910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pSp>
        <p:grpSp>
          <p:nvGrpSpPr>
            <p:cNvPr id="43" name="组合 42"/>
            <p:cNvGrpSpPr/>
            <p:nvPr/>
          </p:nvGrpSpPr>
          <p:grpSpPr>
            <a:xfrm>
              <a:off x="3854026" y="3774849"/>
              <a:ext cx="2241974" cy="1554043"/>
              <a:chOff x="7361272" y="1678126"/>
              <a:chExt cx="2241974" cy="1554043"/>
            </a:xfrm>
          </p:grpSpPr>
          <p:sp>
            <p:nvSpPr>
              <p:cNvPr id="44" name="矩形 43"/>
              <p:cNvSpPr/>
              <p:nvPr/>
            </p:nvSpPr>
            <p:spPr>
              <a:xfrm>
                <a:off x="7361272" y="2105706"/>
                <a:ext cx="2241974" cy="1115568"/>
              </a:xfrm>
              <a:prstGeom prst="rect">
                <a:avLst/>
              </a:prstGeom>
            </p:spPr>
            <p:txBody>
              <a:bodyPr wrap="square">
                <a:spAutoFit/>
                <a:scene3d>
                  <a:camera prst="orthographicFront"/>
                  <a:lightRig dir="t" rig="threePt"/>
                </a:scene3d>
                <a:sp3d contourW="127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a:t>
                </a:r>
              </a:p>
            </p:txBody>
          </p:sp>
          <p:sp>
            <p:nvSpPr>
              <p:cNvPr id="45" name="矩形 44"/>
              <p:cNvSpPr/>
              <p:nvPr/>
            </p:nvSpPr>
            <p:spPr>
              <a:xfrm>
                <a:off x="7361272" y="1678125"/>
                <a:ext cx="2241974" cy="420624"/>
              </a:xfrm>
              <a:prstGeom prst="rect">
                <a:avLst/>
              </a:prstGeom>
            </p:spPr>
            <p:txBody>
              <a:bodyPr wrap="square">
                <a:spAutoFit/>
                <a:scene3d>
                  <a:camera prst="orthographicFront"/>
                  <a:lightRig dir="t" rig="threePt"/>
                </a:scene3d>
                <a:sp3d contourW="127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altLang="en-US" b="1" lang="zh-CN">
                    <a:solidFill>
                      <a:schemeClr val="tx1">
                        <a:lumMod val="65000"/>
                        <a:lumOff val="35000"/>
                      </a:schemeClr>
                    </a:solidFill>
                  </a:rPr>
                  <a:t>文字添加</a:t>
                </a:r>
              </a:p>
            </p:txBody>
          </p:sp>
        </p:grpSp>
      </p:grpSp>
      <p:grpSp>
        <p:nvGrpSpPr>
          <p:cNvPr id="48" name="组合 47"/>
          <p:cNvGrpSpPr/>
          <p:nvPr/>
        </p:nvGrpSpPr>
        <p:grpSpPr>
          <a:xfrm>
            <a:off x="6237236" y="2594471"/>
            <a:ext cx="2241974" cy="2673884"/>
            <a:chOff x="6101423" y="2655008"/>
            <a:chExt cx="2241974" cy="2673884"/>
          </a:xfrm>
        </p:grpSpPr>
        <p:grpSp>
          <p:nvGrpSpPr>
            <p:cNvPr id="49" name="组合 48"/>
            <p:cNvGrpSpPr/>
            <p:nvPr/>
          </p:nvGrpSpPr>
          <p:grpSpPr>
            <a:xfrm>
              <a:off x="6753538" y="2655008"/>
              <a:ext cx="937745" cy="1529360"/>
              <a:chOff x="2246441" y="2767028"/>
              <a:chExt cx="873126" cy="1423972"/>
            </a:xfrm>
          </p:grpSpPr>
          <p:sp>
            <p:nvSpPr>
              <p:cNvPr id="53" name="椭圆 15"/>
              <p:cNvSpPr/>
              <p:nvPr/>
            </p:nvSpPr>
            <p:spPr>
              <a:xfrm>
                <a:off x="2246441" y="2767028"/>
                <a:ext cx="873126" cy="647670"/>
              </a:xfrm>
              <a:custGeom>
                <a:gdLst>
                  <a:gd fmla="*/ 9246 w 338138" name="connsiteX0"/>
                  <a:gd fmla="*/ 217487 h 250825" name="connsiteY0"/>
                  <a:gd fmla="*/ 328892 w 338138" name="connsiteX1"/>
                  <a:gd fmla="*/ 217487 h 250825" name="connsiteY1"/>
                  <a:gd fmla="*/ 338138 w 338138" name="connsiteX2"/>
                  <a:gd fmla="*/ 226822 h 250825" name="connsiteY2"/>
                  <a:gd fmla="*/ 314363 w 338138" name="connsiteX3"/>
                  <a:gd fmla="*/ 250825 h 250825" name="connsiteY3"/>
                  <a:gd fmla="*/ 23775 w 338138" name="connsiteX4"/>
                  <a:gd fmla="*/ 250825 h 250825" name="connsiteY4"/>
                  <a:gd fmla="*/ 0 w 338138" name="connsiteX5"/>
                  <a:gd fmla="*/ 226822 h 250825" name="connsiteY5"/>
                  <a:gd fmla="*/ 9246 w 338138" name="connsiteX6"/>
                  <a:gd fmla="*/ 217487 h 250825" name="connsiteY6"/>
                  <a:gd fmla="*/ 100182 w 338138" name="connsiteX7"/>
                  <a:gd fmla="*/ 100012 h 250825" name="connsiteY7"/>
                  <a:gd fmla="*/ 123655 w 338138" name="connsiteX8"/>
                  <a:gd fmla="*/ 100012 h 250825" name="connsiteY8"/>
                  <a:gd fmla="*/ 130175 w 338138" name="connsiteX9"/>
                  <a:gd fmla="*/ 106705 h 250825" name="connsiteY9"/>
                  <a:gd fmla="*/ 130175 w 338138" name="connsiteX10"/>
                  <a:gd fmla="*/ 161583 h 250825" name="connsiteY10"/>
                  <a:gd fmla="*/ 123655 w 338138" name="connsiteX11"/>
                  <a:gd fmla="*/ 168275 h 250825" name="connsiteY11"/>
                  <a:gd fmla="*/ 100182 w 338138" name="connsiteX12"/>
                  <a:gd fmla="*/ 168275 h 250825" name="connsiteY12"/>
                  <a:gd fmla="*/ 93662 w 338138" name="connsiteX13"/>
                  <a:gd fmla="*/ 161583 h 250825" name="connsiteY13"/>
                  <a:gd fmla="*/ 93662 w 338138" name="connsiteX14"/>
                  <a:gd fmla="*/ 106705 h 250825" name="connsiteY14"/>
                  <a:gd fmla="*/ 100182 w 338138" name="connsiteX15"/>
                  <a:gd fmla="*/ 100012 h 250825" name="connsiteY15"/>
                  <a:gd fmla="*/ 157332 w 338138" name="connsiteX16"/>
                  <a:gd fmla="*/ 77787 h 250825" name="connsiteY16"/>
                  <a:gd fmla="*/ 180805 w 338138" name="connsiteX17"/>
                  <a:gd fmla="*/ 77787 h 250825" name="connsiteY17"/>
                  <a:gd fmla="*/ 187325 w 338138" name="connsiteX18"/>
                  <a:gd fmla="*/ 84441 h 250825" name="connsiteY18"/>
                  <a:gd fmla="*/ 187325 w 338138" name="connsiteX19"/>
                  <a:gd fmla="*/ 161622 h 250825" name="connsiteY19"/>
                  <a:gd fmla="*/ 180805 w 338138" name="connsiteX20"/>
                  <a:gd fmla="*/ 168275 h 250825" name="connsiteY20"/>
                  <a:gd fmla="*/ 157332 w 338138" name="connsiteX21"/>
                  <a:gd fmla="*/ 168275 h 250825" name="connsiteY21"/>
                  <a:gd fmla="*/ 150812 w 338138" name="connsiteX22"/>
                  <a:gd fmla="*/ 161622 h 250825" name="connsiteY22"/>
                  <a:gd fmla="*/ 150812 w 338138" name="connsiteX23"/>
                  <a:gd fmla="*/ 84441 h 250825" name="connsiteY23"/>
                  <a:gd fmla="*/ 157332 w 338138" name="connsiteX24"/>
                  <a:gd fmla="*/ 77787 h 250825" name="connsiteY24"/>
                  <a:gd fmla="*/ 216070 w 338138" name="connsiteX25"/>
                  <a:gd fmla="*/ 49212 h 250825" name="connsiteY25"/>
                  <a:gd fmla="*/ 239543 w 338138" name="connsiteX26"/>
                  <a:gd fmla="*/ 49212 h 250825" name="connsiteY26"/>
                  <a:gd fmla="*/ 246063 w 338138" name="connsiteX27"/>
                  <a:gd fmla="*/ 55827 h 250825" name="connsiteY27"/>
                  <a:gd fmla="*/ 246063 w 338138" name="connsiteX28"/>
                  <a:gd fmla="*/ 161661 h 250825" name="connsiteY28"/>
                  <a:gd fmla="*/ 239543 w 338138" name="connsiteX29"/>
                  <a:gd fmla="*/ 168275 h 250825" name="connsiteY29"/>
                  <a:gd fmla="*/ 216070 w 338138" name="connsiteX30"/>
                  <a:gd fmla="*/ 168275 h 250825" name="connsiteY30"/>
                  <a:gd fmla="*/ 209550 w 338138" name="connsiteX31"/>
                  <a:gd fmla="*/ 161661 h 250825" name="connsiteY31"/>
                  <a:gd fmla="*/ 209550 w 338138" name="connsiteX32"/>
                  <a:gd fmla="*/ 55827 h 250825" name="connsiteY32"/>
                  <a:gd fmla="*/ 216070 w 338138" name="connsiteX33"/>
                  <a:gd fmla="*/ 49212 h 250825" name="connsiteY33"/>
                  <a:gd fmla="*/ 53428 w 338138" name="connsiteX34"/>
                  <a:gd fmla="*/ 22225 h 250825" name="connsiteY34"/>
                  <a:gd fmla="*/ 50800 w 338138" name="connsiteX35"/>
                  <a:gd fmla="*/ 24858 h 250825" name="connsiteY35"/>
                  <a:gd fmla="*/ 50800 w 338138" name="connsiteX36"/>
                  <a:gd fmla="*/ 182834 h 250825" name="connsiteY36"/>
                  <a:gd fmla="*/ 53428 w 338138" name="connsiteX37"/>
                  <a:gd fmla="*/ 184150 h 250825" name="connsiteY37"/>
                  <a:gd fmla="*/ 284710 w 338138" name="connsiteX38"/>
                  <a:gd fmla="*/ 184150 h 250825" name="connsiteY38"/>
                  <a:gd fmla="*/ 287338 w 338138" name="connsiteX39"/>
                  <a:gd fmla="*/ 182834 h 250825" name="connsiteY39"/>
                  <a:gd fmla="*/ 287338 w 338138" name="connsiteX40"/>
                  <a:gd fmla="*/ 24858 h 250825" name="connsiteY40"/>
                  <a:gd fmla="*/ 284710 w 338138" name="connsiteX41"/>
                  <a:gd fmla="*/ 22225 h 250825" name="connsiteY41"/>
                  <a:gd fmla="*/ 53428 w 338138" name="connsiteX42"/>
                  <a:gd fmla="*/ 22225 h 250825" name="connsiteY42"/>
                  <a:gd fmla="*/ 53663 w 338138" name="connsiteX43"/>
                  <a:gd fmla="*/ 0 h 250825" name="connsiteY43"/>
                  <a:gd fmla="*/ 286062 w 338138" name="connsiteX44"/>
                  <a:gd fmla="*/ 0 h 250825" name="connsiteY44"/>
                  <a:gd fmla="*/ 311150 w 338138" name="connsiteX45"/>
                  <a:gd fmla="*/ 25008 h 250825" name="connsiteY45"/>
                  <a:gd fmla="*/ 311150 w 338138" name="connsiteX46"/>
                  <a:gd fmla="*/ 182955 h 250825" name="connsiteY46"/>
                  <a:gd fmla="*/ 286062 w 338138" name="connsiteX47"/>
                  <a:gd fmla="*/ 207963 h 250825" name="connsiteY47"/>
                  <a:gd fmla="*/ 53663 w 338138" name="connsiteX48"/>
                  <a:gd fmla="*/ 207963 h 250825" name="connsiteY48"/>
                  <a:gd fmla="*/ 28575 w 338138" name="connsiteX49"/>
                  <a:gd fmla="*/ 182955 h 250825" name="connsiteY49"/>
                  <a:gd fmla="*/ 28575 w 338138" name="connsiteX50"/>
                  <a:gd fmla="*/ 25008 h 250825" name="connsiteY50"/>
                  <a:gd fmla="*/ 53663 w 338138" name="connsiteX51"/>
                  <a:gd fmla="*/ 0 h 250825" name="connsiteY5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b="b" l="l" r="r" t="t"/>
                <a:pathLst>
                  <a:path h="250825" w="338138">
                    <a:moveTo>
                      <a:pt x="9246" y="217487"/>
                    </a:moveTo>
                    <a:cubicBezTo>
                      <a:pt x="9246" y="217487"/>
                      <a:pt x="9246" y="217487"/>
                      <a:pt x="328892" y="217487"/>
                    </a:cubicBezTo>
                    <a:cubicBezTo>
                      <a:pt x="334176" y="217487"/>
                      <a:pt x="338138" y="221488"/>
                      <a:pt x="338138" y="226822"/>
                    </a:cubicBezTo>
                    <a:cubicBezTo>
                      <a:pt x="338138" y="240157"/>
                      <a:pt x="327571" y="250825"/>
                      <a:pt x="314363" y="250825"/>
                    </a:cubicBezTo>
                    <a:cubicBezTo>
                      <a:pt x="314363" y="250825"/>
                      <a:pt x="314363" y="250825"/>
                      <a:pt x="23775" y="250825"/>
                    </a:cubicBezTo>
                    <a:cubicBezTo>
                      <a:pt x="10567" y="250825"/>
                      <a:pt x="0" y="240157"/>
                      <a:pt x="0" y="226822"/>
                    </a:cubicBezTo>
                    <a:cubicBezTo>
                      <a:pt x="0" y="221488"/>
                      <a:pt x="3962" y="217487"/>
                      <a:pt x="9246" y="217487"/>
                    </a:cubicBezTo>
                    <a:close/>
                    <a:moveTo>
                      <a:pt x="100182" y="100012"/>
                    </a:moveTo>
                    <a:cubicBezTo>
                      <a:pt x="100182" y="100012"/>
                      <a:pt x="100182" y="100012"/>
                      <a:pt x="123655" y="100012"/>
                    </a:cubicBezTo>
                    <a:cubicBezTo>
                      <a:pt x="127567" y="100012"/>
                      <a:pt x="130175" y="102689"/>
                      <a:pt x="130175" y="106705"/>
                    </a:cubicBezTo>
                    <a:cubicBezTo>
                      <a:pt x="130175" y="106705"/>
                      <a:pt x="130175" y="106705"/>
                      <a:pt x="130175" y="161583"/>
                    </a:cubicBezTo>
                    <a:cubicBezTo>
                      <a:pt x="130175" y="165598"/>
                      <a:pt x="127567" y="168275"/>
                      <a:pt x="123655" y="168275"/>
                    </a:cubicBezTo>
                    <a:cubicBezTo>
                      <a:pt x="123655" y="168275"/>
                      <a:pt x="123655" y="168275"/>
                      <a:pt x="100182" y="168275"/>
                    </a:cubicBezTo>
                    <a:cubicBezTo>
                      <a:pt x="96270" y="168275"/>
                      <a:pt x="93662" y="165598"/>
                      <a:pt x="93662" y="161583"/>
                    </a:cubicBezTo>
                    <a:cubicBezTo>
                      <a:pt x="93662" y="161583"/>
                      <a:pt x="93662" y="161583"/>
                      <a:pt x="93662" y="106705"/>
                    </a:cubicBezTo>
                    <a:cubicBezTo>
                      <a:pt x="93662" y="102689"/>
                      <a:pt x="96270" y="100012"/>
                      <a:pt x="100182" y="100012"/>
                    </a:cubicBezTo>
                    <a:close/>
                    <a:moveTo>
                      <a:pt x="157332" y="77787"/>
                    </a:moveTo>
                    <a:cubicBezTo>
                      <a:pt x="157332" y="77787"/>
                      <a:pt x="157332" y="77787"/>
                      <a:pt x="180805" y="77787"/>
                    </a:cubicBezTo>
                    <a:cubicBezTo>
                      <a:pt x="184717" y="77787"/>
                      <a:pt x="187325" y="81779"/>
                      <a:pt x="187325" y="84441"/>
                    </a:cubicBezTo>
                    <a:cubicBezTo>
                      <a:pt x="187325" y="84441"/>
                      <a:pt x="187325" y="84441"/>
                      <a:pt x="187325" y="161622"/>
                    </a:cubicBezTo>
                    <a:cubicBezTo>
                      <a:pt x="187325" y="165614"/>
                      <a:pt x="184717" y="168275"/>
                      <a:pt x="180805" y="168275"/>
                    </a:cubicBezTo>
                    <a:cubicBezTo>
                      <a:pt x="180805" y="168275"/>
                      <a:pt x="180805" y="168275"/>
                      <a:pt x="157332" y="168275"/>
                    </a:cubicBezTo>
                    <a:cubicBezTo>
                      <a:pt x="153420" y="168275"/>
                      <a:pt x="150812" y="165614"/>
                      <a:pt x="150812" y="161622"/>
                    </a:cubicBezTo>
                    <a:cubicBezTo>
                      <a:pt x="150812" y="161622"/>
                      <a:pt x="150812" y="161622"/>
                      <a:pt x="150812" y="84441"/>
                    </a:cubicBezTo>
                    <a:cubicBezTo>
                      <a:pt x="150812" y="81779"/>
                      <a:pt x="153420" y="77787"/>
                      <a:pt x="157332" y="77787"/>
                    </a:cubicBezTo>
                    <a:close/>
                    <a:moveTo>
                      <a:pt x="216070" y="49212"/>
                    </a:moveTo>
                    <a:cubicBezTo>
                      <a:pt x="216070" y="49212"/>
                      <a:pt x="216070" y="49212"/>
                      <a:pt x="239543" y="49212"/>
                    </a:cubicBezTo>
                    <a:cubicBezTo>
                      <a:pt x="243455" y="49212"/>
                      <a:pt x="246063" y="51858"/>
                      <a:pt x="246063" y="55827"/>
                    </a:cubicBezTo>
                    <a:cubicBezTo>
                      <a:pt x="246063" y="55827"/>
                      <a:pt x="246063" y="55827"/>
                      <a:pt x="246063" y="161661"/>
                    </a:cubicBezTo>
                    <a:cubicBezTo>
                      <a:pt x="246063" y="165629"/>
                      <a:pt x="243455" y="168275"/>
                      <a:pt x="239543" y="168275"/>
                    </a:cubicBezTo>
                    <a:cubicBezTo>
                      <a:pt x="239543" y="168275"/>
                      <a:pt x="239543" y="168275"/>
                      <a:pt x="216070" y="168275"/>
                    </a:cubicBezTo>
                    <a:cubicBezTo>
                      <a:pt x="212158" y="168275"/>
                      <a:pt x="209550" y="165629"/>
                      <a:pt x="209550" y="161661"/>
                    </a:cubicBezTo>
                    <a:cubicBezTo>
                      <a:pt x="209550" y="161661"/>
                      <a:pt x="209550" y="161661"/>
                      <a:pt x="209550" y="55827"/>
                    </a:cubicBezTo>
                    <a:cubicBezTo>
                      <a:pt x="209550" y="51858"/>
                      <a:pt x="212158" y="49212"/>
                      <a:pt x="216070" y="49212"/>
                    </a:cubicBezTo>
                    <a:close/>
                    <a:moveTo>
                      <a:pt x="53428" y="22225"/>
                    </a:moveTo>
                    <a:cubicBezTo>
                      <a:pt x="52114" y="22225"/>
                      <a:pt x="50800" y="23541"/>
                      <a:pt x="50800" y="24858"/>
                    </a:cubicBezTo>
                    <a:lnTo>
                      <a:pt x="50800" y="182834"/>
                    </a:lnTo>
                    <a:cubicBezTo>
                      <a:pt x="50800" y="184150"/>
                      <a:pt x="52114" y="184150"/>
                      <a:pt x="53428" y="184150"/>
                    </a:cubicBezTo>
                    <a:cubicBezTo>
                      <a:pt x="53428" y="184150"/>
                      <a:pt x="53428" y="184150"/>
                      <a:pt x="284710" y="184150"/>
                    </a:cubicBezTo>
                    <a:cubicBezTo>
                      <a:pt x="286024" y="184150"/>
                      <a:pt x="287338" y="184150"/>
                      <a:pt x="287338" y="182834"/>
                    </a:cubicBezTo>
                    <a:cubicBezTo>
                      <a:pt x="287338" y="182834"/>
                      <a:pt x="287338" y="182834"/>
                      <a:pt x="287338" y="24858"/>
                    </a:cubicBezTo>
                    <a:cubicBezTo>
                      <a:pt x="287338" y="23541"/>
                      <a:pt x="286024" y="22225"/>
                      <a:pt x="284710" y="22225"/>
                    </a:cubicBezTo>
                    <a:cubicBezTo>
                      <a:pt x="284710" y="22225"/>
                      <a:pt x="284710" y="22225"/>
                      <a:pt x="53428" y="22225"/>
                    </a:cubicBezTo>
                    <a:close/>
                    <a:moveTo>
                      <a:pt x="53663" y="0"/>
                    </a:moveTo>
                    <a:cubicBezTo>
                      <a:pt x="53663" y="0"/>
                      <a:pt x="53663" y="0"/>
                      <a:pt x="286062" y="0"/>
                    </a:cubicBezTo>
                    <a:cubicBezTo>
                      <a:pt x="300587" y="0"/>
                      <a:pt x="311150" y="10530"/>
                      <a:pt x="311150" y="25008"/>
                    </a:cubicBezTo>
                    <a:cubicBezTo>
                      <a:pt x="311150" y="25008"/>
                      <a:pt x="311150" y="25008"/>
                      <a:pt x="311150" y="182955"/>
                    </a:cubicBezTo>
                    <a:cubicBezTo>
                      <a:pt x="311150" y="196117"/>
                      <a:pt x="300587" y="207963"/>
                      <a:pt x="286062" y="207963"/>
                    </a:cubicBezTo>
                    <a:cubicBezTo>
                      <a:pt x="286062" y="207963"/>
                      <a:pt x="286062" y="207963"/>
                      <a:pt x="53663" y="207963"/>
                    </a:cubicBezTo>
                    <a:cubicBezTo>
                      <a:pt x="39138" y="207963"/>
                      <a:pt x="28575" y="196117"/>
                      <a:pt x="28575" y="182955"/>
                    </a:cubicBezTo>
                    <a:cubicBezTo>
                      <a:pt x="28575" y="182955"/>
                      <a:pt x="28575" y="182955"/>
                      <a:pt x="28575" y="25008"/>
                    </a:cubicBezTo>
                    <a:cubicBezTo>
                      <a:pt x="28575" y="10530"/>
                      <a:pt x="39138" y="0"/>
                      <a:pt x="53663" y="0"/>
                    </a:cubicBezTo>
                    <a:close/>
                  </a:path>
                </a:pathLst>
              </a:cu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cxnSp>
            <p:nvCxnSpPr>
              <p:cNvPr id="54" name="直接连接符 53"/>
              <p:cNvCxnSpPr/>
              <p:nvPr/>
            </p:nvCxnSpPr>
            <p:spPr>
              <a:xfrm>
                <a:off x="2473454" y="4191000"/>
                <a:ext cx="41910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pSp>
        <p:grpSp>
          <p:nvGrpSpPr>
            <p:cNvPr id="50" name="组合 49"/>
            <p:cNvGrpSpPr/>
            <p:nvPr/>
          </p:nvGrpSpPr>
          <p:grpSpPr>
            <a:xfrm>
              <a:off x="6101423" y="3774849"/>
              <a:ext cx="2241974" cy="1554043"/>
              <a:chOff x="7361272" y="1678126"/>
              <a:chExt cx="2241974" cy="1554043"/>
            </a:xfrm>
          </p:grpSpPr>
          <p:sp>
            <p:nvSpPr>
              <p:cNvPr id="51" name="矩形 50"/>
              <p:cNvSpPr/>
              <p:nvPr/>
            </p:nvSpPr>
            <p:spPr>
              <a:xfrm>
                <a:off x="7361272" y="2105707"/>
                <a:ext cx="2241974" cy="1115568"/>
              </a:xfrm>
              <a:prstGeom prst="rect">
                <a:avLst/>
              </a:prstGeom>
            </p:spPr>
            <p:txBody>
              <a:bodyPr wrap="square">
                <a:spAutoFit/>
                <a:scene3d>
                  <a:camera prst="orthographicFront"/>
                  <a:lightRig dir="t" rig="threePt"/>
                </a:scene3d>
                <a:sp3d contourW="127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a:t>
                </a:r>
              </a:p>
            </p:txBody>
          </p:sp>
          <p:sp>
            <p:nvSpPr>
              <p:cNvPr id="52" name="矩形 51"/>
              <p:cNvSpPr/>
              <p:nvPr/>
            </p:nvSpPr>
            <p:spPr>
              <a:xfrm>
                <a:off x="7361272" y="1678126"/>
                <a:ext cx="2241974" cy="420624"/>
              </a:xfrm>
              <a:prstGeom prst="rect">
                <a:avLst/>
              </a:prstGeom>
            </p:spPr>
            <p:txBody>
              <a:bodyPr wrap="square">
                <a:spAutoFit/>
                <a:scene3d>
                  <a:camera prst="orthographicFront"/>
                  <a:lightRig dir="t" rig="threePt"/>
                </a:scene3d>
                <a:sp3d contourW="127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altLang="en-US" b="1" lang="zh-CN">
                    <a:solidFill>
                      <a:schemeClr val="tx1">
                        <a:lumMod val="65000"/>
                        <a:lumOff val="35000"/>
                      </a:schemeClr>
                    </a:solidFill>
                  </a:rPr>
                  <a:t>文字添加</a:t>
                </a:r>
              </a:p>
            </p:txBody>
          </p:sp>
        </p:grpSp>
      </p:grpSp>
      <p:grpSp>
        <p:nvGrpSpPr>
          <p:cNvPr id="55" name="组合 54"/>
          <p:cNvGrpSpPr/>
          <p:nvPr/>
        </p:nvGrpSpPr>
        <p:grpSpPr>
          <a:xfrm>
            <a:off x="8761679" y="2533934"/>
            <a:ext cx="2241974" cy="2794959"/>
            <a:chOff x="8354241" y="2533933"/>
            <a:chExt cx="2241974" cy="2794959"/>
          </a:xfrm>
        </p:grpSpPr>
        <p:grpSp>
          <p:nvGrpSpPr>
            <p:cNvPr id="56" name="组合 55"/>
            <p:cNvGrpSpPr/>
            <p:nvPr/>
          </p:nvGrpSpPr>
          <p:grpSpPr>
            <a:xfrm>
              <a:off x="9022081" y="2533933"/>
              <a:ext cx="906295" cy="1650429"/>
              <a:chOff x="2261082" y="2654300"/>
              <a:chExt cx="843843" cy="1536700"/>
            </a:xfrm>
          </p:grpSpPr>
          <p:sp>
            <p:nvSpPr>
              <p:cNvPr id="60" name="椭圆 18"/>
              <p:cNvSpPr/>
              <p:nvPr/>
            </p:nvSpPr>
            <p:spPr>
              <a:xfrm>
                <a:off x="2261082" y="2654300"/>
                <a:ext cx="843843" cy="873126"/>
              </a:xfrm>
              <a:custGeom>
                <a:gdLst>
                  <a:gd fmla="*/ 94055 w 317452" name="connsiteX0"/>
                  <a:gd fmla="*/ 135965 h 328468" name="connsiteY0"/>
                  <a:gd fmla="*/ 94407 w 317452" name="connsiteX1"/>
                  <a:gd fmla="*/ 136055 h 328468" name="connsiteY1"/>
                  <a:gd fmla="*/ 104825 w 317452" name="connsiteX2"/>
                  <a:gd fmla="*/ 158537 h 328468" name="connsiteY2"/>
                  <a:gd fmla="*/ 106109 w 317452" name="connsiteX3"/>
                  <a:gd fmla="*/ 161308 h 328468" name="connsiteY3"/>
                  <a:gd fmla="*/ 98162 w 317452" name="connsiteX4"/>
                  <a:gd fmla="*/ 160053 h 328468" name="connsiteY4"/>
                  <a:gd fmla="*/ 96849 w 317452" name="connsiteX5"/>
                  <a:gd fmla="*/ 160053 h 328468" name="connsiteY5"/>
                  <a:gd fmla="*/ 92911 w 317452" name="connsiteX6"/>
                  <a:gd fmla="*/ 137630 h 328468" name="connsiteY6"/>
                  <a:gd fmla="*/ 93506 w 317452" name="connsiteX7"/>
                  <a:gd fmla="*/ 136765 h 328468" name="connsiteY7"/>
                  <a:gd fmla="*/ 39496 w 317452" name="connsiteX8"/>
                  <a:gd fmla="*/ 115887 h 328468" name="connsiteY8"/>
                  <a:gd fmla="*/ 51437 w 317452" name="connsiteX9"/>
                  <a:gd fmla="*/ 165488 h 328468" name="connsiteY9"/>
                  <a:gd fmla="*/ 48784 w 317452" name="connsiteX10"/>
                  <a:gd fmla="*/ 166793 h 328468" name="connsiteY10"/>
                  <a:gd fmla="*/ 47457 w 317452" name="connsiteX11"/>
                  <a:gd fmla="*/ 170709 h 328468" name="connsiteY11"/>
                  <a:gd fmla="*/ 48784 w 317452" name="connsiteX12"/>
                  <a:gd fmla="*/ 173319 h 328468" name="connsiteY12"/>
                  <a:gd fmla="*/ 52764 w 317452" name="connsiteX13"/>
                  <a:gd fmla="*/ 175930 h 328468" name="connsiteY13"/>
                  <a:gd fmla="*/ 55418 w 317452" name="connsiteX14"/>
                  <a:gd fmla="*/ 174625 h 328468" name="connsiteY14"/>
                  <a:gd fmla="*/ 87263 w 317452" name="connsiteX15"/>
                  <a:gd fmla="*/ 216393 h 328468" name="connsiteY15"/>
                  <a:gd fmla="*/ 55418 w 317452" name="connsiteX16"/>
                  <a:gd fmla="*/ 230752 h 328468" name="connsiteY16"/>
                  <a:gd fmla="*/ 38169 w 317452" name="connsiteX17"/>
                  <a:gd fmla="*/ 224225 h 328468" name="connsiteY17"/>
                  <a:gd fmla="*/ 1017 w 317452" name="connsiteX18"/>
                  <a:gd fmla="*/ 147214 h 328468" name="connsiteY18"/>
                  <a:gd fmla="*/ 7651 w 317452" name="connsiteX19"/>
                  <a:gd fmla="*/ 128940 h 328468" name="connsiteY19"/>
                  <a:gd fmla="*/ 39496 w 317452" name="connsiteX20"/>
                  <a:gd fmla="*/ 115887 h 328468" name="connsiteY20"/>
                  <a:gd fmla="*/ 63900 w 317452" name="connsiteX21"/>
                  <a:gd fmla="*/ 106627 h 328468" name="connsiteY21"/>
                  <a:gd fmla="*/ 71807 w 317452" name="connsiteX22"/>
                  <a:gd fmla="*/ 114982 h 328468" name="connsiteY22"/>
                  <a:gd fmla="*/ 81033 w 317452" name="connsiteX23"/>
                  <a:gd fmla="*/ 133331 h 328468" name="connsiteY23"/>
                  <a:gd fmla="*/ 87623 w 317452" name="connsiteX24"/>
                  <a:gd fmla="*/ 130710 h 328468" name="connsiteY24"/>
                  <a:gd fmla="*/ 95803 w 317452" name="connsiteX25"/>
                  <a:gd fmla="*/ 133422 h 328468" name="connsiteY25"/>
                  <a:gd fmla="*/ 94055 w 317452" name="connsiteX26"/>
                  <a:gd fmla="*/ 135965 h 328468" name="connsiteY26"/>
                  <a:gd fmla="*/ 89115 w 317452" name="connsiteX27"/>
                  <a:gd fmla="*/ 134702 h 328468" name="connsiteY27"/>
                  <a:gd fmla="*/ 83823 w 317452" name="connsiteX28"/>
                  <a:gd fmla="*/ 137407 h 328468" name="connsiteY28"/>
                  <a:gd fmla="*/ 82500 w 317452" name="connsiteX29"/>
                  <a:gd fmla="*/ 137407 h 328468" name="connsiteY29"/>
                  <a:gd fmla="*/ 97053 w 317452" name="connsiteX30"/>
                  <a:gd fmla="*/ 169863 h 328468" name="connsiteY30"/>
                  <a:gd fmla="*/ 98375 w 317452" name="connsiteX31"/>
                  <a:gd fmla="*/ 169863 h 328468" name="connsiteY31"/>
                  <a:gd fmla="*/ 103667 w 317452" name="connsiteX32"/>
                  <a:gd fmla="*/ 167158 h 328468" name="connsiteY32"/>
                  <a:gd fmla="*/ 106313 w 317452" name="connsiteX33"/>
                  <a:gd fmla="*/ 161749 h 328468" name="connsiteY33"/>
                  <a:gd fmla="*/ 106109 w 317452" name="connsiteX34"/>
                  <a:gd fmla="*/ 161308 h 328468" name="connsiteY34"/>
                  <a:gd fmla="*/ 109648 w 317452" name="connsiteX35"/>
                  <a:gd fmla="*/ 161866 h 328468" name="connsiteY35"/>
                  <a:gd fmla="*/ 110272 w 317452" name="connsiteX36"/>
                  <a:gd fmla="*/ 161402 h 328468" name="connsiteY36"/>
                  <a:gd fmla="*/ 110522 w 317452" name="connsiteX37"/>
                  <a:gd fmla="*/ 164622 h 328468" name="connsiteY37"/>
                  <a:gd fmla="*/ 106074 w 317452" name="connsiteX38"/>
                  <a:gd fmla="*/ 170028 h 328468" name="connsiteY38"/>
                  <a:gd fmla="*/ 99484 w 317452" name="connsiteX39"/>
                  <a:gd fmla="*/ 172650 h 328468" name="connsiteY39"/>
                  <a:gd fmla="*/ 107391 w 317452" name="connsiteX40"/>
                  <a:gd fmla="*/ 192309 h 328468" name="connsiteY40"/>
                  <a:gd fmla="*/ 100802 w 317452" name="connsiteX41"/>
                  <a:gd fmla="*/ 211968 h 328468" name="connsiteY41"/>
                  <a:gd fmla="*/ 91576 w 317452" name="connsiteX42"/>
                  <a:gd fmla="*/ 215900 h 328468" name="connsiteY42"/>
                  <a:gd fmla="*/ 59946 w 317452" name="connsiteX43"/>
                  <a:gd fmla="*/ 172650 h 328468" name="connsiteY43"/>
                  <a:gd fmla="*/ 62582 w 317452" name="connsiteX44"/>
                  <a:gd fmla="*/ 171339 h 328468" name="connsiteY44"/>
                  <a:gd fmla="*/ 63900 w 317452" name="connsiteX45"/>
                  <a:gd fmla="*/ 166097 h 328468" name="connsiteY45"/>
                  <a:gd fmla="*/ 62582 w 317452" name="connsiteX46"/>
                  <a:gd fmla="*/ 163475 h 328468" name="connsiteY46"/>
                  <a:gd fmla="*/ 58628 w 317452" name="connsiteX47"/>
                  <a:gd fmla="*/ 162165 h 328468" name="connsiteY47"/>
                  <a:gd fmla="*/ 54674 w 317452" name="connsiteX48"/>
                  <a:gd fmla="*/ 163475 h 328468" name="connsiteY48"/>
                  <a:gd fmla="*/ 42813 w 317452" name="connsiteX49"/>
                  <a:gd fmla="*/ 111051 h 328468" name="connsiteY49"/>
                  <a:gd fmla="*/ 52038 w 317452" name="connsiteX50"/>
                  <a:gd fmla="*/ 107119 h 328468" name="connsiteY50"/>
                  <a:gd fmla="*/ 63900 w 317452" name="connsiteX51"/>
                  <a:gd fmla="*/ 106627 h 328468" name="connsiteY51"/>
                  <a:gd fmla="*/ 221560 w 317452" name="connsiteX52"/>
                  <a:gd fmla="*/ 67725 h 328468" name="connsiteY52"/>
                  <a:gd fmla="*/ 239938 w 317452" name="connsiteX53"/>
                  <a:gd fmla="*/ 67725 h 328468" name="connsiteY53"/>
                  <a:gd fmla="*/ 249127 w 317452" name="connsiteX54"/>
                  <a:gd fmla="*/ 90147 h 328468" name="connsiteY54"/>
                  <a:gd fmla="*/ 249127 w 317452" name="connsiteX55"/>
                  <a:gd fmla="*/ 99380 h 328468" name="connsiteY55"/>
                  <a:gd fmla="*/ 259629 w 317452" name="connsiteX56"/>
                  <a:gd fmla="*/ 162691 h 328468" name="connsiteY56"/>
                  <a:gd fmla="*/ 300324 w 317452" name="connsiteX57"/>
                  <a:gd fmla="*/ 193027 h 328468" name="connsiteY57"/>
                  <a:gd fmla="*/ 304262 w 317452" name="connsiteX58"/>
                  <a:gd fmla="*/ 215450 h 328468" name="connsiteY58"/>
                  <a:gd fmla="*/ 283258 w 317452" name="connsiteX59"/>
                  <a:gd fmla="*/ 219407 h 328468" name="connsiteY59"/>
                  <a:gd fmla="*/ 281946 w 317452" name="connsiteX60"/>
                  <a:gd fmla="*/ 218088 h 328468" name="connsiteY60"/>
                  <a:gd fmla="*/ 236000 w 317452" name="connsiteX61"/>
                  <a:gd fmla="*/ 185113 h 328468" name="connsiteY61"/>
                  <a:gd fmla="*/ 229436 w 317452" name="connsiteX62"/>
                  <a:gd fmla="*/ 174562 h 328468" name="connsiteY62"/>
                  <a:gd fmla="*/ 224185 w 317452" name="connsiteX63"/>
                  <a:gd fmla="*/ 145544 h 328468" name="connsiteY63"/>
                  <a:gd fmla="*/ 196617 w 317452" name="connsiteX64"/>
                  <a:gd fmla="*/ 194346 h 328468" name="connsiteY64"/>
                  <a:gd fmla="*/ 229436 w 317452" name="connsiteX65"/>
                  <a:gd fmla="*/ 243148 h 328468" name="connsiteY65"/>
                  <a:gd fmla="*/ 230749 w 317452" name="connsiteX66"/>
                  <a:gd fmla="*/ 265571 h 328468" name="connsiteY66"/>
                  <a:gd fmla="*/ 195305 w 317452" name="connsiteX67"/>
                  <a:gd fmla="*/ 318329 h 328468" name="connsiteY67"/>
                  <a:gd fmla="*/ 169050 w 317452" name="connsiteX68"/>
                  <a:gd fmla="*/ 323605 h 328468" name="connsiteY68"/>
                  <a:gd fmla="*/ 167737 w 317452" name="connsiteX69"/>
                  <a:gd fmla="*/ 323605 h 328468" name="connsiteY69"/>
                  <a:gd fmla="*/ 162486 w 317452" name="connsiteX70"/>
                  <a:gd fmla="*/ 297226 h 328468" name="connsiteY70"/>
                  <a:gd fmla="*/ 191366 w 317452" name="connsiteX71"/>
                  <a:gd fmla="*/ 255019 h 328468" name="connsiteY71"/>
                  <a:gd fmla="*/ 167737 w 317452" name="connsiteX72"/>
                  <a:gd fmla="*/ 220726 h 328468" name="connsiteY72"/>
                  <a:gd fmla="*/ 70594 w 317452" name="connsiteX73"/>
                  <a:gd fmla="*/ 322286 h 328468" name="connsiteY73"/>
                  <a:gd fmla="*/ 46965 w 317452" name="connsiteX74"/>
                  <a:gd fmla="*/ 326243 h 328468" name="connsiteY74"/>
                  <a:gd fmla="*/ 44339 w 317452" name="connsiteX75"/>
                  <a:gd fmla="*/ 322286 h 328468" name="connsiteY75"/>
                  <a:gd fmla="*/ 43027 w 317452" name="connsiteX76"/>
                  <a:gd fmla="*/ 295907 h 328468" name="connsiteY76"/>
                  <a:gd fmla="*/ 144108 w 317452" name="connsiteX77"/>
                  <a:gd fmla="*/ 189070 h 328468" name="connsiteY77"/>
                  <a:gd fmla="*/ 148046 w 317452" name="connsiteX78"/>
                  <a:gd fmla="*/ 177200 h 328468" name="connsiteY78"/>
                  <a:gd fmla="*/ 190054 w 317452" name="connsiteX79"/>
                  <a:gd fmla="*/ 103337 h 328468" name="connsiteY79"/>
                  <a:gd fmla="*/ 151984 w 317452" name="connsiteX80"/>
                  <a:gd fmla="*/ 107294 h 328468" name="connsiteY80"/>
                  <a:gd fmla="*/ 119166 w 317452" name="connsiteX81"/>
                  <a:gd fmla="*/ 154777 h 328468" name="connsiteY81"/>
                  <a:gd fmla="*/ 110272 w 317452" name="connsiteX82"/>
                  <a:gd fmla="*/ 161402 h 328468" name="connsiteY82"/>
                  <a:gd fmla="*/ 110027 w 317452" name="connsiteX83"/>
                  <a:gd fmla="*/ 158233 h 328468" name="connsiteY83"/>
                  <a:gd fmla="*/ 99484 w 317452" name="connsiteX84"/>
                  <a:gd fmla="*/ 134642 h 328468" name="connsiteY84"/>
                  <a:gd fmla="*/ 95803 w 317452" name="connsiteX85"/>
                  <a:gd fmla="*/ 133422 h 328468" name="connsiteY85"/>
                  <a:gd fmla="*/ 97670 w 317452" name="connsiteX86"/>
                  <a:gd fmla="*/ 130706 h 328468" name="connsiteY86"/>
                  <a:gd fmla="*/ 130980 w 317452" name="connsiteX87"/>
                  <a:gd fmla="*/ 82234 h 328468" name="connsiteY87"/>
                  <a:gd fmla="*/ 141482 w 317452" name="connsiteX88"/>
                  <a:gd fmla="*/ 75639 h 328468" name="connsiteY88"/>
                  <a:gd fmla="*/ 221560 w 317452" name="connsiteX89"/>
                  <a:gd fmla="*/ 67725 h 328468" name="connsiteY89"/>
                  <a:gd fmla="*/ 276970 w 317452" name="connsiteX90"/>
                  <a:gd fmla="*/ 0 h 328468" name="connsiteY90"/>
                  <a:gd fmla="*/ 317452 w 317452" name="connsiteX91"/>
                  <a:gd fmla="*/ 39688 h 328468" name="connsiteY91"/>
                  <a:gd fmla="*/ 276970 w 317452" name="connsiteX92"/>
                  <a:gd fmla="*/ 79376 h 328468" name="connsiteY92"/>
                  <a:gd fmla="*/ 236488 w 317452" name="connsiteX93"/>
                  <a:gd fmla="*/ 39688 h 328468" name="connsiteY93"/>
                  <a:gd fmla="*/ 276970 w 317452" name="connsiteX94"/>
                  <a:gd fmla="*/ 0 h 328468" name="connsiteY9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b="b" l="l" r="r" t="t"/>
                <a:pathLst>
                  <a:path h="328468" w="317452">
                    <a:moveTo>
                      <a:pt x="94055" y="135965"/>
                    </a:moveTo>
                    <a:lnTo>
                      <a:pt x="94407" y="136055"/>
                    </a:lnTo>
                    <a:cubicBezTo>
                      <a:pt x="100360" y="148902"/>
                      <a:pt x="103337" y="155325"/>
                      <a:pt x="104825" y="158537"/>
                    </a:cubicBezTo>
                    <a:lnTo>
                      <a:pt x="106109" y="161308"/>
                    </a:lnTo>
                    <a:lnTo>
                      <a:pt x="98162" y="160053"/>
                    </a:lnTo>
                    <a:cubicBezTo>
                      <a:pt x="98162" y="160053"/>
                      <a:pt x="96849" y="160053"/>
                      <a:pt x="96849" y="160053"/>
                    </a:cubicBezTo>
                    <a:cubicBezTo>
                      <a:pt x="90285" y="154777"/>
                      <a:pt x="87660" y="144225"/>
                      <a:pt x="92911" y="137630"/>
                    </a:cubicBezTo>
                    <a:cubicBezTo>
                      <a:pt x="92911" y="137630"/>
                      <a:pt x="92911" y="137630"/>
                      <a:pt x="93506" y="136765"/>
                    </a:cubicBezTo>
                    <a:close/>
                    <a:moveTo>
                      <a:pt x="39496" y="115887"/>
                    </a:moveTo>
                    <a:cubicBezTo>
                      <a:pt x="39496" y="115887"/>
                      <a:pt x="39496" y="115887"/>
                      <a:pt x="51437" y="165488"/>
                    </a:cubicBezTo>
                    <a:cubicBezTo>
                      <a:pt x="51437" y="165488"/>
                      <a:pt x="51437" y="165488"/>
                      <a:pt x="48784" y="166793"/>
                    </a:cubicBezTo>
                    <a:cubicBezTo>
                      <a:pt x="47457" y="166793"/>
                      <a:pt x="47457" y="169403"/>
                      <a:pt x="47457" y="170709"/>
                    </a:cubicBezTo>
                    <a:cubicBezTo>
                      <a:pt x="47457" y="170709"/>
                      <a:pt x="47457" y="170709"/>
                      <a:pt x="48784" y="173319"/>
                    </a:cubicBezTo>
                    <a:cubicBezTo>
                      <a:pt x="50111" y="175930"/>
                      <a:pt x="51437" y="175930"/>
                      <a:pt x="52764" y="175930"/>
                    </a:cubicBezTo>
                    <a:lnTo>
                      <a:pt x="55418" y="174625"/>
                    </a:lnTo>
                    <a:cubicBezTo>
                      <a:pt x="55418" y="174625"/>
                      <a:pt x="55418" y="174625"/>
                      <a:pt x="87263" y="216393"/>
                    </a:cubicBezTo>
                    <a:cubicBezTo>
                      <a:pt x="87263" y="216393"/>
                      <a:pt x="87263" y="216393"/>
                      <a:pt x="55418" y="230752"/>
                    </a:cubicBezTo>
                    <a:cubicBezTo>
                      <a:pt x="48784" y="233362"/>
                      <a:pt x="40823" y="230752"/>
                      <a:pt x="38169" y="224225"/>
                    </a:cubicBezTo>
                    <a:cubicBezTo>
                      <a:pt x="38169" y="224225"/>
                      <a:pt x="38169" y="224225"/>
                      <a:pt x="1017" y="147214"/>
                    </a:cubicBezTo>
                    <a:cubicBezTo>
                      <a:pt x="-1637" y="140687"/>
                      <a:pt x="1017" y="132856"/>
                      <a:pt x="7651" y="128940"/>
                    </a:cubicBezTo>
                    <a:cubicBezTo>
                      <a:pt x="7651" y="128940"/>
                      <a:pt x="7651" y="128940"/>
                      <a:pt x="39496" y="115887"/>
                    </a:cubicBezTo>
                    <a:close/>
                    <a:moveTo>
                      <a:pt x="63900" y="106627"/>
                    </a:moveTo>
                    <a:cubicBezTo>
                      <a:pt x="67524" y="108102"/>
                      <a:pt x="70489" y="111051"/>
                      <a:pt x="71807" y="114982"/>
                    </a:cubicBezTo>
                    <a:cubicBezTo>
                      <a:pt x="71807" y="114982"/>
                      <a:pt x="71807" y="114982"/>
                      <a:pt x="81033" y="133331"/>
                    </a:cubicBezTo>
                    <a:cubicBezTo>
                      <a:pt x="81033" y="133331"/>
                      <a:pt x="81033" y="133331"/>
                      <a:pt x="87623" y="130710"/>
                    </a:cubicBezTo>
                    <a:lnTo>
                      <a:pt x="95803" y="133422"/>
                    </a:lnTo>
                    <a:lnTo>
                      <a:pt x="94055" y="135965"/>
                    </a:lnTo>
                    <a:lnTo>
                      <a:pt x="89115" y="134702"/>
                    </a:lnTo>
                    <a:cubicBezTo>
                      <a:pt x="89115" y="134702"/>
                      <a:pt x="89115" y="134702"/>
                      <a:pt x="83823" y="137407"/>
                    </a:cubicBezTo>
                    <a:cubicBezTo>
                      <a:pt x="83823" y="137407"/>
                      <a:pt x="82500" y="137407"/>
                      <a:pt x="82500" y="137407"/>
                    </a:cubicBezTo>
                    <a:cubicBezTo>
                      <a:pt x="82500" y="137407"/>
                      <a:pt x="82500" y="137407"/>
                      <a:pt x="97053" y="169863"/>
                    </a:cubicBezTo>
                    <a:cubicBezTo>
                      <a:pt x="97053" y="169863"/>
                      <a:pt x="97053" y="169863"/>
                      <a:pt x="98375" y="169863"/>
                    </a:cubicBezTo>
                    <a:lnTo>
                      <a:pt x="103667" y="167158"/>
                    </a:lnTo>
                    <a:cubicBezTo>
                      <a:pt x="106313" y="165806"/>
                      <a:pt x="106313" y="163101"/>
                      <a:pt x="106313" y="161749"/>
                    </a:cubicBezTo>
                    <a:lnTo>
                      <a:pt x="106109" y="161308"/>
                    </a:lnTo>
                    <a:lnTo>
                      <a:pt x="109648" y="161866"/>
                    </a:lnTo>
                    <a:lnTo>
                      <a:pt x="110272" y="161402"/>
                    </a:lnTo>
                    <a:lnTo>
                      <a:pt x="110522" y="164622"/>
                    </a:lnTo>
                    <a:cubicBezTo>
                      <a:pt x="109698" y="166752"/>
                      <a:pt x="108051" y="168718"/>
                      <a:pt x="106074" y="170028"/>
                    </a:cubicBezTo>
                    <a:cubicBezTo>
                      <a:pt x="106074" y="170028"/>
                      <a:pt x="106074" y="170028"/>
                      <a:pt x="99484" y="172650"/>
                    </a:cubicBezTo>
                    <a:cubicBezTo>
                      <a:pt x="99484" y="172650"/>
                      <a:pt x="99484" y="172650"/>
                      <a:pt x="107391" y="192309"/>
                    </a:cubicBezTo>
                    <a:cubicBezTo>
                      <a:pt x="111345" y="198862"/>
                      <a:pt x="107391" y="208036"/>
                      <a:pt x="100802" y="211968"/>
                    </a:cubicBezTo>
                    <a:cubicBezTo>
                      <a:pt x="100802" y="211968"/>
                      <a:pt x="100802" y="211968"/>
                      <a:pt x="91576" y="215900"/>
                    </a:cubicBezTo>
                    <a:cubicBezTo>
                      <a:pt x="91576" y="215900"/>
                      <a:pt x="91576" y="215900"/>
                      <a:pt x="59946" y="172650"/>
                    </a:cubicBezTo>
                    <a:cubicBezTo>
                      <a:pt x="59946" y="172650"/>
                      <a:pt x="59946" y="172650"/>
                      <a:pt x="62582" y="171339"/>
                    </a:cubicBezTo>
                    <a:cubicBezTo>
                      <a:pt x="65218" y="170028"/>
                      <a:pt x="65218" y="167407"/>
                      <a:pt x="63900" y="166097"/>
                    </a:cubicBezTo>
                    <a:cubicBezTo>
                      <a:pt x="63900" y="166097"/>
                      <a:pt x="63900" y="166097"/>
                      <a:pt x="62582" y="163475"/>
                    </a:cubicBezTo>
                    <a:cubicBezTo>
                      <a:pt x="62582" y="162165"/>
                      <a:pt x="59946" y="160854"/>
                      <a:pt x="58628" y="162165"/>
                    </a:cubicBezTo>
                    <a:cubicBezTo>
                      <a:pt x="58628" y="162165"/>
                      <a:pt x="58628" y="162165"/>
                      <a:pt x="54674" y="163475"/>
                    </a:cubicBezTo>
                    <a:cubicBezTo>
                      <a:pt x="54674" y="163475"/>
                      <a:pt x="54674" y="163475"/>
                      <a:pt x="42813" y="111051"/>
                    </a:cubicBezTo>
                    <a:cubicBezTo>
                      <a:pt x="42813" y="111051"/>
                      <a:pt x="42813" y="111051"/>
                      <a:pt x="52038" y="107119"/>
                    </a:cubicBezTo>
                    <a:cubicBezTo>
                      <a:pt x="55992" y="105153"/>
                      <a:pt x="60275" y="105153"/>
                      <a:pt x="63900" y="106627"/>
                    </a:cubicBezTo>
                    <a:close/>
                    <a:moveTo>
                      <a:pt x="221560" y="67725"/>
                    </a:moveTo>
                    <a:cubicBezTo>
                      <a:pt x="226810" y="65087"/>
                      <a:pt x="234687" y="65087"/>
                      <a:pt x="239938" y="67725"/>
                    </a:cubicBezTo>
                    <a:cubicBezTo>
                      <a:pt x="247814" y="73001"/>
                      <a:pt x="250440" y="80915"/>
                      <a:pt x="249127" y="90147"/>
                    </a:cubicBezTo>
                    <a:cubicBezTo>
                      <a:pt x="249127" y="92785"/>
                      <a:pt x="249127" y="96742"/>
                      <a:pt x="249127" y="99380"/>
                    </a:cubicBezTo>
                    <a:cubicBezTo>
                      <a:pt x="249127" y="99380"/>
                      <a:pt x="249127" y="99380"/>
                      <a:pt x="259629" y="162691"/>
                    </a:cubicBezTo>
                    <a:cubicBezTo>
                      <a:pt x="259629" y="162691"/>
                      <a:pt x="259629" y="162691"/>
                      <a:pt x="300324" y="193027"/>
                    </a:cubicBezTo>
                    <a:cubicBezTo>
                      <a:pt x="308200" y="198303"/>
                      <a:pt x="309513" y="207536"/>
                      <a:pt x="304262" y="215450"/>
                    </a:cubicBezTo>
                    <a:cubicBezTo>
                      <a:pt x="299011" y="222045"/>
                      <a:pt x="289822" y="223363"/>
                      <a:pt x="283258" y="219407"/>
                    </a:cubicBezTo>
                    <a:cubicBezTo>
                      <a:pt x="283258" y="219407"/>
                      <a:pt x="281946" y="219407"/>
                      <a:pt x="281946" y="218088"/>
                    </a:cubicBezTo>
                    <a:cubicBezTo>
                      <a:pt x="281946" y="218088"/>
                      <a:pt x="281946" y="218088"/>
                      <a:pt x="236000" y="185113"/>
                    </a:cubicBezTo>
                    <a:cubicBezTo>
                      <a:pt x="232061" y="182475"/>
                      <a:pt x="230749" y="178518"/>
                      <a:pt x="229436" y="174562"/>
                    </a:cubicBezTo>
                    <a:cubicBezTo>
                      <a:pt x="229436" y="174562"/>
                      <a:pt x="229436" y="174562"/>
                      <a:pt x="224185" y="145544"/>
                    </a:cubicBezTo>
                    <a:cubicBezTo>
                      <a:pt x="224185" y="145544"/>
                      <a:pt x="224185" y="145544"/>
                      <a:pt x="196617" y="194346"/>
                    </a:cubicBezTo>
                    <a:cubicBezTo>
                      <a:pt x="196617" y="194346"/>
                      <a:pt x="196617" y="194346"/>
                      <a:pt x="229436" y="243148"/>
                    </a:cubicBezTo>
                    <a:cubicBezTo>
                      <a:pt x="234687" y="249743"/>
                      <a:pt x="234687" y="258976"/>
                      <a:pt x="230749" y="265571"/>
                    </a:cubicBezTo>
                    <a:cubicBezTo>
                      <a:pt x="230749" y="265571"/>
                      <a:pt x="230749" y="265571"/>
                      <a:pt x="195305" y="318329"/>
                    </a:cubicBezTo>
                    <a:cubicBezTo>
                      <a:pt x="188741" y="326243"/>
                      <a:pt x="178239" y="328881"/>
                      <a:pt x="169050" y="323605"/>
                    </a:cubicBezTo>
                    <a:cubicBezTo>
                      <a:pt x="169050" y="323605"/>
                      <a:pt x="169050" y="323605"/>
                      <a:pt x="167737" y="323605"/>
                    </a:cubicBezTo>
                    <a:cubicBezTo>
                      <a:pt x="159861" y="318329"/>
                      <a:pt x="157235" y="305140"/>
                      <a:pt x="162486" y="297226"/>
                    </a:cubicBezTo>
                    <a:cubicBezTo>
                      <a:pt x="162486" y="297226"/>
                      <a:pt x="162486" y="297226"/>
                      <a:pt x="191366" y="255019"/>
                    </a:cubicBezTo>
                    <a:cubicBezTo>
                      <a:pt x="191366" y="255019"/>
                      <a:pt x="191366" y="255019"/>
                      <a:pt x="167737" y="220726"/>
                    </a:cubicBezTo>
                    <a:cubicBezTo>
                      <a:pt x="167737" y="220726"/>
                      <a:pt x="167737" y="220726"/>
                      <a:pt x="70594" y="322286"/>
                    </a:cubicBezTo>
                    <a:cubicBezTo>
                      <a:pt x="65343" y="328881"/>
                      <a:pt x="54841" y="330200"/>
                      <a:pt x="46965" y="326243"/>
                    </a:cubicBezTo>
                    <a:cubicBezTo>
                      <a:pt x="45652" y="324924"/>
                      <a:pt x="44339" y="323605"/>
                      <a:pt x="44339" y="322286"/>
                    </a:cubicBezTo>
                    <a:cubicBezTo>
                      <a:pt x="36463" y="315691"/>
                      <a:pt x="36463" y="303821"/>
                      <a:pt x="43027" y="295907"/>
                    </a:cubicBezTo>
                    <a:cubicBezTo>
                      <a:pt x="43027" y="295907"/>
                      <a:pt x="43027" y="295907"/>
                      <a:pt x="144108" y="189070"/>
                    </a:cubicBezTo>
                    <a:cubicBezTo>
                      <a:pt x="144108" y="185113"/>
                      <a:pt x="145421" y="181156"/>
                      <a:pt x="148046" y="177200"/>
                    </a:cubicBezTo>
                    <a:cubicBezTo>
                      <a:pt x="148046" y="177200"/>
                      <a:pt x="148046" y="177200"/>
                      <a:pt x="190054" y="103337"/>
                    </a:cubicBezTo>
                    <a:cubicBezTo>
                      <a:pt x="190054" y="103337"/>
                      <a:pt x="190054" y="103337"/>
                      <a:pt x="151984" y="107294"/>
                    </a:cubicBezTo>
                    <a:cubicBezTo>
                      <a:pt x="151984" y="107294"/>
                      <a:pt x="151984" y="107294"/>
                      <a:pt x="119166" y="154777"/>
                    </a:cubicBezTo>
                    <a:lnTo>
                      <a:pt x="110272" y="161402"/>
                    </a:lnTo>
                    <a:lnTo>
                      <a:pt x="110027" y="158233"/>
                    </a:lnTo>
                    <a:cubicBezTo>
                      <a:pt x="99484" y="134642"/>
                      <a:pt x="99484" y="134642"/>
                      <a:pt x="99484" y="134642"/>
                    </a:cubicBezTo>
                    <a:lnTo>
                      <a:pt x="95803" y="133422"/>
                    </a:lnTo>
                    <a:lnTo>
                      <a:pt x="97670" y="130706"/>
                    </a:lnTo>
                    <a:cubicBezTo>
                      <a:pt x="102428" y="123781"/>
                      <a:pt x="111946" y="109932"/>
                      <a:pt x="130980" y="82234"/>
                    </a:cubicBezTo>
                    <a:cubicBezTo>
                      <a:pt x="133606" y="78277"/>
                      <a:pt x="137544" y="75639"/>
                      <a:pt x="141482" y="75639"/>
                    </a:cubicBezTo>
                    <a:cubicBezTo>
                      <a:pt x="141482" y="75639"/>
                      <a:pt x="141482" y="75639"/>
                      <a:pt x="221560" y="67725"/>
                    </a:cubicBezTo>
                    <a:close/>
                    <a:moveTo>
                      <a:pt x="276970" y="0"/>
                    </a:moveTo>
                    <a:cubicBezTo>
                      <a:pt x="299328" y="0"/>
                      <a:pt x="317452" y="17769"/>
                      <a:pt x="317452" y="39688"/>
                    </a:cubicBezTo>
                    <a:cubicBezTo>
                      <a:pt x="317452" y="61607"/>
                      <a:pt x="299328" y="79376"/>
                      <a:pt x="276970" y="79376"/>
                    </a:cubicBezTo>
                    <a:cubicBezTo>
                      <a:pt x="254612" y="79376"/>
                      <a:pt x="236488" y="61607"/>
                      <a:pt x="236488" y="39688"/>
                    </a:cubicBezTo>
                    <a:cubicBezTo>
                      <a:pt x="236488" y="17769"/>
                      <a:pt x="254612" y="0"/>
                      <a:pt x="276970" y="0"/>
                    </a:cubicBezTo>
                    <a:close/>
                  </a:path>
                </a:pathLst>
              </a:cu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cxnSp>
            <p:nvCxnSpPr>
              <p:cNvPr id="61" name="直接连接符 60"/>
              <p:cNvCxnSpPr/>
              <p:nvPr/>
            </p:nvCxnSpPr>
            <p:spPr>
              <a:xfrm>
                <a:off x="2473454" y="4191000"/>
                <a:ext cx="41910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pSp>
        <p:grpSp>
          <p:nvGrpSpPr>
            <p:cNvPr id="57" name="组合 56"/>
            <p:cNvGrpSpPr/>
            <p:nvPr/>
          </p:nvGrpSpPr>
          <p:grpSpPr>
            <a:xfrm>
              <a:off x="8354241" y="3774849"/>
              <a:ext cx="2241974" cy="1554043"/>
              <a:chOff x="7361272" y="1678126"/>
              <a:chExt cx="2241974" cy="1554043"/>
            </a:xfrm>
          </p:grpSpPr>
          <p:sp>
            <p:nvSpPr>
              <p:cNvPr id="58" name="矩形 57"/>
              <p:cNvSpPr/>
              <p:nvPr/>
            </p:nvSpPr>
            <p:spPr>
              <a:xfrm>
                <a:off x="7361273" y="2105707"/>
                <a:ext cx="2241974" cy="1115568"/>
              </a:xfrm>
              <a:prstGeom prst="rect">
                <a:avLst/>
              </a:prstGeom>
            </p:spPr>
            <p:txBody>
              <a:bodyPr wrap="square">
                <a:spAutoFit/>
                <a:scene3d>
                  <a:camera prst="orthographicFront"/>
                  <a:lightRig dir="t" rig="threePt"/>
                </a:scene3d>
                <a:sp3d contourW="127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a:t>
                </a:r>
              </a:p>
            </p:txBody>
          </p:sp>
          <p:sp>
            <p:nvSpPr>
              <p:cNvPr id="59" name="矩形 58"/>
              <p:cNvSpPr/>
              <p:nvPr/>
            </p:nvSpPr>
            <p:spPr>
              <a:xfrm>
                <a:off x="7361273" y="1678126"/>
                <a:ext cx="2241974" cy="420624"/>
              </a:xfrm>
              <a:prstGeom prst="rect">
                <a:avLst/>
              </a:prstGeom>
            </p:spPr>
            <p:txBody>
              <a:bodyPr wrap="square">
                <a:spAutoFit/>
                <a:scene3d>
                  <a:camera prst="orthographicFront"/>
                  <a:lightRig dir="t" rig="threePt"/>
                </a:scene3d>
                <a:sp3d contourW="127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20000"/>
                  </a:lnSpc>
                </a:pPr>
                <a:r>
                  <a:rPr altLang="en-US" b="1" lang="zh-CN">
                    <a:solidFill>
                      <a:schemeClr val="tx1">
                        <a:lumMod val="65000"/>
                        <a:lumOff val="35000"/>
                      </a:schemeClr>
                    </a:solidFill>
                  </a:rPr>
                  <a:t>文字添加</a:t>
                </a:r>
              </a:p>
            </p:txBody>
          </p:sp>
        </p:grpSp>
      </p:grpSp>
    </p:spTree>
    <p:extLst>
      <p:ext uri="{BB962C8B-B14F-4D97-AF65-F5344CB8AC3E}">
        <p14:creationId val="1699156330"/>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37" presetSubtype="0">
                                  <p:stCondLst>
                                    <p:cond delay="0"/>
                                  </p:stCondLst>
                                  <p:childTnLst>
                                    <p:set>
                                      <p:cBhvr>
                                        <p:cTn dur="1" fill="hold" id="6">
                                          <p:stCondLst>
                                            <p:cond delay="0"/>
                                          </p:stCondLst>
                                        </p:cTn>
                                        <p:tgtEl>
                                          <p:spTgt spid="34"/>
                                        </p:tgtEl>
                                        <p:attrNameLst>
                                          <p:attrName>style.visibility</p:attrName>
                                        </p:attrNameLst>
                                      </p:cBhvr>
                                      <p:to>
                                        <p:strVal val="visible"/>
                                      </p:to>
                                    </p:set>
                                    <p:animEffect filter="fade" transition="in">
                                      <p:cBhvr>
                                        <p:cTn dur="1000" id="7"/>
                                        <p:tgtEl>
                                          <p:spTgt spid="34"/>
                                        </p:tgtEl>
                                      </p:cBhvr>
                                    </p:animEffect>
                                    <p:anim calcmode="lin" valueType="num">
                                      <p:cBhvr>
                                        <p:cTn dur="1000" fill="hold" id="8"/>
                                        <p:tgtEl>
                                          <p:spTgt spid="34"/>
                                        </p:tgtEl>
                                        <p:attrNameLst>
                                          <p:attrName>ppt_x</p:attrName>
                                        </p:attrNameLst>
                                      </p:cBhvr>
                                      <p:tavLst>
                                        <p:tav tm="0">
                                          <p:val>
                                            <p:strVal val="#ppt_x"/>
                                          </p:val>
                                        </p:tav>
                                        <p:tav tm="100000">
                                          <p:val>
                                            <p:strVal val="#ppt_x"/>
                                          </p:val>
                                        </p:tav>
                                      </p:tavLst>
                                    </p:anim>
                                    <p:anim calcmode="lin" valueType="num">
                                      <p:cBhvr>
                                        <p:cTn decel="100000" dur="900" fill="hold" id="9"/>
                                        <p:tgtEl>
                                          <p:spTgt spid="34"/>
                                        </p:tgtEl>
                                        <p:attrNameLst>
                                          <p:attrName>ppt_y</p:attrName>
                                        </p:attrNameLst>
                                      </p:cBhvr>
                                      <p:tavLst>
                                        <p:tav tm="0">
                                          <p:val>
                                            <p:strVal val="#ppt_y+1"/>
                                          </p:val>
                                        </p:tav>
                                        <p:tav tm="100000">
                                          <p:val>
                                            <p:strVal val="#ppt_y-.03"/>
                                          </p:val>
                                        </p:tav>
                                      </p:tavLst>
                                    </p:anim>
                                    <p:anim calcmode="lin" valueType="num">
                                      <p:cBhvr>
                                        <p:cTn accel="100000" dur="100" fill="hold" id="10">
                                          <p:stCondLst>
                                            <p:cond delay="900"/>
                                          </p:stCondLst>
                                        </p:cTn>
                                        <p:tgtEl>
                                          <p:spTgt spid="34"/>
                                        </p:tgtEl>
                                        <p:attrNameLst>
                                          <p:attrName>ppt_y</p:attrName>
                                        </p:attrNameLst>
                                      </p:cBhvr>
                                      <p:tavLst>
                                        <p:tav tm="0">
                                          <p:val>
                                            <p:strVal val="#ppt_y-.03"/>
                                          </p:val>
                                        </p:tav>
                                        <p:tav tm="100000">
                                          <p:val>
                                            <p:strVal val="#ppt_y"/>
                                          </p:val>
                                        </p:tav>
                                      </p:tavLst>
                                    </p:anim>
                                  </p:childTnLst>
                                </p:cTn>
                              </p:par>
                              <p:par>
                                <p:cTn fill="hold" id="11" nodeType="withEffect" presetClass="entr" presetID="37" presetSubtype="0">
                                  <p:stCondLst>
                                    <p:cond delay="250"/>
                                  </p:stCondLst>
                                  <p:childTnLst>
                                    <p:set>
                                      <p:cBhvr>
                                        <p:cTn dur="1" fill="hold" id="12">
                                          <p:stCondLst>
                                            <p:cond delay="0"/>
                                          </p:stCondLst>
                                        </p:cTn>
                                        <p:tgtEl>
                                          <p:spTgt spid="41"/>
                                        </p:tgtEl>
                                        <p:attrNameLst>
                                          <p:attrName>style.visibility</p:attrName>
                                        </p:attrNameLst>
                                      </p:cBhvr>
                                      <p:to>
                                        <p:strVal val="visible"/>
                                      </p:to>
                                    </p:set>
                                    <p:animEffect filter="fade" transition="in">
                                      <p:cBhvr>
                                        <p:cTn dur="1000" id="13"/>
                                        <p:tgtEl>
                                          <p:spTgt spid="41"/>
                                        </p:tgtEl>
                                      </p:cBhvr>
                                    </p:animEffect>
                                    <p:anim calcmode="lin" valueType="num">
                                      <p:cBhvr>
                                        <p:cTn dur="1000" fill="hold" id="14"/>
                                        <p:tgtEl>
                                          <p:spTgt spid="41"/>
                                        </p:tgtEl>
                                        <p:attrNameLst>
                                          <p:attrName>ppt_x</p:attrName>
                                        </p:attrNameLst>
                                      </p:cBhvr>
                                      <p:tavLst>
                                        <p:tav tm="0">
                                          <p:val>
                                            <p:strVal val="#ppt_x"/>
                                          </p:val>
                                        </p:tav>
                                        <p:tav tm="100000">
                                          <p:val>
                                            <p:strVal val="#ppt_x"/>
                                          </p:val>
                                        </p:tav>
                                      </p:tavLst>
                                    </p:anim>
                                    <p:anim calcmode="lin" valueType="num">
                                      <p:cBhvr>
                                        <p:cTn decel="100000" dur="900" fill="hold" id="15"/>
                                        <p:tgtEl>
                                          <p:spTgt spid="41"/>
                                        </p:tgtEl>
                                        <p:attrNameLst>
                                          <p:attrName>ppt_y</p:attrName>
                                        </p:attrNameLst>
                                      </p:cBhvr>
                                      <p:tavLst>
                                        <p:tav tm="0">
                                          <p:val>
                                            <p:strVal val="#ppt_y+1"/>
                                          </p:val>
                                        </p:tav>
                                        <p:tav tm="100000">
                                          <p:val>
                                            <p:strVal val="#ppt_y-.03"/>
                                          </p:val>
                                        </p:tav>
                                      </p:tavLst>
                                    </p:anim>
                                    <p:anim calcmode="lin" valueType="num">
                                      <p:cBhvr>
                                        <p:cTn accel="100000" dur="100" fill="hold" id="16">
                                          <p:stCondLst>
                                            <p:cond delay="900"/>
                                          </p:stCondLst>
                                        </p:cTn>
                                        <p:tgtEl>
                                          <p:spTgt spid="41"/>
                                        </p:tgtEl>
                                        <p:attrNameLst>
                                          <p:attrName>ppt_y</p:attrName>
                                        </p:attrNameLst>
                                      </p:cBhvr>
                                      <p:tavLst>
                                        <p:tav tm="0">
                                          <p:val>
                                            <p:strVal val="#ppt_y-.03"/>
                                          </p:val>
                                        </p:tav>
                                        <p:tav tm="100000">
                                          <p:val>
                                            <p:strVal val="#ppt_y"/>
                                          </p:val>
                                        </p:tav>
                                      </p:tavLst>
                                    </p:anim>
                                  </p:childTnLst>
                                </p:cTn>
                              </p:par>
                              <p:par>
                                <p:cTn fill="hold" id="17" nodeType="withEffect" presetClass="entr" presetID="37" presetSubtype="0">
                                  <p:stCondLst>
                                    <p:cond delay="500"/>
                                  </p:stCondLst>
                                  <p:childTnLst>
                                    <p:set>
                                      <p:cBhvr>
                                        <p:cTn dur="1" fill="hold" id="18">
                                          <p:stCondLst>
                                            <p:cond delay="0"/>
                                          </p:stCondLst>
                                        </p:cTn>
                                        <p:tgtEl>
                                          <p:spTgt spid="48"/>
                                        </p:tgtEl>
                                        <p:attrNameLst>
                                          <p:attrName>style.visibility</p:attrName>
                                        </p:attrNameLst>
                                      </p:cBhvr>
                                      <p:to>
                                        <p:strVal val="visible"/>
                                      </p:to>
                                    </p:set>
                                    <p:animEffect filter="fade" transition="in">
                                      <p:cBhvr>
                                        <p:cTn dur="1000" id="19"/>
                                        <p:tgtEl>
                                          <p:spTgt spid="48"/>
                                        </p:tgtEl>
                                      </p:cBhvr>
                                    </p:animEffect>
                                    <p:anim calcmode="lin" valueType="num">
                                      <p:cBhvr>
                                        <p:cTn dur="1000" fill="hold" id="20"/>
                                        <p:tgtEl>
                                          <p:spTgt spid="48"/>
                                        </p:tgtEl>
                                        <p:attrNameLst>
                                          <p:attrName>ppt_x</p:attrName>
                                        </p:attrNameLst>
                                      </p:cBhvr>
                                      <p:tavLst>
                                        <p:tav tm="0">
                                          <p:val>
                                            <p:strVal val="#ppt_x"/>
                                          </p:val>
                                        </p:tav>
                                        <p:tav tm="100000">
                                          <p:val>
                                            <p:strVal val="#ppt_x"/>
                                          </p:val>
                                        </p:tav>
                                      </p:tavLst>
                                    </p:anim>
                                    <p:anim calcmode="lin" valueType="num">
                                      <p:cBhvr>
                                        <p:cTn decel="100000" dur="900" fill="hold" id="21"/>
                                        <p:tgtEl>
                                          <p:spTgt spid="48"/>
                                        </p:tgtEl>
                                        <p:attrNameLst>
                                          <p:attrName>ppt_y</p:attrName>
                                        </p:attrNameLst>
                                      </p:cBhvr>
                                      <p:tavLst>
                                        <p:tav tm="0">
                                          <p:val>
                                            <p:strVal val="#ppt_y+1"/>
                                          </p:val>
                                        </p:tav>
                                        <p:tav tm="100000">
                                          <p:val>
                                            <p:strVal val="#ppt_y-.03"/>
                                          </p:val>
                                        </p:tav>
                                      </p:tavLst>
                                    </p:anim>
                                    <p:anim calcmode="lin" valueType="num">
                                      <p:cBhvr>
                                        <p:cTn accel="100000" dur="100" fill="hold" id="22">
                                          <p:stCondLst>
                                            <p:cond delay="900"/>
                                          </p:stCondLst>
                                        </p:cTn>
                                        <p:tgtEl>
                                          <p:spTgt spid="48"/>
                                        </p:tgtEl>
                                        <p:attrNameLst>
                                          <p:attrName>ppt_y</p:attrName>
                                        </p:attrNameLst>
                                      </p:cBhvr>
                                      <p:tavLst>
                                        <p:tav tm="0">
                                          <p:val>
                                            <p:strVal val="#ppt_y-.03"/>
                                          </p:val>
                                        </p:tav>
                                        <p:tav tm="100000">
                                          <p:val>
                                            <p:strVal val="#ppt_y"/>
                                          </p:val>
                                        </p:tav>
                                      </p:tavLst>
                                    </p:anim>
                                  </p:childTnLst>
                                </p:cTn>
                              </p:par>
                              <p:par>
                                <p:cTn fill="hold" id="23" nodeType="withEffect" presetClass="entr" presetID="37" presetSubtype="0">
                                  <p:stCondLst>
                                    <p:cond delay="750"/>
                                  </p:stCondLst>
                                  <p:childTnLst>
                                    <p:set>
                                      <p:cBhvr>
                                        <p:cTn dur="1" fill="hold" id="24">
                                          <p:stCondLst>
                                            <p:cond delay="0"/>
                                          </p:stCondLst>
                                        </p:cTn>
                                        <p:tgtEl>
                                          <p:spTgt spid="55"/>
                                        </p:tgtEl>
                                        <p:attrNameLst>
                                          <p:attrName>style.visibility</p:attrName>
                                        </p:attrNameLst>
                                      </p:cBhvr>
                                      <p:to>
                                        <p:strVal val="visible"/>
                                      </p:to>
                                    </p:set>
                                    <p:animEffect filter="fade" transition="in">
                                      <p:cBhvr>
                                        <p:cTn dur="1000" id="25"/>
                                        <p:tgtEl>
                                          <p:spTgt spid="55"/>
                                        </p:tgtEl>
                                      </p:cBhvr>
                                    </p:animEffect>
                                    <p:anim calcmode="lin" valueType="num">
                                      <p:cBhvr>
                                        <p:cTn dur="1000" fill="hold" id="26"/>
                                        <p:tgtEl>
                                          <p:spTgt spid="55"/>
                                        </p:tgtEl>
                                        <p:attrNameLst>
                                          <p:attrName>ppt_x</p:attrName>
                                        </p:attrNameLst>
                                      </p:cBhvr>
                                      <p:tavLst>
                                        <p:tav tm="0">
                                          <p:val>
                                            <p:strVal val="#ppt_x"/>
                                          </p:val>
                                        </p:tav>
                                        <p:tav tm="100000">
                                          <p:val>
                                            <p:strVal val="#ppt_x"/>
                                          </p:val>
                                        </p:tav>
                                      </p:tavLst>
                                    </p:anim>
                                    <p:anim calcmode="lin" valueType="num">
                                      <p:cBhvr>
                                        <p:cTn decel="100000" dur="900" fill="hold" id="27"/>
                                        <p:tgtEl>
                                          <p:spTgt spid="55"/>
                                        </p:tgtEl>
                                        <p:attrNameLst>
                                          <p:attrName>ppt_y</p:attrName>
                                        </p:attrNameLst>
                                      </p:cBhvr>
                                      <p:tavLst>
                                        <p:tav tm="0">
                                          <p:val>
                                            <p:strVal val="#ppt_y+1"/>
                                          </p:val>
                                        </p:tav>
                                        <p:tav tm="100000">
                                          <p:val>
                                            <p:strVal val="#ppt_y-.03"/>
                                          </p:val>
                                        </p:tav>
                                      </p:tavLst>
                                    </p:anim>
                                    <p:anim calcmode="lin" valueType="num">
                                      <p:cBhvr>
                                        <p:cTn accel="100000" dur="100" fill="hold" id="28">
                                          <p:stCondLst>
                                            <p:cond delay="900"/>
                                          </p:stCondLst>
                                        </p:cTn>
                                        <p:tgtEl>
                                          <p:spTgt spid="55"/>
                                        </p:tgtEl>
                                        <p:attrNameLst>
                                          <p:attrName>ppt_y</p:attrName>
                                        </p:attrNameLst>
                                      </p:cBhvr>
                                      <p:tavLst>
                                        <p:tav tm="0">
                                          <p:val>
                                            <p:strVal val="#ppt_y-.03"/>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sp>
        <p:nvSpPr>
          <p:cNvPr id="3" name="矩形: 圆角 2"/>
          <p:cNvSpPr/>
          <p:nvPr/>
        </p:nvSpPr>
        <p:spPr>
          <a:xfrm>
            <a:off x="1346154" y="2234434"/>
            <a:ext cx="3316287" cy="3316287"/>
          </a:xfrm>
          <a:prstGeom prst="roundRect">
            <a:avLst>
              <a:gd fmla="val 5625"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 name="组合 1"/>
          <p:cNvGrpSpPr/>
          <p:nvPr/>
        </p:nvGrpSpPr>
        <p:grpSpPr>
          <a:xfrm>
            <a:off x="4662441" y="2284413"/>
            <a:ext cx="1862394" cy="3216331"/>
            <a:chOff x="4662441" y="2284413"/>
            <a:chExt cx="1862394" cy="3216331"/>
          </a:xfrm>
        </p:grpSpPr>
        <p:sp>
          <p:nvSpPr>
            <p:cNvPr id="22" name="矩形: 圆角 21"/>
            <p:cNvSpPr/>
            <p:nvPr/>
          </p:nvSpPr>
          <p:spPr>
            <a:xfrm>
              <a:off x="5667164" y="2284413"/>
              <a:ext cx="857671" cy="857671"/>
            </a:xfrm>
            <a:prstGeom prst="roundRect">
              <a:avLst>
                <a:gd fmla="val 16846" name="adj"/>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矩形: 圆角 22"/>
            <p:cNvSpPr/>
            <p:nvPr/>
          </p:nvSpPr>
          <p:spPr>
            <a:xfrm>
              <a:off x="5667164" y="3463743"/>
              <a:ext cx="857671" cy="857671"/>
            </a:xfrm>
            <a:prstGeom prst="roundRect">
              <a:avLst>
                <a:gd fmla="val 12404" name="adj"/>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矩形: 圆角 23"/>
            <p:cNvSpPr/>
            <p:nvPr/>
          </p:nvSpPr>
          <p:spPr>
            <a:xfrm>
              <a:off x="5667164" y="4643073"/>
              <a:ext cx="857671" cy="857671"/>
            </a:xfrm>
            <a:prstGeom prst="roundRect">
              <a:avLst>
                <a:gd fmla="val 13514" name="adj"/>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连接符: 肘形 8"/>
            <p:cNvCxnSpPr>
              <a:stCxn id="3" idx="3"/>
              <a:endCxn id="22" idx="1"/>
            </p:cNvCxnSpPr>
            <p:nvPr/>
          </p:nvCxnSpPr>
          <p:spPr>
            <a:xfrm flipV="1">
              <a:off x="4662441" y="2713249"/>
              <a:ext cx="1004723" cy="1179329"/>
            </a:xfrm>
            <a:prstGeom prst="bentConnector3">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连接符: 肘形 25"/>
            <p:cNvCxnSpPr>
              <a:stCxn id="3" idx="3"/>
              <a:endCxn id="23" idx="1"/>
            </p:cNvCxnSpPr>
            <p:nvPr/>
          </p:nvCxnSpPr>
          <p:spPr>
            <a:xfrm>
              <a:off x="4662441" y="3892578"/>
              <a:ext cx="1004723" cy="1"/>
            </a:xfrm>
            <a:prstGeom prst="bentConnector3">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8" name="连接符: 肘形 27"/>
            <p:cNvCxnSpPr>
              <a:stCxn id="3" idx="3"/>
              <a:endCxn id="24" idx="1"/>
            </p:cNvCxnSpPr>
            <p:nvPr/>
          </p:nvCxnSpPr>
          <p:spPr>
            <a:xfrm>
              <a:off x="4662441" y="3892578"/>
              <a:ext cx="1004723" cy="1179331"/>
            </a:xfrm>
            <a:prstGeom prst="bentConnector3">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9" name="椭圆 28"/>
            <p:cNvSpPr/>
            <p:nvPr/>
          </p:nvSpPr>
          <p:spPr>
            <a:xfrm>
              <a:off x="5120352" y="2668797"/>
              <a:ext cx="88900" cy="88900"/>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椭圆 29"/>
            <p:cNvSpPr/>
            <p:nvPr/>
          </p:nvSpPr>
          <p:spPr>
            <a:xfrm>
              <a:off x="5120352" y="3843575"/>
              <a:ext cx="88900" cy="88900"/>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椭圆 30"/>
            <p:cNvSpPr/>
            <p:nvPr/>
          </p:nvSpPr>
          <p:spPr>
            <a:xfrm>
              <a:off x="5120352" y="5029284"/>
              <a:ext cx="88900" cy="88900"/>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2" name="椭圆 31"/>
            <p:cNvSpPr/>
            <p:nvPr/>
          </p:nvSpPr>
          <p:spPr>
            <a:xfrm>
              <a:off x="5924550" y="2557054"/>
              <a:ext cx="342900" cy="312386"/>
            </a:xfrm>
            <a:custGeom>
              <a:gdLst>
                <a:gd fmla="*/ 260506 w 331788" name="connsiteX0"/>
                <a:gd fmla="*/ 76839 h 302264" name="connsiteY0"/>
                <a:gd fmla="*/ 326604 w 331788" name="connsiteX1"/>
                <a:gd fmla="*/ 76839 h 302264" name="connsiteY1"/>
                <a:gd fmla="*/ 326604 w 331788" name="connsiteX2"/>
                <a:gd fmla="*/ 291959 h 302264" name="connsiteY2"/>
                <a:gd fmla="*/ 331788 w 331788" name="connsiteX3"/>
                <a:gd fmla="*/ 297111 h 302264" name="connsiteY3"/>
                <a:gd fmla="*/ 326604 w 331788" name="connsiteX4"/>
                <a:gd fmla="*/ 302264 h 302264" name="connsiteY4"/>
                <a:gd fmla="*/ 5184 w 331788" name="connsiteX5"/>
                <a:gd fmla="*/ 302264 h 302264" name="connsiteY5"/>
                <a:gd fmla="*/ 0 w 331788" name="connsiteX6"/>
                <a:gd fmla="*/ 297111 h 302264" name="connsiteY6"/>
                <a:gd fmla="*/ 5184 w 331788" name="connsiteX7"/>
                <a:gd fmla="*/ 291959 h 302264" name="connsiteY7"/>
                <a:gd fmla="*/ 11664 w 331788" name="connsiteX8"/>
                <a:gd fmla="*/ 291959 h 302264" name="connsiteY8"/>
                <a:gd fmla="*/ 11664 w 331788" name="connsiteX9"/>
                <a:gd fmla="*/ 214670 h 302264" name="connsiteY9"/>
                <a:gd fmla="*/ 77763 w 331788" name="connsiteX10"/>
                <a:gd fmla="*/ 214670 h 302264" name="connsiteY10"/>
                <a:gd fmla="*/ 77763 w 331788" name="connsiteX11"/>
                <a:gd fmla="*/ 291959 h 302264" name="connsiteY11"/>
                <a:gd fmla="*/ 94612 w 331788" name="connsiteX12"/>
                <a:gd fmla="*/ 291959 h 302264" name="connsiteY12"/>
                <a:gd fmla="*/ 94612 w 331788" name="connsiteX13"/>
                <a:gd fmla="*/ 165721 h 302264" name="connsiteY13"/>
                <a:gd fmla="*/ 160710 w 331788" name="connsiteX14"/>
                <a:gd fmla="*/ 165721 h 302264" name="connsiteY14"/>
                <a:gd fmla="*/ 160710 w 331788" name="connsiteX15"/>
                <a:gd fmla="*/ 291959 h 302264" name="connsiteY15"/>
                <a:gd fmla="*/ 177559 w 331788" name="connsiteX16"/>
                <a:gd fmla="*/ 291959 h 302264" name="connsiteY16"/>
                <a:gd fmla="*/ 177559 w 331788" name="connsiteX17"/>
                <a:gd fmla="*/ 121924 h 302264" name="connsiteY17"/>
                <a:gd fmla="*/ 243657 w 331788" name="connsiteX18"/>
                <a:gd fmla="*/ 121924 h 302264" name="connsiteY18"/>
                <a:gd fmla="*/ 243657 w 331788" name="connsiteX19"/>
                <a:gd fmla="*/ 291959 h 302264" name="connsiteY19"/>
                <a:gd fmla="*/ 260506 w 331788" name="connsiteX20"/>
                <a:gd fmla="*/ 291959 h 302264" name="connsiteY20"/>
                <a:gd fmla="*/ 260506 w 331788" name="connsiteX21"/>
                <a:gd fmla="*/ 76839 h 302264" name="connsiteY21"/>
                <a:gd fmla="*/ 212230 w 331788" name="connsiteX22"/>
                <a:gd fmla="*/ 334 h 302264" name="connsiteY22"/>
                <a:gd fmla="*/ 259954 w 331788" name="connsiteX23"/>
                <a:gd fmla="*/ 4179 h 302264" name="connsiteY23"/>
                <a:gd fmla="*/ 261244 w 331788" name="connsiteX24"/>
                <a:gd fmla="*/ 5460 h 302264" name="connsiteY24"/>
                <a:gd fmla="*/ 262534 w 331788" name="connsiteX25"/>
                <a:gd fmla="*/ 5460 h 302264" name="connsiteY25"/>
                <a:gd fmla="*/ 263823 w 331788" name="connsiteX26"/>
                <a:gd fmla="*/ 6742 h 302264" name="connsiteY26"/>
                <a:gd fmla="*/ 263823 w 331788" name="connsiteX27"/>
                <a:gd fmla="*/ 8024 h 302264" name="connsiteY27"/>
                <a:gd fmla="*/ 265113 w 331788" name="connsiteX28"/>
                <a:gd fmla="*/ 8024 h 302264" name="connsiteY28"/>
                <a:gd fmla="*/ 265113 w 331788" name="connsiteX29"/>
                <a:gd fmla="*/ 9305 h 302264" name="connsiteY29"/>
                <a:gd fmla="*/ 265113 w 331788" name="connsiteX30"/>
                <a:gd fmla="*/ 10587 h 302264" name="connsiteY30"/>
                <a:gd fmla="*/ 265113 w 331788" name="connsiteX31"/>
                <a:gd fmla="*/ 11869 h 302264" name="connsiteY31"/>
                <a:gd fmla="*/ 263823 w 331788" name="connsiteX32"/>
                <a:gd fmla="*/ 11869 h 302264" name="connsiteY32"/>
                <a:gd fmla="*/ 244476 w 331788" name="connsiteX33"/>
                <a:gd fmla="*/ 55445 h 302264" name="connsiteY33"/>
                <a:gd fmla="*/ 239316 w 331788" name="connsiteX34"/>
                <a:gd fmla="*/ 58008 h 302264" name="connsiteY34"/>
                <a:gd fmla="*/ 238026 w 331788" name="connsiteX35"/>
                <a:gd fmla="*/ 58008 h 302264" name="connsiteY35"/>
                <a:gd fmla="*/ 234157 w 331788" name="connsiteX36"/>
                <a:gd fmla="*/ 50318 h 302264" name="connsiteY36"/>
                <a:gd fmla="*/ 247055 w 331788" name="connsiteX37"/>
                <a:gd fmla="*/ 23403 h 302264" name="connsiteY37"/>
                <a:gd fmla="*/ 47129 w 331788" name="connsiteX38"/>
                <a:gd fmla="*/ 137470 h 302264" name="connsiteY38"/>
                <a:gd fmla="*/ 44549 w 331788" name="connsiteX39"/>
                <a:gd fmla="*/ 138752 h 302264" name="connsiteY39"/>
                <a:gd fmla="*/ 40680 w 331788" name="connsiteX40"/>
                <a:gd fmla="*/ 136189 h 302264" name="connsiteY40"/>
                <a:gd fmla="*/ 41970 w 331788" name="connsiteX41"/>
                <a:gd fmla="*/ 128499 h 302264" name="connsiteY41"/>
                <a:gd fmla="*/ 241896 w 331788" name="connsiteX42"/>
                <a:gd fmla="*/ 13150 h 302264" name="connsiteY42"/>
                <a:gd fmla="*/ 212230 w 331788" name="connsiteX43"/>
                <a:gd fmla="*/ 10587 h 302264" name="connsiteY43"/>
                <a:gd fmla="*/ 207070 w 331788" name="connsiteX44"/>
                <a:gd fmla="*/ 5460 h 302264" name="connsiteY44"/>
                <a:gd fmla="*/ 212230 w 331788" name="connsiteX45"/>
                <a:gd fmla="*/ 334 h 302264" name="connsiteY4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b="b" l="l" r="r" t="t"/>
              <a:pathLst>
                <a:path h="302264" w="331788">
                  <a:moveTo>
                    <a:pt x="260506" y="76839"/>
                  </a:moveTo>
                  <a:cubicBezTo>
                    <a:pt x="260506" y="76839"/>
                    <a:pt x="260506" y="76839"/>
                    <a:pt x="326604" y="76839"/>
                  </a:cubicBezTo>
                  <a:cubicBezTo>
                    <a:pt x="326604" y="76839"/>
                    <a:pt x="326604" y="76839"/>
                    <a:pt x="326604" y="291959"/>
                  </a:cubicBezTo>
                  <a:cubicBezTo>
                    <a:pt x="329196" y="291959"/>
                    <a:pt x="331788" y="294535"/>
                    <a:pt x="331788" y="297111"/>
                  </a:cubicBezTo>
                  <a:cubicBezTo>
                    <a:pt x="331788" y="299688"/>
                    <a:pt x="329196" y="302264"/>
                    <a:pt x="326604" y="302264"/>
                  </a:cubicBezTo>
                  <a:cubicBezTo>
                    <a:pt x="326604" y="302264"/>
                    <a:pt x="326604" y="302264"/>
                    <a:pt x="5184" y="302264"/>
                  </a:cubicBezTo>
                  <a:cubicBezTo>
                    <a:pt x="2592" y="302264"/>
                    <a:pt x="0" y="299688"/>
                    <a:pt x="0" y="297111"/>
                  </a:cubicBezTo>
                  <a:cubicBezTo>
                    <a:pt x="0" y="294535"/>
                    <a:pt x="2592" y="291959"/>
                    <a:pt x="5184" y="291959"/>
                  </a:cubicBezTo>
                  <a:cubicBezTo>
                    <a:pt x="5184" y="291959"/>
                    <a:pt x="5184" y="291959"/>
                    <a:pt x="11664" y="291959"/>
                  </a:cubicBezTo>
                  <a:cubicBezTo>
                    <a:pt x="11664" y="291959"/>
                    <a:pt x="11664" y="291959"/>
                    <a:pt x="11664" y="214670"/>
                  </a:cubicBezTo>
                  <a:cubicBezTo>
                    <a:pt x="11664" y="214670"/>
                    <a:pt x="11664" y="214670"/>
                    <a:pt x="77763" y="214670"/>
                  </a:cubicBezTo>
                  <a:cubicBezTo>
                    <a:pt x="77763" y="214670"/>
                    <a:pt x="77763" y="214670"/>
                    <a:pt x="77763" y="291959"/>
                  </a:cubicBezTo>
                  <a:cubicBezTo>
                    <a:pt x="77763" y="291959"/>
                    <a:pt x="77763" y="291959"/>
                    <a:pt x="94612" y="291959"/>
                  </a:cubicBezTo>
                  <a:cubicBezTo>
                    <a:pt x="94612" y="291959"/>
                    <a:pt x="94612" y="291959"/>
                    <a:pt x="94612" y="165721"/>
                  </a:cubicBezTo>
                  <a:cubicBezTo>
                    <a:pt x="94612" y="165721"/>
                    <a:pt x="94612" y="165721"/>
                    <a:pt x="160710" y="165721"/>
                  </a:cubicBezTo>
                  <a:cubicBezTo>
                    <a:pt x="160710" y="165721"/>
                    <a:pt x="160710" y="165721"/>
                    <a:pt x="160710" y="291959"/>
                  </a:cubicBezTo>
                  <a:cubicBezTo>
                    <a:pt x="160710" y="291959"/>
                    <a:pt x="160710" y="291959"/>
                    <a:pt x="177559" y="291959"/>
                  </a:cubicBezTo>
                  <a:cubicBezTo>
                    <a:pt x="177559" y="291959"/>
                    <a:pt x="177559" y="291959"/>
                    <a:pt x="177559" y="121924"/>
                  </a:cubicBezTo>
                  <a:cubicBezTo>
                    <a:pt x="177559" y="121924"/>
                    <a:pt x="177559" y="121924"/>
                    <a:pt x="243657" y="121924"/>
                  </a:cubicBezTo>
                  <a:cubicBezTo>
                    <a:pt x="243657" y="121924"/>
                    <a:pt x="243657" y="121924"/>
                    <a:pt x="243657" y="291959"/>
                  </a:cubicBezTo>
                  <a:cubicBezTo>
                    <a:pt x="243657" y="291959"/>
                    <a:pt x="243657" y="291959"/>
                    <a:pt x="260506" y="291959"/>
                  </a:cubicBezTo>
                  <a:cubicBezTo>
                    <a:pt x="260506" y="291959"/>
                    <a:pt x="260506" y="291959"/>
                    <a:pt x="260506" y="76839"/>
                  </a:cubicBezTo>
                  <a:close/>
                  <a:moveTo>
                    <a:pt x="212230" y="334"/>
                  </a:moveTo>
                  <a:cubicBezTo>
                    <a:pt x="212230" y="334"/>
                    <a:pt x="212230" y="334"/>
                    <a:pt x="259954" y="4179"/>
                  </a:cubicBezTo>
                  <a:cubicBezTo>
                    <a:pt x="259954" y="4179"/>
                    <a:pt x="261244" y="4179"/>
                    <a:pt x="261244" y="5460"/>
                  </a:cubicBezTo>
                  <a:cubicBezTo>
                    <a:pt x="262534" y="5460"/>
                    <a:pt x="262534" y="5460"/>
                    <a:pt x="262534" y="5460"/>
                  </a:cubicBezTo>
                  <a:cubicBezTo>
                    <a:pt x="262534" y="5460"/>
                    <a:pt x="263823" y="6742"/>
                    <a:pt x="263823" y="6742"/>
                  </a:cubicBezTo>
                  <a:cubicBezTo>
                    <a:pt x="263823" y="6742"/>
                    <a:pt x="263823" y="8024"/>
                    <a:pt x="263823" y="8024"/>
                  </a:cubicBezTo>
                  <a:cubicBezTo>
                    <a:pt x="263823" y="8024"/>
                    <a:pt x="265113" y="8024"/>
                    <a:pt x="265113" y="8024"/>
                  </a:cubicBezTo>
                  <a:cubicBezTo>
                    <a:pt x="265113" y="8024"/>
                    <a:pt x="265113" y="8024"/>
                    <a:pt x="265113" y="9305"/>
                  </a:cubicBezTo>
                  <a:cubicBezTo>
                    <a:pt x="265113" y="9305"/>
                    <a:pt x="265113" y="10587"/>
                    <a:pt x="265113" y="10587"/>
                  </a:cubicBezTo>
                  <a:cubicBezTo>
                    <a:pt x="265113" y="10587"/>
                    <a:pt x="265113" y="11869"/>
                    <a:pt x="265113" y="11869"/>
                  </a:cubicBezTo>
                  <a:cubicBezTo>
                    <a:pt x="263823" y="11869"/>
                    <a:pt x="263823" y="11869"/>
                    <a:pt x="263823" y="11869"/>
                  </a:cubicBezTo>
                  <a:cubicBezTo>
                    <a:pt x="263823" y="11869"/>
                    <a:pt x="263823" y="11869"/>
                    <a:pt x="244476" y="55445"/>
                  </a:cubicBezTo>
                  <a:cubicBezTo>
                    <a:pt x="244476" y="56726"/>
                    <a:pt x="241896" y="58008"/>
                    <a:pt x="239316" y="58008"/>
                  </a:cubicBezTo>
                  <a:cubicBezTo>
                    <a:pt x="239316" y="58008"/>
                    <a:pt x="238026" y="58008"/>
                    <a:pt x="238026" y="58008"/>
                  </a:cubicBezTo>
                  <a:cubicBezTo>
                    <a:pt x="234157" y="56726"/>
                    <a:pt x="232867" y="52881"/>
                    <a:pt x="234157" y="50318"/>
                  </a:cubicBezTo>
                  <a:cubicBezTo>
                    <a:pt x="234157" y="50318"/>
                    <a:pt x="234157" y="50318"/>
                    <a:pt x="247055" y="23403"/>
                  </a:cubicBezTo>
                  <a:cubicBezTo>
                    <a:pt x="247055" y="23403"/>
                    <a:pt x="247055" y="23403"/>
                    <a:pt x="47129" y="137470"/>
                  </a:cubicBezTo>
                  <a:cubicBezTo>
                    <a:pt x="47129" y="138752"/>
                    <a:pt x="45839" y="138752"/>
                    <a:pt x="44549" y="138752"/>
                  </a:cubicBezTo>
                  <a:cubicBezTo>
                    <a:pt x="43260" y="138752"/>
                    <a:pt x="40680" y="137470"/>
                    <a:pt x="40680" y="136189"/>
                  </a:cubicBezTo>
                  <a:cubicBezTo>
                    <a:pt x="38100" y="133625"/>
                    <a:pt x="39390" y="129780"/>
                    <a:pt x="41970" y="128499"/>
                  </a:cubicBezTo>
                  <a:cubicBezTo>
                    <a:pt x="41970" y="128499"/>
                    <a:pt x="41970" y="128499"/>
                    <a:pt x="241896" y="13150"/>
                  </a:cubicBezTo>
                  <a:cubicBezTo>
                    <a:pt x="241896" y="13150"/>
                    <a:pt x="241896" y="13150"/>
                    <a:pt x="212230" y="10587"/>
                  </a:cubicBezTo>
                  <a:cubicBezTo>
                    <a:pt x="208360" y="10587"/>
                    <a:pt x="207070" y="8024"/>
                    <a:pt x="207070" y="5460"/>
                  </a:cubicBezTo>
                  <a:cubicBezTo>
                    <a:pt x="207070" y="1615"/>
                    <a:pt x="209650" y="-948"/>
                    <a:pt x="212230" y="334"/>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43" name="椭圆 32"/>
            <p:cNvSpPr/>
            <p:nvPr/>
          </p:nvSpPr>
          <p:spPr>
            <a:xfrm>
              <a:off x="5952441" y="3716575"/>
              <a:ext cx="287117" cy="342900"/>
            </a:xfrm>
            <a:custGeom>
              <a:gdLst>
                <a:gd fmla="*/ 132196 w 277813" name="connsiteX0"/>
                <a:gd fmla="*/ 133350 h 331788" name="connsiteY0"/>
                <a:gd fmla="*/ 132196 w 277813" name="connsiteX1"/>
                <a:gd fmla="*/ 152673 h 331788" name="connsiteY1"/>
                <a:gd fmla="*/ 99724 w 277813" name="connsiteX2"/>
                <a:gd fmla="*/ 186167 h 331788" name="connsiteY2"/>
                <a:gd fmla="*/ 134793 w 277813" name="connsiteX3"/>
                <a:gd fmla="*/ 220949 h 331788" name="connsiteY3"/>
                <a:gd fmla="*/ 154276 w 277813" name="connsiteX4"/>
                <a:gd fmla="*/ 237696 h 331788" name="connsiteY4"/>
                <a:gd fmla="*/ 136092 w 277813" name="connsiteX5"/>
                <a:gd fmla="*/ 249290 h 331788" name="connsiteY5"/>
                <a:gd fmla="*/ 104920 w 277813" name="connsiteX6"/>
                <a:gd fmla="*/ 241561 h 331788" name="connsiteY6"/>
                <a:gd fmla="*/ 98425 w 277813" name="connsiteX7"/>
                <a:gd fmla="*/ 263460 h 331788" name="connsiteY7"/>
                <a:gd fmla="*/ 130897 w 277813" name="connsiteX8"/>
                <a:gd fmla="*/ 272478 h 331788" name="connsiteY8"/>
                <a:gd fmla="*/ 130897 w 277813" name="connsiteX9"/>
                <a:gd fmla="*/ 290513 h 331788" name="connsiteY9"/>
                <a:gd fmla="*/ 150380 w 277813" name="connsiteX10"/>
                <a:gd fmla="*/ 290513 h 331788" name="connsiteY10"/>
                <a:gd fmla="*/ 150380 w 277813" name="connsiteX11"/>
                <a:gd fmla="*/ 271190 h 331788" name="connsiteY11"/>
                <a:gd fmla="*/ 184150 w 277813" name="connsiteX12"/>
                <a:gd fmla="*/ 235120 h 331788" name="connsiteY12"/>
                <a:gd fmla="*/ 152978 w 277813" name="connsiteX13"/>
                <a:gd fmla="*/ 199049 h 331788" name="connsiteY13"/>
                <a:gd fmla="*/ 129598 w 277813" name="connsiteX14"/>
                <a:gd fmla="*/ 182303 h 331788" name="connsiteY14"/>
                <a:gd fmla="*/ 146483 w 277813" name="connsiteX15"/>
                <a:gd fmla="*/ 171997 h 331788" name="connsiteY15"/>
                <a:gd fmla="*/ 173759 w 277813" name="connsiteX16"/>
                <a:gd fmla="*/ 178438 h 331788" name="connsiteY16"/>
                <a:gd fmla="*/ 178955 w 277813" name="connsiteX17"/>
                <a:gd fmla="*/ 156538 h 331788" name="connsiteY17"/>
                <a:gd fmla="*/ 151679 w 277813" name="connsiteX18"/>
                <a:gd fmla="*/ 151385 h 331788" name="connsiteY18"/>
                <a:gd fmla="*/ 151679 w 277813" name="connsiteX19"/>
                <a:gd fmla="*/ 133350 h 331788" name="connsiteY19"/>
                <a:gd fmla="*/ 132196 w 277813" name="connsiteX20"/>
                <a:gd fmla="*/ 133350 h 331788" name="connsiteY20"/>
                <a:gd fmla="*/ 136310 w 277813" name="connsiteX21"/>
                <a:gd fmla="*/ 0 h 331788" name="connsiteY21"/>
                <a:gd fmla="*/ 167467 w 277813" name="connsiteX22"/>
                <a:gd fmla="*/ 3888 h 331788" name="connsiteY22"/>
                <a:gd fmla="*/ 158380 w 277813" name="connsiteX23"/>
                <a:gd fmla="*/ 25921 h 331788" name="connsiteY23"/>
                <a:gd fmla="*/ 184343 w 277813" name="connsiteX24"/>
                <a:gd fmla="*/ 6480 h 331788" name="connsiteY24"/>
                <a:gd fmla="*/ 214202 w 277813" name="connsiteX25"/>
                <a:gd fmla="*/ 9072 h 331788" name="connsiteY25"/>
                <a:gd fmla="*/ 188238 w 277813" name="connsiteX26"/>
                <a:gd fmla="*/ 62210 h 331788" name="connsiteY26"/>
                <a:gd fmla="*/ 215500 w 277813" name="connsiteX27"/>
                <a:gd fmla="*/ 62210 h 331788" name="connsiteY27"/>
                <a:gd fmla="*/ 215500 w 277813" name="connsiteX28"/>
                <a:gd fmla="*/ 81651 h 331788" name="connsiteY28"/>
                <a:gd fmla="*/ 183045 w 277813" name="connsiteX29"/>
                <a:gd fmla="*/ 81651 h 331788" name="connsiteY29"/>
                <a:gd fmla="*/ 277813 w 277813" name="connsiteX30"/>
                <a:gd fmla="*/ 243657 h 331788" name="connsiteY30"/>
                <a:gd fmla="*/ 138907 w 277813" name="connsiteX31"/>
                <a:gd fmla="*/ 331788 h 331788" name="connsiteY31"/>
                <a:gd fmla="*/ 0 w 277813" name="connsiteX32"/>
                <a:gd fmla="*/ 243657 h 331788" name="connsiteY32"/>
                <a:gd fmla="*/ 94768 w 277813" name="connsiteX33"/>
                <a:gd fmla="*/ 81651 h 331788" name="connsiteY33"/>
                <a:gd fmla="*/ 68804 w 277813" name="connsiteX34"/>
                <a:gd fmla="*/ 81651 h 331788" name="connsiteY34"/>
                <a:gd fmla="*/ 68804 w 277813" name="connsiteX35"/>
                <a:gd fmla="*/ 60914 h 331788" name="connsiteY35"/>
                <a:gd fmla="*/ 96066 w 277813" name="connsiteX36"/>
                <a:gd fmla="*/ 62210 h 331788" name="connsiteY36"/>
                <a:gd fmla="*/ 66208 w 277813" name="connsiteX37"/>
                <a:gd fmla="*/ 5184 h 331788" name="connsiteY37"/>
                <a:gd fmla="*/ 110347 w 277813" name="connsiteX38"/>
                <a:gd fmla="*/ 6480 h 331788" name="connsiteY38"/>
                <a:gd fmla="*/ 127223 w 277813" name="connsiteX39"/>
                <a:gd fmla="*/ 28513 h 331788" name="connsiteY39"/>
                <a:gd fmla="*/ 136310 w 277813" name="connsiteX40"/>
                <a:gd fmla="*/ 0 h 331788" name="connsiteY4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b="b" l="l" r="r" t="t"/>
              <a:pathLst>
                <a:path h="331788" w="277813">
                  <a:moveTo>
                    <a:pt x="132196" y="133350"/>
                  </a:moveTo>
                  <a:cubicBezTo>
                    <a:pt x="132196" y="133350"/>
                    <a:pt x="132196" y="133350"/>
                    <a:pt x="132196" y="152673"/>
                  </a:cubicBezTo>
                  <a:cubicBezTo>
                    <a:pt x="111414" y="156538"/>
                    <a:pt x="99724" y="169420"/>
                    <a:pt x="99724" y="186167"/>
                  </a:cubicBezTo>
                  <a:cubicBezTo>
                    <a:pt x="99724" y="204202"/>
                    <a:pt x="114012" y="214508"/>
                    <a:pt x="134793" y="220949"/>
                  </a:cubicBezTo>
                  <a:cubicBezTo>
                    <a:pt x="149081" y="226102"/>
                    <a:pt x="154276" y="231255"/>
                    <a:pt x="154276" y="237696"/>
                  </a:cubicBezTo>
                  <a:cubicBezTo>
                    <a:pt x="154276" y="245425"/>
                    <a:pt x="147782" y="249290"/>
                    <a:pt x="136092" y="249290"/>
                  </a:cubicBezTo>
                  <a:cubicBezTo>
                    <a:pt x="124403" y="249290"/>
                    <a:pt x="112713" y="245425"/>
                    <a:pt x="104920" y="241561"/>
                  </a:cubicBezTo>
                  <a:cubicBezTo>
                    <a:pt x="104920" y="241561"/>
                    <a:pt x="104920" y="241561"/>
                    <a:pt x="98425" y="263460"/>
                  </a:cubicBezTo>
                  <a:cubicBezTo>
                    <a:pt x="106218" y="267325"/>
                    <a:pt x="117908" y="271190"/>
                    <a:pt x="130897" y="272478"/>
                  </a:cubicBezTo>
                  <a:cubicBezTo>
                    <a:pt x="130897" y="272478"/>
                    <a:pt x="130897" y="272478"/>
                    <a:pt x="130897" y="290513"/>
                  </a:cubicBezTo>
                  <a:cubicBezTo>
                    <a:pt x="130897" y="290513"/>
                    <a:pt x="130897" y="290513"/>
                    <a:pt x="150380" y="290513"/>
                  </a:cubicBezTo>
                  <a:cubicBezTo>
                    <a:pt x="150380" y="290513"/>
                    <a:pt x="150380" y="290513"/>
                    <a:pt x="150380" y="271190"/>
                  </a:cubicBezTo>
                  <a:cubicBezTo>
                    <a:pt x="172460" y="267325"/>
                    <a:pt x="184150" y="251866"/>
                    <a:pt x="184150" y="235120"/>
                  </a:cubicBezTo>
                  <a:cubicBezTo>
                    <a:pt x="184150" y="218373"/>
                    <a:pt x="175058" y="208067"/>
                    <a:pt x="152978" y="199049"/>
                  </a:cubicBezTo>
                  <a:cubicBezTo>
                    <a:pt x="136092" y="193897"/>
                    <a:pt x="129598" y="188744"/>
                    <a:pt x="129598" y="182303"/>
                  </a:cubicBezTo>
                  <a:cubicBezTo>
                    <a:pt x="129598" y="177150"/>
                    <a:pt x="133495" y="171997"/>
                    <a:pt x="146483" y="171997"/>
                  </a:cubicBezTo>
                  <a:cubicBezTo>
                    <a:pt x="159472" y="171997"/>
                    <a:pt x="168564" y="177150"/>
                    <a:pt x="173759" y="178438"/>
                  </a:cubicBezTo>
                  <a:cubicBezTo>
                    <a:pt x="173759" y="178438"/>
                    <a:pt x="173759" y="178438"/>
                    <a:pt x="178955" y="156538"/>
                  </a:cubicBezTo>
                  <a:cubicBezTo>
                    <a:pt x="172460" y="153962"/>
                    <a:pt x="164667" y="151385"/>
                    <a:pt x="151679" y="151385"/>
                  </a:cubicBezTo>
                  <a:cubicBezTo>
                    <a:pt x="151679" y="151385"/>
                    <a:pt x="151679" y="151385"/>
                    <a:pt x="151679" y="133350"/>
                  </a:cubicBezTo>
                  <a:cubicBezTo>
                    <a:pt x="151679" y="133350"/>
                    <a:pt x="151679" y="133350"/>
                    <a:pt x="132196" y="133350"/>
                  </a:cubicBezTo>
                  <a:close/>
                  <a:moveTo>
                    <a:pt x="136310" y="0"/>
                  </a:moveTo>
                  <a:cubicBezTo>
                    <a:pt x="136310" y="0"/>
                    <a:pt x="136310" y="0"/>
                    <a:pt x="167467" y="3888"/>
                  </a:cubicBezTo>
                  <a:cubicBezTo>
                    <a:pt x="167467" y="3888"/>
                    <a:pt x="167467" y="3888"/>
                    <a:pt x="158380" y="25921"/>
                  </a:cubicBezTo>
                  <a:cubicBezTo>
                    <a:pt x="158380" y="25921"/>
                    <a:pt x="158380" y="25921"/>
                    <a:pt x="184343" y="6480"/>
                  </a:cubicBezTo>
                  <a:cubicBezTo>
                    <a:pt x="184343" y="6480"/>
                    <a:pt x="184343" y="6480"/>
                    <a:pt x="214202" y="9072"/>
                  </a:cubicBezTo>
                  <a:cubicBezTo>
                    <a:pt x="214202" y="9072"/>
                    <a:pt x="214202" y="9072"/>
                    <a:pt x="188238" y="62210"/>
                  </a:cubicBezTo>
                  <a:cubicBezTo>
                    <a:pt x="188238" y="62210"/>
                    <a:pt x="188238" y="62210"/>
                    <a:pt x="215500" y="62210"/>
                  </a:cubicBezTo>
                  <a:cubicBezTo>
                    <a:pt x="215500" y="62210"/>
                    <a:pt x="215500" y="62210"/>
                    <a:pt x="215500" y="81651"/>
                  </a:cubicBezTo>
                  <a:cubicBezTo>
                    <a:pt x="215500" y="81651"/>
                    <a:pt x="215500" y="81651"/>
                    <a:pt x="183045" y="81651"/>
                  </a:cubicBezTo>
                  <a:cubicBezTo>
                    <a:pt x="237569" y="114052"/>
                    <a:pt x="277813" y="198295"/>
                    <a:pt x="277813" y="243657"/>
                  </a:cubicBezTo>
                  <a:cubicBezTo>
                    <a:pt x="277813" y="299387"/>
                    <a:pt x="215500" y="331788"/>
                    <a:pt x="138907" y="331788"/>
                  </a:cubicBezTo>
                  <a:cubicBezTo>
                    <a:pt x="62313" y="331788"/>
                    <a:pt x="0" y="299387"/>
                    <a:pt x="0" y="243657"/>
                  </a:cubicBezTo>
                  <a:cubicBezTo>
                    <a:pt x="0" y="198295"/>
                    <a:pt x="40244" y="114052"/>
                    <a:pt x="94768" y="81651"/>
                  </a:cubicBezTo>
                  <a:cubicBezTo>
                    <a:pt x="94768" y="81651"/>
                    <a:pt x="94768" y="81651"/>
                    <a:pt x="68804" y="81651"/>
                  </a:cubicBezTo>
                  <a:cubicBezTo>
                    <a:pt x="68804" y="81651"/>
                    <a:pt x="68804" y="81651"/>
                    <a:pt x="68804" y="60914"/>
                  </a:cubicBezTo>
                  <a:cubicBezTo>
                    <a:pt x="68804" y="60914"/>
                    <a:pt x="68804" y="60914"/>
                    <a:pt x="96066" y="62210"/>
                  </a:cubicBezTo>
                  <a:cubicBezTo>
                    <a:pt x="96066" y="62210"/>
                    <a:pt x="96066" y="62210"/>
                    <a:pt x="66208" y="5184"/>
                  </a:cubicBezTo>
                  <a:cubicBezTo>
                    <a:pt x="66208" y="5184"/>
                    <a:pt x="66208" y="5184"/>
                    <a:pt x="110347" y="6480"/>
                  </a:cubicBezTo>
                  <a:cubicBezTo>
                    <a:pt x="110347" y="6480"/>
                    <a:pt x="110347" y="6480"/>
                    <a:pt x="127223" y="28513"/>
                  </a:cubicBezTo>
                  <a:cubicBezTo>
                    <a:pt x="127223" y="28513"/>
                    <a:pt x="127223" y="28513"/>
                    <a:pt x="13631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sp>
          <p:nvSpPr>
            <p:cNvPr id="44" name="椭圆 33"/>
            <p:cNvSpPr/>
            <p:nvPr/>
          </p:nvSpPr>
          <p:spPr>
            <a:xfrm>
              <a:off x="5924550" y="4915732"/>
              <a:ext cx="342900" cy="312352"/>
            </a:xfrm>
            <a:custGeom>
              <a:gdLst>
                <a:gd fmla="*/ 182569 w 338094" name="connsiteX0"/>
                <a:gd fmla="*/ 192088 h 307975" name="connsiteY0"/>
                <a:gd fmla="*/ 191830 w 338094" name="connsiteX1"/>
                <a:gd fmla="*/ 202620 h 307975" name="connsiteY1"/>
                <a:gd fmla="*/ 206382 w 338094" name="connsiteX2"/>
                <a:gd fmla="*/ 203936 h 307975" name="connsiteY2"/>
                <a:gd fmla="*/ 205059 w 338094" name="connsiteX3"/>
                <a:gd fmla="*/ 209202 h 307975" name="connsiteY3"/>
                <a:gd fmla="*/ 206382 w 338094" name="connsiteX4"/>
                <a:gd fmla="*/ 221050 h 307975" name="connsiteY4"/>
                <a:gd fmla="*/ 206382 w 338094" name="connsiteX5"/>
                <a:gd fmla="*/ 234215 h 307975" name="connsiteY5"/>
                <a:gd fmla="*/ 194476 w 338094" name="connsiteX6"/>
                <a:gd fmla="*/ 246063 h 307975" name="connsiteY6"/>
                <a:gd fmla="*/ 182569 w 338094" name="connsiteX7"/>
                <a:gd fmla="*/ 234215 h 307975" name="connsiteY7"/>
                <a:gd fmla="*/ 182569 w 338094" name="connsiteX8"/>
                <a:gd fmla="*/ 192088 h 307975" name="connsiteY8"/>
                <a:gd fmla="*/ 149231 w 338094" name="connsiteX9"/>
                <a:gd fmla="*/ 183859 h 307975" name="connsiteY9"/>
                <a:gd fmla="*/ 173044 w 338094" name="connsiteX10"/>
                <a:gd fmla="*/ 194226 h 307975" name="connsiteY10"/>
                <a:gd fmla="*/ 173044 w 338094" name="connsiteX11"/>
                <a:gd fmla="*/ 234400 h 307975" name="connsiteY11"/>
                <a:gd fmla="*/ 159815 w 338094" name="connsiteX12"/>
                <a:gd fmla="*/ 246063 h 307975" name="connsiteY12"/>
                <a:gd fmla="*/ 149231 w 338094" name="connsiteX13"/>
                <a:gd fmla="*/ 234400 h 307975" name="connsiteY13"/>
                <a:gd fmla="*/ 149231 w 338094" name="connsiteX14"/>
                <a:gd fmla="*/ 183859 h 307975" name="connsiteY14"/>
                <a:gd fmla="*/ 74619 w 338094" name="connsiteX15"/>
                <a:gd fmla="*/ 182563 h 307975" name="connsiteY15"/>
                <a:gd fmla="*/ 74619 w 338094" name="connsiteX16"/>
                <a:gd fmla="*/ 238126 h 307975" name="connsiteY16"/>
                <a:gd fmla="*/ 63506 w 338094" name="connsiteX17"/>
                <a:gd fmla="*/ 227789 h 307975" name="connsiteY17"/>
                <a:gd fmla="*/ 63506 w 338094" name="connsiteX18"/>
                <a:gd fmla="*/ 192900 h 307975" name="connsiteY18"/>
                <a:gd fmla="*/ 73230 w 338094" name="connsiteX19"/>
                <a:gd fmla="*/ 183855 h 307975" name="connsiteY19"/>
                <a:gd fmla="*/ 74619 w 338094" name="connsiteX20"/>
                <a:gd fmla="*/ 182563 h 307975" name="connsiteY20"/>
                <a:gd fmla="*/ 90666 w 338094" name="connsiteX21"/>
                <a:gd fmla="*/ 92075 h 307975" name="connsiteY21"/>
                <a:gd fmla="*/ 130275 w 338094" name="connsiteX22"/>
                <a:gd fmla="*/ 92075 h 307975" name="connsiteY22"/>
                <a:gd fmla="*/ 140838 w 338094" name="connsiteX23"/>
                <a:gd fmla="*/ 97302 h 307975" name="connsiteY23"/>
                <a:gd fmla="*/ 175165 w 338094" name="connsiteX24"/>
                <a:gd fmla="*/ 171785 h 307975" name="connsiteY24"/>
                <a:gd fmla="*/ 169884 w 338094" name="connsiteX25"/>
                <a:gd fmla="*/ 186159 h 307975" name="connsiteY25"/>
                <a:gd fmla="*/ 156681 w 338094" name="connsiteX26"/>
                <a:gd fmla="*/ 180932 h 307975" name="connsiteY26"/>
                <a:gd fmla="*/ 139517 w 338094" name="connsiteX27"/>
                <a:gd fmla="*/ 144344 h 307975" name="connsiteY27"/>
                <a:gd fmla="*/ 139517 w 338094" name="connsiteX28"/>
                <a:gd fmla="*/ 271096 h 307975" name="connsiteY28"/>
                <a:gd fmla="*/ 127635 w 338094" name="connsiteX29"/>
                <a:gd fmla="*/ 284163 h 307975" name="connsiteY29"/>
                <a:gd fmla="*/ 115752 w 338094" name="connsiteX30"/>
                <a:gd fmla="*/ 271096 h 307975" name="connsiteY30"/>
                <a:gd fmla="*/ 115752 w 338094" name="connsiteX31"/>
                <a:gd fmla="*/ 197919 h 307975" name="connsiteY31"/>
                <a:gd fmla="*/ 106510 w 338094" name="connsiteX32"/>
                <a:gd fmla="*/ 197919 h 307975" name="connsiteY32"/>
                <a:gd fmla="*/ 106510 w 338094" name="connsiteX33"/>
                <a:gd fmla="*/ 271096 h 307975" name="connsiteY33"/>
                <a:gd fmla="*/ 94627 w 338094" name="connsiteX34"/>
                <a:gd fmla="*/ 284163 h 307975" name="connsiteY34"/>
                <a:gd fmla="*/ 81424 w 338094" name="connsiteX35"/>
                <a:gd fmla="*/ 271096 h 307975" name="connsiteY35"/>
                <a:gd fmla="*/ 81424 w 338094" name="connsiteX36"/>
                <a:gd fmla="*/ 144344 h 307975" name="connsiteY36"/>
                <a:gd fmla="*/ 65581 w 338094" name="connsiteX37"/>
                <a:gd fmla="*/ 180932 h 307975" name="connsiteY37"/>
                <a:gd fmla="*/ 51058 w 338094" name="connsiteX38"/>
                <a:gd fmla="*/ 186159 h 307975" name="connsiteY38"/>
                <a:gd fmla="*/ 45776 w 338094" name="connsiteX39"/>
                <a:gd fmla="*/ 171785 h 307975" name="connsiteY39"/>
                <a:gd fmla="*/ 80104 w 338094" name="connsiteX40"/>
                <a:gd fmla="*/ 97302 h 307975" name="connsiteY40"/>
                <a:gd fmla="*/ 90666 w 338094" name="connsiteX41"/>
                <a:gd fmla="*/ 92075 h 307975" name="connsiteY41"/>
                <a:gd fmla="*/ 238843 w 338094" name="connsiteX42"/>
                <a:gd fmla="*/ 88900 h 307975" name="connsiteY42"/>
                <a:gd fmla="*/ 286633 w 338094" name="connsiteX43"/>
                <a:gd fmla="*/ 88900 h 307975" name="connsiteY43"/>
                <a:gd fmla="*/ 297253 w 338094" name="connsiteX44"/>
                <a:gd fmla="*/ 95459 h 307975" name="connsiteY44"/>
                <a:gd fmla="*/ 337077 w 338094" name="connsiteX45"/>
                <a:gd fmla="*/ 180728 h 307975" name="connsiteY45"/>
                <a:gd fmla="*/ 330440 w 338094" name="connsiteX46"/>
                <a:gd fmla="*/ 195158 h 307975" name="connsiteY46"/>
                <a:gd fmla="*/ 315837 w 338094" name="connsiteX47"/>
                <a:gd fmla="*/ 189911 h 307975" name="connsiteY47"/>
                <a:gd fmla="*/ 302563 w 338094" name="connsiteX48"/>
                <a:gd fmla="*/ 163674 h 307975" name="connsiteY48"/>
                <a:gd fmla="*/ 313182 w 338094" name="connsiteX49"/>
                <a:gd fmla="*/ 212212 h 307975" name="connsiteY49"/>
                <a:gd fmla="*/ 306545 w 338094" name="connsiteX50"/>
                <a:gd fmla="*/ 220083 h 307975" name="connsiteY50"/>
                <a:gd fmla="*/ 295925 w 338094" name="connsiteX51"/>
                <a:gd fmla="*/ 220083 h 307975" name="connsiteY51"/>
                <a:gd fmla="*/ 295925 w 338094" name="connsiteX52"/>
                <a:gd fmla="*/ 293545 h 307975" name="connsiteY52"/>
                <a:gd fmla="*/ 282650 w 338094" name="connsiteX53"/>
                <a:gd fmla="*/ 307975 h 307975" name="connsiteY53"/>
                <a:gd fmla="*/ 268048 w 338094" name="connsiteX54"/>
                <a:gd fmla="*/ 293545 h 307975" name="connsiteY54"/>
                <a:gd fmla="*/ 268048 w 338094" name="connsiteX55"/>
                <a:gd fmla="*/ 220083 h 307975" name="connsiteY55"/>
                <a:gd fmla="*/ 257428 w 338094" name="connsiteX56"/>
                <a:gd fmla="*/ 220083 h 307975" name="connsiteY56"/>
                <a:gd fmla="*/ 257428 w 338094" name="connsiteX57"/>
                <a:gd fmla="*/ 293545 h 307975" name="connsiteY57"/>
                <a:gd fmla="*/ 244153 w 338094" name="connsiteX58"/>
                <a:gd fmla="*/ 307975 h 307975" name="connsiteY58"/>
                <a:gd fmla="*/ 229551 w 338094" name="connsiteX59"/>
                <a:gd fmla="*/ 293545 h 307975" name="connsiteY59"/>
                <a:gd fmla="*/ 229551 w 338094" name="connsiteX60"/>
                <a:gd fmla="*/ 220083 h 307975" name="connsiteY60"/>
                <a:gd fmla="*/ 218931 w 338094" name="connsiteX61"/>
                <a:gd fmla="*/ 220083 h 307975" name="connsiteY61"/>
                <a:gd fmla="*/ 212294 w 338094" name="connsiteX62"/>
                <a:gd fmla="*/ 212212 h 307975" name="connsiteY62"/>
                <a:gd fmla="*/ 222914 w 338094" name="connsiteX63"/>
                <a:gd fmla="*/ 163674 h 307975" name="connsiteY63"/>
                <a:gd fmla="*/ 210966 w 338094" name="connsiteX64"/>
                <a:gd fmla="*/ 189911 h 307975" name="connsiteY64"/>
                <a:gd fmla="*/ 195036 w 338094" name="connsiteX65"/>
                <a:gd fmla="*/ 195158 h 307975" name="connsiteY65"/>
                <a:gd fmla="*/ 188399 w 338094" name="connsiteX66"/>
                <a:gd fmla="*/ 180728 h 307975" name="connsiteY66"/>
                <a:gd fmla="*/ 228223 w 338094" name="connsiteX67"/>
                <a:gd fmla="*/ 95459 h 307975" name="connsiteY67"/>
                <a:gd fmla="*/ 238843 w 338094" name="connsiteX68"/>
                <a:gd fmla="*/ 88900 h 307975" name="connsiteY68"/>
                <a:gd fmla="*/ 40753 w 338094" name="connsiteX69"/>
                <a:gd fmla="*/ 63500 h 307975" name="connsiteY69"/>
                <a:gd fmla="*/ 79117 w 338094" name="connsiteX70"/>
                <a:gd fmla="*/ 63500 h 307975" name="connsiteY70"/>
                <a:gd fmla="*/ 85732 w 338094" name="connsiteX71"/>
                <a:gd fmla="*/ 81882 h 307975" name="connsiteY71"/>
                <a:gd fmla="*/ 85732 w 338094" name="connsiteX72"/>
                <a:gd fmla="*/ 83195 h 307975" name="connsiteY72"/>
                <a:gd fmla="*/ 73826 w 338094" name="connsiteX73"/>
                <a:gd fmla="*/ 92385 h 307975" name="connsiteY73"/>
                <a:gd fmla="*/ 51336 w 338094" name="connsiteX74"/>
                <a:gd fmla="*/ 139652 h 307975" name="connsiteY74"/>
                <a:gd fmla="*/ 39430 w 338094" name="connsiteX75"/>
                <a:gd fmla="*/ 168538 h 307975" name="connsiteY75"/>
                <a:gd fmla="*/ 48690 w 338094" name="connsiteX76"/>
                <a:gd fmla="*/ 192171 h 307975" name="connsiteY76"/>
                <a:gd fmla="*/ 55305 w 338094" name="connsiteX77"/>
                <a:gd fmla="*/ 194797 h 307975" name="connsiteY77"/>
                <a:gd fmla="*/ 55305 w 338094" name="connsiteX78"/>
                <a:gd fmla="*/ 227621 h 307975" name="connsiteY78"/>
                <a:gd fmla="*/ 43398 w 338094" name="connsiteX79"/>
                <a:gd fmla="*/ 238125 h 307975" name="connsiteY79"/>
                <a:gd fmla="*/ 32815 w 338094" name="connsiteX80"/>
                <a:gd fmla="*/ 227621 h 307975" name="connsiteY80"/>
                <a:gd fmla="*/ 32815 w 338094" name="connsiteX81"/>
                <a:gd fmla="*/ 112080 h 307975" name="connsiteY81"/>
                <a:gd fmla="*/ 18263 w 338094" name="connsiteX82"/>
                <a:gd fmla="*/ 144904 h 307975" name="connsiteY82"/>
                <a:gd fmla="*/ 5034 w 338094" name="connsiteX83"/>
                <a:gd fmla="*/ 148843 h 307975" name="connsiteY83"/>
                <a:gd fmla="*/ 1065 w 338094" name="connsiteX84"/>
                <a:gd fmla="*/ 137026 h 307975" name="connsiteY84"/>
                <a:gd fmla="*/ 31492 w 338094" name="connsiteX85"/>
                <a:gd fmla="*/ 68752 h 307975" name="connsiteY85"/>
                <a:gd fmla="*/ 40753 w 338094" name="connsiteX86"/>
                <a:gd fmla="*/ 63500 h 307975" name="connsiteY86"/>
                <a:gd fmla="*/ 157633 w 338094" name="connsiteX87"/>
                <a:gd fmla="*/ 53975 h 307975" name="connsiteY87"/>
                <a:gd fmla="*/ 197198 w 338094" name="connsiteX88"/>
                <a:gd fmla="*/ 53975 h 307975" name="connsiteY88"/>
                <a:gd fmla="*/ 207749 w 338094" name="connsiteX89"/>
                <a:gd fmla="*/ 59183 h 307975" name="connsiteY89"/>
                <a:gd fmla="*/ 222256 w 338094" name="connsiteX90"/>
                <a:gd fmla="*/ 90434 h 307975" name="connsiteY90"/>
                <a:gd fmla="*/ 220937 w 338094" name="connsiteX91"/>
                <a:gd fmla="*/ 91736 h 307975" name="connsiteY91"/>
                <a:gd fmla="*/ 210386 w 338094" name="connsiteX92"/>
                <a:gd fmla="*/ 115174 h 307975" name="connsiteY92"/>
                <a:gd fmla="*/ 206430 w 338094" name="connsiteX93"/>
                <a:gd fmla="*/ 106060 h 307975" name="connsiteY93"/>
                <a:gd fmla="*/ 206430 w 338094" name="connsiteX94"/>
                <a:gd fmla="*/ 122987 h 307975" name="connsiteY94"/>
                <a:gd fmla="*/ 185328 w 338094" name="connsiteX95"/>
                <a:gd fmla="*/ 169863 h 307975" name="connsiteY95"/>
                <a:gd fmla="*/ 169502 w 338094" name="connsiteX96"/>
                <a:gd fmla="*/ 137310 h 307975" name="connsiteY96"/>
                <a:gd fmla="*/ 149719 w 338094" name="connsiteX97"/>
                <a:gd fmla="*/ 93038 h 307975" name="connsiteY97"/>
                <a:gd fmla="*/ 136531 w 338094" name="connsiteX98"/>
                <a:gd fmla="*/ 83924 h 307975" name="connsiteY98"/>
                <a:gd fmla="*/ 136531 w 338094" name="connsiteX99"/>
                <a:gd fmla="*/ 82621 h 307975" name="connsiteY99"/>
                <a:gd fmla="*/ 144444 w 338094" name="connsiteX100"/>
                <a:gd fmla="*/ 66996 h 307975" name="connsiteY100"/>
                <a:gd fmla="*/ 147082 w 338094" name="connsiteX101"/>
                <a:gd fmla="*/ 59183 h 307975" name="connsiteY101"/>
                <a:gd fmla="*/ 157633 w 338094" name="connsiteX102"/>
                <a:gd fmla="*/ 53975 h 307975" name="connsiteY102"/>
                <a:gd fmla="*/ 111926 w 338094" name="connsiteX103"/>
                <a:gd fmla="*/ 38100 h 307975" name="connsiteY103"/>
                <a:gd fmla="*/ 136533 w 338094" name="connsiteX104"/>
                <a:gd fmla="*/ 61913 h 307975" name="connsiteY104"/>
                <a:gd fmla="*/ 111926 w 338094" name="connsiteX105"/>
                <a:gd fmla="*/ 85726 h 307975" name="connsiteY105"/>
                <a:gd fmla="*/ 87319 w 338094" name="connsiteX106"/>
                <a:gd fmla="*/ 61913 h 307975" name="connsiteY106"/>
                <a:gd fmla="*/ 111926 w 338094" name="connsiteX107"/>
                <a:gd fmla="*/ 38100 h 307975" name="connsiteY107"/>
                <a:gd fmla="*/ 262738 w 338094" name="connsiteX108"/>
                <a:gd fmla="*/ 28575 h 307975" name="connsiteY108"/>
                <a:gd fmla="*/ 290519 w 338094" name="connsiteX109"/>
                <a:gd fmla="*/ 56221 h 307975" name="connsiteY109"/>
                <a:gd fmla="*/ 262738 w 338094" name="connsiteX110"/>
                <a:gd fmla="*/ 82550 h 307975" name="connsiteY110"/>
                <a:gd fmla="*/ 234956 w 338094" name="connsiteX111"/>
                <a:gd fmla="*/ 56221 h 307975" name="connsiteY111"/>
                <a:gd fmla="*/ 262738 w 338094" name="connsiteX112"/>
                <a:gd fmla="*/ 28575 h 307975" name="connsiteY112"/>
                <a:gd fmla="*/ 58744 w 338094" name="connsiteX113"/>
                <a:gd fmla="*/ 15875 h 307975" name="connsiteY113"/>
                <a:gd fmla="*/ 80969 w 338094" name="connsiteX114"/>
                <a:gd fmla="*/ 38100 h 307975" name="connsiteY114"/>
                <a:gd fmla="*/ 58744 w 338094" name="connsiteX115"/>
                <a:gd fmla="*/ 60325 h 307975" name="connsiteY115"/>
                <a:gd fmla="*/ 36519 w 338094" name="connsiteX116"/>
                <a:gd fmla="*/ 38100 h 307975" name="connsiteY116"/>
                <a:gd fmla="*/ 58744 w 338094" name="connsiteX117"/>
                <a:gd fmla="*/ 15875 h 307975" name="connsiteY117"/>
                <a:gd fmla="*/ 177013 w 338094" name="connsiteX118"/>
                <a:gd fmla="*/ 0 h 307975" name="connsiteY118"/>
                <a:gd fmla="*/ 200032 w 338094" name="connsiteX119"/>
                <a:gd fmla="*/ 23813 h 307975" name="connsiteY119"/>
                <a:gd fmla="*/ 177013 w 338094" name="connsiteX120"/>
                <a:gd fmla="*/ 47626 h 307975" name="connsiteY120"/>
                <a:gd fmla="*/ 153994 w 338094" name="connsiteX121"/>
                <a:gd fmla="*/ 23813 h 307975" name="connsiteY121"/>
                <a:gd fmla="*/ 177013 w 338094" name="connsiteX122"/>
                <a:gd fmla="*/ 0 h 307975" name="connsiteY12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b="b" l="l" r="r" t="t"/>
              <a:pathLst>
                <a:path h="307975" w="338094">
                  <a:moveTo>
                    <a:pt x="182569" y="192088"/>
                  </a:moveTo>
                  <a:cubicBezTo>
                    <a:pt x="183892" y="197354"/>
                    <a:pt x="187861" y="201303"/>
                    <a:pt x="191830" y="202620"/>
                  </a:cubicBezTo>
                  <a:cubicBezTo>
                    <a:pt x="195798" y="205253"/>
                    <a:pt x="201090" y="205253"/>
                    <a:pt x="206382" y="203936"/>
                  </a:cubicBezTo>
                  <a:cubicBezTo>
                    <a:pt x="206382" y="203936"/>
                    <a:pt x="206382" y="203936"/>
                    <a:pt x="205059" y="209202"/>
                  </a:cubicBezTo>
                  <a:cubicBezTo>
                    <a:pt x="203736" y="213151"/>
                    <a:pt x="205059" y="217101"/>
                    <a:pt x="206382" y="221050"/>
                  </a:cubicBezTo>
                  <a:cubicBezTo>
                    <a:pt x="206382" y="221050"/>
                    <a:pt x="206382" y="221050"/>
                    <a:pt x="206382" y="234215"/>
                  </a:cubicBezTo>
                  <a:cubicBezTo>
                    <a:pt x="206382" y="240797"/>
                    <a:pt x="201090" y="246063"/>
                    <a:pt x="194476" y="246063"/>
                  </a:cubicBezTo>
                  <a:cubicBezTo>
                    <a:pt x="187861" y="246063"/>
                    <a:pt x="182569" y="240797"/>
                    <a:pt x="182569" y="234215"/>
                  </a:cubicBezTo>
                  <a:cubicBezTo>
                    <a:pt x="182569" y="234215"/>
                    <a:pt x="182569" y="234215"/>
                    <a:pt x="182569" y="192088"/>
                  </a:cubicBezTo>
                  <a:close/>
                  <a:moveTo>
                    <a:pt x="149231" y="183859"/>
                  </a:moveTo>
                  <a:cubicBezTo>
                    <a:pt x="153200" y="192930"/>
                    <a:pt x="163783" y="196818"/>
                    <a:pt x="173044" y="194226"/>
                  </a:cubicBezTo>
                  <a:cubicBezTo>
                    <a:pt x="173044" y="194226"/>
                    <a:pt x="173044" y="194226"/>
                    <a:pt x="173044" y="234400"/>
                  </a:cubicBezTo>
                  <a:cubicBezTo>
                    <a:pt x="173044" y="240879"/>
                    <a:pt x="167752" y="246063"/>
                    <a:pt x="159815" y="246063"/>
                  </a:cubicBezTo>
                  <a:cubicBezTo>
                    <a:pt x="155846" y="246063"/>
                    <a:pt x="149231" y="242175"/>
                    <a:pt x="149231" y="234400"/>
                  </a:cubicBezTo>
                  <a:cubicBezTo>
                    <a:pt x="149231" y="234400"/>
                    <a:pt x="149231" y="234400"/>
                    <a:pt x="149231" y="183859"/>
                  </a:cubicBezTo>
                  <a:close/>
                  <a:moveTo>
                    <a:pt x="74619" y="182563"/>
                  </a:moveTo>
                  <a:cubicBezTo>
                    <a:pt x="74619" y="182563"/>
                    <a:pt x="74619" y="182563"/>
                    <a:pt x="74619" y="238126"/>
                  </a:cubicBezTo>
                  <a:cubicBezTo>
                    <a:pt x="67673" y="238126"/>
                    <a:pt x="63506" y="232957"/>
                    <a:pt x="63506" y="227789"/>
                  </a:cubicBezTo>
                  <a:cubicBezTo>
                    <a:pt x="63506" y="227789"/>
                    <a:pt x="63506" y="227789"/>
                    <a:pt x="63506" y="192900"/>
                  </a:cubicBezTo>
                  <a:cubicBezTo>
                    <a:pt x="67673" y="191608"/>
                    <a:pt x="71841" y="189024"/>
                    <a:pt x="73230" y="183855"/>
                  </a:cubicBezTo>
                  <a:cubicBezTo>
                    <a:pt x="73230" y="183855"/>
                    <a:pt x="73230" y="183855"/>
                    <a:pt x="74619" y="182563"/>
                  </a:cubicBezTo>
                  <a:close/>
                  <a:moveTo>
                    <a:pt x="90666" y="92075"/>
                  </a:moveTo>
                  <a:cubicBezTo>
                    <a:pt x="90666" y="92075"/>
                    <a:pt x="90666" y="92075"/>
                    <a:pt x="130275" y="92075"/>
                  </a:cubicBezTo>
                  <a:cubicBezTo>
                    <a:pt x="135557" y="92075"/>
                    <a:pt x="139517" y="93382"/>
                    <a:pt x="140838" y="97302"/>
                  </a:cubicBezTo>
                  <a:lnTo>
                    <a:pt x="175165" y="171785"/>
                  </a:lnTo>
                  <a:cubicBezTo>
                    <a:pt x="177806" y="177012"/>
                    <a:pt x="175165" y="183546"/>
                    <a:pt x="169884" y="186159"/>
                  </a:cubicBezTo>
                  <a:cubicBezTo>
                    <a:pt x="165923" y="187466"/>
                    <a:pt x="159322" y="186159"/>
                    <a:pt x="156681" y="180932"/>
                  </a:cubicBezTo>
                  <a:cubicBezTo>
                    <a:pt x="156681" y="180932"/>
                    <a:pt x="156681" y="180932"/>
                    <a:pt x="139517" y="144344"/>
                  </a:cubicBezTo>
                  <a:cubicBezTo>
                    <a:pt x="139517" y="144344"/>
                    <a:pt x="139517" y="144344"/>
                    <a:pt x="139517" y="271096"/>
                  </a:cubicBezTo>
                  <a:cubicBezTo>
                    <a:pt x="139517" y="278936"/>
                    <a:pt x="134236" y="284163"/>
                    <a:pt x="127635" y="284163"/>
                  </a:cubicBezTo>
                  <a:cubicBezTo>
                    <a:pt x="121033" y="284163"/>
                    <a:pt x="115752" y="278936"/>
                    <a:pt x="115752" y="271096"/>
                  </a:cubicBezTo>
                  <a:cubicBezTo>
                    <a:pt x="115752" y="271096"/>
                    <a:pt x="115752" y="271096"/>
                    <a:pt x="115752" y="197919"/>
                  </a:cubicBezTo>
                  <a:cubicBezTo>
                    <a:pt x="115752" y="197919"/>
                    <a:pt x="115752" y="197919"/>
                    <a:pt x="106510" y="197919"/>
                  </a:cubicBezTo>
                  <a:cubicBezTo>
                    <a:pt x="106510" y="197919"/>
                    <a:pt x="106510" y="197919"/>
                    <a:pt x="106510" y="271096"/>
                  </a:cubicBezTo>
                  <a:cubicBezTo>
                    <a:pt x="106510" y="278936"/>
                    <a:pt x="101229" y="284163"/>
                    <a:pt x="94627" y="284163"/>
                  </a:cubicBezTo>
                  <a:cubicBezTo>
                    <a:pt x="86706" y="284163"/>
                    <a:pt x="81424" y="278936"/>
                    <a:pt x="81424" y="271096"/>
                  </a:cubicBezTo>
                  <a:cubicBezTo>
                    <a:pt x="81424" y="271096"/>
                    <a:pt x="81424" y="271096"/>
                    <a:pt x="81424" y="144344"/>
                  </a:cubicBezTo>
                  <a:cubicBezTo>
                    <a:pt x="81424" y="144344"/>
                    <a:pt x="81424" y="144344"/>
                    <a:pt x="65581" y="180932"/>
                  </a:cubicBezTo>
                  <a:cubicBezTo>
                    <a:pt x="62940" y="186159"/>
                    <a:pt x="56339" y="187466"/>
                    <a:pt x="51058" y="186159"/>
                  </a:cubicBezTo>
                  <a:cubicBezTo>
                    <a:pt x="45776" y="183546"/>
                    <a:pt x="44456" y="177012"/>
                    <a:pt x="45776" y="171785"/>
                  </a:cubicBezTo>
                  <a:cubicBezTo>
                    <a:pt x="45776" y="171785"/>
                    <a:pt x="45776" y="171785"/>
                    <a:pt x="80104" y="97302"/>
                  </a:cubicBezTo>
                  <a:cubicBezTo>
                    <a:pt x="82745" y="93382"/>
                    <a:pt x="86706" y="92075"/>
                    <a:pt x="90666" y="92075"/>
                  </a:cubicBezTo>
                  <a:close/>
                  <a:moveTo>
                    <a:pt x="238843" y="88900"/>
                  </a:moveTo>
                  <a:cubicBezTo>
                    <a:pt x="238843" y="88900"/>
                    <a:pt x="238843" y="88900"/>
                    <a:pt x="286633" y="88900"/>
                  </a:cubicBezTo>
                  <a:cubicBezTo>
                    <a:pt x="291943" y="88900"/>
                    <a:pt x="295925" y="91524"/>
                    <a:pt x="297253" y="95459"/>
                  </a:cubicBezTo>
                  <a:cubicBezTo>
                    <a:pt x="297253" y="95459"/>
                    <a:pt x="297253" y="95459"/>
                    <a:pt x="337077" y="180728"/>
                  </a:cubicBezTo>
                  <a:cubicBezTo>
                    <a:pt x="339732" y="185975"/>
                    <a:pt x="337077" y="192534"/>
                    <a:pt x="330440" y="195158"/>
                  </a:cubicBezTo>
                  <a:cubicBezTo>
                    <a:pt x="325130" y="197782"/>
                    <a:pt x="318492" y="196470"/>
                    <a:pt x="315837" y="189911"/>
                  </a:cubicBezTo>
                  <a:cubicBezTo>
                    <a:pt x="315837" y="189911"/>
                    <a:pt x="315837" y="189911"/>
                    <a:pt x="302563" y="163674"/>
                  </a:cubicBezTo>
                  <a:cubicBezTo>
                    <a:pt x="302563" y="163674"/>
                    <a:pt x="302563" y="163674"/>
                    <a:pt x="313182" y="212212"/>
                  </a:cubicBezTo>
                  <a:cubicBezTo>
                    <a:pt x="314510" y="216147"/>
                    <a:pt x="310527" y="220083"/>
                    <a:pt x="306545" y="220083"/>
                  </a:cubicBezTo>
                  <a:cubicBezTo>
                    <a:pt x="306545" y="220083"/>
                    <a:pt x="306545" y="220083"/>
                    <a:pt x="295925" y="220083"/>
                  </a:cubicBezTo>
                  <a:cubicBezTo>
                    <a:pt x="295925" y="220083"/>
                    <a:pt x="295925" y="220083"/>
                    <a:pt x="295925" y="293545"/>
                  </a:cubicBezTo>
                  <a:cubicBezTo>
                    <a:pt x="295925" y="301416"/>
                    <a:pt x="290615" y="307975"/>
                    <a:pt x="282650" y="307975"/>
                  </a:cubicBezTo>
                  <a:cubicBezTo>
                    <a:pt x="274685" y="307975"/>
                    <a:pt x="268048" y="301416"/>
                    <a:pt x="268048" y="293545"/>
                  </a:cubicBezTo>
                  <a:cubicBezTo>
                    <a:pt x="268048" y="293545"/>
                    <a:pt x="268048" y="293545"/>
                    <a:pt x="268048" y="220083"/>
                  </a:cubicBezTo>
                  <a:cubicBezTo>
                    <a:pt x="268048" y="220083"/>
                    <a:pt x="268048" y="220083"/>
                    <a:pt x="257428" y="220083"/>
                  </a:cubicBezTo>
                  <a:cubicBezTo>
                    <a:pt x="257428" y="220083"/>
                    <a:pt x="257428" y="220083"/>
                    <a:pt x="257428" y="293545"/>
                  </a:cubicBezTo>
                  <a:cubicBezTo>
                    <a:pt x="257428" y="301416"/>
                    <a:pt x="250791" y="307975"/>
                    <a:pt x="244153" y="307975"/>
                  </a:cubicBezTo>
                  <a:cubicBezTo>
                    <a:pt x="236188" y="307975"/>
                    <a:pt x="229551" y="301416"/>
                    <a:pt x="229551" y="293545"/>
                  </a:cubicBezTo>
                  <a:cubicBezTo>
                    <a:pt x="229551" y="293545"/>
                    <a:pt x="229551" y="293545"/>
                    <a:pt x="229551" y="220083"/>
                  </a:cubicBezTo>
                  <a:cubicBezTo>
                    <a:pt x="229551" y="220083"/>
                    <a:pt x="229551" y="220083"/>
                    <a:pt x="218931" y="220083"/>
                  </a:cubicBezTo>
                  <a:cubicBezTo>
                    <a:pt x="214949" y="220083"/>
                    <a:pt x="210966" y="216147"/>
                    <a:pt x="212294" y="212212"/>
                  </a:cubicBezTo>
                  <a:cubicBezTo>
                    <a:pt x="212294" y="212212"/>
                    <a:pt x="212294" y="212212"/>
                    <a:pt x="222914" y="163674"/>
                  </a:cubicBezTo>
                  <a:cubicBezTo>
                    <a:pt x="222914" y="163674"/>
                    <a:pt x="222914" y="163674"/>
                    <a:pt x="210966" y="189911"/>
                  </a:cubicBezTo>
                  <a:cubicBezTo>
                    <a:pt x="208311" y="196470"/>
                    <a:pt x="200346" y="197782"/>
                    <a:pt x="195036" y="195158"/>
                  </a:cubicBezTo>
                  <a:cubicBezTo>
                    <a:pt x="188399" y="192534"/>
                    <a:pt x="185744" y="185975"/>
                    <a:pt x="188399" y="180728"/>
                  </a:cubicBezTo>
                  <a:cubicBezTo>
                    <a:pt x="188399" y="180728"/>
                    <a:pt x="188399" y="180728"/>
                    <a:pt x="228223" y="95459"/>
                  </a:cubicBezTo>
                  <a:cubicBezTo>
                    <a:pt x="230878" y="91524"/>
                    <a:pt x="234861" y="88900"/>
                    <a:pt x="238843" y="88900"/>
                  </a:cubicBezTo>
                  <a:close/>
                  <a:moveTo>
                    <a:pt x="40753" y="63500"/>
                  </a:moveTo>
                  <a:cubicBezTo>
                    <a:pt x="40753" y="63500"/>
                    <a:pt x="40753" y="63500"/>
                    <a:pt x="79117" y="63500"/>
                  </a:cubicBezTo>
                  <a:cubicBezTo>
                    <a:pt x="79117" y="70065"/>
                    <a:pt x="81763" y="76630"/>
                    <a:pt x="85732" y="81882"/>
                  </a:cubicBezTo>
                  <a:cubicBezTo>
                    <a:pt x="85732" y="81882"/>
                    <a:pt x="85732" y="81882"/>
                    <a:pt x="85732" y="83195"/>
                  </a:cubicBezTo>
                  <a:cubicBezTo>
                    <a:pt x="80440" y="84507"/>
                    <a:pt x="75149" y="88446"/>
                    <a:pt x="73826" y="92385"/>
                  </a:cubicBezTo>
                  <a:cubicBezTo>
                    <a:pt x="73826" y="92385"/>
                    <a:pt x="73826" y="92385"/>
                    <a:pt x="51336" y="139652"/>
                  </a:cubicBezTo>
                  <a:cubicBezTo>
                    <a:pt x="51336" y="139652"/>
                    <a:pt x="51336" y="139652"/>
                    <a:pt x="39430" y="168538"/>
                  </a:cubicBezTo>
                  <a:cubicBezTo>
                    <a:pt x="34138" y="177728"/>
                    <a:pt x="39430" y="188232"/>
                    <a:pt x="48690" y="192171"/>
                  </a:cubicBezTo>
                  <a:cubicBezTo>
                    <a:pt x="50013" y="193484"/>
                    <a:pt x="52659" y="193484"/>
                    <a:pt x="55305" y="194797"/>
                  </a:cubicBezTo>
                  <a:cubicBezTo>
                    <a:pt x="55305" y="194797"/>
                    <a:pt x="55305" y="194797"/>
                    <a:pt x="55305" y="227621"/>
                  </a:cubicBezTo>
                  <a:cubicBezTo>
                    <a:pt x="55305" y="232873"/>
                    <a:pt x="50013" y="238125"/>
                    <a:pt x="43398" y="238125"/>
                  </a:cubicBezTo>
                  <a:cubicBezTo>
                    <a:pt x="38107" y="238125"/>
                    <a:pt x="32815" y="232873"/>
                    <a:pt x="32815" y="227621"/>
                  </a:cubicBezTo>
                  <a:cubicBezTo>
                    <a:pt x="32815" y="155408"/>
                    <a:pt x="32815" y="114706"/>
                    <a:pt x="32815" y="112080"/>
                  </a:cubicBezTo>
                  <a:cubicBezTo>
                    <a:pt x="32815" y="112080"/>
                    <a:pt x="32815" y="112080"/>
                    <a:pt x="18263" y="144904"/>
                  </a:cubicBezTo>
                  <a:cubicBezTo>
                    <a:pt x="15617" y="148843"/>
                    <a:pt x="10325" y="151469"/>
                    <a:pt x="5034" y="148843"/>
                  </a:cubicBezTo>
                  <a:cubicBezTo>
                    <a:pt x="1065" y="146217"/>
                    <a:pt x="-1581" y="140965"/>
                    <a:pt x="1065" y="137026"/>
                  </a:cubicBezTo>
                  <a:cubicBezTo>
                    <a:pt x="1065" y="137026"/>
                    <a:pt x="1065" y="137026"/>
                    <a:pt x="31492" y="68752"/>
                  </a:cubicBezTo>
                  <a:cubicBezTo>
                    <a:pt x="34138" y="64813"/>
                    <a:pt x="36784" y="63500"/>
                    <a:pt x="40753" y="63500"/>
                  </a:cubicBezTo>
                  <a:close/>
                  <a:moveTo>
                    <a:pt x="157633" y="53975"/>
                  </a:moveTo>
                  <a:cubicBezTo>
                    <a:pt x="157633" y="53975"/>
                    <a:pt x="157633" y="53975"/>
                    <a:pt x="197198" y="53975"/>
                  </a:cubicBezTo>
                  <a:cubicBezTo>
                    <a:pt x="202473" y="53975"/>
                    <a:pt x="206430" y="55277"/>
                    <a:pt x="207749" y="59183"/>
                  </a:cubicBezTo>
                  <a:cubicBezTo>
                    <a:pt x="207749" y="59183"/>
                    <a:pt x="207749" y="59183"/>
                    <a:pt x="222256" y="90434"/>
                  </a:cubicBezTo>
                  <a:cubicBezTo>
                    <a:pt x="222256" y="90434"/>
                    <a:pt x="220937" y="91736"/>
                    <a:pt x="220937" y="91736"/>
                  </a:cubicBezTo>
                  <a:cubicBezTo>
                    <a:pt x="220937" y="91736"/>
                    <a:pt x="220937" y="91736"/>
                    <a:pt x="210386" y="115174"/>
                  </a:cubicBezTo>
                  <a:cubicBezTo>
                    <a:pt x="210386" y="115174"/>
                    <a:pt x="210386" y="115174"/>
                    <a:pt x="206430" y="106060"/>
                  </a:cubicBezTo>
                  <a:cubicBezTo>
                    <a:pt x="206430" y="106060"/>
                    <a:pt x="206430" y="106060"/>
                    <a:pt x="206430" y="122987"/>
                  </a:cubicBezTo>
                  <a:cubicBezTo>
                    <a:pt x="199836" y="138612"/>
                    <a:pt x="205111" y="126893"/>
                    <a:pt x="185328" y="169863"/>
                  </a:cubicBezTo>
                  <a:cubicBezTo>
                    <a:pt x="184009" y="168561"/>
                    <a:pt x="170821" y="138612"/>
                    <a:pt x="169502" y="137310"/>
                  </a:cubicBezTo>
                  <a:cubicBezTo>
                    <a:pt x="169502" y="137310"/>
                    <a:pt x="169502" y="137310"/>
                    <a:pt x="149719" y="93038"/>
                  </a:cubicBezTo>
                  <a:cubicBezTo>
                    <a:pt x="147082" y="89132"/>
                    <a:pt x="143125" y="85226"/>
                    <a:pt x="136531" y="83924"/>
                  </a:cubicBezTo>
                  <a:cubicBezTo>
                    <a:pt x="136531" y="83924"/>
                    <a:pt x="136531" y="83924"/>
                    <a:pt x="136531" y="82621"/>
                  </a:cubicBezTo>
                  <a:cubicBezTo>
                    <a:pt x="140488" y="78715"/>
                    <a:pt x="143125" y="73507"/>
                    <a:pt x="144444" y="66996"/>
                  </a:cubicBezTo>
                  <a:cubicBezTo>
                    <a:pt x="144444" y="66996"/>
                    <a:pt x="144444" y="66996"/>
                    <a:pt x="147082" y="59183"/>
                  </a:cubicBezTo>
                  <a:cubicBezTo>
                    <a:pt x="149719" y="55277"/>
                    <a:pt x="153676" y="53975"/>
                    <a:pt x="157633" y="53975"/>
                  </a:cubicBezTo>
                  <a:close/>
                  <a:moveTo>
                    <a:pt x="111926" y="38100"/>
                  </a:moveTo>
                  <a:cubicBezTo>
                    <a:pt x="125516" y="38100"/>
                    <a:pt x="136533" y="48761"/>
                    <a:pt x="136533" y="61913"/>
                  </a:cubicBezTo>
                  <a:cubicBezTo>
                    <a:pt x="136533" y="75065"/>
                    <a:pt x="125516" y="85726"/>
                    <a:pt x="111926" y="85726"/>
                  </a:cubicBezTo>
                  <a:cubicBezTo>
                    <a:pt x="98336" y="85726"/>
                    <a:pt x="87319" y="75065"/>
                    <a:pt x="87319" y="61913"/>
                  </a:cubicBezTo>
                  <a:cubicBezTo>
                    <a:pt x="87319" y="48761"/>
                    <a:pt x="98336" y="38100"/>
                    <a:pt x="111926" y="38100"/>
                  </a:cubicBezTo>
                  <a:close/>
                  <a:moveTo>
                    <a:pt x="262738" y="28575"/>
                  </a:moveTo>
                  <a:cubicBezTo>
                    <a:pt x="278613" y="28575"/>
                    <a:pt x="290519" y="40423"/>
                    <a:pt x="290519" y="56221"/>
                  </a:cubicBezTo>
                  <a:cubicBezTo>
                    <a:pt x="290519" y="72018"/>
                    <a:pt x="277290" y="82550"/>
                    <a:pt x="262738" y="82550"/>
                  </a:cubicBezTo>
                  <a:cubicBezTo>
                    <a:pt x="248185" y="82550"/>
                    <a:pt x="234956" y="72018"/>
                    <a:pt x="234956" y="56221"/>
                  </a:cubicBezTo>
                  <a:cubicBezTo>
                    <a:pt x="234956" y="40423"/>
                    <a:pt x="248185" y="28575"/>
                    <a:pt x="262738" y="28575"/>
                  </a:cubicBezTo>
                  <a:close/>
                  <a:moveTo>
                    <a:pt x="58744" y="15875"/>
                  </a:moveTo>
                  <a:cubicBezTo>
                    <a:pt x="71019" y="15875"/>
                    <a:pt x="80969" y="25825"/>
                    <a:pt x="80969" y="38100"/>
                  </a:cubicBezTo>
                  <a:cubicBezTo>
                    <a:pt x="80969" y="50375"/>
                    <a:pt x="71019" y="60325"/>
                    <a:pt x="58744" y="60325"/>
                  </a:cubicBezTo>
                  <a:cubicBezTo>
                    <a:pt x="46469" y="60325"/>
                    <a:pt x="36519" y="50375"/>
                    <a:pt x="36519" y="38100"/>
                  </a:cubicBezTo>
                  <a:cubicBezTo>
                    <a:pt x="36519" y="25825"/>
                    <a:pt x="46469" y="15875"/>
                    <a:pt x="58744" y="15875"/>
                  </a:cubicBezTo>
                  <a:close/>
                  <a:moveTo>
                    <a:pt x="177013" y="0"/>
                  </a:moveTo>
                  <a:cubicBezTo>
                    <a:pt x="189726" y="0"/>
                    <a:pt x="200032" y="10661"/>
                    <a:pt x="200032" y="23813"/>
                  </a:cubicBezTo>
                  <a:cubicBezTo>
                    <a:pt x="200032" y="36965"/>
                    <a:pt x="189726" y="47626"/>
                    <a:pt x="177013" y="47626"/>
                  </a:cubicBezTo>
                  <a:cubicBezTo>
                    <a:pt x="164300" y="47626"/>
                    <a:pt x="153994" y="36965"/>
                    <a:pt x="153994" y="23813"/>
                  </a:cubicBezTo>
                  <a:cubicBezTo>
                    <a:pt x="153994" y="10661"/>
                    <a:pt x="164300" y="0"/>
                    <a:pt x="17701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p>
          </p:txBody>
        </p:sp>
      </p:grpSp>
      <p:pic>
        <p:nvPicPr>
          <p:cNvPr id="7" name="图片占位符 6"/>
          <p:cNvPicPr>
            <a:picLocks noChangeAspect="1" noGrp="1"/>
          </p:cNvPicPr>
          <p:nvPr>
            <p:ph idx="10" sz="quarter" type="pic"/>
          </p:nvPr>
        </p:nvPicPr>
        <p:blipFill>
          <a:blip r:embed="rId3">
            <a:grayscl/>
            <a:extLst>
              <a:ext uri="{28A0092B-C50C-407E-A947-70E740481C1C}">
                <a14:useLocalDpi/>
              </a:ext>
            </a:extLst>
          </a:blip>
          <a:stretch>
            <a:fillRect/>
          </a:stretch>
        </p:blipFill>
        <p:spPr/>
      </p:pic>
      <p:grpSp>
        <p:nvGrpSpPr>
          <p:cNvPr id="21" name="组合 20"/>
          <p:cNvGrpSpPr/>
          <p:nvPr/>
        </p:nvGrpSpPr>
        <p:grpSpPr>
          <a:xfrm>
            <a:off x="6680622" y="2251867"/>
            <a:ext cx="4234123" cy="962022"/>
            <a:chOff x="6798183" y="1678126"/>
            <a:chExt cx="4234123" cy="962022"/>
          </a:xfrm>
        </p:grpSpPr>
        <p:sp>
          <p:nvSpPr>
            <p:cNvPr id="25" name="矩形 24"/>
            <p:cNvSpPr/>
            <p:nvPr/>
          </p:nvSpPr>
          <p:spPr>
            <a:xfrm>
              <a:off x="6798182" y="2030750"/>
              <a:ext cx="4234123"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a:t>
              </a:r>
            </a:p>
          </p:txBody>
        </p:sp>
        <p:sp>
          <p:nvSpPr>
            <p:cNvPr id="27" name="矩形 26"/>
            <p:cNvSpPr/>
            <p:nvPr/>
          </p:nvSpPr>
          <p:spPr>
            <a:xfrm>
              <a:off x="6798183"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grpSp>
        <p:nvGrpSpPr>
          <p:cNvPr id="35" name="组合 34"/>
          <p:cNvGrpSpPr/>
          <p:nvPr/>
        </p:nvGrpSpPr>
        <p:grpSpPr>
          <a:xfrm>
            <a:off x="6680622" y="3407014"/>
            <a:ext cx="4234123" cy="962022"/>
            <a:chOff x="6798183" y="1678126"/>
            <a:chExt cx="4234123" cy="962022"/>
          </a:xfrm>
        </p:grpSpPr>
        <p:sp>
          <p:nvSpPr>
            <p:cNvPr id="36" name="矩形 35"/>
            <p:cNvSpPr/>
            <p:nvPr/>
          </p:nvSpPr>
          <p:spPr>
            <a:xfrm>
              <a:off x="6798182" y="2030750"/>
              <a:ext cx="4234123"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a:t>
              </a:r>
            </a:p>
          </p:txBody>
        </p:sp>
        <p:sp>
          <p:nvSpPr>
            <p:cNvPr id="37" name="矩形 36"/>
            <p:cNvSpPr/>
            <p:nvPr/>
          </p:nvSpPr>
          <p:spPr>
            <a:xfrm>
              <a:off x="6798183" y="1678125"/>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grpSp>
        <p:nvGrpSpPr>
          <p:cNvPr id="39" name="组合 38"/>
          <p:cNvGrpSpPr/>
          <p:nvPr/>
        </p:nvGrpSpPr>
        <p:grpSpPr>
          <a:xfrm>
            <a:off x="6680622" y="4571474"/>
            <a:ext cx="4234123" cy="962022"/>
            <a:chOff x="6798183" y="1678126"/>
            <a:chExt cx="4234123" cy="962022"/>
          </a:xfrm>
        </p:grpSpPr>
        <p:sp>
          <p:nvSpPr>
            <p:cNvPr id="40" name="矩形 39"/>
            <p:cNvSpPr/>
            <p:nvPr/>
          </p:nvSpPr>
          <p:spPr>
            <a:xfrm>
              <a:off x="6798182" y="2030750"/>
              <a:ext cx="4234123"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a:t>
              </a:r>
            </a:p>
          </p:txBody>
        </p:sp>
        <p:sp>
          <p:nvSpPr>
            <p:cNvPr id="41" name="矩形 40"/>
            <p:cNvSpPr/>
            <p:nvPr/>
          </p:nvSpPr>
          <p:spPr>
            <a:xfrm>
              <a:off x="6798183" y="1678125"/>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spTree>
    <p:extLst>
      <p:ext uri="{BB962C8B-B14F-4D97-AF65-F5344CB8AC3E}">
        <p14:creationId val="422131554"/>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3"/>
                                        </p:tgtEl>
                                        <p:attrNameLst>
                                          <p:attrName>style.visibility</p:attrName>
                                        </p:attrNameLst>
                                      </p:cBhvr>
                                      <p:to>
                                        <p:strVal val="visible"/>
                                      </p:to>
                                    </p:set>
                                    <p:anim calcmode="lin" valueType="num">
                                      <p:cBhvr>
                                        <p:cTn dur="500" fill="hold" id="7"/>
                                        <p:tgtEl>
                                          <p:spTgt spid="3"/>
                                        </p:tgtEl>
                                        <p:attrNameLst>
                                          <p:attrName>ppt_w</p:attrName>
                                        </p:attrNameLst>
                                      </p:cBhvr>
                                      <p:tavLst>
                                        <p:tav tm="0">
                                          <p:val>
                                            <p:fltVal val="0"/>
                                          </p:val>
                                        </p:tav>
                                        <p:tav tm="100000">
                                          <p:val>
                                            <p:strVal val="#ppt_w"/>
                                          </p:val>
                                        </p:tav>
                                      </p:tavLst>
                                    </p:anim>
                                    <p:anim calcmode="lin" valueType="num">
                                      <p:cBhvr>
                                        <p:cTn dur="500" fill="hold" id="8"/>
                                        <p:tgtEl>
                                          <p:spTgt spid="3"/>
                                        </p:tgtEl>
                                        <p:attrNameLst>
                                          <p:attrName>ppt_h</p:attrName>
                                        </p:attrNameLst>
                                      </p:cBhvr>
                                      <p:tavLst>
                                        <p:tav tm="0">
                                          <p:val>
                                            <p:fltVal val="0"/>
                                          </p:val>
                                        </p:tav>
                                        <p:tav tm="100000">
                                          <p:val>
                                            <p:strVal val="#ppt_h"/>
                                          </p:val>
                                        </p:tav>
                                      </p:tavLst>
                                    </p:anim>
                                    <p:animEffect filter="fade" transition="in">
                                      <p:cBhvr>
                                        <p:cTn dur="500" id="9"/>
                                        <p:tgtEl>
                                          <p:spTgt spid="3"/>
                                        </p:tgtEl>
                                      </p:cBhvr>
                                    </p:animEffect>
                                  </p:childTnLst>
                                </p:cTn>
                              </p:par>
                              <p:par>
                                <p:cTn fill="hold" id="10" nodeType="withEffect" presetClass="entr" presetID="53" presetSubtype="0">
                                  <p:stCondLst>
                                    <p:cond delay="0"/>
                                  </p:stCondLst>
                                  <p:childTnLst>
                                    <p:set>
                                      <p:cBhvr>
                                        <p:cTn dur="1" fill="hold" id="11">
                                          <p:stCondLst>
                                            <p:cond delay="0"/>
                                          </p:stCondLst>
                                        </p:cTn>
                                        <p:tgtEl>
                                          <p:spTgt spid="7"/>
                                        </p:tgtEl>
                                        <p:attrNameLst>
                                          <p:attrName>style.visibility</p:attrName>
                                        </p:attrNameLst>
                                      </p:cBhvr>
                                      <p:to>
                                        <p:strVal val="visible"/>
                                      </p:to>
                                    </p:set>
                                    <p:anim calcmode="lin" valueType="num">
                                      <p:cBhvr>
                                        <p:cTn dur="500" fill="hold" id="12"/>
                                        <p:tgtEl>
                                          <p:spTgt spid="7"/>
                                        </p:tgtEl>
                                        <p:attrNameLst>
                                          <p:attrName>ppt_w</p:attrName>
                                        </p:attrNameLst>
                                      </p:cBhvr>
                                      <p:tavLst>
                                        <p:tav tm="0">
                                          <p:val>
                                            <p:fltVal val="0"/>
                                          </p:val>
                                        </p:tav>
                                        <p:tav tm="100000">
                                          <p:val>
                                            <p:strVal val="#ppt_w"/>
                                          </p:val>
                                        </p:tav>
                                      </p:tavLst>
                                    </p:anim>
                                    <p:anim calcmode="lin" valueType="num">
                                      <p:cBhvr>
                                        <p:cTn dur="500" fill="hold" id="13"/>
                                        <p:tgtEl>
                                          <p:spTgt spid="7"/>
                                        </p:tgtEl>
                                        <p:attrNameLst>
                                          <p:attrName>ppt_h</p:attrName>
                                        </p:attrNameLst>
                                      </p:cBhvr>
                                      <p:tavLst>
                                        <p:tav tm="0">
                                          <p:val>
                                            <p:fltVal val="0"/>
                                          </p:val>
                                        </p:tav>
                                        <p:tav tm="100000">
                                          <p:val>
                                            <p:strVal val="#ppt_h"/>
                                          </p:val>
                                        </p:tav>
                                      </p:tavLst>
                                    </p:anim>
                                    <p:animEffect filter="fade" transition="in">
                                      <p:cBhvr>
                                        <p:cTn dur="500" id="14"/>
                                        <p:tgtEl>
                                          <p:spTgt spid="7"/>
                                        </p:tgtEl>
                                      </p:cBhvr>
                                    </p:animEffect>
                                  </p:childTnLst>
                                </p:cTn>
                              </p:par>
                            </p:childTnLst>
                          </p:cTn>
                        </p:par>
                        <p:par>
                          <p:cTn fill="hold" id="15" nodeType="afterGroup">
                            <p:stCondLst>
                              <p:cond delay="500"/>
                            </p:stCondLst>
                            <p:childTnLst>
                              <p:par>
                                <p:cTn fill="hold" id="16" nodeType="afterEffect" presetClass="entr" presetID="22" presetSubtype="8">
                                  <p:stCondLst>
                                    <p:cond delay="0"/>
                                  </p:stCondLst>
                                  <p:childTnLst>
                                    <p:set>
                                      <p:cBhvr>
                                        <p:cTn dur="1" fill="hold" id="17">
                                          <p:stCondLst>
                                            <p:cond delay="0"/>
                                          </p:stCondLst>
                                        </p:cTn>
                                        <p:tgtEl>
                                          <p:spTgt spid="2"/>
                                        </p:tgtEl>
                                        <p:attrNameLst>
                                          <p:attrName>style.visibility</p:attrName>
                                        </p:attrNameLst>
                                      </p:cBhvr>
                                      <p:to>
                                        <p:strVal val="visible"/>
                                      </p:to>
                                    </p:set>
                                    <p:animEffect filter="wipe(left)" transition="in">
                                      <p:cBhvr>
                                        <p:cTn dur="500" id="18"/>
                                        <p:tgtEl>
                                          <p:spTgt spid="2"/>
                                        </p:tgtEl>
                                      </p:cBhvr>
                                    </p:animEffect>
                                  </p:childTnLst>
                                </p:cTn>
                              </p:par>
                            </p:childTnLst>
                          </p:cTn>
                        </p:par>
                        <p:par>
                          <p:cTn fill="hold" id="19" nodeType="afterGroup">
                            <p:stCondLst>
                              <p:cond delay="1000"/>
                            </p:stCondLst>
                            <p:childTnLst>
                              <p:par>
                                <p:cTn fill="hold" id="20" nodeType="afterEffect" presetClass="entr" presetID="2" presetSubtype="2">
                                  <p:stCondLst>
                                    <p:cond delay="0"/>
                                  </p:stCondLst>
                                  <p:childTnLst>
                                    <p:set>
                                      <p:cBhvr>
                                        <p:cTn dur="1" fill="hold" id="21">
                                          <p:stCondLst>
                                            <p:cond delay="0"/>
                                          </p:stCondLst>
                                        </p:cTn>
                                        <p:tgtEl>
                                          <p:spTgt spid="21"/>
                                        </p:tgtEl>
                                        <p:attrNameLst>
                                          <p:attrName>style.visibility</p:attrName>
                                        </p:attrNameLst>
                                      </p:cBhvr>
                                      <p:to>
                                        <p:strVal val="visible"/>
                                      </p:to>
                                    </p:set>
                                    <p:anim calcmode="lin" valueType="num">
                                      <p:cBhvr additive="base">
                                        <p:cTn dur="1000" fill="hold" id="22"/>
                                        <p:tgtEl>
                                          <p:spTgt spid="21"/>
                                        </p:tgtEl>
                                        <p:attrNameLst>
                                          <p:attrName>ppt_x</p:attrName>
                                        </p:attrNameLst>
                                      </p:cBhvr>
                                      <p:tavLst>
                                        <p:tav tm="0">
                                          <p:val>
                                            <p:strVal val="1+#ppt_w/2"/>
                                          </p:val>
                                        </p:tav>
                                        <p:tav tm="100000">
                                          <p:val>
                                            <p:strVal val="#ppt_x"/>
                                          </p:val>
                                        </p:tav>
                                      </p:tavLst>
                                    </p:anim>
                                    <p:anim calcmode="lin" valueType="num">
                                      <p:cBhvr additive="base">
                                        <p:cTn dur="1000" fill="hold" id="23"/>
                                        <p:tgtEl>
                                          <p:spTgt spid="21"/>
                                        </p:tgtEl>
                                        <p:attrNameLst>
                                          <p:attrName>ppt_y</p:attrName>
                                        </p:attrNameLst>
                                      </p:cBhvr>
                                      <p:tavLst>
                                        <p:tav tm="0">
                                          <p:val>
                                            <p:strVal val="#ppt_y"/>
                                          </p:val>
                                        </p:tav>
                                        <p:tav tm="100000">
                                          <p:val>
                                            <p:strVal val="#ppt_y"/>
                                          </p:val>
                                        </p:tav>
                                      </p:tavLst>
                                    </p:anim>
                                  </p:childTnLst>
                                </p:cTn>
                              </p:par>
                              <p:par>
                                <p:cTn fill="hold" id="24" nodeType="withEffect" presetClass="entr" presetID="2" presetSubtype="2">
                                  <p:stCondLst>
                                    <p:cond delay="250"/>
                                  </p:stCondLst>
                                  <p:childTnLst>
                                    <p:set>
                                      <p:cBhvr>
                                        <p:cTn dur="1" fill="hold" id="25">
                                          <p:stCondLst>
                                            <p:cond delay="0"/>
                                          </p:stCondLst>
                                        </p:cTn>
                                        <p:tgtEl>
                                          <p:spTgt spid="35"/>
                                        </p:tgtEl>
                                        <p:attrNameLst>
                                          <p:attrName>style.visibility</p:attrName>
                                        </p:attrNameLst>
                                      </p:cBhvr>
                                      <p:to>
                                        <p:strVal val="visible"/>
                                      </p:to>
                                    </p:set>
                                    <p:anim calcmode="lin" valueType="num">
                                      <p:cBhvr additive="base">
                                        <p:cTn dur="1000" fill="hold" id="26"/>
                                        <p:tgtEl>
                                          <p:spTgt spid="35"/>
                                        </p:tgtEl>
                                        <p:attrNameLst>
                                          <p:attrName>ppt_x</p:attrName>
                                        </p:attrNameLst>
                                      </p:cBhvr>
                                      <p:tavLst>
                                        <p:tav tm="0">
                                          <p:val>
                                            <p:strVal val="1+#ppt_w/2"/>
                                          </p:val>
                                        </p:tav>
                                        <p:tav tm="100000">
                                          <p:val>
                                            <p:strVal val="#ppt_x"/>
                                          </p:val>
                                        </p:tav>
                                      </p:tavLst>
                                    </p:anim>
                                    <p:anim calcmode="lin" valueType="num">
                                      <p:cBhvr additive="base">
                                        <p:cTn dur="1000" fill="hold" id="27"/>
                                        <p:tgtEl>
                                          <p:spTgt spid="35"/>
                                        </p:tgtEl>
                                        <p:attrNameLst>
                                          <p:attrName>ppt_y</p:attrName>
                                        </p:attrNameLst>
                                      </p:cBhvr>
                                      <p:tavLst>
                                        <p:tav tm="0">
                                          <p:val>
                                            <p:strVal val="#ppt_y"/>
                                          </p:val>
                                        </p:tav>
                                        <p:tav tm="100000">
                                          <p:val>
                                            <p:strVal val="#ppt_y"/>
                                          </p:val>
                                        </p:tav>
                                      </p:tavLst>
                                    </p:anim>
                                  </p:childTnLst>
                                </p:cTn>
                              </p:par>
                              <p:par>
                                <p:cTn fill="hold" id="28" nodeType="withEffect" presetClass="entr" presetID="2" presetSubtype="2">
                                  <p:stCondLst>
                                    <p:cond delay="500"/>
                                  </p:stCondLst>
                                  <p:childTnLst>
                                    <p:set>
                                      <p:cBhvr>
                                        <p:cTn dur="1" fill="hold" id="29">
                                          <p:stCondLst>
                                            <p:cond delay="0"/>
                                          </p:stCondLst>
                                        </p:cTn>
                                        <p:tgtEl>
                                          <p:spTgt spid="39"/>
                                        </p:tgtEl>
                                        <p:attrNameLst>
                                          <p:attrName>style.visibility</p:attrName>
                                        </p:attrNameLst>
                                      </p:cBhvr>
                                      <p:to>
                                        <p:strVal val="visible"/>
                                      </p:to>
                                    </p:set>
                                    <p:anim calcmode="lin" valueType="num">
                                      <p:cBhvr additive="base">
                                        <p:cTn dur="1000" fill="hold" id="30"/>
                                        <p:tgtEl>
                                          <p:spTgt spid="39"/>
                                        </p:tgtEl>
                                        <p:attrNameLst>
                                          <p:attrName>ppt_x</p:attrName>
                                        </p:attrNameLst>
                                      </p:cBhvr>
                                      <p:tavLst>
                                        <p:tav tm="0">
                                          <p:val>
                                            <p:strVal val="1+#ppt_w/2"/>
                                          </p:val>
                                        </p:tav>
                                        <p:tav tm="100000">
                                          <p:val>
                                            <p:strVal val="#ppt_x"/>
                                          </p:val>
                                        </p:tav>
                                      </p:tavLst>
                                    </p:anim>
                                    <p:anim calcmode="lin" valueType="num">
                                      <p:cBhvr additive="base">
                                        <p:cTn dur="1000" fill="hold" id="31"/>
                                        <p:tgtEl>
                                          <p:spTgt spid="39"/>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pic>
        <p:nvPicPr>
          <p:cNvPr id="13" name="图片占位符 12"/>
          <p:cNvPicPr>
            <a:picLocks noChangeAspect="1" noGrp="1"/>
          </p:cNvPicPr>
          <p:nvPr>
            <p:ph idx="10" sz="quarter" type="pic"/>
          </p:nvPr>
        </p:nvPicPr>
        <p:blipFill>
          <a:blip r:embed="rId3">
            <a:grayscl/>
            <a:extLst>
              <a:ext uri="{28A0092B-C50C-407E-A947-70E740481C1C}">
                <a14:useLocalDpi/>
              </a:ext>
            </a:extLst>
          </a:blip>
          <a:stretch>
            <a:fillRect/>
          </a:stretch>
        </p:blipFill>
        <p:spPr>
          <a:ln>
            <a:solidFill>
              <a:schemeClr val="bg1">
                <a:lumMod val="75000"/>
              </a:schemeClr>
            </a:solidFill>
          </a:ln>
        </p:spPr>
      </p:pic>
      <p:pic>
        <p:nvPicPr>
          <p:cNvPr id="15" name="图片占位符 14"/>
          <p:cNvPicPr>
            <a:picLocks noChangeAspect="1" noGrp="1"/>
          </p:cNvPicPr>
          <p:nvPr>
            <p:ph idx="11" sz="quarter" type="pic"/>
          </p:nvPr>
        </p:nvPicPr>
        <p:blipFill>
          <a:blip r:embed="rId4">
            <a:grayscl/>
            <a:extLst>
              <a:ext uri="{28A0092B-C50C-407E-A947-70E740481C1C}">
                <a14:useLocalDpi/>
              </a:ext>
            </a:extLst>
          </a:blip>
          <a:stretch>
            <a:fillRect/>
          </a:stretch>
        </p:blipFill>
        <p:spPr>
          <a:ln>
            <a:solidFill>
              <a:schemeClr val="bg1">
                <a:lumMod val="75000"/>
              </a:schemeClr>
            </a:solidFill>
          </a:ln>
        </p:spPr>
      </p:pic>
      <p:pic>
        <p:nvPicPr>
          <p:cNvPr id="19" name="图片占位符 18"/>
          <p:cNvPicPr>
            <a:picLocks noChangeAspect="1" noGrp="1"/>
          </p:cNvPicPr>
          <p:nvPr>
            <p:ph idx="12" sz="quarter" type="pic"/>
          </p:nvPr>
        </p:nvPicPr>
        <p:blipFill>
          <a:blip r:embed="rId5">
            <a:grayscl/>
            <a:extLst>
              <a:ext uri="{28A0092B-C50C-407E-A947-70E740481C1C}">
                <a14:useLocalDpi/>
              </a:ext>
            </a:extLst>
          </a:blip>
          <a:stretch>
            <a:fillRect/>
          </a:stretch>
        </p:blipFill>
        <p:spPr>
          <a:ln>
            <a:solidFill>
              <a:schemeClr val="bg1">
                <a:lumMod val="75000"/>
              </a:schemeClr>
            </a:solidFill>
          </a:ln>
        </p:spPr>
      </p:pic>
      <p:pic>
        <p:nvPicPr>
          <p:cNvPr id="17" name="图片占位符 16"/>
          <p:cNvPicPr>
            <a:picLocks noChangeAspect="1" noGrp="1"/>
          </p:cNvPicPr>
          <p:nvPr>
            <p:ph idx="13" sz="quarter" type="pic"/>
          </p:nvPr>
        </p:nvPicPr>
        <p:blipFill>
          <a:blip r:embed="rId6">
            <a:grayscl/>
            <a:extLst>
              <a:ext uri="{28A0092B-C50C-407E-A947-70E740481C1C}">
                <a14:useLocalDpi/>
              </a:ext>
            </a:extLst>
          </a:blip>
          <a:stretch>
            <a:fillRect/>
          </a:stretch>
        </p:blipFill>
        <p:spPr>
          <a:ln>
            <a:solidFill>
              <a:schemeClr val="bg1">
                <a:lumMod val="75000"/>
              </a:schemeClr>
            </a:solidFill>
          </a:ln>
        </p:spPr>
      </p:pic>
      <p:grpSp>
        <p:nvGrpSpPr>
          <p:cNvPr id="20" name="组合 19"/>
          <p:cNvGrpSpPr/>
          <p:nvPr/>
        </p:nvGrpSpPr>
        <p:grpSpPr>
          <a:xfrm>
            <a:off x="6855105" y="2201110"/>
            <a:ext cx="4059638" cy="1781161"/>
            <a:chOff x="6798184" y="1678126"/>
            <a:chExt cx="4059638" cy="1781161"/>
          </a:xfrm>
        </p:grpSpPr>
        <p:sp>
          <p:nvSpPr>
            <p:cNvPr id="21" name="矩形 20"/>
            <p:cNvSpPr/>
            <p:nvPr/>
          </p:nvSpPr>
          <p:spPr>
            <a:xfrm>
              <a:off x="6798183" y="2074292"/>
              <a:ext cx="4059638" cy="1371600"/>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用户可以在投影仪或者计算机上进行演示也可以将演示文稿打印出来制作成胶片以便应用到更广泛的领域中</a:t>
              </a:r>
            </a:p>
          </p:txBody>
        </p:sp>
        <p:sp>
          <p:nvSpPr>
            <p:cNvPr id="22" name="矩形 21"/>
            <p:cNvSpPr/>
            <p:nvPr/>
          </p:nvSpPr>
          <p:spPr>
            <a:xfrm>
              <a:off x="6798182" y="1678126"/>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spTree>
    <p:extLst>
      <p:ext uri="{BB962C8B-B14F-4D97-AF65-F5344CB8AC3E}">
        <p14:creationId val="2372881773"/>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13"/>
                                        </p:tgtEl>
                                        <p:attrNameLst>
                                          <p:attrName>style.visibility</p:attrName>
                                        </p:attrNameLst>
                                      </p:cBhvr>
                                      <p:to>
                                        <p:strVal val="visible"/>
                                      </p:to>
                                    </p:set>
                                    <p:animEffect filter="fade" transition="in">
                                      <p:cBhvr>
                                        <p:cTn dur="1000" id="7"/>
                                        <p:tgtEl>
                                          <p:spTgt spid="13"/>
                                        </p:tgtEl>
                                      </p:cBhvr>
                                    </p:animEffect>
                                    <p:anim calcmode="lin" valueType="num">
                                      <p:cBhvr>
                                        <p:cTn dur="1000" fill="hold" id="8"/>
                                        <p:tgtEl>
                                          <p:spTgt spid="13"/>
                                        </p:tgtEl>
                                        <p:attrNameLst>
                                          <p:attrName>ppt_x</p:attrName>
                                        </p:attrNameLst>
                                      </p:cBhvr>
                                      <p:tavLst>
                                        <p:tav tm="0">
                                          <p:val>
                                            <p:strVal val="#ppt_x"/>
                                          </p:val>
                                        </p:tav>
                                        <p:tav tm="100000">
                                          <p:val>
                                            <p:strVal val="#ppt_x"/>
                                          </p:val>
                                        </p:tav>
                                      </p:tavLst>
                                    </p:anim>
                                    <p:anim calcmode="lin" valueType="num">
                                      <p:cBhvr>
                                        <p:cTn dur="1000" fill="hold" id="9"/>
                                        <p:tgtEl>
                                          <p:spTgt spid="13"/>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18" presetSubtype="12">
                                  <p:stCondLst>
                                    <p:cond delay="0"/>
                                  </p:stCondLst>
                                  <p:childTnLst>
                                    <p:set>
                                      <p:cBhvr>
                                        <p:cTn dur="1" fill="hold" id="12">
                                          <p:stCondLst>
                                            <p:cond delay="0"/>
                                          </p:stCondLst>
                                        </p:cTn>
                                        <p:tgtEl>
                                          <p:spTgt spid="15"/>
                                        </p:tgtEl>
                                        <p:attrNameLst>
                                          <p:attrName>style.visibility</p:attrName>
                                        </p:attrNameLst>
                                      </p:cBhvr>
                                      <p:to>
                                        <p:strVal val="visible"/>
                                      </p:to>
                                    </p:set>
                                    <p:animEffect filter="strips(downLeft)" transition="in">
                                      <p:cBhvr>
                                        <p:cTn dur="500" id="13"/>
                                        <p:tgtEl>
                                          <p:spTgt spid="15"/>
                                        </p:tgtEl>
                                      </p:cBhvr>
                                    </p:animEffect>
                                  </p:childTnLst>
                                </p:cTn>
                              </p:par>
                              <p:par>
                                <p:cTn fill="hold" id="14" nodeType="withEffect" presetClass="entr" presetID="18" presetSubtype="12">
                                  <p:stCondLst>
                                    <p:cond delay="0"/>
                                  </p:stCondLst>
                                  <p:childTnLst>
                                    <p:set>
                                      <p:cBhvr>
                                        <p:cTn dur="1" fill="hold" id="15">
                                          <p:stCondLst>
                                            <p:cond delay="0"/>
                                          </p:stCondLst>
                                        </p:cTn>
                                        <p:tgtEl>
                                          <p:spTgt spid="17"/>
                                        </p:tgtEl>
                                        <p:attrNameLst>
                                          <p:attrName>style.visibility</p:attrName>
                                        </p:attrNameLst>
                                      </p:cBhvr>
                                      <p:to>
                                        <p:strVal val="visible"/>
                                      </p:to>
                                    </p:set>
                                    <p:animEffect filter="strips(downLeft)" transition="in">
                                      <p:cBhvr>
                                        <p:cTn dur="500" id="16"/>
                                        <p:tgtEl>
                                          <p:spTgt spid="17"/>
                                        </p:tgtEl>
                                      </p:cBhvr>
                                    </p:animEffect>
                                  </p:childTnLst>
                                </p:cTn>
                              </p:par>
                              <p:par>
                                <p:cTn fill="hold" id="17" nodeType="withEffect" presetClass="entr" presetID="18" presetSubtype="12">
                                  <p:stCondLst>
                                    <p:cond delay="0"/>
                                  </p:stCondLst>
                                  <p:childTnLst>
                                    <p:set>
                                      <p:cBhvr>
                                        <p:cTn dur="1" fill="hold" id="18">
                                          <p:stCondLst>
                                            <p:cond delay="0"/>
                                          </p:stCondLst>
                                        </p:cTn>
                                        <p:tgtEl>
                                          <p:spTgt spid="19"/>
                                        </p:tgtEl>
                                        <p:attrNameLst>
                                          <p:attrName>style.visibility</p:attrName>
                                        </p:attrNameLst>
                                      </p:cBhvr>
                                      <p:to>
                                        <p:strVal val="visible"/>
                                      </p:to>
                                    </p:set>
                                    <p:animEffect filter="strips(downLeft)" transition="in">
                                      <p:cBhvr>
                                        <p:cTn dur="500" id="19"/>
                                        <p:tgtEl>
                                          <p:spTgt spid="19"/>
                                        </p:tgtEl>
                                      </p:cBhvr>
                                    </p:animEffect>
                                  </p:childTnLst>
                                </p:cTn>
                              </p:par>
                            </p:childTnLst>
                          </p:cTn>
                        </p:par>
                        <p:par>
                          <p:cTn fill="hold" id="20" nodeType="afterGroup">
                            <p:stCondLst>
                              <p:cond delay="1500"/>
                            </p:stCondLst>
                            <p:childTnLst>
                              <p:par>
                                <p:cTn fill="hold" id="21" nodeType="afterEffect" presetClass="entr" presetID="2" presetSubtype="2">
                                  <p:stCondLst>
                                    <p:cond delay="0"/>
                                  </p:stCondLst>
                                  <p:childTnLst>
                                    <p:set>
                                      <p:cBhvr>
                                        <p:cTn dur="1" fill="hold" id="22">
                                          <p:stCondLst>
                                            <p:cond delay="0"/>
                                          </p:stCondLst>
                                        </p:cTn>
                                        <p:tgtEl>
                                          <p:spTgt spid="20"/>
                                        </p:tgtEl>
                                        <p:attrNameLst>
                                          <p:attrName>style.visibility</p:attrName>
                                        </p:attrNameLst>
                                      </p:cBhvr>
                                      <p:to>
                                        <p:strVal val="visible"/>
                                      </p:to>
                                    </p:set>
                                    <p:anim calcmode="lin" valueType="num">
                                      <p:cBhvr additive="base">
                                        <p:cTn dur="1000" fill="hold" id="23"/>
                                        <p:tgtEl>
                                          <p:spTgt spid="20"/>
                                        </p:tgtEl>
                                        <p:attrNameLst>
                                          <p:attrName>ppt_x</p:attrName>
                                        </p:attrNameLst>
                                      </p:cBhvr>
                                      <p:tavLst>
                                        <p:tav tm="0">
                                          <p:val>
                                            <p:strVal val="1+#ppt_w/2"/>
                                          </p:val>
                                        </p:tav>
                                        <p:tav tm="100000">
                                          <p:val>
                                            <p:strVal val="#ppt_x"/>
                                          </p:val>
                                        </p:tav>
                                      </p:tavLst>
                                    </p:anim>
                                    <p:anim calcmode="lin" valueType="num">
                                      <p:cBhvr additive="base">
                                        <p:cTn dur="1000" fill="hold" id="24"/>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508000" y="4105072"/>
            <a:ext cx="11169650" cy="227667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pic>
        <p:nvPicPr>
          <p:cNvPr id="11" name="图片占位符 10"/>
          <p:cNvPicPr>
            <a:picLocks noChangeAspect="1" noGrp="1"/>
          </p:cNvPicPr>
          <p:nvPr>
            <p:ph idx="10" sz="quarter" type="pic"/>
          </p:nvPr>
        </p:nvPicPr>
        <p:blipFill>
          <a:blip r:embed="rId3">
            <a:grayscl/>
            <a:extLst>
              <a:ext uri="{28A0092B-C50C-407E-A947-70E740481C1C}">
                <a14:useLocalDpi/>
              </a:ext>
            </a:extLst>
          </a:blip>
          <a:stretch>
            <a:fillRect/>
          </a:stretch>
        </p:blipFill>
        <p:spPr/>
      </p:pic>
      <p:sp>
        <p:nvSpPr>
          <p:cNvPr id="4" name="矩形 3"/>
          <p:cNvSpPr/>
          <p:nvPr/>
        </p:nvSpPr>
        <p:spPr>
          <a:xfrm>
            <a:off x="514350" y="476250"/>
            <a:ext cx="11163300" cy="590550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nvGrpSpPr>
          <p:cNvPr id="26" name="组合 25"/>
          <p:cNvGrpSpPr/>
          <p:nvPr/>
        </p:nvGrpSpPr>
        <p:grpSpPr>
          <a:xfrm>
            <a:off x="7518400" y="3639241"/>
            <a:ext cx="906259" cy="906259"/>
            <a:chOff x="6781800" y="3514522"/>
            <a:chExt cx="1181100" cy="1181100"/>
          </a:xfrm>
        </p:grpSpPr>
        <p:sp>
          <p:nvSpPr>
            <p:cNvPr id="27" name="椭圆 26"/>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28" name="椭圆 12"/>
            <p:cNvSpPr/>
            <p:nvPr/>
          </p:nvSpPr>
          <p:spPr>
            <a:xfrm>
              <a:off x="7040950" y="3762172"/>
              <a:ext cx="662800" cy="685800"/>
            </a:xfrm>
            <a:custGeom>
              <a:gdLst>
                <a:gd fmla="*/ 94055 w 317452" name="connsiteX0"/>
                <a:gd fmla="*/ 135965 h 328468" name="connsiteY0"/>
                <a:gd fmla="*/ 94407 w 317452" name="connsiteX1"/>
                <a:gd fmla="*/ 136055 h 328468" name="connsiteY1"/>
                <a:gd fmla="*/ 104825 w 317452" name="connsiteX2"/>
                <a:gd fmla="*/ 158537 h 328468" name="connsiteY2"/>
                <a:gd fmla="*/ 106109 w 317452" name="connsiteX3"/>
                <a:gd fmla="*/ 161308 h 328468" name="connsiteY3"/>
                <a:gd fmla="*/ 98162 w 317452" name="connsiteX4"/>
                <a:gd fmla="*/ 160053 h 328468" name="connsiteY4"/>
                <a:gd fmla="*/ 96849 w 317452" name="connsiteX5"/>
                <a:gd fmla="*/ 160053 h 328468" name="connsiteY5"/>
                <a:gd fmla="*/ 92911 w 317452" name="connsiteX6"/>
                <a:gd fmla="*/ 137630 h 328468" name="connsiteY6"/>
                <a:gd fmla="*/ 93506 w 317452" name="connsiteX7"/>
                <a:gd fmla="*/ 136765 h 328468" name="connsiteY7"/>
                <a:gd fmla="*/ 39496 w 317452" name="connsiteX8"/>
                <a:gd fmla="*/ 115887 h 328468" name="connsiteY8"/>
                <a:gd fmla="*/ 51437 w 317452" name="connsiteX9"/>
                <a:gd fmla="*/ 165488 h 328468" name="connsiteY9"/>
                <a:gd fmla="*/ 48784 w 317452" name="connsiteX10"/>
                <a:gd fmla="*/ 166793 h 328468" name="connsiteY10"/>
                <a:gd fmla="*/ 47457 w 317452" name="connsiteX11"/>
                <a:gd fmla="*/ 170709 h 328468" name="connsiteY11"/>
                <a:gd fmla="*/ 48784 w 317452" name="connsiteX12"/>
                <a:gd fmla="*/ 173319 h 328468" name="connsiteY12"/>
                <a:gd fmla="*/ 52764 w 317452" name="connsiteX13"/>
                <a:gd fmla="*/ 175930 h 328468" name="connsiteY13"/>
                <a:gd fmla="*/ 55418 w 317452" name="connsiteX14"/>
                <a:gd fmla="*/ 174625 h 328468" name="connsiteY14"/>
                <a:gd fmla="*/ 87263 w 317452" name="connsiteX15"/>
                <a:gd fmla="*/ 216393 h 328468" name="connsiteY15"/>
                <a:gd fmla="*/ 55418 w 317452" name="connsiteX16"/>
                <a:gd fmla="*/ 230752 h 328468" name="connsiteY16"/>
                <a:gd fmla="*/ 38169 w 317452" name="connsiteX17"/>
                <a:gd fmla="*/ 224225 h 328468" name="connsiteY17"/>
                <a:gd fmla="*/ 1017 w 317452" name="connsiteX18"/>
                <a:gd fmla="*/ 147214 h 328468" name="connsiteY18"/>
                <a:gd fmla="*/ 7651 w 317452" name="connsiteX19"/>
                <a:gd fmla="*/ 128940 h 328468" name="connsiteY19"/>
                <a:gd fmla="*/ 39496 w 317452" name="connsiteX20"/>
                <a:gd fmla="*/ 115887 h 328468" name="connsiteY20"/>
                <a:gd fmla="*/ 63900 w 317452" name="connsiteX21"/>
                <a:gd fmla="*/ 106627 h 328468" name="connsiteY21"/>
                <a:gd fmla="*/ 71807 w 317452" name="connsiteX22"/>
                <a:gd fmla="*/ 114982 h 328468" name="connsiteY22"/>
                <a:gd fmla="*/ 81033 w 317452" name="connsiteX23"/>
                <a:gd fmla="*/ 133331 h 328468" name="connsiteY23"/>
                <a:gd fmla="*/ 87623 w 317452" name="connsiteX24"/>
                <a:gd fmla="*/ 130710 h 328468" name="connsiteY24"/>
                <a:gd fmla="*/ 95803 w 317452" name="connsiteX25"/>
                <a:gd fmla="*/ 133422 h 328468" name="connsiteY25"/>
                <a:gd fmla="*/ 94055 w 317452" name="connsiteX26"/>
                <a:gd fmla="*/ 135965 h 328468" name="connsiteY26"/>
                <a:gd fmla="*/ 89115 w 317452" name="connsiteX27"/>
                <a:gd fmla="*/ 134702 h 328468" name="connsiteY27"/>
                <a:gd fmla="*/ 83823 w 317452" name="connsiteX28"/>
                <a:gd fmla="*/ 137407 h 328468" name="connsiteY28"/>
                <a:gd fmla="*/ 82500 w 317452" name="connsiteX29"/>
                <a:gd fmla="*/ 137407 h 328468" name="connsiteY29"/>
                <a:gd fmla="*/ 97053 w 317452" name="connsiteX30"/>
                <a:gd fmla="*/ 169863 h 328468" name="connsiteY30"/>
                <a:gd fmla="*/ 98375 w 317452" name="connsiteX31"/>
                <a:gd fmla="*/ 169863 h 328468" name="connsiteY31"/>
                <a:gd fmla="*/ 103667 w 317452" name="connsiteX32"/>
                <a:gd fmla="*/ 167158 h 328468" name="connsiteY32"/>
                <a:gd fmla="*/ 106313 w 317452" name="connsiteX33"/>
                <a:gd fmla="*/ 161749 h 328468" name="connsiteY33"/>
                <a:gd fmla="*/ 106109 w 317452" name="connsiteX34"/>
                <a:gd fmla="*/ 161308 h 328468" name="connsiteY34"/>
                <a:gd fmla="*/ 109648 w 317452" name="connsiteX35"/>
                <a:gd fmla="*/ 161866 h 328468" name="connsiteY35"/>
                <a:gd fmla="*/ 110272 w 317452" name="connsiteX36"/>
                <a:gd fmla="*/ 161402 h 328468" name="connsiteY36"/>
                <a:gd fmla="*/ 110522 w 317452" name="connsiteX37"/>
                <a:gd fmla="*/ 164622 h 328468" name="connsiteY37"/>
                <a:gd fmla="*/ 106074 w 317452" name="connsiteX38"/>
                <a:gd fmla="*/ 170028 h 328468" name="connsiteY38"/>
                <a:gd fmla="*/ 99484 w 317452" name="connsiteX39"/>
                <a:gd fmla="*/ 172650 h 328468" name="connsiteY39"/>
                <a:gd fmla="*/ 107391 w 317452" name="connsiteX40"/>
                <a:gd fmla="*/ 192309 h 328468" name="connsiteY40"/>
                <a:gd fmla="*/ 100802 w 317452" name="connsiteX41"/>
                <a:gd fmla="*/ 211968 h 328468" name="connsiteY41"/>
                <a:gd fmla="*/ 91576 w 317452" name="connsiteX42"/>
                <a:gd fmla="*/ 215900 h 328468" name="connsiteY42"/>
                <a:gd fmla="*/ 59946 w 317452" name="connsiteX43"/>
                <a:gd fmla="*/ 172650 h 328468" name="connsiteY43"/>
                <a:gd fmla="*/ 62582 w 317452" name="connsiteX44"/>
                <a:gd fmla="*/ 171339 h 328468" name="connsiteY44"/>
                <a:gd fmla="*/ 63900 w 317452" name="connsiteX45"/>
                <a:gd fmla="*/ 166097 h 328468" name="connsiteY45"/>
                <a:gd fmla="*/ 62582 w 317452" name="connsiteX46"/>
                <a:gd fmla="*/ 163475 h 328468" name="connsiteY46"/>
                <a:gd fmla="*/ 58628 w 317452" name="connsiteX47"/>
                <a:gd fmla="*/ 162165 h 328468" name="connsiteY47"/>
                <a:gd fmla="*/ 54674 w 317452" name="connsiteX48"/>
                <a:gd fmla="*/ 163475 h 328468" name="connsiteY48"/>
                <a:gd fmla="*/ 42813 w 317452" name="connsiteX49"/>
                <a:gd fmla="*/ 111051 h 328468" name="connsiteY49"/>
                <a:gd fmla="*/ 52038 w 317452" name="connsiteX50"/>
                <a:gd fmla="*/ 107119 h 328468" name="connsiteY50"/>
                <a:gd fmla="*/ 63900 w 317452" name="connsiteX51"/>
                <a:gd fmla="*/ 106627 h 328468" name="connsiteY51"/>
                <a:gd fmla="*/ 221560 w 317452" name="connsiteX52"/>
                <a:gd fmla="*/ 67725 h 328468" name="connsiteY52"/>
                <a:gd fmla="*/ 239938 w 317452" name="connsiteX53"/>
                <a:gd fmla="*/ 67725 h 328468" name="connsiteY53"/>
                <a:gd fmla="*/ 249127 w 317452" name="connsiteX54"/>
                <a:gd fmla="*/ 90147 h 328468" name="connsiteY54"/>
                <a:gd fmla="*/ 249127 w 317452" name="connsiteX55"/>
                <a:gd fmla="*/ 99380 h 328468" name="connsiteY55"/>
                <a:gd fmla="*/ 259629 w 317452" name="connsiteX56"/>
                <a:gd fmla="*/ 162691 h 328468" name="connsiteY56"/>
                <a:gd fmla="*/ 300324 w 317452" name="connsiteX57"/>
                <a:gd fmla="*/ 193027 h 328468" name="connsiteY57"/>
                <a:gd fmla="*/ 304262 w 317452" name="connsiteX58"/>
                <a:gd fmla="*/ 215450 h 328468" name="connsiteY58"/>
                <a:gd fmla="*/ 283258 w 317452" name="connsiteX59"/>
                <a:gd fmla="*/ 219407 h 328468" name="connsiteY59"/>
                <a:gd fmla="*/ 281946 w 317452" name="connsiteX60"/>
                <a:gd fmla="*/ 218088 h 328468" name="connsiteY60"/>
                <a:gd fmla="*/ 236000 w 317452" name="connsiteX61"/>
                <a:gd fmla="*/ 185113 h 328468" name="connsiteY61"/>
                <a:gd fmla="*/ 229436 w 317452" name="connsiteX62"/>
                <a:gd fmla="*/ 174562 h 328468" name="connsiteY62"/>
                <a:gd fmla="*/ 224185 w 317452" name="connsiteX63"/>
                <a:gd fmla="*/ 145544 h 328468" name="connsiteY63"/>
                <a:gd fmla="*/ 196617 w 317452" name="connsiteX64"/>
                <a:gd fmla="*/ 194346 h 328468" name="connsiteY64"/>
                <a:gd fmla="*/ 229436 w 317452" name="connsiteX65"/>
                <a:gd fmla="*/ 243148 h 328468" name="connsiteY65"/>
                <a:gd fmla="*/ 230749 w 317452" name="connsiteX66"/>
                <a:gd fmla="*/ 265571 h 328468" name="connsiteY66"/>
                <a:gd fmla="*/ 195305 w 317452" name="connsiteX67"/>
                <a:gd fmla="*/ 318329 h 328468" name="connsiteY67"/>
                <a:gd fmla="*/ 169050 w 317452" name="connsiteX68"/>
                <a:gd fmla="*/ 323605 h 328468" name="connsiteY68"/>
                <a:gd fmla="*/ 167737 w 317452" name="connsiteX69"/>
                <a:gd fmla="*/ 323605 h 328468" name="connsiteY69"/>
                <a:gd fmla="*/ 162486 w 317452" name="connsiteX70"/>
                <a:gd fmla="*/ 297226 h 328468" name="connsiteY70"/>
                <a:gd fmla="*/ 191366 w 317452" name="connsiteX71"/>
                <a:gd fmla="*/ 255019 h 328468" name="connsiteY71"/>
                <a:gd fmla="*/ 167737 w 317452" name="connsiteX72"/>
                <a:gd fmla="*/ 220726 h 328468" name="connsiteY72"/>
                <a:gd fmla="*/ 70594 w 317452" name="connsiteX73"/>
                <a:gd fmla="*/ 322286 h 328468" name="connsiteY73"/>
                <a:gd fmla="*/ 46965 w 317452" name="connsiteX74"/>
                <a:gd fmla="*/ 326243 h 328468" name="connsiteY74"/>
                <a:gd fmla="*/ 44339 w 317452" name="connsiteX75"/>
                <a:gd fmla="*/ 322286 h 328468" name="connsiteY75"/>
                <a:gd fmla="*/ 43027 w 317452" name="connsiteX76"/>
                <a:gd fmla="*/ 295907 h 328468" name="connsiteY76"/>
                <a:gd fmla="*/ 144108 w 317452" name="connsiteX77"/>
                <a:gd fmla="*/ 189070 h 328468" name="connsiteY77"/>
                <a:gd fmla="*/ 148046 w 317452" name="connsiteX78"/>
                <a:gd fmla="*/ 177200 h 328468" name="connsiteY78"/>
                <a:gd fmla="*/ 190054 w 317452" name="connsiteX79"/>
                <a:gd fmla="*/ 103337 h 328468" name="connsiteY79"/>
                <a:gd fmla="*/ 151984 w 317452" name="connsiteX80"/>
                <a:gd fmla="*/ 107294 h 328468" name="connsiteY80"/>
                <a:gd fmla="*/ 119166 w 317452" name="connsiteX81"/>
                <a:gd fmla="*/ 154777 h 328468" name="connsiteY81"/>
                <a:gd fmla="*/ 110272 w 317452" name="connsiteX82"/>
                <a:gd fmla="*/ 161402 h 328468" name="connsiteY82"/>
                <a:gd fmla="*/ 110027 w 317452" name="connsiteX83"/>
                <a:gd fmla="*/ 158233 h 328468" name="connsiteY83"/>
                <a:gd fmla="*/ 99484 w 317452" name="connsiteX84"/>
                <a:gd fmla="*/ 134642 h 328468" name="connsiteY84"/>
                <a:gd fmla="*/ 95803 w 317452" name="connsiteX85"/>
                <a:gd fmla="*/ 133422 h 328468" name="connsiteY85"/>
                <a:gd fmla="*/ 97670 w 317452" name="connsiteX86"/>
                <a:gd fmla="*/ 130706 h 328468" name="connsiteY86"/>
                <a:gd fmla="*/ 130980 w 317452" name="connsiteX87"/>
                <a:gd fmla="*/ 82234 h 328468" name="connsiteY87"/>
                <a:gd fmla="*/ 141482 w 317452" name="connsiteX88"/>
                <a:gd fmla="*/ 75639 h 328468" name="connsiteY88"/>
                <a:gd fmla="*/ 221560 w 317452" name="connsiteX89"/>
                <a:gd fmla="*/ 67725 h 328468" name="connsiteY89"/>
                <a:gd fmla="*/ 276970 w 317452" name="connsiteX90"/>
                <a:gd fmla="*/ 0 h 328468" name="connsiteY90"/>
                <a:gd fmla="*/ 317452 w 317452" name="connsiteX91"/>
                <a:gd fmla="*/ 39688 h 328468" name="connsiteY91"/>
                <a:gd fmla="*/ 276970 w 317452" name="connsiteX92"/>
                <a:gd fmla="*/ 79376 h 328468" name="connsiteY92"/>
                <a:gd fmla="*/ 236488 w 317452" name="connsiteX93"/>
                <a:gd fmla="*/ 39688 h 328468" name="connsiteY93"/>
                <a:gd fmla="*/ 276970 w 317452" name="connsiteX94"/>
                <a:gd fmla="*/ 0 h 328468" name="connsiteY9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b="b" l="l" r="r" t="t"/>
              <a:pathLst>
                <a:path h="328468" w="317452">
                  <a:moveTo>
                    <a:pt x="94055" y="135965"/>
                  </a:moveTo>
                  <a:lnTo>
                    <a:pt x="94407" y="136055"/>
                  </a:lnTo>
                  <a:cubicBezTo>
                    <a:pt x="100360" y="148902"/>
                    <a:pt x="103337" y="155325"/>
                    <a:pt x="104825" y="158537"/>
                  </a:cubicBezTo>
                  <a:lnTo>
                    <a:pt x="106109" y="161308"/>
                  </a:lnTo>
                  <a:lnTo>
                    <a:pt x="98162" y="160053"/>
                  </a:lnTo>
                  <a:cubicBezTo>
                    <a:pt x="98162" y="160053"/>
                    <a:pt x="96849" y="160053"/>
                    <a:pt x="96849" y="160053"/>
                  </a:cubicBezTo>
                  <a:cubicBezTo>
                    <a:pt x="90285" y="154777"/>
                    <a:pt x="87660" y="144225"/>
                    <a:pt x="92911" y="137630"/>
                  </a:cubicBezTo>
                  <a:cubicBezTo>
                    <a:pt x="92911" y="137630"/>
                    <a:pt x="92911" y="137630"/>
                    <a:pt x="93506" y="136765"/>
                  </a:cubicBezTo>
                  <a:close/>
                  <a:moveTo>
                    <a:pt x="39496" y="115887"/>
                  </a:moveTo>
                  <a:cubicBezTo>
                    <a:pt x="39496" y="115887"/>
                    <a:pt x="39496" y="115887"/>
                    <a:pt x="51437" y="165488"/>
                  </a:cubicBezTo>
                  <a:cubicBezTo>
                    <a:pt x="51437" y="165488"/>
                    <a:pt x="51437" y="165488"/>
                    <a:pt x="48784" y="166793"/>
                  </a:cubicBezTo>
                  <a:cubicBezTo>
                    <a:pt x="47457" y="166793"/>
                    <a:pt x="47457" y="169403"/>
                    <a:pt x="47457" y="170709"/>
                  </a:cubicBezTo>
                  <a:cubicBezTo>
                    <a:pt x="47457" y="170709"/>
                    <a:pt x="47457" y="170709"/>
                    <a:pt x="48784" y="173319"/>
                  </a:cubicBezTo>
                  <a:cubicBezTo>
                    <a:pt x="50111" y="175930"/>
                    <a:pt x="51437" y="175930"/>
                    <a:pt x="52764" y="175930"/>
                  </a:cubicBezTo>
                  <a:lnTo>
                    <a:pt x="55418" y="174625"/>
                  </a:lnTo>
                  <a:cubicBezTo>
                    <a:pt x="55418" y="174625"/>
                    <a:pt x="55418" y="174625"/>
                    <a:pt x="87263" y="216393"/>
                  </a:cubicBezTo>
                  <a:cubicBezTo>
                    <a:pt x="87263" y="216393"/>
                    <a:pt x="87263" y="216393"/>
                    <a:pt x="55418" y="230752"/>
                  </a:cubicBezTo>
                  <a:cubicBezTo>
                    <a:pt x="48784" y="233362"/>
                    <a:pt x="40823" y="230752"/>
                    <a:pt x="38169" y="224225"/>
                  </a:cubicBezTo>
                  <a:cubicBezTo>
                    <a:pt x="38169" y="224225"/>
                    <a:pt x="38169" y="224225"/>
                    <a:pt x="1017" y="147214"/>
                  </a:cubicBezTo>
                  <a:cubicBezTo>
                    <a:pt x="-1637" y="140687"/>
                    <a:pt x="1017" y="132856"/>
                    <a:pt x="7651" y="128940"/>
                  </a:cubicBezTo>
                  <a:cubicBezTo>
                    <a:pt x="7651" y="128940"/>
                    <a:pt x="7651" y="128940"/>
                    <a:pt x="39496" y="115887"/>
                  </a:cubicBezTo>
                  <a:close/>
                  <a:moveTo>
                    <a:pt x="63900" y="106627"/>
                  </a:moveTo>
                  <a:cubicBezTo>
                    <a:pt x="67524" y="108102"/>
                    <a:pt x="70489" y="111051"/>
                    <a:pt x="71807" y="114982"/>
                  </a:cubicBezTo>
                  <a:cubicBezTo>
                    <a:pt x="71807" y="114982"/>
                    <a:pt x="71807" y="114982"/>
                    <a:pt x="81033" y="133331"/>
                  </a:cubicBezTo>
                  <a:cubicBezTo>
                    <a:pt x="81033" y="133331"/>
                    <a:pt x="81033" y="133331"/>
                    <a:pt x="87623" y="130710"/>
                  </a:cubicBezTo>
                  <a:lnTo>
                    <a:pt x="95803" y="133422"/>
                  </a:lnTo>
                  <a:lnTo>
                    <a:pt x="94055" y="135965"/>
                  </a:lnTo>
                  <a:lnTo>
                    <a:pt x="89115" y="134702"/>
                  </a:lnTo>
                  <a:cubicBezTo>
                    <a:pt x="89115" y="134702"/>
                    <a:pt x="89115" y="134702"/>
                    <a:pt x="83823" y="137407"/>
                  </a:cubicBezTo>
                  <a:cubicBezTo>
                    <a:pt x="83823" y="137407"/>
                    <a:pt x="82500" y="137407"/>
                    <a:pt x="82500" y="137407"/>
                  </a:cubicBezTo>
                  <a:cubicBezTo>
                    <a:pt x="82500" y="137407"/>
                    <a:pt x="82500" y="137407"/>
                    <a:pt x="97053" y="169863"/>
                  </a:cubicBezTo>
                  <a:cubicBezTo>
                    <a:pt x="97053" y="169863"/>
                    <a:pt x="97053" y="169863"/>
                    <a:pt x="98375" y="169863"/>
                  </a:cubicBezTo>
                  <a:lnTo>
                    <a:pt x="103667" y="167158"/>
                  </a:lnTo>
                  <a:cubicBezTo>
                    <a:pt x="106313" y="165806"/>
                    <a:pt x="106313" y="163101"/>
                    <a:pt x="106313" y="161749"/>
                  </a:cubicBezTo>
                  <a:lnTo>
                    <a:pt x="106109" y="161308"/>
                  </a:lnTo>
                  <a:lnTo>
                    <a:pt x="109648" y="161866"/>
                  </a:lnTo>
                  <a:lnTo>
                    <a:pt x="110272" y="161402"/>
                  </a:lnTo>
                  <a:lnTo>
                    <a:pt x="110522" y="164622"/>
                  </a:lnTo>
                  <a:cubicBezTo>
                    <a:pt x="109698" y="166752"/>
                    <a:pt x="108051" y="168718"/>
                    <a:pt x="106074" y="170028"/>
                  </a:cubicBezTo>
                  <a:cubicBezTo>
                    <a:pt x="106074" y="170028"/>
                    <a:pt x="106074" y="170028"/>
                    <a:pt x="99484" y="172650"/>
                  </a:cubicBezTo>
                  <a:cubicBezTo>
                    <a:pt x="99484" y="172650"/>
                    <a:pt x="99484" y="172650"/>
                    <a:pt x="107391" y="192309"/>
                  </a:cubicBezTo>
                  <a:cubicBezTo>
                    <a:pt x="111345" y="198862"/>
                    <a:pt x="107391" y="208036"/>
                    <a:pt x="100802" y="211968"/>
                  </a:cubicBezTo>
                  <a:cubicBezTo>
                    <a:pt x="100802" y="211968"/>
                    <a:pt x="100802" y="211968"/>
                    <a:pt x="91576" y="215900"/>
                  </a:cubicBezTo>
                  <a:cubicBezTo>
                    <a:pt x="91576" y="215900"/>
                    <a:pt x="91576" y="215900"/>
                    <a:pt x="59946" y="172650"/>
                  </a:cubicBezTo>
                  <a:cubicBezTo>
                    <a:pt x="59946" y="172650"/>
                    <a:pt x="59946" y="172650"/>
                    <a:pt x="62582" y="171339"/>
                  </a:cubicBezTo>
                  <a:cubicBezTo>
                    <a:pt x="65218" y="170028"/>
                    <a:pt x="65218" y="167407"/>
                    <a:pt x="63900" y="166097"/>
                  </a:cubicBezTo>
                  <a:cubicBezTo>
                    <a:pt x="63900" y="166097"/>
                    <a:pt x="63900" y="166097"/>
                    <a:pt x="62582" y="163475"/>
                  </a:cubicBezTo>
                  <a:cubicBezTo>
                    <a:pt x="62582" y="162165"/>
                    <a:pt x="59946" y="160854"/>
                    <a:pt x="58628" y="162165"/>
                  </a:cubicBezTo>
                  <a:cubicBezTo>
                    <a:pt x="58628" y="162165"/>
                    <a:pt x="58628" y="162165"/>
                    <a:pt x="54674" y="163475"/>
                  </a:cubicBezTo>
                  <a:cubicBezTo>
                    <a:pt x="54674" y="163475"/>
                    <a:pt x="54674" y="163475"/>
                    <a:pt x="42813" y="111051"/>
                  </a:cubicBezTo>
                  <a:cubicBezTo>
                    <a:pt x="42813" y="111051"/>
                    <a:pt x="42813" y="111051"/>
                    <a:pt x="52038" y="107119"/>
                  </a:cubicBezTo>
                  <a:cubicBezTo>
                    <a:pt x="55992" y="105153"/>
                    <a:pt x="60275" y="105153"/>
                    <a:pt x="63900" y="106627"/>
                  </a:cubicBezTo>
                  <a:close/>
                  <a:moveTo>
                    <a:pt x="221560" y="67725"/>
                  </a:moveTo>
                  <a:cubicBezTo>
                    <a:pt x="226810" y="65087"/>
                    <a:pt x="234687" y="65087"/>
                    <a:pt x="239938" y="67725"/>
                  </a:cubicBezTo>
                  <a:cubicBezTo>
                    <a:pt x="247814" y="73001"/>
                    <a:pt x="250440" y="80915"/>
                    <a:pt x="249127" y="90147"/>
                  </a:cubicBezTo>
                  <a:cubicBezTo>
                    <a:pt x="249127" y="92785"/>
                    <a:pt x="249127" y="96742"/>
                    <a:pt x="249127" y="99380"/>
                  </a:cubicBezTo>
                  <a:cubicBezTo>
                    <a:pt x="249127" y="99380"/>
                    <a:pt x="249127" y="99380"/>
                    <a:pt x="259629" y="162691"/>
                  </a:cubicBezTo>
                  <a:cubicBezTo>
                    <a:pt x="259629" y="162691"/>
                    <a:pt x="259629" y="162691"/>
                    <a:pt x="300324" y="193027"/>
                  </a:cubicBezTo>
                  <a:cubicBezTo>
                    <a:pt x="308200" y="198303"/>
                    <a:pt x="309513" y="207536"/>
                    <a:pt x="304262" y="215450"/>
                  </a:cubicBezTo>
                  <a:cubicBezTo>
                    <a:pt x="299011" y="222045"/>
                    <a:pt x="289822" y="223363"/>
                    <a:pt x="283258" y="219407"/>
                  </a:cubicBezTo>
                  <a:cubicBezTo>
                    <a:pt x="283258" y="219407"/>
                    <a:pt x="281946" y="219407"/>
                    <a:pt x="281946" y="218088"/>
                  </a:cubicBezTo>
                  <a:cubicBezTo>
                    <a:pt x="281946" y="218088"/>
                    <a:pt x="281946" y="218088"/>
                    <a:pt x="236000" y="185113"/>
                  </a:cubicBezTo>
                  <a:cubicBezTo>
                    <a:pt x="232061" y="182475"/>
                    <a:pt x="230749" y="178518"/>
                    <a:pt x="229436" y="174562"/>
                  </a:cubicBezTo>
                  <a:cubicBezTo>
                    <a:pt x="229436" y="174562"/>
                    <a:pt x="229436" y="174562"/>
                    <a:pt x="224185" y="145544"/>
                  </a:cubicBezTo>
                  <a:cubicBezTo>
                    <a:pt x="224185" y="145544"/>
                    <a:pt x="224185" y="145544"/>
                    <a:pt x="196617" y="194346"/>
                  </a:cubicBezTo>
                  <a:cubicBezTo>
                    <a:pt x="196617" y="194346"/>
                    <a:pt x="196617" y="194346"/>
                    <a:pt x="229436" y="243148"/>
                  </a:cubicBezTo>
                  <a:cubicBezTo>
                    <a:pt x="234687" y="249743"/>
                    <a:pt x="234687" y="258976"/>
                    <a:pt x="230749" y="265571"/>
                  </a:cubicBezTo>
                  <a:cubicBezTo>
                    <a:pt x="230749" y="265571"/>
                    <a:pt x="230749" y="265571"/>
                    <a:pt x="195305" y="318329"/>
                  </a:cubicBezTo>
                  <a:cubicBezTo>
                    <a:pt x="188741" y="326243"/>
                    <a:pt x="178239" y="328881"/>
                    <a:pt x="169050" y="323605"/>
                  </a:cubicBezTo>
                  <a:cubicBezTo>
                    <a:pt x="169050" y="323605"/>
                    <a:pt x="169050" y="323605"/>
                    <a:pt x="167737" y="323605"/>
                  </a:cubicBezTo>
                  <a:cubicBezTo>
                    <a:pt x="159861" y="318329"/>
                    <a:pt x="157235" y="305140"/>
                    <a:pt x="162486" y="297226"/>
                  </a:cubicBezTo>
                  <a:cubicBezTo>
                    <a:pt x="162486" y="297226"/>
                    <a:pt x="162486" y="297226"/>
                    <a:pt x="191366" y="255019"/>
                  </a:cubicBezTo>
                  <a:cubicBezTo>
                    <a:pt x="191366" y="255019"/>
                    <a:pt x="191366" y="255019"/>
                    <a:pt x="167737" y="220726"/>
                  </a:cubicBezTo>
                  <a:cubicBezTo>
                    <a:pt x="167737" y="220726"/>
                    <a:pt x="167737" y="220726"/>
                    <a:pt x="70594" y="322286"/>
                  </a:cubicBezTo>
                  <a:cubicBezTo>
                    <a:pt x="65343" y="328881"/>
                    <a:pt x="54841" y="330200"/>
                    <a:pt x="46965" y="326243"/>
                  </a:cubicBezTo>
                  <a:cubicBezTo>
                    <a:pt x="45652" y="324924"/>
                    <a:pt x="44339" y="323605"/>
                    <a:pt x="44339" y="322286"/>
                  </a:cubicBezTo>
                  <a:cubicBezTo>
                    <a:pt x="36463" y="315691"/>
                    <a:pt x="36463" y="303821"/>
                    <a:pt x="43027" y="295907"/>
                  </a:cubicBezTo>
                  <a:cubicBezTo>
                    <a:pt x="43027" y="295907"/>
                    <a:pt x="43027" y="295907"/>
                    <a:pt x="144108" y="189070"/>
                  </a:cubicBezTo>
                  <a:cubicBezTo>
                    <a:pt x="144108" y="185113"/>
                    <a:pt x="145421" y="181156"/>
                    <a:pt x="148046" y="177200"/>
                  </a:cubicBezTo>
                  <a:cubicBezTo>
                    <a:pt x="148046" y="177200"/>
                    <a:pt x="148046" y="177200"/>
                    <a:pt x="190054" y="103337"/>
                  </a:cubicBezTo>
                  <a:cubicBezTo>
                    <a:pt x="190054" y="103337"/>
                    <a:pt x="190054" y="103337"/>
                    <a:pt x="151984" y="107294"/>
                  </a:cubicBezTo>
                  <a:cubicBezTo>
                    <a:pt x="151984" y="107294"/>
                    <a:pt x="151984" y="107294"/>
                    <a:pt x="119166" y="154777"/>
                  </a:cubicBezTo>
                  <a:lnTo>
                    <a:pt x="110272" y="161402"/>
                  </a:lnTo>
                  <a:lnTo>
                    <a:pt x="110027" y="158233"/>
                  </a:lnTo>
                  <a:cubicBezTo>
                    <a:pt x="99484" y="134642"/>
                    <a:pt x="99484" y="134642"/>
                    <a:pt x="99484" y="134642"/>
                  </a:cubicBezTo>
                  <a:lnTo>
                    <a:pt x="95803" y="133422"/>
                  </a:lnTo>
                  <a:lnTo>
                    <a:pt x="97670" y="130706"/>
                  </a:lnTo>
                  <a:cubicBezTo>
                    <a:pt x="102428" y="123781"/>
                    <a:pt x="111946" y="109932"/>
                    <a:pt x="130980" y="82234"/>
                  </a:cubicBezTo>
                  <a:cubicBezTo>
                    <a:pt x="133606" y="78277"/>
                    <a:pt x="137544" y="75639"/>
                    <a:pt x="141482" y="75639"/>
                  </a:cubicBezTo>
                  <a:cubicBezTo>
                    <a:pt x="141482" y="75639"/>
                    <a:pt x="141482" y="75639"/>
                    <a:pt x="221560" y="67725"/>
                  </a:cubicBezTo>
                  <a:close/>
                  <a:moveTo>
                    <a:pt x="276970" y="0"/>
                  </a:moveTo>
                  <a:cubicBezTo>
                    <a:pt x="299328" y="0"/>
                    <a:pt x="317452" y="17769"/>
                    <a:pt x="317452" y="39688"/>
                  </a:cubicBezTo>
                  <a:cubicBezTo>
                    <a:pt x="317452" y="61607"/>
                    <a:pt x="299328" y="79376"/>
                    <a:pt x="276970" y="79376"/>
                  </a:cubicBezTo>
                  <a:cubicBezTo>
                    <a:pt x="254612" y="79376"/>
                    <a:pt x="236488" y="61607"/>
                    <a:pt x="236488" y="39688"/>
                  </a:cubicBezTo>
                  <a:cubicBezTo>
                    <a:pt x="236488" y="17769"/>
                    <a:pt x="254612" y="0"/>
                    <a:pt x="27697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grpSp>
        <p:nvGrpSpPr>
          <p:cNvPr id="29" name="组合 28"/>
          <p:cNvGrpSpPr/>
          <p:nvPr/>
        </p:nvGrpSpPr>
        <p:grpSpPr>
          <a:xfrm>
            <a:off x="8785673" y="3639241"/>
            <a:ext cx="906259" cy="906259"/>
            <a:chOff x="6781800" y="3514522"/>
            <a:chExt cx="1181100" cy="1181100"/>
          </a:xfrm>
        </p:grpSpPr>
        <p:sp>
          <p:nvSpPr>
            <p:cNvPr id="30" name="椭圆 29"/>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31" name="椭圆 16"/>
            <p:cNvSpPr/>
            <p:nvPr/>
          </p:nvSpPr>
          <p:spPr>
            <a:xfrm>
              <a:off x="7029450" y="3790287"/>
              <a:ext cx="685800" cy="629569"/>
            </a:xfrm>
            <a:custGeom>
              <a:gdLst>
                <a:gd fmla="*/ 117399 w 337212" name="connsiteX0"/>
                <a:gd fmla="*/ 192088 h 309563" name="connsiteY0"/>
                <a:gd fmla="*/ 130099 w 337212" name="connsiteX1"/>
                <a:gd fmla="*/ 196036 h 309563" name="connsiteY1"/>
                <a:gd fmla="*/ 130099 w 337212" name="connsiteX2"/>
                <a:gd fmla="*/ 278941 h 309563" name="connsiteY2"/>
                <a:gd fmla="*/ 117399 w 337212" name="connsiteX3"/>
                <a:gd fmla="*/ 292101 h 309563" name="connsiteY3"/>
                <a:gd fmla="*/ 176137 w 337212" name="connsiteX4"/>
                <a:gd fmla="*/ 187325 h 309563" name="connsiteY4"/>
                <a:gd fmla="*/ 187250 w 337212" name="connsiteX5"/>
                <a:gd fmla="*/ 191271 h 309563" name="connsiteY5"/>
                <a:gd fmla="*/ 187250 w 337212" name="connsiteX6"/>
                <a:gd fmla="*/ 267562 h 309563" name="connsiteY6"/>
                <a:gd fmla="*/ 176137 w 337212" name="connsiteX7"/>
                <a:gd fmla="*/ 279400 h 309563" name="connsiteY7"/>
                <a:gd fmla="*/ 176137 w 337212" name="connsiteX8"/>
                <a:gd fmla="*/ 187325 h 309563" name="connsiteY8"/>
                <a:gd fmla="*/ 231699 w 337212" name="connsiteX9"/>
                <a:gd fmla="*/ 180975 h 309563" name="connsiteY9"/>
                <a:gd fmla="*/ 239637 w 337212" name="connsiteX10"/>
                <a:gd fmla="*/ 184982 h 309563" name="connsiteY10"/>
                <a:gd fmla="*/ 239637 w 337212" name="connsiteX11"/>
                <a:gd fmla="*/ 254429 h 309563" name="connsiteY11"/>
                <a:gd fmla="*/ 231699 w 337212" name="connsiteX12"/>
                <a:gd fmla="*/ 265113 h 309563" name="connsiteY12"/>
                <a:gd fmla="*/ 277737 w 337212" name="connsiteX13"/>
                <a:gd fmla="*/ 177800 h 309563" name="connsiteY13"/>
                <a:gd fmla="*/ 287262 w 337212" name="connsiteX14"/>
                <a:gd fmla="*/ 180398 h 309563" name="connsiteY14"/>
                <a:gd fmla="*/ 287262 w 337212" name="connsiteX15"/>
                <a:gd fmla="*/ 238847 h 309563" name="connsiteY15"/>
                <a:gd fmla="*/ 277737 w 337212" name="connsiteX16"/>
                <a:gd fmla="*/ 249238 h 309563" name="connsiteY16"/>
                <a:gd fmla="*/ 280912 w 337212" name="connsiteX17"/>
                <a:gd fmla="*/ 92075 h 309563" name="connsiteY17"/>
                <a:gd fmla="*/ 307493 w 337212" name="connsiteX18"/>
                <a:gd fmla="*/ 92075 h 309563" name="connsiteY18"/>
                <a:gd fmla="*/ 315468 w 337212" name="connsiteX19"/>
                <a:gd fmla="*/ 97314 h 309563" name="connsiteY19"/>
                <a:gd fmla="*/ 336733 w 337212" name="connsiteX20"/>
                <a:gd fmla="*/ 158869 h 309563" name="connsiteY20"/>
                <a:gd fmla="*/ 331417 w 337212" name="connsiteX21"/>
                <a:gd fmla="*/ 169347 h 309563" name="connsiteY21"/>
                <a:gd fmla="*/ 320784 w 337212" name="connsiteX22"/>
                <a:gd fmla="*/ 164108 h 309563" name="connsiteY22"/>
                <a:gd fmla="*/ 314139 w 337212" name="connsiteX23"/>
                <a:gd fmla="*/ 145772 h 309563" name="connsiteY23"/>
                <a:gd fmla="*/ 314139 w 337212" name="connsiteX24"/>
                <a:gd fmla="*/ 238761 h 309563" name="connsiteY24"/>
                <a:gd fmla="*/ 304835 w 337212" name="connsiteX25"/>
                <a:gd fmla="*/ 249238 h 309563" name="connsiteY25"/>
                <a:gd fmla="*/ 294203 w 337212" name="connsiteX26"/>
                <a:gd fmla="*/ 238761 h 309563" name="connsiteY26"/>
                <a:gd fmla="*/ 294203 w 337212" name="connsiteX27"/>
                <a:gd fmla="*/ 179824 h 309563" name="connsiteY27"/>
                <a:gd fmla="*/ 288886 w 337212" name="connsiteX28"/>
                <a:gd fmla="*/ 179824 h 309563" name="connsiteY28"/>
                <a:gd fmla="*/ 294203 w 337212" name="connsiteX29"/>
                <a:gd fmla="*/ 178515 h 309563" name="connsiteY29"/>
                <a:gd fmla="*/ 304835 w 337212" name="connsiteX30"/>
                <a:gd fmla="*/ 157560 h 309563" name="connsiteY30"/>
                <a:gd fmla="*/ 280912 w 337212" name="connsiteX31"/>
                <a:gd fmla="*/ 92075 h 309563" name="connsiteY31"/>
                <a:gd fmla="*/ 231699 w 337212" name="connsiteX32"/>
                <a:gd fmla="*/ 82550 h 309563" name="connsiteY32"/>
                <a:gd fmla="*/ 243745 w 337212" name="connsiteX33"/>
                <a:gd fmla="*/ 82550 h 309563" name="connsiteY33"/>
                <a:gd fmla="*/ 262484 w 337212" name="connsiteX34"/>
                <a:gd fmla="*/ 82550 h 309563" name="connsiteY34"/>
                <a:gd fmla="*/ 273192 w 337212" name="connsiteX35"/>
                <a:gd fmla="*/ 89117 h 309563" name="connsiteY35"/>
                <a:gd fmla="*/ 297285 w 337212" name="connsiteX36"/>
                <a:gd fmla="*/ 160041 h 309563" name="connsiteY36"/>
                <a:gd fmla="*/ 291931 w 337212" name="connsiteX37"/>
                <a:gd fmla="*/ 171861 h 309563" name="connsiteY37"/>
                <a:gd fmla="*/ 279885 w 337212" name="connsiteX38"/>
                <a:gd fmla="*/ 166608 h 309563" name="connsiteY38"/>
                <a:gd fmla="*/ 271854 w 337212" name="connsiteX39"/>
                <a:gd fmla="*/ 144280 h 309563" name="connsiteY39"/>
                <a:gd fmla="*/ 271854 w 337212" name="connsiteX40"/>
                <a:gd fmla="*/ 253292 h 309563" name="connsiteY40"/>
                <a:gd fmla="*/ 259807 w 337212" name="connsiteX41"/>
                <a:gd fmla="*/ 265113 h 309563" name="connsiteY41"/>
                <a:gd fmla="*/ 247761 w 337212" name="connsiteX42"/>
                <a:gd fmla="*/ 253292 h 309563" name="connsiteY42"/>
                <a:gd fmla="*/ 247761 w 337212" name="connsiteX43"/>
                <a:gd fmla="*/ 183682 h 309563" name="connsiteY43"/>
                <a:gd fmla="*/ 258469 w 337212" name="connsiteX44"/>
                <a:gd fmla="*/ 160041 h 309563" name="connsiteY44"/>
                <a:gd fmla="*/ 231699 w 337212" name="connsiteX45"/>
                <a:gd fmla="*/ 82550 h 309563" name="connsiteY45"/>
                <a:gd fmla="*/ 177724 w 337212" name="connsiteX46"/>
                <a:gd fmla="*/ 77788 h 309563" name="connsiteY46"/>
                <a:gd fmla="*/ 214510 w 337212" name="connsiteX47"/>
                <a:gd fmla="*/ 77788 h 309563" name="connsiteY47"/>
                <a:gd fmla="*/ 225021 w 337212" name="connsiteX48"/>
                <a:gd fmla="*/ 85643 h 309563" name="connsiteY48"/>
                <a:gd fmla="*/ 252610 w 337212" name="connsiteX49"/>
                <a:gd fmla="*/ 162884 h 309563" name="connsiteY49"/>
                <a:gd fmla="*/ 246041 w 337212" name="connsiteX50"/>
                <a:gd fmla="*/ 175976 h 309563" name="connsiteY50"/>
                <a:gd fmla="*/ 231590 w 337212" name="connsiteX51"/>
                <a:gd fmla="*/ 169430 h 309563" name="connsiteY51"/>
                <a:gd fmla="*/ 223707 w 337212" name="connsiteX52"/>
                <a:gd fmla="*/ 145865 h 309563" name="connsiteY52"/>
                <a:gd fmla="*/ 223707 w 337212" name="connsiteX53"/>
                <a:gd fmla="*/ 266309 h 309563" name="connsiteY53"/>
                <a:gd fmla="*/ 210569 w 337212" name="connsiteX54"/>
                <a:gd fmla="*/ 279401 h 309563" name="connsiteY54"/>
                <a:gd fmla="*/ 198745 w 337212" name="connsiteX55"/>
                <a:gd fmla="*/ 266309 h 309563" name="connsiteY55"/>
                <a:gd fmla="*/ 198745 w 337212" name="connsiteX56"/>
                <a:gd fmla="*/ 189068 h 309563" name="connsiteY56"/>
                <a:gd fmla="*/ 197759 w 337212" name="connsiteX57"/>
                <a:gd fmla="*/ 189068 h 309563" name="connsiteY57"/>
                <a:gd fmla="*/ 194803 w 337212" name="connsiteX58"/>
                <a:gd fmla="*/ 189068 h 309563" name="connsiteY58"/>
                <a:gd fmla="*/ 206628 w 337212" name="connsiteX59"/>
                <a:gd fmla="*/ 178595 h 309563" name="connsiteY59"/>
                <a:gd fmla="*/ 206628 w 337212" name="connsiteX60"/>
                <a:gd fmla="*/ 162884 h 309563" name="connsiteY60"/>
                <a:gd fmla="*/ 177724 w 337212" name="connsiteX61"/>
                <a:gd fmla="*/ 79097 h 309563" name="connsiteY61"/>
                <a:gd fmla="*/ 177724 w 337212" name="connsiteX62"/>
                <a:gd fmla="*/ 77788 h 309563" name="connsiteY62"/>
                <a:gd fmla="*/ 120574 w 337212" name="connsiteX63"/>
                <a:gd fmla="*/ 73025 h 309563" name="connsiteY63"/>
                <a:gd fmla="*/ 157008 w 337212" name="connsiteX64"/>
                <a:gd fmla="*/ 73025 h 309563" name="connsiteY64"/>
                <a:gd fmla="*/ 168720 w 337212" name="connsiteX65"/>
                <a:gd fmla="*/ 80953 h 309563" name="connsiteY65"/>
                <a:gd fmla="*/ 197347 w 337212" name="connsiteX66"/>
                <a:gd fmla="*/ 166840 h 309563" name="connsiteY66"/>
                <a:gd fmla="*/ 190840 w 337212" name="connsiteX67"/>
                <a:gd fmla="*/ 181375 h 309563" name="connsiteY67"/>
                <a:gd fmla="*/ 176527 w 337212" name="connsiteX68"/>
                <a:gd fmla="*/ 173447 h 309563" name="connsiteY68"/>
                <a:gd fmla="*/ 167418 w 337212" name="connsiteX69"/>
                <a:gd fmla="*/ 148341 h 309563" name="connsiteY69"/>
                <a:gd fmla="*/ 167418 w 337212" name="connsiteX70"/>
                <a:gd fmla="*/ 279153 h 309563" name="connsiteY70"/>
                <a:gd fmla="*/ 153105 w 337212" name="connsiteX71"/>
                <a:gd fmla="*/ 293688 h 309563" name="connsiteY71"/>
                <a:gd fmla="*/ 140093 w 337212" name="connsiteX72"/>
                <a:gd fmla="*/ 279153 h 309563" name="connsiteY72"/>
                <a:gd fmla="*/ 140093 w 337212" name="connsiteX73"/>
                <a:gd fmla="*/ 195909 h 309563" name="connsiteY73"/>
                <a:gd fmla="*/ 133586 w 337212" name="connsiteX74"/>
                <a:gd fmla="*/ 195909 h 309563" name="connsiteY74"/>
                <a:gd fmla="*/ 138791 w 337212" name="connsiteX75"/>
                <a:gd fmla="*/ 194588 h 309563" name="connsiteY75"/>
                <a:gd fmla="*/ 151804 w 337212" name="connsiteX76"/>
                <a:gd fmla="*/ 166840 h 309563" name="connsiteY76"/>
                <a:gd fmla="*/ 120574 w 337212" name="connsiteX77"/>
                <a:gd fmla="*/ 73025 h 309563" name="connsiteY77"/>
                <a:gd fmla="*/ 46220 w 337212" name="connsiteX78"/>
                <a:gd fmla="*/ 66675 h 309563" name="connsiteY78"/>
                <a:gd fmla="*/ 72821 w 337212" name="connsiteX79"/>
                <a:gd fmla="*/ 66675 h 309563" name="connsiteY79"/>
                <a:gd fmla="*/ 98092 w 337212" name="connsiteX80"/>
                <a:gd fmla="*/ 66675 h 309563" name="connsiteY80"/>
                <a:gd fmla="*/ 111393 w 337212" name="connsiteX81"/>
                <a:gd fmla="*/ 74595 h 309563" name="connsiteY81"/>
                <a:gd fmla="*/ 143315 w 337212" name="connsiteX82"/>
                <a:gd fmla="*/ 169638 h 309563" name="connsiteY82"/>
                <a:gd fmla="*/ 135334 w 337212" name="connsiteX83"/>
                <a:gd fmla="*/ 185479 h 309563" name="connsiteY83"/>
                <a:gd fmla="*/ 119374 w 337212" name="connsiteX84"/>
                <a:gd fmla="*/ 177559 h 309563" name="connsiteY84"/>
                <a:gd fmla="*/ 108733 w 337212" name="connsiteX85"/>
                <a:gd fmla="*/ 148518 h 309563" name="connsiteY85"/>
                <a:gd fmla="*/ 108733 w 337212" name="connsiteX86"/>
                <a:gd fmla="*/ 295043 h 309563" name="connsiteY86"/>
                <a:gd fmla="*/ 94102 w 337212" name="connsiteX87"/>
                <a:gd fmla="*/ 309563 h 309563" name="connsiteY87"/>
                <a:gd fmla="*/ 78141 w 337212" name="connsiteX88"/>
                <a:gd fmla="*/ 295043 h 309563" name="connsiteY88"/>
                <a:gd fmla="*/ 78141 w 337212" name="connsiteX89"/>
                <a:gd fmla="*/ 202640 h 309563" name="connsiteY89"/>
                <a:gd fmla="*/ 66171 w 337212" name="connsiteX90"/>
                <a:gd fmla="*/ 202640 h 309563" name="connsiteY90"/>
                <a:gd fmla="*/ 66171 w 337212" name="connsiteX91"/>
                <a:gd fmla="*/ 295043 h 309563" name="connsiteY91"/>
                <a:gd fmla="*/ 50210 w 337212" name="connsiteX92"/>
                <a:gd fmla="*/ 309563 h 309563" name="connsiteY92"/>
                <a:gd fmla="*/ 35579 w 337212" name="connsiteX93"/>
                <a:gd fmla="*/ 295043 h 309563" name="connsiteY93"/>
                <a:gd fmla="*/ 35579 w 337212" name="connsiteX94"/>
                <a:gd fmla="*/ 148518 h 309563" name="connsiteY94"/>
                <a:gd fmla="*/ 24938 w 337212" name="connsiteX95"/>
                <a:gd fmla="*/ 177559 h 309563" name="connsiteY95"/>
                <a:gd fmla="*/ 8978 w 337212" name="connsiteX96"/>
                <a:gd fmla="*/ 185479 h 309563" name="connsiteY96"/>
                <a:gd fmla="*/ 997 w 337212" name="connsiteX97"/>
                <a:gd fmla="*/ 169638 h 309563" name="connsiteY97"/>
                <a:gd fmla="*/ 32919 w 337212" name="connsiteX98"/>
                <a:gd fmla="*/ 74595 h 309563" name="connsiteY98"/>
                <a:gd fmla="*/ 46220 w 337212" name="connsiteX99"/>
                <a:gd fmla="*/ 66675 h 309563" name="connsiteY99"/>
                <a:gd fmla="*/ 289643 w 337212" name="connsiteX100"/>
                <a:gd fmla="*/ 49213 h 309563" name="connsiteY100"/>
                <a:gd fmla="*/ 309487 w 337212" name="connsiteX101"/>
                <a:gd fmla="*/ 68263 h 309563" name="connsiteY101"/>
                <a:gd fmla="*/ 289643 w 337212" name="connsiteX102"/>
                <a:gd fmla="*/ 87313 h 309563" name="connsiteY102"/>
                <a:gd fmla="*/ 269799 w 337212" name="connsiteX103"/>
                <a:gd fmla="*/ 68263 h 309563" name="connsiteY103"/>
                <a:gd fmla="*/ 271122 w 337212" name="connsiteX104"/>
                <a:gd fmla="*/ 68263 h 309563" name="connsiteY104"/>
                <a:gd fmla="*/ 272445 w 337212" name="connsiteX105"/>
                <a:gd fmla="*/ 59373 h 309563" name="connsiteY105"/>
                <a:gd fmla="*/ 289643 w 337212" name="connsiteX106"/>
                <a:gd fmla="*/ 49213 h 309563" name="connsiteY106"/>
                <a:gd fmla="*/ 244544 w 337212" name="connsiteX107"/>
                <a:gd fmla="*/ 33338 h 309563" name="connsiteY107"/>
                <a:gd fmla="*/ 266625 w 337212" name="connsiteX108"/>
                <a:gd fmla="*/ 55699 h 309563" name="connsiteY108"/>
                <a:gd fmla="*/ 244544 w 337212" name="connsiteX109"/>
                <a:gd fmla="*/ 79376 h 309563" name="connsiteY109"/>
                <a:gd fmla="*/ 223762 w 337212" name="connsiteX110"/>
                <a:gd fmla="*/ 63592 h 309563" name="connsiteY110"/>
                <a:gd fmla="*/ 226360 w 337212" name="connsiteX111"/>
                <a:gd fmla="*/ 49123 h 309563" name="connsiteY111"/>
                <a:gd fmla="*/ 226360 w 337212" name="connsiteX112"/>
                <a:gd fmla="*/ 43861 h 309563" name="connsiteY112"/>
                <a:gd fmla="*/ 244544 w 337212" name="connsiteX113"/>
                <a:gd fmla="*/ 33338 h 309563" name="connsiteY113"/>
                <a:gd fmla="*/ 192806 w 337212" name="connsiteX114"/>
                <a:gd fmla="*/ 23813 h 309563" name="connsiteY114"/>
                <a:gd fmla="*/ 217412 w 337212" name="connsiteX115"/>
                <a:gd fmla="*/ 48420 h 309563" name="connsiteY115"/>
                <a:gd fmla="*/ 192806 w 337212" name="connsiteX116"/>
                <a:gd fmla="*/ 73026 h 309563" name="connsiteY116"/>
                <a:gd fmla="*/ 168199 w 337212" name="connsiteX117"/>
                <a:gd fmla="*/ 51010 h 309563" name="connsiteY117"/>
                <a:gd fmla="*/ 170789 w 337212" name="connsiteX118"/>
                <a:gd fmla="*/ 39354 h 309563" name="connsiteY118"/>
                <a:gd fmla="*/ 170789 w 337212" name="connsiteX119"/>
                <a:gd fmla="*/ 38059 h 309563" name="connsiteY119"/>
                <a:gd fmla="*/ 192806 w 337212" name="connsiteX120"/>
                <a:gd fmla="*/ 23813 h 309563" name="connsiteY120"/>
                <a:gd fmla="*/ 133275 w 337212" name="connsiteX121"/>
                <a:gd fmla="*/ 12700 h 309563" name="connsiteY121"/>
                <a:gd fmla="*/ 160262 w 337212" name="connsiteX122"/>
                <a:gd fmla="*/ 39029 h 309563" name="connsiteY122"/>
                <a:gd fmla="*/ 133275 w 337212" name="connsiteX123"/>
                <a:gd fmla="*/ 66675 h 309563" name="connsiteY123"/>
                <a:gd fmla="*/ 106287 w 337212" name="connsiteX124"/>
                <a:gd fmla="*/ 48245 h 309563" name="connsiteY124"/>
                <a:gd fmla="*/ 111685 w 337212" name="connsiteX125"/>
                <a:gd fmla="*/ 29814 h 309563" name="connsiteY125"/>
                <a:gd fmla="*/ 110335 w 337212" name="connsiteX126"/>
                <a:gd fmla="*/ 23232 h 309563" name="connsiteY126"/>
                <a:gd fmla="*/ 133275 w 337212" name="connsiteX127"/>
                <a:gd fmla="*/ 12700 h 309563" name="connsiteY127"/>
                <a:gd fmla="*/ 72809 w 337212" name="connsiteX128"/>
                <a:gd fmla="*/ 0 h 309563" name="connsiteY128"/>
                <a:gd fmla="*/ 101525 w 337212" name="connsiteX129"/>
                <a:gd fmla="*/ 30163 h 309563" name="connsiteY129"/>
                <a:gd fmla="*/ 72809 w 337212" name="connsiteX130"/>
                <a:gd fmla="*/ 60325 h 309563" name="connsiteY130"/>
                <a:gd fmla="*/ 42787 w 337212" name="connsiteX131"/>
                <a:gd fmla="*/ 30163 h 309563" name="connsiteY131"/>
                <a:gd fmla="*/ 72809 w 337212" name="connsiteX132"/>
                <a:gd fmla="*/ 0 h 309563" name="connsiteY1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b="b" l="l" r="r" t="t"/>
              <a:pathLst>
                <a:path h="309563" w="337212">
                  <a:moveTo>
                    <a:pt x="117399" y="192088"/>
                  </a:moveTo>
                  <a:cubicBezTo>
                    <a:pt x="121632" y="194720"/>
                    <a:pt x="125866" y="196036"/>
                    <a:pt x="130099" y="196036"/>
                  </a:cubicBezTo>
                  <a:cubicBezTo>
                    <a:pt x="130099" y="196036"/>
                    <a:pt x="130099" y="196036"/>
                    <a:pt x="130099" y="278941"/>
                  </a:cubicBezTo>
                  <a:cubicBezTo>
                    <a:pt x="130099" y="285521"/>
                    <a:pt x="124455" y="290785"/>
                    <a:pt x="117399" y="292101"/>
                  </a:cubicBezTo>
                  <a:close/>
                  <a:moveTo>
                    <a:pt x="176137" y="187325"/>
                  </a:moveTo>
                  <a:cubicBezTo>
                    <a:pt x="179841" y="189956"/>
                    <a:pt x="183546" y="191271"/>
                    <a:pt x="187250" y="191271"/>
                  </a:cubicBezTo>
                  <a:cubicBezTo>
                    <a:pt x="187250" y="191271"/>
                    <a:pt x="187250" y="191271"/>
                    <a:pt x="187250" y="267562"/>
                  </a:cubicBezTo>
                  <a:cubicBezTo>
                    <a:pt x="187250" y="274139"/>
                    <a:pt x="182311" y="279400"/>
                    <a:pt x="176137" y="279400"/>
                  </a:cubicBezTo>
                  <a:cubicBezTo>
                    <a:pt x="176137" y="279400"/>
                    <a:pt x="176137" y="279400"/>
                    <a:pt x="176137" y="187325"/>
                  </a:cubicBezTo>
                  <a:close/>
                  <a:moveTo>
                    <a:pt x="231699" y="180975"/>
                  </a:moveTo>
                  <a:cubicBezTo>
                    <a:pt x="233967" y="183646"/>
                    <a:pt x="236235" y="183646"/>
                    <a:pt x="239637" y="184982"/>
                  </a:cubicBezTo>
                  <a:cubicBezTo>
                    <a:pt x="239637" y="184982"/>
                    <a:pt x="239637" y="184982"/>
                    <a:pt x="239637" y="254429"/>
                  </a:cubicBezTo>
                  <a:cubicBezTo>
                    <a:pt x="239637" y="259771"/>
                    <a:pt x="236235" y="263778"/>
                    <a:pt x="231699" y="265113"/>
                  </a:cubicBezTo>
                  <a:close/>
                  <a:moveTo>
                    <a:pt x="277737" y="177800"/>
                  </a:moveTo>
                  <a:cubicBezTo>
                    <a:pt x="280458" y="179099"/>
                    <a:pt x="283180" y="180398"/>
                    <a:pt x="287262" y="180398"/>
                  </a:cubicBezTo>
                  <a:cubicBezTo>
                    <a:pt x="287262" y="180398"/>
                    <a:pt x="287262" y="180398"/>
                    <a:pt x="287262" y="238847"/>
                  </a:cubicBezTo>
                  <a:cubicBezTo>
                    <a:pt x="287262" y="244043"/>
                    <a:pt x="283180" y="247939"/>
                    <a:pt x="277737" y="249238"/>
                  </a:cubicBezTo>
                  <a:close/>
                  <a:moveTo>
                    <a:pt x="280912" y="92075"/>
                  </a:moveTo>
                  <a:cubicBezTo>
                    <a:pt x="282241" y="92075"/>
                    <a:pt x="306164" y="92075"/>
                    <a:pt x="307493" y="92075"/>
                  </a:cubicBezTo>
                  <a:cubicBezTo>
                    <a:pt x="311481" y="92075"/>
                    <a:pt x="314139" y="94694"/>
                    <a:pt x="315468" y="97314"/>
                  </a:cubicBezTo>
                  <a:cubicBezTo>
                    <a:pt x="315468" y="97314"/>
                    <a:pt x="315468" y="97314"/>
                    <a:pt x="336733" y="158869"/>
                  </a:cubicBezTo>
                  <a:cubicBezTo>
                    <a:pt x="338062" y="162798"/>
                    <a:pt x="336733" y="168037"/>
                    <a:pt x="331417" y="169347"/>
                  </a:cubicBezTo>
                  <a:cubicBezTo>
                    <a:pt x="327430" y="170657"/>
                    <a:pt x="322113" y="168037"/>
                    <a:pt x="320784" y="164108"/>
                  </a:cubicBezTo>
                  <a:cubicBezTo>
                    <a:pt x="320784" y="164108"/>
                    <a:pt x="320784" y="164108"/>
                    <a:pt x="314139" y="145772"/>
                  </a:cubicBezTo>
                  <a:cubicBezTo>
                    <a:pt x="314139" y="145772"/>
                    <a:pt x="314139" y="145772"/>
                    <a:pt x="314139" y="238761"/>
                  </a:cubicBezTo>
                  <a:cubicBezTo>
                    <a:pt x="314139" y="243999"/>
                    <a:pt x="310152" y="249238"/>
                    <a:pt x="304835" y="249238"/>
                  </a:cubicBezTo>
                  <a:cubicBezTo>
                    <a:pt x="299519" y="249238"/>
                    <a:pt x="294203" y="243999"/>
                    <a:pt x="294203" y="238761"/>
                  </a:cubicBezTo>
                  <a:cubicBezTo>
                    <a:pt x="294203" y="238761"/>
                    <a:pt x="294203" y="238761"/>
                    <a:pt x="294203" y="179824"/>
                  </a:cubicBezTo>
                  <a:cubicBezTo>
                    <a:pt x="294203" y="179824"/>
                    <a:pt x="294203" y="179824"/>
                    <a:pt x="288886" y="179824"/>
                  </a:cubicBezTo>
                  <a:cubicBezTo>
                    <a:pt x="291545" y="179824"/>
                    <a:pt x="292874" y="179824"/>
                    <a:pt x="294203" y="178515"/>
                  </a:cubicBezTo>
                  <a:cubicBezTo>
                    <a:pt x="302177" y="175895"/>
                    <a:pt x="307493" y="166727"/>
                    <a:pt x="304835" y="157560"/>
                  </a:cubicBezTo>
                  <a:cubicBezTo>
                    <a:pt x="304835" y="157560"/>
                    <a:pt x="304835" y="157560"/>
                    <a:pt x="280912" y="92075"/>
                  </a:cubicBezTo>
                  <a:close/>
                  <a:moveTo>
                    <a:pt x="231699" y="82550"/>
                  </a:moveTo>
                  <a:cubicBezTo>
                    <a:pt x="235715" y="82550"/>
                    <a:pt x="239730" y="82550"/>
                    <a:pt x="243745" y="82550"/>
                  </a:cubicBezTo>
                  <a:cubicBezTo>
                    <a:pt x="253115" y="82550"/>
                    <a:pt x="262484" y="82550"/>
                    <a:pt x="262484" y="82550"/>
                  </a:cubicBezTo>
                  <a:cubicBezTo>
                    <a:pt x="267838" y="82550"/>
                    <a:pt x="271854" y="85177"/>
                    <a:pt x="273192" y="89117"/>
                  </a:cubicBezTo>
                  <a:cubicBezTo>
                    <a:pt x="273192" y="89117"/>
                    <a:pt x="273192" y="89117"/>
                    <a:pt x="297285" y="160041"/>
                  </a:cubicBezTo>
                  <a:cubicBezTo>
                    <a:pt x="299962" y="165294"/>
                    <a:pt x="297285" y="170548"/>
                    <a:pt x="291931" y="171861"/>
                  </a:cubicBezTo>
                  <a:cubicBezTo>
                    <a:pt x="286577" y="174488"/>
                    <a:pt x="281223" y="170548"/>
                    <a:pt x="279885" y="166608"/>
                  </a:cubicBezTo>
                  <a:cubicBezTo>
                    <a:pt x="279885" y="166608"/>
                    <a:pt x="279885" y="166608"/>
                    <a:pt x="271854" y="144280"/>
                  </a:cubicBezTo>
                  <a:cubicBezTo>
                    <a:pt x="271854" y="144280"/>
                    <a:pt x="271854" y="144280"/>
                    <a:pt x="271854" y="253292"/>
                  </a:cubicBezTo>
                  <a:cubicBezTo>
                    <a:pt x="271854" y="259859"/>
                    <a:pt x="266500" y="265113"/>
                    <a:pt x="259807" y="265113"/>
                  </a:cubicBezTo>
                  <a:cubicBezTo>
                    <a:pt x="253115" y="265113"/>
                    <a:pt x="247761" y="259859"/>
                    <a:pt x="247761" y="253292"/>
                  </a:cubicBezTo>
                  <a:cubicBezTo>
                    <a:pt x="247761" y="253292"/>
                    <a:pt x="247761" y="253292"/>
                    <a:pt x="247761" y="183682"/>
                  </a:cubicBezTo>
                  <a:cubicBezTo>
                    <a:pt x="257130" y="179742"/>
                    <a:pt x="262484" y="169235"/>
                    <a:pt x="258469" y="160041"/>
                  </a:cubicBezTo>
                  <a:cubicBezTo>
                    <a:pt x="258469" y="160041"/>
                    <a:pt x="258469" y="160041"/>
                    <a:pt x="231699" y="82550"/>
                  </a:cubicBezTo>
                  <a:close/>
                  <a:moveTo>
                    <a:pt x="177724" y="77788"/>
                  </a:moveTo>
                  <a:cubicBezTo>
                    <a:pt x="177724" y="77788"/>
                    <a:pt x="213196" y="77788"/>
                    <a:pt x="214510" y="77788"/>
                  </a:cubicBezTo>
                  <a:cubicBezTo>
                    <a:pt x="219765" y="77788"/>
                    <a:pt x="223707" y="80406"/>
                    <a:pt x="225021" y="85643"/>
                  </a:cubicBezTo>
                  <a:cubicBezTo>
                    <a:pt x="225021" y="85643"/>
                    <a:pt x="225021" y="85643"/>
                    <a:pt x="252610" y="162884"/>
                  </a:cubicBezTo>
                  <a:cubicBezTo>
                    <a:pt x="253924" y="168121"/>
                    <a:pt x="251296" y="174667"/>
                    <a:pt x="246041" y="175976"/>
                  </a:cubicBezTo>
                  <a:cubicBezTo>
                    <a:pt x="239472" y="178595"/>
                    <a:pt x="234217" y="175976"/>
                    <a:pt x="231590" y="169430"/>
                  </a:cubicBezTo>
                  <a:cubicBezTo>
                    <a:pt x="231590" y="169430"/>
                    <a:pt x="231590" y="169430"/>
                    <a:pt x="223707" y="145865"/>
                  </a:cubicBezTo>
                  <a:cubicBezTo>
                    <a:pt x="223707" y="145865"/>
                    <a:pt x="223707" y="145865"/>
                    <a:pt x="223707" y="266309"/>
                  </a:cubicBezTo>
                  <a:cubicBezTo>
                    <a:pt x="223707" y="272855"/>
                    <a:pt x="218452" y="279401"/>
                    <a:pt x="210569" y="279401"/>
                  </a:cubicBezTo>
                  <a:cubicBezTo>
                    <a:pt x="204000" y="279401"/>
                    <a:pt x="198745" y="272855"/>
                    <a:pt x="198745" y="266309"/>
                  </a:cubicBezTo>
                  <a:cubicBezTo>
                    <a:pt x="198745" y="266309"/>
                    <a:pt x="198745" y="266309"/>
                    <a:pt x="198745" y="189068"/>
                  </a:cubicBezTo>
                  <a:cubicBezTo>
                    <a:pt x="198745" y="189068"/>
                    <a:pt x="198745" y="189068"/>
                    <a:pt x="197759" y="189068"/>
                  </a:cubicBezTo>
                  <a:lnTo>
                    <a:pt x="194803" y="189068"/>
                  </a:lnTo>
                  <a:cubicBezTo>
                    <a:pt x="200059" y="187759"/>
                    <a:pt x="204000" y="183831"/>
                    <a:pt x="206628" y="178595"/>
                  </a:cubicBezTo>
                  <a:cubicBezTo>
                    <a:pt x="209255" y="173358"/>
                    <a:pt x="209255" y="168121"/>
                    <a:pt x="206628" y="162884"/>
                  </a:cubicBezTo>
                  <a:cubicBezTo>
                    <a:pt x="206628" y="162884"/>
                    <a:pt x="206628" y="162884"/>
                    <a:pt x="177724" y="79097"/>
                  </a:cubicBezTo>
                  <a:cubicBezTo>
                    <a:pt x="177724" y="79097"/>
                    <a:pt x="177724" y="77788"/>
                    <a:pt x="177724" y="77788"/>
                  </a:cubicBezTo>
                  <a:close/>
                  <a:moveTo>
                    <a:pt x="120574" y="73025"/>
                  </a:moveTo>
                  <a:cubicBezTo>
                    <a:pt x="120574" y="73025"/>
                    <a:pt x="157008" y="73025"/>
                    <a:pt x="157008" y="73025"/>
                  </a:cubicBezTo>
                  <a:cubicBezTo>
                    <a:pt x="162213" y="73025"/>
                    <a:pt x="167418" y="75668"/>
                    <a:pt x="168720" y="80953"/>
                  </a:cubicBezTo>
                  <a:cubicBezTo>
                    <a:pt x="168720" y="80953"/>
                    <a:pt x="168720" y="80953"/>
                    <a:pt x="197347" y="166840"/>
                  </a:cubicBezTo>
                  <a:cubicBezTo>
                    <a:pt x="199949" y="172125"/>
                    <a:pt x="197347" y="178732"/>
                    <a:pt x="190840" y="181375"/>
                  </a:cubicBezTo>
                  <a:cubicBezTo>
                    <a:pt x="184334" y="184017"/>
                    <a:pt x="177828" y="180053"/>
                    <a:pt x="176527" y="173447"/>
                  </a:cubicBezTo>
                  <a:lnTo>
                    <a:pt x="167418" y="148341"/>
                  </a:lnTo>
                  <a:cubicBezTo>
                    <a:pt x="167418" y="148341"/>
                    <a:pt x="167418" y="148341"/>
                    <a:pt x="167418" y="279153"/>
                  </a:cubicBezTo>
                  <a:cubicBezTo>
                    <a:pt x="167418" y="287081"/>
                    <a:pt x="160912" y="293688"/>
                    <a:pt x="153105" y="293688"/>
                  </a:cubicBezTo>
                  <a:cubicBezTo>
                    <a:pt x="145297" y="293688"/>
                    <a:pt x="140093" y="287081"/>
                    <a:pt x="140093" y="279153"/>
                  </a:cubicBezTo>
                  <a:cubicBezTo>
                    <a:pt x="140093" y="279153"/>
                    <a:pt x="140093" y="279153"/>
                    <a:pt x="140093" y="195909"/>
                  </a:cubicBezTo>
                  <a:cubicBezTo>
                    <a:pt x="140093" y="195909"/>
                    <a:pt x="140093" y="195909"/>
                    <a:pt x="133586" y="195909"/>
                  </a:cubicBezTo>
                  <a:cubicBezTo>
                    <a:pt x="134888" y="195909"/>
                    <a:pt x="136189" y="195909"/>
                    <a:pt x="138791" y="194588"/>
                  </a:cubicBezTo>
                  <a:cubicBezTo>
                    <a:pt x="150502" y="190624"/>
                    <a:pt x="155707" y="177411"/>
                    <a:pt x="151804" y="166840"/>
                  </a:cubicBezTo>
                  <a:cubicBezTo>
                    <a:pt x="151804" y="166840"/>
                    <a:pt x="151804" y="166840"/>
                    <a:pt x="120574" y="73025"/>
                  </a:cubicBezTo>
                  <a:close/>
                  <a:moveTo>
                    <a:pt x="46220" y="66675"/>
                  </a:moveTo>
                  <a:cubicBezTo>
                    <a:pt x="47550" y="66675"/>
                    <a:pt x="59520" y="66675"/>
                    <a:pt x="72821" y="66675"/>
                  </a:cubicBezTo>
                  <a:cubicBezTo>
                    <a:pt x="84792" y="66675"/>
                    <a:pt x="96762" y="66675"/>
                    <a:pt x="98092" y="66675"/>
                  </a:cubicBezTo>
                  <a:cubicBezTo>
                    <a:pt x="103413" y="66675"/>
                    <a:pt x="108733" y="69315"/>
                    <a:pt x="111393" y="74595"/>
                  </a:cubicBezTo>
                  <a:cubicBezTo>
                    <a:pt x="111393" y="74595"/>
                    <a:pt x="111393" y="74595"/>
                    <a:pt x="143315" y="169638"/>
                  </a:cubicBezTo>
                  <a:cubicBezTo>
                    <a:pt x="145975" y="176239"/>
                    <a:pt x="143315" y="184159"/>
                    <a:pt x="135334" y="185479"/>
                  </a:cubicBezTo>
                  <a:cubicBezTo>
                    <a:pt x="128684" y="188119"/>
                    <a:pt x="122034" y="184159"/>
                    <a:pt x="119374" y="177559"/>
                  </a:cubicBezTo>
                  <a:cubicBezTo>
                    <a:pt x="119374" y="177559"/>
                    <a:pt x="119374" y="177559"/>
                    <a:pt x="108733" y="148518"/>
                  </a:cubicBezTo>
                  <a:cubicBezTo>
                    <a:pt x="108733" y="148518"/>
                    <a:pt x="108733" y="148518"/>
                    <a:pt x="108733" y="295043"/>
                  </a:cubicBezTo>
                  <a:cubicBezTo>
                    <a:pt x="108733" y="302963"/>
                    <a:pt x="102083" y="309563"/>
                    <a:pt x="94102" y="309563"/>
                  </a:cubicBezTo>
                  <a:cubicBezTo>
                    <a:pt x="84792" y="309563"/>
                    <a:pt x="78141" y="302963"/>
                    <a:pt x="78141" y="295043"/>
                  </a:cubicBezTo>
                  <a:cubicBezTo>
                    <a:pt x="78141" y="295043"/>
                    <a:pt x="78141" y="295043"/>
                    <a:pt x="78141" y="202640"/>
                  </a:cubicBezTo>
                  <a:cubicBezTo>
                    <a:pt x="78141" y="202640"/>
                    <a:pt x="78141" y="202640"/>
                    <a:pt x="66171" y="202640"/>
                  </a:cubicBezTo>
                  <a:cubicBezTo>
                    <a:pt x="66171" y="202640"/>
                    <a:pt x="66171" y="202640"/>
                    <a:pt x="66171" y="295043"/>
                  </a:cubicBezTo>
                  <a:cubicBezTo>
                    <a:pt x="66171" y="302963"/>
                    <a:pt x="59520" y="309563"/>
                    <a:pt x="50210" y="309563"/>
                  </a:cubicBezTo>
                  <a:cubicBezTo>
                    <a:pt x="42229" y="309563"/>
                    <a:pt x="35579" y="302963"/>
                    <a:pt x="35579" y="295043"/>
                  </a:cubicBezTo>
                  <a:cubicBezTo>
                    <a:pt x="35579" y="295043"/>
                    <a:pt x="35579" y="295043"/>
                    <a:pt x="35579" y="148518"/>
                  </a:cubicBezTo>
                  <a:cubicBezTo>
                    <a:pt x="35579" y="148518"/>
                    <a:pt x="35579" y="148518"/>
                    <a:pt x="24938" y="177559"/>
                  </a:cubicBezTo>
                  <a:cubicBezTo>
                    <a:pt x="22278" y="184159"/>
                    <a:pt x="15628" y="188119"/>
                    <a:pt x="8978" y="185479"/>
                  </a:cubicBezTo>
                  <a:cubicBezTo>
                    <a:pt x="997" y="184159"/>
                    <a:pt x="-1663" y="176239"/>
                    <a:pt x="997" y="169638"/>
                  </a:cubicBezTo>
                  <a:cubicBezTo>
                    <a:pt x="997" y="169638"/>
                    <a:pt x="997" y="169638"/>
                    <a:pt x="32919" y="74595"/>
                  </a:cubicBezTo>
                  <a:cubicBezTo>
                    <a:pt x="35579" y="69315"/>
                    <a:pt x="40899" y="66675"/>
                    <a:pt x="46220" y="66675"/>
                  </a:cubicBezTo>
                  <a:close/>
                  <a:moveTo>
                    <a:pt x="289643" y="49213"/>
                  </a:moveTo>
                  <a:cubicBezTo>
                    <a:pt x="301549" y="49213"/>
                    <a:pt x="309487" y="58103"/>
                    <a:pt x="309487" y="68263"/>
                  </a:cubicBezTo>
                  <a:cubicBezTo>
                    <a:pt x="309487" y="79693"/>
                    <a:pt x="300227" y="87313"/>
                    <a:pt x="289643" y="87313"/>
                  </a:cubicBezTo>
                  <a:cubicBezTo>
                    <a:pt x="280383" y="87313"/>
                    <a:pt x="269799" y="79693"/>
                    <a:pt x="269799" y="68263"/>
                  </a:cubicBezTo>
                  <a:cubicBezTo>
                    <a:pt x="269799" y="68263"/>
                    <a:pt x="271122" y="68263"/>
                    <a:pt x="271122" y="68263"/>
                  </a:cubicBezTo>
                  <a:cubicBezTo>
                    <a:pt x="271122" y="65723"/>
                    <a:pt x="272445" y="63183"/>
                    <a:pt x="272445" y="59373"/>
                  </a:cubicBezTo>
                  <a:cubicBezTo>
                    <a:pt x="276414" y="54293"/>
                    <a:pt x="283028" y="49213"/>
                    <a:pt x="289643" y="49213"/>
                  </a:cubicBezTo>
                  <a:close/>
                  <a:moveTo>
                    <a:pt x="244544" y="33338"/>
                  </a:moveTo>
                  <a:cubicBezTo>
                    <a:pt x="257533" y="33338"/>
                    <a:pt x="266625" y="43861"/>
                    <a:pt x="266625" y="55699"/>
                  </a:cubicBezTo>
                  <a:cubicBezTo>
                    <a:pt x="266625" y="68853"/>
                    <a:pt x="256234" y="79376"/>
                    <a:pt x="244544" y="79376"/>
                  </a:cubicBezTo>
                  <a:cubicBezTo>
                    <a:pt x="235452" y="79376"/>
                    <a:pt x="226360" y="72799"/>
                    <a:pt x="223762" y="63592"/>
                  </a:cubicBezTo>
                  <a:cubicBezTo>
                    <a:pt x="225061" y="59645"/>
                    <a:pt x="226360" y="54384"/>
                    <a:pt x="226360" y="49123"/>
                  </a:cubicBezTo>
                  <a:cubicBezTo>
                    <a:pt x="226360" y="47807"/>
                    <a:pt x="226360" y="46492"/>
                    <a:pt x="226360" y="43861"/>
                  </a:cubicBezTo>
                  <a:cubicBezTo>
                    <a:pt x="230256" y="37284"/>
                    <a:pt x="236751" y="33338"/>
                    <a:pt x="244544" y="33338"/>
                  </a:cubicBezTo>
                  <a:close/>
                  <a:moveTo>
                    <a:pt x="192806" y="23813"/>
                  </a:moveTo>
                  <a:cubicBezTo>
                    <a:pt x="205756" y="23813"/>
                    <a:pt x="217412" y="35469"/>
                    <a:pt x="217412" y="48420"/>
                  </a:cubicBezTo>
                  <a:cubicBezTo>
                    <a:pt x="217412" y="62665"/>
                    <a:pt x="205756" y="73026"/>
                    <a:pt x="192806" y="73026"/>
                  </a:cubicBezTo>
                  <a:cubicBezTo>
                    <a:pt x="179855" y="73026"/>
                    <a:pt x="169494" y="63961"/>
                    <a:pt x="168199" y="51010"/>
                  </a:cubicBezTo>
                  <a:cubicBezTo>
                    <a:pt x="169494" y="48420"/>
                    <a:pt x="170789" y="44534"/>
                    <a:pt x="170789" y="39354"/>
                  </a:cubicBezTo>
                  <a:cubicBezTo>
                    <a:pt x="170789" y="39354"/>
                    <a:pt x="170789" y="39354"/>
                    <a:pt x="170789" y="38059"/>
                  </a:cubicBezTo>
                  <a:cubicBezTo>
                    <a:pt x="174674" y="30288"/>
                    <a:pt x="182445" y="23813"/>
                    <a:pt x="192806" y="23813"/>
                  </a:cubicBezTo>
                  <a:close/>
                  <a:moveTo>
                    <a:pt x="133275" y="12700"/>
                  </a:moveTo>
                  <a:cubicBezTo>
                    <a:pt x="148118" y="12700"/>
                    <a:pt x="160262" y="24548"/>
                    <a:pt x="160262" y="39029"/>
                  </a:cubicBezTo>
                  <a:cubicBezTo>
                    <a:pt x="160262" y="54827"/>
                    <a:pt x="148118" y="66675"/>
                    <a:pt x="133275" y="66675"/>
                  </a:cubicBezTo>
                  <a:cubicBezTo>
                    <a:pt x="121130" y="66675"/>
                    <a:pt x="110335" y="60093"/>
                    <a:pt x="106287" y="48245"/>
                  </a:cubicBezTo>
                  <a:cubicBezTo>
                    <a:pt x="108986" y="42979"/>
                    <a:pt x="111685" y="36396"/>
                    <a:pt x="111685" y="29814"/>
                  </a:cubicBezTo>
                  <a:cubicBezTo>
                    <a:pt x="111685" y="27181"/>
                    <a:pt x="110335" y="25865"/>
                    <a:pt x="110335" y="23232"/>
                  </a:cubicBezTo>
                  <a:cubicBezTo>
                    <a:pt x="115733" y="16649"/>
                    <a:pt x="123829" y="12700"/>
                    <a:pt x="133275" y="12700"/>
                  </a:cubicBezTo>
                  <a:close/>
                  <a:moveTo>
                    <a:pt x="72809" y="0"/>
                  </a:moveTo>
                  <a:cubicBezTo>
                    <a:pt x="88472" y="0"/>
                    <a:pt x="101525" y="14426"/>
                    <a:pt x="101525" y="30163"/>
                  </a:cubicBezTo>
                  <a:cubicBezTo>
                    <a:pt x="101525" y="47211"/>
                    <a:pt x="87167" y="60325"/>
                    <a:pt x="72809" y="60325"/>
                  </a:cubicBezTo>
                  <a:cubicBezTo>
                    <a:pt x="57145" y="60325"/>
                    <a:pt x="42787" y="47211"/>
                    <a:pt x="42787" y="30163"/>
                  </a:cubicBezTo>
                  <a:cubicBezTo>
                    <a:pt x="42787" y="14426"/>
                    <a:pt x="55840" y="0"/>
                    <a:pt x="728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grpSp>
        <p:nvGrpSpPr>
          <p:cNvPr id="32" name="组合 31"/>
          <p:cNvGrpSpPr/>
          <p:nvPr/>
        </p:nvGrpSpPr>
        <p:grpSpPr>
          <a:xfrm>
            <a:off x="10052945" y="3639241"/>
            <a:ext cx="906259" cy="906259"/>
            <a:chOff x="6781800" y="3514522"/>
            <a:chExt cx="1181100" cy="1181100"/>
          </a:xfrm>
        </p:grpSpPr>
        <p:sp>
          <p:nvSpPr>
            <p:cNvPr id="33" name="椭圆 32"/>
            <p:cNvSpPr/>
            <p:nvPr/>
          </p:nvSpPr>
          <p:spPr>
            <a:xfrm>
              <a:off x="6781800" y="3514522"/>
              <a:ext cx="1181100" cy="11811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sp>
          <p:nvSpPr>
            <p:cNvPr id="34" name="椭圆 19"/>
            <p:cNvSpPr/>
            <p:nvPr/>
          </p:nvSpPr>
          <p:spPr>
            <a:xfrm>
              <a:off x="7039697" y="3762172"/>
              <a:ext cx="665305" cy="685800"/>
            </a:xfrm>
            <a:custGeom>
              <a:gdLst>
                <a:gd fmla="*/ 157951 w 327026" name="connsiteX0"/>
                <a:gd fmla="*/ 134938 h 337100" name="connsiteY0"/>
                <a:gd fmla="*/ 327026 w 327026" name="connsiteX1"/>
                <a:gd fmla="*/ 239958 h 337100" name="connsiteY1"/>
                <a:gd fmla="*/ 259660 w 327026" name="connsiteX2"/>
                <a:gd fmla="*/ 254398 h 337100" name="connsiteY2"/>
                <a:gd fmla="*/ 295325 w 327026" name="connsiteX3"/>
                <a:gd fmla="*/ 305595 h 337100" name="connsiteY3"/>
                <a:gd fmla="*/ 292683 w 327026" name="connsiteX4"/>
                <a:gd fmla="*/ 334475 h 337100" name="connsiteY4"/>
                <a:gd fmla="*/ 263623 w 327026" name="connsiteX5"/>
                <a:gd fmla="*/ 326599 h 337100" name="connsiteY5"/>
                <a:gd fmla="*/ 227959 w 327026" name="connsiteX6"/>
                <a:gd fmla="*/ 275402 h 337100" name="connsiteY6"/>
                <a:gd fmla="*/ 192294 w 327026" name="connsiteX7"/>
                <a:gd fmla="*/ 333162 h 337100" name="connsiteY7"/>
                <a:gd fmla="*/ 153988 w 327026" name="connsiteX8"/>
                <a:gd fmla="*/ 137564 h 337100" name="connsiteY8"/>
                <a:gd fmla="*/ 157951 w 327026" name="connsiteX9"/>
                <a:gd fmla="*/ 134938 h 337100" name="connsiteY9"/>
                <a:gd fmla="*/ 287448 w 327026" name="connsiteX10"/>
                <a:gd fmla="*/ 96838 h 337100" name="connsiteY10"/>
                <a:gd fmla="*/ 270368 w 327026" name="connsiteX11"/>
                <a:gd fmla="*/ 108528 h 337100" name="connsiteY11"/>
                <a:gd fmla="*/ 280879 w 327026" name="connsiteX12"/>
                <a:gd fmla="*/ 150092 h 337100" name="connsiteY12"/>
                <a:gd fmla="*/ 301899 w 327026" name="connsiteX13"/>
                <a:gd fmla="*/ 182563 h 337100" name="connsiteY13"/>
                <a:gd fmla="*/ 303213 w 327026" name="connsiteX14"/>
                <a:gd fmla="*/ 161781 h 337100" name="connsiteY14"/>
                <a:gd fmla="*/ 287448 w 327026" name="connsiteX15"/>
                <a:gd fmla="*/ 96838 h 337100" name="connsiteY15"/>
                <a:gd fmla="*/ 160474 w 327026" name="connsiteX16"/>
                <a:gd fmla="*/ 0 h 337100" name="connsiteY16"/>
                <a:gd fmla="*/ 322263 w 327026" name="connsiteX17"/>
                <a:gd fmla="*/ 161925 h 337100" name="connsiteY17"/>
                <a:gd fmla="*/ 314371 w 327026" name="connsiteX18"/>
                <a:gd fmla="*/ 211951 h 337100" name="connsiteY18"/>
                <a:gd fmla="*/ 242026 w 327026" name="connsiteX19"/>
                <a:gd fmla="*/ 165875 h 337100" name="connsiteY19"/>
                <a:gd fmla="*/ 259126 w 327026" name="connsiteX20"/>
                <a:gd fmla="*/ 139545 h 337100" name="connsiteY20"/>
                <a:gd fmla="*/ 244657 w 327026" name="connsiteX21"/>
                <a:gd fmla="*/ 94785 h 337100" name="connsiteY21"/>
                <a:gd fmla="*/ 203881 w 327026" name="connsiteX22"/>
                <a:gd fmla="*/ 63190 h 337100" name="connsiteY22"/>
                <a:gd fmla="*/ 186781 w 327026" name="connsiteX23"/>
                <a:gd fmla="*/ 22380 h 337100" name="connsiteY23"/>
                <a:gd fmla="*/ 160474 w 327026" name="connsiteX24"/>
                <a:gd fmla="*/ 19747 h 337100" name="connsiteY24"/>
                <a:gd fmla="*/ 74975 w 327026" name="connsiteX25"/>
                <a:gd fmla="*/ 48709 h 337100" name="connsiteY25"/>
                <a:gd fmla="*/ 86814 w 327026" name="connsiteX26"/>
                <a:gd fmla="*/ 86886 h 337100" name="connsiteY26"/>
                <a:gd fmla="*/ 53930 w 327026" name="connsiteX27"/>
                <a:gd fmla="*/ 111899 h 337100" name="connsiteY27"/>
                <a:gd fmla="*/ 53930 w 327026" name="connsiteX28"/>
                <a:gd fmla="*/ 140862 h 337100" name="connsiteY28"/>
                <a:gd fmla="*/ 59191 w 327026" name="connsiteX29"/>
                <a:gd fmla="*/ 157976 h 337100" name="connsiteY29"/>
                <a:gd fmla="*/ 21046 w 327026" name="connsiteX30"/>
                <a:gd fmla="*/ 181672 h 337100" name="connsiteY30"/>
                <a:gd fmla="*/ 35515 w 327026" name="connsiteX31"/>
                <a:gd fmla="*/ 227748 h 337100" name="connsiteY31"/>
                <a:gd fmla="*/ 59191 w 327026" name="connsiteX32"/>
                <a:gd fmla="*/ 190887 h 337100" name="connsiteY32"/>
                <a:gd fmla="*/ 89444 w 327026" name="connsiteX33"/>
                <a:gd fmla="*/ 198786 h 337100" name="connsiteY33"/>
                <a:gd fmla="*/ 122328 w 327026" name="connsiteX34"/>
                <a:gd fmla="*/ 215900 h 337100" name="connsiteY34"/>
                <a:gd fmla="*/ 96021 w 327026" name="connsiteX35"/>
                <a:gd fmla="*/ 248812 h 337100" name="connsiteY35"/>
                <a:gd fmla="*/ 86814 w 327026" name="connsiteX36"/>
                <a:gd fmla="*/ 283040 h 337100" name="connsiteY36"/>
                <a:gd fmla="*/ 160474 w 327026" name="connsiteX37"/>
                <a:gd fmla="*/ 304103 h 337100" name="connsiteY37"/>
                <a:gd fmla="*/ 167051 w 327026" name="connsiteX38"/>
                <a:gd fmla="*/ 302787 h 337100" name="connsiteY38"/>
                <a:gd fmla="*/ 170997 w 327026" name="connsiteX39"/>
                <a:gd fmla="*/ 322534 h 337100" name="connsiteY39"/>
                <a:gd fmla="*/ 160474 w 327026" name="connsiteX40"/>
                <a:gd fmla="*/ 323850 h 337100" name="connsiteY40"/>
                <a:gd fmla="*/ 0 w 327026" name="connsiteX41"/>
                <a:gd fmla="*/ 161925 h 337100" name="connsiteY41"/>
                <a:gd fmla="*/ 160474 w 327026" name="connsiteX42"/>
                <a:gd fmla="*/ 0 h 337100" name="connsiteY4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b="b" l="l" r="r" t="t"/>
              <a:pathLst>
                <a:path h="337100" w="327026">
                  <a:moveTo>
                    <a:pt x="157951" y="134938"/>
                  </a:moveTo>
                  <a:cubicBezTo>
                    <a:pt x="157951" y="134938"/>
                    <a:pt x="157951" y="134938"/>
                    <a:pt x="327026" y="239958"/>
                  </a:cubicBezTo>
                  <a:cubicBezTo>
                    <a:pt x="327026" y="239958"/>
                    <a:pt x="327026" y="239958"/>
                    <a:pt x="259660" y="254398"/>
                  </a:cubicBezTo>
                  <a:lnTo>
                    <a:pt x="295325" y="305595"/>
                  </a:lnTo>
                  <a:cubicBezTo>
                    <a:pt x="301929" y="316097"/>
                    <a:pt x="300608" y="327911"/>
                    <a:pt x="292683" y="334475"/>
                  </a:cubicBezTo>
                  <a:cubicBezTo>
                    <a:pt x="283436" y="339726"/>
                    <a:pt x="271548" y="337101"/>
                    <a:pt x="263623" y="326599"/>
                  </a:cubicBezTo>
                  <a:cubicBezTo>
                    <a:pt x="263623" y="326599"/>
                    <a:pt x="263623" y="326599"/>
                    <a:pt x="227959" y="275402"/>
                  </a:cubicBezTo>
                  <a:cubicBezTo>
                    <a:pt x="227959" y="275402"/>
                    <a:pt x="227959" y="275402"/>
                    <a:pt x="192294" y="333162"/>
                  </a:cubicBezTo>
                  <a:cubicBezTo>
                    <a:pt x="192294" y="333162"/>
                    <a:pt x="192294" y="333162"/>
                    <a:pt x="153988" y="137564"/>
                  </a:cubicBezTo>
                  <a:cubicBezTo>
                    <a:pt x="153988" y="137564"/>
                    <a:pt x="153988" y="137564"/>
                    <a:pt x="157951" y="134938"/>
                  </a:cubicBezTo>
                  <a:close/>
                  <a:moveTo>
                    <a:pt x="287448" y="96838"/>
                  </a:moveTo>
                  <a:cubicBezTo>
                    <a:pt x="280879" y="99436"/>
                    <a:pt x="272996" y="103332"/>
                    <a:pt x="270368" y="108528"/>
                  </a:cubicBezTo>
                  <a:cubicBezTo>
                    <a:pt x="265113" y="117620"/>
                    <a:pt x="271682" y="143597"/>
                    <a:pt x="280879" y="150092"/>
                  </a:cubicBezTo>
                  <a:cubicBezTo>
                    <a:pt x="292703" y="159184"/>
                    <a:pt x="299272" y="170873"/>
                    <a:pt x="301899" y="182563"/>
                  </a:cubicBezTo>
                  <a:cubicBezTo>
                    <a:pt x="303213" y="176069"/>
                    <a:pt x="303213" y="168276"/>
                    <a:pt x="303213" y="161781"/>
                  </a:cubicBezTo>
                  <a:cubicBezTo>
                    <a:pt x="303213" y="138402"/>
                    <a:pt x="297958" y="116321"/>
                    <a:pt x="287448" y="96838"/>
                  </a:cubicBezTo>
                  <a:close/>
                  <a:moveTo>
                    <a:pt x="160474" y="0"/>
                  </a:moveTo>
                  <a:cubicBezTo>
                    <a:pt x="249918" y="0"/>
                    <a:pt x="322263" y="72405"/>
                    <a:pt x="322263" y="161925"/>
                  </a:cubicBezTo>
                  <a:cubicBezTo>
                    <a:pt x="322263" y="179039"/>
                    <a:pt x="319632" y="196153"/>
                    <a:pt x="314371" y="211951"/>
                  </a:cubicBezTo>
                  <a:cubicBezTo>
                    <a:pt x="314371" y="211951"/>
                    <a:pt x="314371" y="211951"/>
                    <a:pt x="242026" y="165875"/>
                  </a:cubicBezTo>
                  <a:cubicBezTo>
                    <a:pt x="247288" y="157976"/>
                    <a:pt x="257811" y="147444"/>
                    <a:pt x="259126" y="139545"/>
                  </a:cubicBezTo>
                  <a:cubicBezTo>
                    <a:pt x="260441" y="127697"/>
                    <a:pt x="251234" y="97418"/>
                    <a:pt x="244657" y="94785"/>
                  </a:cubicBezTo>
                  <a:cubicBezTo>
                    <a:pt x="238080" y="90836"/>
                    <a:pt x="218350" y="71089"/>
                    <a:pt x="203881" y="63190"/>
                  </a:cubicBezTo>
                  <a:cubicBezTo>
                    <a:pt x="193358" y="57924"/>
                    <a:pt x="188096" y="36861"/>
                    <a:pt x="186781" y="22380"/>
                  </a:cubicBezTo>
                  <a:cubicBezTo>
                    <a:pt x="177574" y="21063"/>
                    <a:pt x="169681" y="19747"/>
                    <a:pt x="160474" y="19747"/>
                  </a:cubicBezTo>
                  <a:cubicBezTo>
                    <a:pt x="128905" y="19747"/>
                    <a:pt x="98652" y="30279"/>
                    <a:pt x="74975" y="48709"/>
                  </a:cubicBezTo>
                  <a:cubicBezTo>
                    <a:pt x="81552" y="59241"/>
                    <a:pt x="93390" y="78988"/>
                    <a:pt x="86814" y="86886"/>
                  </a:cubicBezTo>
                  <a:cubicBezTo>
                    <a:pt x="78921" y="100051"/>
                    <a:pt x="53930" y="100051"/>
                    <a:pt x="53930" y="111899"/>
                  </a:cubicBezTo>
                  <a:cubicBezTo>
                    <a:pt x="53930" y="123747"/>
                    <a:pt x="52614" y="135596"/>
                    <a:pt x="53930" y="140862"/>
                  </a:cubicBezTo>
                  <a:cubicBezTo>
                    <a:pt x="55245" y="146128"/>
                    <a:pt x="69714" y="150077"/>
                    <a:pt x="59191" y="157976"/>
                  </a:cubicBezTo>
                  <a:cubicBezTo>
                    <a:pt x="52614" y="164558"/>
                    <a:pt x="32884" y="175090"/>
                    <a:pt x="21046" y="181672"/>
                  </a:cubicBezTo>
                  <a:cubicBezTo>
                    <a:pt x="22361" y="197470"/>
                    <a:pt x="27622" y="213267"/>
                    <a:pt x="35515" y="227748"/>
                  </a:cubicBezTo>
                  <a:cubicBezTo>
                    <a:pt x="38145" y="219850"/>
                    <a:pt x="49984" y="192204"/>
                    <a:pt x="59191" y="190887"/>
                  </a:cubicBezTo>
                  <a:cubicBezTo>
                    <a:pt x="69714" y="188254"/>
                    <a:pt x="78921" y="185621"/>
                    <a:pt x="89444" y="198786"/>
                  </a:cubicBezTo>
                  <a:cubicBezTo>
                    <a:pt x="99967" y="211951"/>
                    <a:pt x="114436" y="215900"/>
                    <a:pt x="122328" y="215900"/>
                  </a:cubicBezTo>
                  <a:cubicBezTo>
                    <a:pt x="130220" y="215900"/>
                    <a:pt x="121013" y="243546"/>
                    <a:pt x="96021" y="248812"/>
                  </a:cubicBezTo>
                  <a:cubicBezTo>
                    <a:pt x="72345" y="252761"/>
                    <a:pt x="106544" y="283040"/>
                    <a:pt x="86814" y="283040"/>
                  </a:cubicBezTo>
                  <a:cubicBezTo>
                    <a:pt x="109175" y="296204"/>
                    <a:pt x="134167" y="304103"/>
                    <a:pt x="160474" y="304103"/>
                  </a:cubicBezTo>
                  <a:cubicBezTo>
                    <a:pt x="163105" y="304103"/>
                    <a:pt x="165735" y="302787"/>
                    <a:pt x="167051" y="302787"/>
                  </a:cubicBezTo>
                  <a:cubicBezTo>
                    <a:pt x="167051" y="302787"/>
                    <a:pt x="167051" y="302787"/>
                    <a:pt x="170997" y="322534"/>
                  </a:cubicBezTo>
                  <a:cubicBezTo>
                    <a:pt x="168366" y="322534"/>
                    <a:pt x="164420" y="323850"/>
                    <a:pt x="160474" y="323850"/>
                  </a:cubicBezTo>
                  <a:cubicBezTo>
                    <a:pt x="72345" y="323850"/>
                    <a:pt x="0" y="251445"/>
                    <a:pt x="0" y="161925"/>
                  </a:cubicBezTo>
                  <a:cubicBezTo>
                    <a:pt x="0" y="72405"/>
                    <a:pt x="72345" y="0"/>
                    <a:pt x="1604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Arial"/>
                <a:ea typeface="微软雅黑"/>
                <a:cs typeface="+mn-cs"/>
              </a:endParaRPr>
            </a:p>
          </p:txBody>
        </p:sp>
      </p:grpSp>
      <p:cxnSp>
        <p:nvCxnSpPr>
          <p:cNvPr id="22" name="直接连接符 21"/>
          <p:cNvCxnSpPr/>
          <p:nvPr/>
        </p:nvCxnSpPr>
        <p:spPr>
          <a:xfrm>
            <a:off x="1488333" y="5097295"/>
            <a:ext cx="1926076"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文本框 23"/>
          <p:cNvSpPr txBox="1"/>
          <p:nvPr/>
        </p:nvSpPr>
        <p:spPr>
          <a:xfrm>
            <a:off x="1400783" y="4327853"/>
            <a:ext cx="2101173" cy="762000"/>
          </a:xfrm>
          <a:prstGeom prst="rect">
            <a:avLst/>
          </a:prstGeom>
          <a:noFill/>
        </p:spPr>
        <p:txBody>
          <a:bodyPr rtlCol="0" wrap="squar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4400" u="none">
                <a:ln>
                  <a:noFill/>
                </a:ln>
                <a:solidFill>
                  <a:srgbClr val="FFFFFF"/>
                </a:solidFill>
                <a:effectLst/>
                <a:uLnTx/>
                <a:uFillTx/>
                <a:latin charset="0" panose="020b0806030902050204" pitchFamily="34" typeface="Impact"/>
                <a:ea charset="-122" panose="01010104010101010101" pitchFamily="2" typeface="时尚中黑简体"/>
                <a:cs typeface="+mn-cs"/>
              </a:rPr>
              <a:t>PART 02</a:t>
            </a:r>
          </a:p>
        </p:txBody>
      </p:sp>
      <p:sp>
        <p:nvSpPr>
          <p:cNvPr id="25" name="文本框 24"/>
          <p:cNvSpPr txBox="1"/>
          <p:nvPr/>
        </p:nvSpPr>
        <p:spPr>
          <a:xfrm>
            <a:off x="1400784" y="5164474"/>
            <a:ext cx="3434080" cy="579120"/>
          </a:xfrm>
          <a:prstGeom prst="rect">
            <a:avLst/>
          </a:prstGeom>
          <a:noFill/>
        </p:spPr>
        <p:txBody>
          <a:bodyPr rtlCol="0" wrap="none">
            <a:spAutoFit/>
            <a:scene3d>
              <a:camera prst="orthographicFront"/>
              <a:lightRig dir="t" rig="threePt"/>
            </a:scene3d>
            <a:sp3d contourW="12700"/>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FFFFFF"/>
                </a:solidFill>
                <a:effectLst/>
                <a:uLnTx/>
                <a:uFillTx/>
                <a:latin typeface="Arial"/>
                <a:ea typeface="微软雅黑"/>
                <a:cs typeface="+mn-cs"/>
              </a:rPr>
              <a:t>标题文字添加此处</a:t>
            </a:r>
          </a:p>
        </p:txBody>
      </p:sp>
    </p:spTree>
    <p:extLst>
      <p:ext uri="{BB962C8B-B14F-4D97-AF65-F5344CB8AC3E}">
        <p14:creationId val="64079361"/>
      </p:ext>
    </p:extLst>
  </p:cSld>
  <p:clrMapOvr>
    <a:masterClrMapping/>
  </p:clrMapOvr>
  <mc:AlternateContent>
    <mc:Choice Requires="p14">
      <p:transition advTm="4000" p14:dur="1250" spd="slow">
        <p14:switch dir="r"/>
      </p:transition>
    </mc:Choice>
    <mc:Fallback>
      <p:transition advTm="4000" spd="slow">
        <p:fade/>
      </p:transition>
    </mc:Fallback>
  </mc:AlternateConten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4378959" y="711201"/>
            <a:ext cx="3434080" cy="579120"/>
          </a:xfrm>
          <a:prstGeom prst="rect">
            <a:avLst/>
          </a:prstGeom>
          <a:noFill/>
        </p:spPr>
        <p:txBody>
          <a:bodyPr rtlCol="0" wrap="none">
            <a:spAutoFit/>
            <a:scene3d>
              <a:camera prst="orthographicFront"/>
              <a:lightRig dir="t" rig="threePt"/>
            </a:scene3d>
            <a:sp3d contourW="12700"/>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3200" u="none">
                <a:ln>
                  <a:noFill/>
                </a:ln>
                <a:solidFill>
                  <a:srgbClr val="E5583A"/>
                </a:solidFill>
                <a:effectLst/>
                <a:uLnTx/>
                <a:uFillTx/>
                <a:latin typeface="Arial"/>
                <a:ea typeface="微软雅黑"/>
                <a:cs typeface="+mn-cs"/>
              </a:rPr>
              <a:t>标题文字添加此处</a:t>
            </a:r>
          </a:p>
        </p:txBody>
      </p:sp>
      <p:sp>
        <p:nvSpPr>
          <p:cNvPr id="5" name="矩形 4"/>
          <p:cNvSpPr/>
          <p:nvPr/>
        </p:nvSpPr>
        <p:spPr>
          <a:xfrm>
            <a:off x="3652819" y="1226141"/>
            <a:ext cx="4886361" cy="304800"/>
          </a:xfrm>
          <a:prstGeom prst="rect">
            <a:avLst/>
          </a:prstGeom>
        </p:spPr>
        <p:txBody>
          <a:bodyPr wrap="squar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400" u="none">
                <a:ln>
                  <a:noFill/>
                </a:ln>
                <a:solidFill>
                  <a:srgbClr val="000000">
                    <a:lumMod val="65000"/>
                    <a:lumOff val="35000"/>
                  </a:srgbClr>
                </a:solidFill>
                <a:effectLst/>
                <a:uLnTx/>
                <a:uFillTx/>
                <a:latin typeface="Arial"/>
                <a:ea charset="-122" panose="02010600030101010101" pitchFamily="2" typeface="等线"/>
                <a:cs typeface="+mn-cs"/>
              </a:rPr>
              <a:t>THIS TEMPLATE DESIGNED FOR FEI ER SHE JI</a:t>
            </a:r>
          </a:p>
        </p:txBody>
      </p:sp>
      <p:grpSp>
        <p:nvGrpSpPr>
          <p:cNvPr id="8" name="组合 7"/>
          <p:cNvGrpSpPr/>
          <p:nvPr/>
        </p:nvGrpSpPr>
        <p:grpSpPr>
          <a:xfrm>
            <a:off x="1055688" y="2525486"/>
            <a:ext cx="5167085" cy="0"/>
            <a:chOff x="3091543" y="3033486"/>
            <a:chExt cx="5167085" cy="0"/>
          </a:xfrm>
        </p:grpSpPr>
        <p:cxnSp>
          <p:nvCxnSpPr>
            <p:cNvPr id="6" name="直接连接符 5"/>
            <p:cNvCxnSpPr/>
            <p:nvPr/>
          </p:nvCxnSpPr>
          <p:spPr>
            <a:xfrm>
              <a:off x="3091543" y="3033486"/>
              <a:ext cx="5167085"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3386609" y="3033486"/>
              <a:ext cx="1286991"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5" name="组合 24"/>
          <p:cNvGrpSpPr/>
          <p:nvPr/>
        </p:nvGrpSpPr>
        <p:grpSpPr>
          <a:xfrm>
            <a:off x="1055688" y="3803310"/>
            <a:ext cx="5167085" cy="0"/>
            <a:chOff x="3091543" y="3033486"/>
            <a:chExt cx="5167085" cy="0"/>
          </a:xfrm>
        </p:grpSpPr>
        <p:cxnSp>
          <p:nvCxnSpPr>
            <p:cNvPr id="27" name="直接连接符 26"/>
            <p:cNvCxnSpPr/>
            <p:nvPr/>
          </p:nvCxnSpPr>
          <p:spPr>
            <a:xfrm>
              <a:off x="3091543" y="3033486"/>
              <a:ext cx="5167085"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3386609" y="3033486"/>
              <a:ext cx="1286991"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36" name="组合 35"/>
          <p:cNvGrpSpPr/>
          <p:nvPr/>
        </p:nvGrpSpPr>
        <p:grpSpPr>
          <a:xfrm>
            <a:off x="1055688" y="5081134"/>
            <a:ext cx="5167085" cy="0"/>
            <a:chOff x="3091543" y="3033486"/>
            <a:chExt cx="5167085" cy="0"/>
          </a:xfrm>
        </p:grpSpPr>
        <p:cxnSp>
          <p:nvCxnSpPr>
            <p:cNvPr id="37" name="直接连接符 36"/>
            <p:cNvCxnSpPr/>
            <p:nvPr/>
          </p:nvCxnSpPr>
          <p:spPr>
            <a:xfrm>
              <a:off x="3091543" y="3033486"/>
              <a:ext cx="5167085"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3386609" y="3033486"/>
              <a:ext cx="1286991"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grpSp>
      <p:pic>
        <p:nvPicPr>
          <p:cNvPr id="7" name="图片占位符 6"/>
          <p:cNvPicPr>
            <a:picLocks noChangeAspect="1" noGrp="1"/>
          </p:cNvPicPr>
          <p:nvPr>
            <p:ph idx="10" sz="quarter" type="pic"/>
          </p:nvPr>
        </p:nvPicPr>
        <p:blipFill>
          <a:blip r:embed="rId3">
            <a:grayscl/>
            <a:extLst>
              <a:ext uri="{28A0092B-C50C-407E-A947-70E740481C1C}">
                <a14:useLocalDpi/>
              </a:ext>
            </a:extLst>
          </a:blip>
          <a:stretch>
            <a:fillRect/>
          </a:stretch>
        </p:blipFill>
        <p:spPr/>
      </p:pic>
      <p:grpSp>
        <p:nvGrpSpPr>
          <p:cNvPr id="17" name="组合 16"/>
          <p:cNvGrpSpPr/>
          <p:nvPr/>
        </p:nvGrpSpPr>
        <p:grpSpPr>
          <a:xfrm>
            <a:off x="1289052" y="2101883"/>
            <a:ext cx="4806947" cy="1049106"/>
            <a:chOff x="6798183" y="1591042"/>
            <a:chExt cx="4806947" cy="1049106"/>
          </a:xfrm>
        </p:grpSpPr>
        <p:sp>
          <p:nvSpPr>
            <p:cNvPr id="18" name="矩形 17"/>
            <p:cNvSpPr/>
            <p:nvPr/>
          </p:nvSpPr>
          <p:spPr>
            <a:xfrm>
              <a:off x="6798183" y="2030749"/>
              <a:ext cx="4806947"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19" name="矩形 18"/>
            <p:cNvSpPr/>
            <p:nvPr/>
          </p:nvSpPr>
          <p:spPr>
            <a:xfrm>
              <a:off x="6798183" y="1591042"/>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grpSp>
        <p:nvGrpSpPr>
          <p:cNvPr id="21" name="组合 20"/>
          <p:cNvGrpSpPr/>
          <p:nvPr/>
        </p:nvGrpSpPr>
        <p:grpSpPr>
          <a:xfrm>
            <a:off x="1289052" y="3378603"/>
            <a:ext cx="4806947" cy="1049106"/>
            <a:chOff x="6798183" y="1591042"/>
            <a:chExt cx="4806947" cy="1049106"/>
          </a:xfrm>
        </p:grpSpPr>
        <p:sp>
          <p:nvSpPr>
            <p:cNvPr id="22" name="矩形 21"/>
            <p:cNvSpPr/>
            <p:nvPr/>
          </p:nvSpPr>
          <p:spPr>
            <a:xfrm>
              <a:off x="6798183" y="2030750"/>
              <a:ext cx="4806947"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23" name="矩形 22"/>
            <p:cNvSpPr/>
            <p:nvPr/>
          </p:nvSpPr>
          <p:spPr>
            <a:xfrm>
              <a:off x="6798183" y="1591042"/>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grpSp>
        <p:nvGrpSpPr>
          <p:cNvPr id="24" name="组合 23"/>
          <p:cNvGrpSpPr/>
          <p:nvPr/>
        </p:nvGrpSpPr>
        <p:grpSpPr>
          <a:xfrm>
            <a:off x="1289052" y="4657053"/>
            <a:ext cx="4806947" cy="1049106"/>
            <a:chOff x="6798183" y="1591042"/>
            <a:chExt cx="4806947" cy="1049106"/>
          </a:xfrm>
        </p:grpSpPr>
        <p:sp>
          <p:nvSpPr>
            <p:cNvPr id="26" name="矩形 25"/>
            <p:cNvSpPr/>
            <p:nvPr/>
          </p:nvSpPr>
          <p:spPr>
            <a:xfrm>
              <a:off x="6798183" y="2030750"/>
              <a:ext cx="4806947" cy="603504"/>
            </a:xfrm>
            <a:prstGeom prst="rect">
              <a:avLst/>
            </a:prstGeom>
          </p:spPr>
          <p:txBody>
            <a:bodyPr wrap="square">
              <a:spAutoFit/>
              <a:scene3d>
                <a:camera prst="orthographicFront"/>
                <a:lightRig dir="t" rig="threePt"/>
              </a:scene3d>
              <a:sp3d contourW="12700"/>
            </a:bodyPr>
            <a:lstStyle/>
            <a:p>
              <a:pPr>
                <a:lnSpc>
                  <a:spcPct val="120000"/>
                </a:lnSpc>
              </a:pPr>
              <a:r>
                <a:rPr altLang="en-US" lang="zh-CN" sz="1400">
                  <a:solidFill>
                    <a:schemeClr val="tx1">
                      <a:lumMod val="50000"/>
                      <a:lumOff val="50000"/>
                    </a:schemeClr>
                  </a:solidFill>
                </a:rPr>
                <a:t>用户可以在投影仪或者计算机上进行演示也可以将演示文稿打印出来制作成胶片以便应用到更广泛的领域中</a:t>
              </a:r>
            </a:p>
          </p:txBody>
        </p:sp>
        <p:sp>
          <p:nvSpPr>
            <p:cNvPr id="28" name="矩形 27"/>
            <p:cNvSpPr/>
            <p:nvPr/>
          </p:nvSpPr>
          <p:spPr>
            <a:xfrm>
              <a:off x="6798183" y="1591042"/>
              <a:ext cx="2241974" cy="420624"/>
            </a:xfrm>
            <a:prstGeom prst="rect">
              <a:avLst/>
            </a:prstGeom>
          </p:spPr>
          <p:txBody>
            <a:bodyPr wrap="square">
              <a:spAutoFit/>
              <a:scene3d>
                <a:camera prst="orthographicFront"/>
                <a:lightRig dir="t" rig="threePt"/>
              </a:scene3d>
              <a:sp3d contourW="12700"/>
            </a:bodyPr>
            <a:lstStyle/>
            <a:p>
              <a:pPr>
                <a:lnSpc>
                  <a:spcPct val="120000"/>
                </a:lnSpc>
              </a:pPr>
              <a:r>
                <a:rPr altLang="en-US" b="1" lang="zh-CN">
                  <a:solidFill>
                    <a:schemeClr val="tx1">
                      <a:lumMod val="65000"/>
                      <a:lumOff val="35000"/>
                    </a:schemeClr>
                  </a:solidFill>
                </a:rPr>
                <a:t>标题文字添加</a:t>
              </a:r>
            </a:p>
          </p:txBody>
        </p:sp>
      </p:grpSp>
    </p:spTree>
    <p:extLst>
      <p:ext uri="{BB962C8B-B14F-4D97-AF65-F5344CB8AC3E}">
        <p14:creationId val="345650492"/>
      </p:ext>
    </p:extLst>
  </p:cSld>
  <p:clrMapOvr>
    <a:masterClrMapping/>
  </p:clrMapOvr>
  <p:transition advTm="4000"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2">
                                  <p:stCondLst>
                                    <p:cond delay="250"/>
                                  </p:stCondLst>
                                  <p:childTnLst>
                                    <p:set>
                                      <p:cBhvr>
                                        <p:cTn dur="1" fill="hold" id="6">
                                          <p:stCondLst>
                                            <p:cond delay="0"/>
                                          </p:stCondLst>
                                        </p:cTn>
                                        <p:tgtEl>
                                          <p:spTgt spid="17"/>
                                        </p:tgtEl>
                                        <p:attrNameLst>
                                          <p:attrName>style.visibility</p:attrName>
                                        </p:attrNameLst>
                                      </p:cBhvr>
                                      <p:to>
                                        <p:strVal val="visible"/>
                                      </p:to>
                                    </p:set>
                                    <p:anim calcmode="lin" valueType="num">
                                      <p:cBhvr additive="base">
                                        <p:cTn dur="1000" fill="hold" id="7"/>
                                        <p:tgtEl>
                                          <p:spTgt spid="17"/>
                                        </p:tgtEl>
                                        <p:attrNameLst>
                                          <p:attrName>ppt_x</p:attrName>
                                        </p:attrNameLst>
                                      </p:cBhvr>
                                      <p:tavLst>
                                        <p:tav tm="0">
                                          <p:val>
                                            <p:strVal val="1+#ppt_w/2"/>
                                          </p:val>
                                        </p:tav>
                                        <p:tav tm="100000">
                                          <p:val>
                                            <p:strVal val="#ppt_x"/>
                                          </p:val>
                                        </p:tav>
                                      </p:tavLst>
                                    </p:anim>
                                    <p:anim calcmode="lin" valueType="num">
                                      <p:cBhvr additive="base">
                                        <p:cTn dur="1000" fill="hold" id="8"/>
                                        <p:tgtEl>
                                          <p:spTgt spid="17"/>
                                        </p:tgtEl>
                                        <p:attrNameLst>
                                          <p:attrName>ppt_y</p:attrName>
                                        </p:attrNameLst>
                                      </p:cBhvr>
                                      <p:tavLst>
                                        <p:tav tm="0">
                                          <p:val>
                                            <p:strVal val="#ppt_y"/>
                                          </p:val>
                                        </p:tav>
                                        <p:tav tm="100000">
                                          <p:val>
                                            <p:strVal val="#ppt_y"/>
                                          </p:val>
                                        </p:tav>
                                      </p:tavLst>
                                    </p:anim>
                                  </p:childTnLst>
                                </p:cTn>
                              </p:par>
                              <p:par>
                                <p:cTn fill="hold" id="9" nodeType="withEffect" presetClass="entr" presetID="2" presetSubtype="2">
                                  <p:stCondLst>
                                    <p:cond delay="500"/>
                                  </p:stCondLst>
                                  <p:childTnLst>
                                    <p:set>
                                      <p:cBhvr>
                                        <p:cTn dur="1" fill="hold" id="10">
                                          <p:stCondLst>
                                            <p:cond delay="0"/>
                                          </p:stCondLst>
                                        </p:cTn>
                                        <p:tgtEl>
                                          <p:spTgt spid="21"/>
                                        </p:tgtEl>
                                        <p:attrNameLst>
                                          <p:attrName>style.visibility</p:attrName>
                                        </p:attrNameLst>
                                      </p:cBhvr>
                                      <p:to>
                                        <p:strVal val="visible"/>
                                      </p:to>
                                    </p:set>
                                    <p:anim calcmode="lin" valueType="num">
                                      <p:cBhvr additive="base">
                                        <p:cTn dur="1000" fill="hold" id="11"/>
                                        <p:tgtEl>
                                          <p:spTgt spid="21"/>
                                        </p:tgtEl>
                                        <p:attrNameLst>
                                          <p:attrName>ppt_x</p:attrName>
                                        </p:attrNameLst>
                                      </p:cBhvr>
                                      <p:tavLst>
                                        <p:tav tm="0">
                                          <p:val>
                                            <p:strVal val="1+#ppt_w/2"/>
                                          </p:val>
                                        </p:tav>
                                        <p:tav tm="100000">
                                          <p:val>
                                            <p:strVal val="#ppt_x"/>
                                          </p:val>
                                        </p:tav>
                                      </p:tavLst>
                                    </p:anim>
                                    <p:anim calcmode="lin" valueType="num">
                                      <p:cBhvr additive="base">
                                        <p:cTn dur="1000" fill="hold" id="12"/>
                                        <p:tgtEl>
                                          <p:spTgt spid="21"/>
                                        </p:tgtEl>
                                        <p:attrNameLst>
                                          <p:attrName>ppt_y</p:attrName>
                                        </p:attrNameLst>
                                      </p:cBhvr>
                                      <p:tavLst>
                                        <p:tav tm="0">
                                          <p:val>
                                            <p:strVal val="#ppt_y"/>
                                          </p:val>
                                        </p:tav>
                                        <p:tav tm="100000">
                                          <p:val>
                                            <p:strVal val="#ppt_y"/>
                                          </p:val>
                                        </p:tav>
                                      </p:tavLst>
                                    </p:anim>
                                  </p:childTnLst>
                                </p:cTn>
                              </p:par>
                              <p:par>
                                <p:cTn fill="hold" id="13" nodeType="withEffect" presetClass="entr" presetID="2" presetSubtype="2">
                                  <p:stCondLst>
                                    <p:cond delay="750"/>
                                  </p:stCondLst>
                                  <p:childTnLst>
                                    <p:set>
                                      <p:cBhvr>
                                        <p:cTn dur="1" fill="hold" id="14">
                                          <p:stCondLst>
                                            <p:cond delay="0"/>
                                          </p:stCondLst>
                                        </p:cTn>
                                        <p:tgtEl>
                                          <p:spTgt spid="24"/>
                                        </p:tgtEl>
                                        <p:attrNameLst>
                                          <p:attrName>style.visibility</p:attrName>
                                        </p:attrNameLst>
                                      </p:cBhvr>
                                      <p:to>
                                        <p:strVal val="visible"/>
                                      </p:to>
                                    </p:set>
                                    <p:anim calcmode="lin" valueType="num">
                                      <p:cBhvr additive="base">
                                        <p:cTn dur="1000" fill="hold" id="15"/>
                                        <p:tgtEl>
                                          <p:spTgt spid="24"/>
                                        </p:tgtEl>
                                        <p:attrNameLst>
                                          <p:attrName>ppt_x</p:attrName>
                                        </p:attrNameLst>
                                      </p:cBhvr>
                                      <p:tavLst>
                                        <p:tav tm="0">
                                          <p:val>
                                            <p:strVal val="1+#ppt_w/2"/>
                                          </p:val>
                                        </p:tav>
                                        <p:tav tm="100000">
                                          <p:val>
                                            <p:strVal val="#ppt_x"/>
                                          </p:val>
                                        </p:tav>
                                      </p:tavLst>
                                    </p:anim>
                                    <p:anim calcmode="lin" valueType="num">
                                      <p:cBhvr additive="base">
                                        <p:cTn dur="1000" fill="hold" id="16"/>
                                        <p:tgtEl>
                                          <p:spTgt spid="24"/>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750"/>
                            </p:stCondLst>
                            <p:childTnLst>
                              <p:par>
                                <p:cTn fill="hold" id="18" nodeType="afterEffect" presetClass="entr" presetID="22" presetSubtype="8">
                                  <p:stCondLst>
                                    <p:cond delay="0"/>
                                  </p:stCondLst>
                                  <p:childTnLst>
                                    <p:set>
                                      <p:cBhvr>
                                        <p:cTn dur="1" fill="hold" id="19">
                                          <p:stCondLst>
                                            <p:cond delay="0"/>
                                          </p:stCondLst>
                                        </p:cTn>
                                        <p:tgtEl>
                                          <p:spTgt spid="25"/>
                                        </p:tgtEl>
                                        <p:attrNameLst>
                                          <p:attrName>style.visibility</p:attrName>
                                        </p:attrNameLst>
                                      </p:cBhvr>
                                      <p:to>
                                        <p:strVal val="visible"/>
                                      </p:to>
                                    </p:set>
                                    <p:animEffect filter="wipe(left)" transition="in">
                                      <p:cBhvr>
                                        <p:cTn dur="500" id="20"/>
                                        <p:tgtEl>
                                          <p:spTgt spid="25"/>
                                        </p:tgtEl>
                                      </p:cBhvr>
                                    </p:animEffect>
                                  </p:childTnLst>
                                </p:cTn>
                              </p:par>
                              <p:par>
                                <p:cTn fill="hold" id="21" nodeType="withEffect" presetClass="entr" presetID="22" presetSubtype="8">
                                  <p:stCondLst>
                                    <p:cond delay="0"/>
                                  </p:stCondLst>
                                  <p:childTnLst>
                                    <p:set>
                                      <p:cBhvr>
                                        <p:cTn dur="1" fill="hold" id="22">
                                          <p:stCondLst>
                                            <p:cond delay="0"/>
                                          </p:stCondLst>
                                        </p:cTn>
                                        <p:tgtEl>
                                          <p:spTgt spid="8"/>
                                        </p:tgtEl>
                                        <p:attrNameLst>
                                          <p:attrName>style.visibility</p:attrName>
                                        </p:attrNameLst>
                                      </p:cBhvr>
                                      <p:to>
                                        <p:strVal val="visible"/>
                                      </p:to>
                                    </p:set>
                                    <p:animEffect filter="wipe(left)" transition="in">
                                      <p:cBhvr>
                                        <p:cTn dur="500" id="23"/>
                                        <p:tgtEl>
                                          <p:spTgt spid="8"/>
                                        </p:tgtEl>
                                      </p:cBhvr>
                                    </p:animEffect>
                                  </p:childTnLst>
                                </p:cTn>
                              </p:par>
                              <p:par>
                                <p:cTn fill="hold" id="24" nodeType="withEffect" presetClass="entr" presetID="22" presetSubtype="8">
                                  <p:stCondLst>
                                    <p:cond delay="0"/>
                                  </p:stCondLst>
                                  <p:childTnLst>
                                    <p:set>
                                      <p:cBhvr>
                                        <p:cTn dur="1" fill="hold" id="25">
                                          <p:stCondLst>
                                            <p:cond delay="0"/>
                                          </p:stCondLst>
                                        </p:cTn>
                                        <p:tgtEl>
                                          <p:spTgt spid="36"/>
                                        </p:tgtEl>
                                        <p:attrNameLst>
                                          <p:attrName>style.visibility</p:attrName>
                                        </p:attrNameLst>
                                      </p:cBhvr>
                                      <p:to>
                                        <p:strVal val="visible"/>
                                      </p:to>
                                    </p:set>
                                    <p:animEffect filter="wipe(left)" transition="in">
                                      <p:cBhvr>
                                        <p:cTn dur="500" id="26"/>
                                        <p:tgtEl>
                                          <p:spTgt spid="36"/>
                                        </p:tgtEl>
                                      </p:cBhvr>
                                    </p:animEffect>
                                  </p:childTnLst>
                                </p:cTn>
                              </p:par>
                            </p:childTnLst>
                          </p:cTn>
                        </p:par>
                        <p:par>
                          <p:cTn fill="hold" id="27" nodeType="afterGroup">
                            <p:stCondLst>
                              <p:cond delay="2250"/>
                            </p:stCondLst>
                            <p:childTnLst>
                              <p:par>
                                <p:cTn fill="hold" id="28" nodeType="afterEffect" presetClass="entr" presetID="53" presetSubtype="0">
                                  <p:stCondLst>
                                    <p:cond delay="0"/>
                                  </p:stCondLst>
                                  <p:childTnLst>
                                    <p:set>
                                      <p:cBhvr>
                                        <p:cTn dur="1" fill="hold" id="29">
                                          <p:stCondLst>
                                            <p:cond delay="0"/>
                                          </p:stCondLst>
                                        </p:cTn>
                                        <p:tgtEl>
                                          <p:spTgt spid="7"/>
                                        </p:tgtEl>
                                        <p:attrNameLst>
                                          <p:attrName>style.visibility</p:attrName>
                                        </p:attrNameLst>
                                      </p:cBhvr>
                                      <p:to>
                                        <p:strVal val="visible"/>
                                      </p:to>
                                    </p:set>
                                    <p:anim calcmode="lin" valueType="num">
                                      <p:cBhvr>
                                        <p:cTn dur="500" fill="hold" id="30"/>
                                        <p:tgtEl>
                                          <p:spTgt spid="7"/>
                                        </p:tgtEl>
                                        <p:attrNameLst>
                                          <p:attrName>ppt_w</p:attrName>
                                        </p:attrNameLst>
                                      </p:cBhvr>
                                      <p:tavLst>
                                        <p:tav tm="0">
                                          <p:val>
                                            <p:fltVal val="0"/>
                                          </p:val>
                                        </p:tav>
                                        <p:tav tm="100000">
                                          <p:val>
                                            <p:strVal val="#ppt_w"/>
                                          </p:val>
                                        </p:tav>
                                      </p:tavLst>
                                    </p:anim>
                                    <p:anim calcmode="lin" valueType="num">
                                      <p:cBhvr>
                                        <p:cTn dur="500" fill="hold" id="31"/>
                                        <p:tgtEl>
                                          <p:spTgt spid="7"/>
                                        </p:tgtEl>
                                        <p:attrNameLst>
                                          <p:attrName>ppt_h</p:attrName>
                                        </p:attrNameLst>
                                      </p:cBhvr>
                                      <p:tavLst>
                                        <p:tav tm="0">
                                          <p:val>
                                            <p:fltVal val="0"/>
                                          </p:val>
                                        </p:tav>
                                        <p:tav tm="100000">
                                          <p:val>
                                            <p:strVal val="#ppt_h"/>
                                          </p:val>
                                        </p:tav>
                                      </p:tavLst>
                                    </p:anim>
                                    <p:animEffect filter="fade" transition="in">
                                      <p:cBhvr>
                                        <p:cTn dur="500" id="32"/>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PowerPoint 演示文稿"/>
</p:tagLst>
</file>

<file path=ppt/theme/theme1.xml><?xml version="1.0" encoding="utf-8"?>
<a:theme xmlns:r="http://schemas.openxmlformats.org/officeDocument/2006/relationships" xmlns:a="http://schemas.openxmlformats.org/drawingml/2006/main" name="">
  <a:themeElements>
    <a:clrScheme name="Office">
      <a:dk1>
        <a:srgbClr val="000000"/>
      </a:dk1>
      <a:lt1>
        <a:srgbClr val="FFFFFF"/>
      </a:lt1>
      <a:dk2>
        <a:srgbClr val="778495"/>
      </a:dk2>
      <a:lt2>
        <a:srgbClr val="F0F0F0"/>
      </a:lt2>
      <a:accent1>
        <a:srgbClr val="81B94F"/>
      </a:accent1>
      <a:accent2>
        <a:srgbClr val="46A4DB"/>
      </a:accent2>
      <a:accent3>
        <a:srgbClr val="E5583A"/>
      </a:accent3>
      <a:accent4>
        <a:srgbClr val="F9B439"/>
      </a:accent4>
      <a:accent5>
        <a:srgbClr val="7C69A8"/>
      </a:accent5>
      <a:accent6>
        <a:srgbClr val="404F64"/>
      </a:accent6>
      <a:hlink>
        <a:srgbClr val="81B94F"/>
      </a:hlink>
      <a:folHlink>
        <a:srgbClr val="BFBFBF"/>
      </a:folHlink>
    </a:clrScheme>
    <a:fontScheme name="自定义 1">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Override1.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1B94F"/>
    </a:accent1>
    <a:accent2>
      <a:srgbClr val="46A4DB"/>
    </a:accent2>
    <a:accent3>
      <a:srgbClr val="E5583A"/>
    </a:accent3>
    <a:accent4>
      <a:srgbClr val="F9B439"/>
    </a:accent4>
    <a:accent5>
      <a:srgbClr val="7C69A8"/>
    </a:accent5>
    <a:accent6>
      <a:srgbClr val="404F64"/>
    </a:accent6>
    <a:hlink>
      <a:srgbClr val="81B94F"/>
    </a:hlink>
    <a:folHlink>
      <a:srgbClr val="BFBFBF"/>
    </a:folHlink>
  </a:clrScheme>
</a:themeOverride>
</file>

<file path=ppt/theme/themeOverride2.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1B94F"/>
    </a:accent1>
    <a:accent2>
      <a:srgbClr val="46A4DB"/>
    </a:accent2>
    <a:accent3>
      <a:srgbClr val="E5583A"/>
    </a:accent3>
    <a:accent4>
      <a:srgbClr val="F9B439"/>
    </a:accent4>
    <a:accent5>
      <a:srgbClr val="7C69A8"/>
    </a:accent5>
    <a:accent6>
      <a:srgbClr val="404F64"/>
    </a:accent6>
    <a:hlink>
      <a:srgbClr val="81B94F"/>
    </a:hlink>
    <a:folHlink>
      <a:srgbClr val="BFBFBF"/>
    </a:folHlink>
  </a:clrScheme>
</a:themeOverride>
</file>

<file path=docProps/app.xml><?xml version="1.0" encoding="utf-8"?>
<Properties xmlns:vt="http://schemas.openxmlformats.org/officeDocument/2006/docPropsVTypes" xmlns="http://schemas.openxmlformats.org/officeDocument/2006/extended-properties">
  <Company/>
  <PresentationFormat>宽屏</PresentationFormat>
  <Paragraphs>148</Paragraphs>
  <Slides>25</Slides>
  <Notes>25</Notes>
  <TotalTime>245</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25</vt:i4>
      </vt:variant>
    </vt:vector>
  </HeadingPairs>
  <TitlesOfParts>
    <vt:vector baseType="lpstr" size="36">
      <vt:lpstr>Arial</vt:lpstr>
      <vt:lpstr>微软雅黑</vt:lpstr>
      <vt:lpstr>Calibri</vt:lpstr>
      <vt:lpstr>宋体</vt:lpstr>
      <vt:lpstr>Calibri Light</vt:lpstr>
      <vt:lpstr>等线 Light</vt:lpstr>
      <vt:lpstr>等线</vt:lpstr>
      <vt:lpstr>Impact</vt:lpstr>
      <vt:lpstr>时尚中黑简体</vt:lpstr>
      <vt:lpstr>Wingdings</vt:lpstr>
      <vt:lpstr>第一PPT，www.1ppt.com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2017-05-25T06:19:39Z</dcterms:created>
  <cp:lastModifiedBy>kan</cp:lastModifiedBy>
  <dcterms:modified xsi:type="dcterms:W3CDTF">2021-08-20T10:57:22Z</dcterms:modified>
  <cp:revision>42</cp:revision>
  <dc:title>PowerPoint 演示文稿</dc:title>
</cp:coreProperties>
</file>