
<file path=[Content_Types].xml><?xml version="1.0" encoding="utf-8"?>
<Types xmlns="http://schemas.openxmlformats.org/package/2006/content-types">
  <Default ContentType="image/x-emf" Extension="emf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33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3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3" r:id="rId11"/>
    <p:sldId id="262" r:id="rId12"/>
    <p:sldId id="264" r:id="rId13"/>
    <p:sldId id="265" r:id="rId14"/>
    <p:sldId id="266" r:id="rId15"/>
    <p:sldId id="268" r:id="rId16"/>
    <p:sldId id="267" r:id="rId17"/>
    <p:sldId id="269" r:id="rId18"/>
    <p:sldId id="270" r:id="rId19"/>
    <p:sldId id="271" r:id="rId20"/>
    <p:sldId id="273" r:id="rId21"/>
    <p:sldId id="272" r:id="rId22"/>
    <p:sldId id="274" r:id="rId23"/>
    <p:sldId id="275" r:id="rId24"/>
    <p:sldId id="276" r:id="rId25"/>
    <p:sldId id="278" r:id="rId26"/>
  </p:sldIdLst>
  <p:sldSz cx="12192000" cy="6858000"/>
  <p:notesSz cx="6858000" cy="9144000"/>
  <p:custDataLst>
    <p:tags r:id="rId27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 snapToGrid="0" showGuides="1">
      <p:cViewPr varScale="1">
        <p:scale>
          <a:sx n="85" d="100"/>
          <a:sy n="85" d="100"/>
        </p:scale>
        <p:origin x="378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5" cy="72005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6.xml" Type="http://schemas.openxmlformats.org/officeDocument/2006/relationships/slide"/><Relationship Id="rId11" Target="slides/slide7.xml" Type="http://schemas.openxmlformats.org/officeDocument/2006/relationships/slide"/><Relationship Id="rId12" Target="slides/slide8.xml" Type="http://schemas.openxmlformats.org/officeDocument/2006/relationships/slide"/><Relationship Id="rId13" Target="slides/slide9.xml" Type="http://schemas.openxmlformats.org/officeDocument/2006/relationships/slide"/><Relationship Id="rId14" Target="slides/slide10.xml" Type="http://schemas.openxmlformats.org/officeDocument/2006/relationships/slide"/><Relationship Id="rId15" Target="slides/slide11.xml" Type="http://schemas.openxmlformats.org/officeDocument/2006/relationships/slide"/><Relationship Id="rId16" Target="slides/slide12.xml" Type="http://schemas.openxmlformats.org/officeDocument/2006/relationships/slide"/><Relationship Id="rId17" Target="slides/slide13.xml" Type="http://schemas.openxmlformats.org/officeDocument/2006/relationships/slide"/><Relationship Id="rId18" Target="slides/slide14.xml" Type="http://schemas.openxmlformats.org/officeDocument/2006/relationships/slide"/><Relationship Id="rId19" Target="slides/slide15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6.xml" Type="http://schemas.openxmlformats.org/officeDocument/2006/relationships/slide"/><Relationship Id="rId21" Target="slides/slide17.xml" Type="http://schemas.openxmlformats.org/officeDocument/2006/relationships/slide"/><Relationship Id="rId22" Target="slides/slide18.xml" Type="http://schemas.openxmlformats.org/officeDocument/2006/relationships/slide"/><Relationship Id="rId23" Target="slides/slide19.xml" Type="http://schemas.openxmlformats.org/officeDocument/2006/relationships/slide"/><Relationship Id="rId24" Target="slides/slide20.xml" Type="http://schemas.openxmlformats.org/officeDocument/2006/relationships/slide"/><Relationship Id="rId25" Target="slides/slide21.xml" Type="http://schemas.openxmlformats.org/officeDocument/2006/relationships/slide"/><Relationship Id="rId26" Target="slides/slide22.xml" Type="http://schemas.openxmlformats.org/officeDocument/2006/relationships/slide"/><Relationship Id="rId27" Target="tags/tag1.xml" Type="http://schemas.openxmlformats.org/officeDocument/2006/relationships/tags"/><Relationship Id="rId28" Target="presProps.xml" Type="http://schemas.openxmlformats.org/officeDocument/2006/relationships/presProps"/><Relationship Id="rId29" Target="viewProps.xml" Type="http://schemas.openxmlformats.org/officeDocument/2006/relationships/viewProps"/><Relationship Id="rId3" Target="slideMasters/slideMaster3.xml" Type="http://schemas.openxmlformats.org/officeDocument/2006/relationships/slideMaster"/><Relationship Id="rId30" Target="theme/theme1.xml" Type="http://schemas.openxmlformats.org/officeDocument/2006/relationships/theme"/><Relationship Id="rId31" Target="tableStyles.xml" Type="http://schemas.openxmlformats.org/officeDocument/2006/relationships/tableStyles"/><Relationship Id="rId4" Target="notesMasters/notesMaster1.xml" Type="http://schemas.openxmlformats.org/officeDocument/2006/relationships/notesMaster"/><Relationship Id="rId5" Target="slides/slide1.xml" Type="http://schemas.openxmlformats.org/officeDocument/2006/relationships/slide"/><Relationship Id="rId6" Target="slides/slide2.xml" Type="http://schemas.openxmlformats.org/officeDocument/2006/relationships/slide"/><Relationship Id="rId7" Target="slides/slide3.xml" Type="http://schemas.openxmlformats.org/officeDocument/2006/relationships/slide"/><Relationship Id="rId8" Target="slides/slide4.xml" Type="http://schemas.openxmlformats.org/officeDocument/2006/relationships/slide"/><Relationship Id="rId9" Target="slides/slide5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4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EFD8AD-8A7A-4B38-9412-0C3F3A9061D8}" type="datetimeFigureOut">
              <a:rPr lang="zh-CN" altLang="en-US" smtClean="0"/>
              <a:t>2017/3/10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490333-D4E6-4F93-96E5-62999A0BBD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271079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3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4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5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6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7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8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9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0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1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2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3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C4007FC-7049-45F5-B501-843231AA84E4}" type="datetime1">
              <a:rPr lang="zh-CN" altLang="en-US"/>
              <a:t>2017/3/10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42D225-6189-4789-824C-6BD379A68736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530392573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C4007FC-7049-45F5-B501-843231AA84E4}" type="datetime1">
              <a:rPr lang="zh-CN" altLang="en-US"/>
              <a:t>2017/3/10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B0F5E2-6811-4578-859C-0040E4E61AAE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914459596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C4007FC-7049-45F5-B501-843231AA84E4}" type="datetime1">
              <a:rPr lang="zh-CN" altLang="en-US"/>
              <a:t>2017/3/10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6F7495-2A05-43AD-A094-62A009A05345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702681212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2017/3/10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244891218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2017/3/10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346760741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2017/3/10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127450595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2017/3/10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452444780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2017/3/10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983910548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2017/3/10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908216324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2017/3/10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184649280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2017/3/10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930728321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C4007FC-7049-45F5-B501-843231AA84E4}" type="datetime1">
              <a:rPr lang="zh-CN" altLang="en-US"/>
              <a:t>2017/3/10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935ABD-B96A-44DA-8E48-462146579696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085214602"/>
      </p:ext>
    </p:extLst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2017/3/10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558344729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2017/3/10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304715684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2017/3/10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825492453"/>
      </p:ext>
    </p:extLst>
  </p:cSld>
  <p:clrMapOvr>
    <a:masterClrMapping/>
  </p:clrMapOvr>
  <p:transition/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2017/3/10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074564362"/>
      </p:ext>
    </p:extLst>
  </p:cSld>
  <p:clrMapOvr>
    <a:masterClrMapping/>
  </p:clrMapOvr>
  <p:transition/>
  <p:timing/>
</p:sldLayout>
</file>

<file path=ppt/slideLayouts/slideLayout2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2017/3/10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358078344"/>
      </p:ext>
    </p:extLst>
  </p:cSld>
  <p:clrMapOvr>
    <a:masterClrMapping/>
  </p:clrMapOvr>
  <p:transition/>
  <p:timing/>
</p:sldLayout>
</file>

<file path=ppt/slideLayouts/slideLayout2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2017/3/10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158630854"/>
      </p:ext>
    </p:extLst>
  </p:cSld>
  <p:clrMapOvr>
    <a:masterClrMapping/>
  </p:clrMapOvr>
  <p:transition/>
  <p:timing/>
</p:sldLayout>
</file>

<file path=ppt/slideLayouts/slideLayout2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2017/3/10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887728036"/>
      </p:ext>
    </p:extLst>
  </p:cSld>
  <p:clrMapOvr>
    <a:masterClrMapping/>
  </p:clrMapOvr>
  <p:transition/>
  <p:timing/>
</p:sldLayout>
</file>

<file path=ppt/slideLayouts/slideLayout2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2017/3/10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533930277"/>
      </p:ext>
    </p:extLst>
  </p:cSld>
  <p:clrMapOvr>
    <a:masterClrMapping/>
  </p:clrMapOvr>
  <p:transition/>
  <p:timing/>
</p:sldLayout>
</file>

<file path=ppt/slideLayouts/slideLayout2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2017/3/10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434404465"/>
      </p:ext>
    </p:extLst>
  </p:cSld>
  <p:clrMapOvr>
    <a:masterClrMapping/>
  </p:clrMapOvr>
  <p:transition/>
  <p:timing/>
</p:sldLayout>
</file>

<file path=ppt/slideLayouts/slideLayout2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2017/3/10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195778008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C4007FC-7049-45F5-B501-843231AA84E4}" type="datetime1">
              <a:rPr lang="zh-CN" altLang="en-US"/>
              <a:t>2017/3/10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F7F004-F28E-42E7-A6E0-2733D3C34C47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603941103"/>
      </p:ext>
    </p:extLst>
  </p:cSld>
  <p:clrMapOvr>
    <a:masterClrMapping/>
  </p:clrMapOvr>
  <p:transition/>
  <p:timing/>
</p:sldLayout>
</file>

<file path=ppt/slideLayouts/slideLayout3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2017/3/10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792721594"/>
      </p:ext>
    </p:extLst>
  </p:cSld>
  <p:clrMapOvr>
    <a:masterClrMapping/>
  </p:clrMapOvr>
  <p:transition/>
  <p:timing/>
</p:sldLayout>
</file>

<file path=ppt/slideLayouts/slideLayout3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2017/3/10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782455282"/>
      </p:ext>
    </p:extLst>
  </p:cSld>
  <p:clrMapOvr>
    <a:masterClrMapping/>
  </p:clrMapOvr>
  <p:transition/>
  <p:timing/>
</p:sldLayout>
</file>

<file path=ppt/slideLayouts/slideLayout3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2017/3/10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357231637"/>
      </p:ext>
    </p:extLst>
  </p:cSld>
  <p:clrMapOvr>
    <a:masterClrMapping/>
  </p:clrMapOvr>
  <p:transition/>
  <p:timing/>
</p:sldLayout>
</file>

<file path=ppt/slideLayouts/slideLayout3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2017/3/10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862647854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C4007FC-7049-45F5-B501-843231AA84E4}" type="datetime1">
              <a:rPr lang="zh-CN" altLang="en-US"/>
              <a:t>2017/3/10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5A36BF-8D29-4051-8E45-E7FF661C69FE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470890225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C4007FC-7049-45F5-B501-843231AA84E4}" type="datetime1">
              <a:rPr lang="zh-CN" altLang="en-US"/>
              <a:t>2017/3/10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E47DE9-3CA9-442B-A783-D83ED642BA6C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749586692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C4007FC-7049-45F5-B501-843231AA84E4}" type="datetime1">
              <a:rPr lang="zh-CN" altLang="en-US"/>
              <a:t>2017/3/10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C80BD6-4269-470B-B8A1-99013296E4A8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870140923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C4007FC-7049-45F5-B501-843231AA84E4}" type="datetime1">
              <a:rPr lang="zh-CN" altLang="en-US"/>
              <a:t>2017/3/10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0B8D0D-7F4B-4D19-8C83-B9F5725056BF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718297641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C4007FC-7049-45F5-B501-843231AA84E4}" type="datetime1">
              <a:rPr lang="zh-CN" altLang="en-US"/>
              <a:t>2017/3/10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20CB37-8587-41F2-8AA0-39C1437D500E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489960628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C4007FC-7049-45F5-B501-843231AA84E4}" type="datetime1">
              <a:rPr lang="zh-CN" altLang="en-US"/>
              <a:t>2017/3/10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563557-A055-4998-95BC-2EE3B79499C8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735432321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_rels/slideMaster3.xml.rels><?xml version="1.0" encoding="UTF-8" standalone="yes"?><Relationships xmlns="http://schemas.openxmlformats.org/package/2006/relationships"><Relationship Id="rId1" Target="../slideLayouts/slideLayout23.xml" Type="http://schemas.openxmlformats.org/officeDocument/2006/relationships/slideLayout"/><Relationship Id="rId10" Target="../slideLayouts/slideLayout32.xml" Type="http://schemas.openxmlformats.org/officeDocument/2006/relationships/slideLayout"/><Relationship Id="rId11" Target="../slideLayouts/slideLayout33.xml" Type="http://schemas.openxmlformats.org/officeDocument/2006/relationships/slideLayout"/><Relationship Id="rId12" Target="../theme/theme3.xml" Type="http://schemas.openxmlformats.org/officeDocument/2006/relationships/theme"/><Relationship Id="rId2" Target="../slideLayouts/slideLayout24.xml" Type="http://schemas.openxmlformats.org/officeDocument/2006/relationships/slideLayout"/><Relationship Id="rId3" Target="../slideLayouts/slideLayout25.xml" Type="http://schemas.openxmlformats.org/officeDocument/2006/relationships/slideLayout"/><Relationship Id="rId4" Target="../slideLayouts/slideLayout26.xml" Type="http://schemas.openxmlformats.org/officeDocument/2006/relationships/slideLayout"/><Relationship Id="rId5" Target="../slideLayouts/slideLayout27.xml" Type="http://schemas.openxmlformats.org/officeDocument/2006/relationships/slideLayout"/><Relationship Id="rId6" Target="../slideLayouts/slideLayout28.xml" Type="http://schemas.openxmlformats.org/officeDocument/2006/relationships/slideLayout"/><Relationship Id="rId7" Target="../slideLayouts/slideLayout29.xml" Type="http://schemas.openxmlformats.org/officeDocument/2006/relationships/slideLayout"/><Relationship Id="rId8" Target="../slideLayouts/slideLayout30.xml" Type="http://schemas.openxmlformats.org/officeDocument/2006/relationships/slideLayout"/><Relationship Id="rId9" Target="../slideLayouts/slideLayout31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>
                <a:sym typeface="等线 Light" panose="02010600030101010101" pitchFamily="2" charset="-122"/>
              </a:rPr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5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>
                <a:sym typeface="等线" panose="02010600030101010101" pitchFamily="2" charset="-122"/>
              </a:rPr>
              <a:t>编辑母版文本样式</a:t>
            </a:r>
          </a:p>
          <a:p>
            <a:pPr lvl="1"/>
            <a:r>
              <a:rPr lang="zh-CN" altLang="en-US" smtClean="0">
                <a:sym typeface="等线" panose="02010600030101010101" pitchFamily="2" charset="-122"/>
              </a:rPr>
              <a:t>第二级</a:t>
            </a:r>
          </a:p>
          <a:p>
            <a:pPr lvl="2"/>
            <a:r>
              <a:rPr lang="zh-CN" altLang="en-US" smtClean="0">
                <a:sym typeface="等线" panose="02010600030101010101" pitchFamily="2" charset="-122"/>
              </a:rPr>
              <a:t>第三级</a:t>
            </a:r>
          </a:p>
          <a:p>
            <a:pPr lvl="3"/>
            <a:r>
              <a:rPr lang="zh-CN" altLang="en-US" smtClean="0">
                <a:sym typeface="等线" panose="02010600030101010101" pitchFamily="2" charset="-122"/>
              </a:rPr>
              <a:t>第四级</a:t>
            </a:r>
          </a:p>
          <a:p>
            <a:pPr lvl="4"/>
            <a:r>
              <a:rPr lang="zh-CN" altLang="en-US" smtClean="0">
                <a:sym typeface="等线" panose="02010600030101010101" pitchFamily="2" charset="-122"/>
              </a:rPr>
              <a:t>第五级</a:t>
            </a:r>
          </a:p>
        </p:txBody>
      </p:sp>
      <p:sp>
        <p:nvSpPr>
          <p:cNvPr id="1028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ea typeface="宋体" panose="02010600030101010101" pitchFamily="2" charset="-122"/>
              </a:defRPr>
            </a:lvl1pPr>
          </a:lstStyle>
          <a:p>
            <a:fld id="{7C4007FC-7049-45F5-B501-843231AA84E4}" type="datetime1">
              <a:rPr lang="zh-CN" altLang="en-US"/>
              <a:t>2017/3/10</a:t>
            </a:fld>
            <a:endParaRPr lang="zh-CN" altLang="en-US"/>
          </a:p>
        </p:txBody>
      </p:sp>
      <p:sp>
        <p:nvSpPr>
          <p:cNvPr id="102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>
            <a:noFill/>
          </a:ln>
        </p:spPr>
        <p:txBody>
          <a:bodyPr vert="horz" anchor="ctr"/>
          <a:lstStyle>
            <a:lvl1pPr algn="ctr">
              <a:defRPr sz="1200">
                <a:solidFill>
                  <a:srgbClr val="898989"/>
                </a:solidFill>
                <a:ea typeface="宋体" panose="02010600030101010101" pitchFamily="2" charset="-122"/>
              </a:defRPr>
            </a:lvl1pPr>
          </a:lstStyle>
          <a:p>
            <a:endParaRPr/>
          </a:p>
        </p:txBody>
      </p:sp>
      <p:sp>
        <p:nvSpPr>
          <p:cNvPr id="103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ea typeface="宋体" panose="02010600030101010101" pitchFamily="2" charset="-122"/>
              </a:defRPr>
            </a:lvl1pPr>
          </a:lstStyle>
          <a:p>
            <a:fld id="{7C2F6E32-FB13-4BDA-AB60-02C5A9ADE4BF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/>
  <p:timing/>
  <p:txStyles>
    <p:titleStyle>
      <a:lvl1pPr marL="914400" indent="-914400" algn="l" rtl="0" fontAlgn="base">
        <a:lnSpc>
          <a:spcPct val="9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4400" kern="1200">
          <a:solidFill>
            <a:schemeClr val="tx1"/>
          </a:solidFill>
          <a:latin typeface="+mj-lt"/>
          <a:ea typeface="+mj-ea"/>
          <a:cs typeface="+mj-cs"/>
          <a:sym typeface="等线 Light" panose="02010600030101010101" pitchFamily="2" charset="-122"/>
        </a:defRPr>
      </a:lvl1pPr>
      <a:lvl2pPr marL="914400" indent="-914400" algn="l" rtl="0" fontAlgn="base">
        <a:lnSpc>
          <a:spcPct val="9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2pPr>
      <a:lvl3pPr marL="914400" indent="-914400" algn="l" rtl="0" fontAlgn="base">
        <a:lnSpc>
          <a:spcPct val="9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3pPr>
      <a:lvl4pPr marL="914400" indent="-914400" algn="l" rtl="0" fontAlgn="base">
        <a:lnSpc>
          <a:spcPct val="9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4pPr>
      <a:lvl5pPr marL="914400" indent="-914400" algn="l" rtl="0" fontAlgn="base">
        <a:lnSpc>
          <a:spcPct val="9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5pPr>
      <a:lvl6pPr marL="1371600" indent="-914400" algn="l" rtl="0" fontAlgn="base">
        <a:lnSpc>
          <a:spcPct val="9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6pPr>
      <a:lvl7pPr marL="1828800" indent="-914400" algn="l" rtl="0" fontAlgn="base">
        <a:lnSpc>
          <a:spcPct val="9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7pPr>
      <a:lvl8pPr marL="2286000" indent="-914400" algn="l" rtl="0" fontAlgn="base">
        <a:lnSpc>
          <a:spcPct val="9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8pPr>
      <a:lvl9pPr marL="2743200" indent="-914400" algn="l" rtl="0" fontAlgn="base">
        <a:lnSpc>
          <a:spcPct val="9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  <a:sym typeface="等线" panose="02010600030101010101" pitchFamily="2" charset="-122"/>
        </a:defRPr>
      </a:lvl1pPr>
      <a:lvl2pPr marL="685800" lvl="1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等线" panose="02010600030101010101" pitchFamily="2" charset="-122"/>
        </a:defRPr>
      </a:lvl2pPr>
      <a:lvl3pPr marL="1143000" lvl="2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  <a:sym typeface="等线" panose="02010600030101010101" pitchFamily="2" charset="-122"/>
        </a:defRPr>
      </a:lvl3pPr>
      <a:lvl4pPr marL="1600200" lvl="3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  <a:sym typeface="等线" panose="02010600030101010101" pitchFamily="2" charset="-122"/>
        </a:defRPr>
      </a:lvl4pPr>
      <a:lvl5pPr marL="2057400" lvl="4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  <a:sym typeface="等线" panose="02010600030101010101" pitchFamily="2" charset="-122"/>
        </a:defRPr>
      </a:lvl5pPr>
      <a:lvl6pPr marL="2514600" lvl="5" indent="-228600" algn="l" defTabSz="914400" eaLnBrk="1" fontAlgn="base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  <a:sym typeface="等线"/>
        </a:defRPr>
      </a:lvl6pPr>
      <a:lvl7pPr marL="2971800" lvl="6" indent="-228600" algn="l" defTabSz="914400" eaLnBrk="1" fontAlgn="base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  <a:sym typeface="等线"/>
        </a:defRPr>
      </a:lvl7pPr>
      <a:lvl8pPr marL="3429000" lvl="7" indent="-228600" algn="l" defTabSz="914400" eaLnBrk="1" fontAlgn="base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  <a:sym typeface="等线"/>
        </a:defRPr>
      </a:lvl8pPr>
      <a:lvl9pPr marL="3886200" lvl="8" indent="-228600" algn="l" defTabSz="914400" eaLnBrk="1" fontAlgn="base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  <a:sym typeface="等线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ct val="0"/>
              </a:spcBef>
              <a:spcAft>
                <a:spcPct val="0"/>
              </a:spcAft>
              <a:buFontTx/>
              <a:buNone/>
            </a:pPr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2017/3/10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ct val="0"/>
              </a:spcBef>
              <a:spcAft>
                <a:spcPct val="0"/>
              </a:spcAft>
              <a:buFontTx/>
              <a:buNone/>
            </a:pPr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val="3297524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ct val="0"/>
              </a:spcBef>
              <a:spcAft>
                <a:spcPct val="0"/>
              </a:spcAft>
              <a:buFontTx/>
              <a:buNone/>
            </a:pPr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2017/3/10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ct val="0"/>
              </a:spcBef>
              <a:spcAft>
                <a:spcPct val="0"/>
              </a:spcAft>
              <a:buFontTx/>
              <a:buNone/>
            </a:pPr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val="3970645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media/image21.emf" Type="http://schemas.openxmlformats.org/officeDocument/2006/relationships/image"/><Relationship Id="rId11" Target="../media/image22.emf" Type="http://schemas.openxmlformats.org/officeDocument/2006/relationships/image"/><Relationship Id="rId2" Target="../media/image7.png" Type="http://schemas.openxmlformats.org/officeDocument/2006/relationships/image"/><Relationship Id="rId3" Target="../media/image5.png" Type="http://schemas.openxmlformats.org/officeDocument/2006/relationships/image"/><Relationship Id="rId4" Target="../media/image15.emf" Type="http://schemas.openxmlformats.org/officeDocument/2006/relationships/image"/><Relationship Id="rId5" Target="../media/image16.emf" Type="http://schemas.openxmlformats.org/officeDocument/2006/relationships/image"/><Relationship Id="rId6" Target="../media/image17.emf" Type="http://schemas.openxmlformats.org/officeDocument/2006/relationships/image"/><Relationship Id="rId7" Target="../media/image18.emf" Type="http://schemas.openxmlformats.org/officeDocument/2006/relationships/image"/><Relationship Id="rId8" Target="../media/image19.emf" Type="http://schemas.openxmlformats.org/officeDocument/2006/relationships/image"/><Relationship Id="rId9" Target="../media/image20.emf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7.png" Type="http://schemas.openxmlformats.org/officeDocument/2006/relationships/image"/><Relationship Id="rId3" Target="../media/image5.png" Type="http://schemas.openxmlformats.org/officeDocument/2006/relationships/image"/><Relationship Id="rId4" Target="../media/image23.png" Type="http://schemas.openxmlformats.org/officeDocument/2006/relationships/image"/><Relationship Id="rId5" Target="../media/image24.png" Type="http://schemas.openxmlformats.org/officeDocument/2006/relationships/image"/><Relationship Id="rId6" Target="../media/image25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4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7.png" Type="http://schemas.openxmlformats.org/officeDocument/2006/relationships/image"/><Relationship Id="rId3" Target="../media/image5.png" Type="http://schemas.openxmlformats.org/officeDocument/2006/relationships/image"/><Relationship Id="rId4" Target="../media/image26.png" Type="http://schemas.openxmlformats.org/officeDocument/2006/relationships/image"/><Relationship Id="rId5" Target="../media/image1.png" Type="http://schemas.openxmlformats.org/officeDocument/2006/relationships/image"/><Relationship Id="rId6" Target="../media/image25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7.png" Type="http://schemas.openxmlformats.org/officeDocument/2006/relationships/image"/><Relationship Id="rId3" Target="../media/image5.png" Type="http://schemas.openxmlformats.org/officeDocument/2006/relationships/image"/><Relationship Id="rId4" Target="../media/image27.png" Type="http://schemas.openxmlformats.org/officeDocument/2006/relationships/image"/><Relationship Id="rId5" Target="../media/image28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7.png" Type="http://schemas.openxmlformats.org/officeDocument/2006/relationships/image"/><Relationship Id="rId3" Target="../media/image5.png" Type="http://schemas.openxmlformats.org/officeDocument/2006/relationships/image"/><Relationship Id="rId4" Target="../media/image14.jpe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7.png" Type="http://schemas.openxmlformats.org/officeDocument/2006/relationships/image"/><Relationship Id="rId3" Target="../media/image5.png" Type="http://schemas.openxmlformats.org/officeDocument/2006/relationships/image"/><Relationship Id="rId4" Target="../media/image29.emf" Type="http://schemas.openxmlformats.org/officeDocument/2006/relationships/image"/><Relationship Id="rId5" Target="../media/image30.emf" Type="http://schemas.openxmlformats.org/officeDocument/2006/relationships/image"/><Relationship Id="rId6" Target="../media/image31.emf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4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7.png" Type="http://schemas.openxmlformats.org/officeDocument/2006/relationships/image"/><Relationship Id="rId3" Target="../media/image5.png" Type="http://schemas.openxmlformats.org/officeDocument/2006/relationships/image"/><Relationship Id="rId4" Target="../media/image32.emf" Type="http://schemas.openxmlformats.org/officeDocument/2006/relationships/image"/><Relationship Id="rId5" Target="../media/image33.emf" Type="http://schemas.openxmlformats.org/officeDocument/2006/relationships/image"/><Relationship Id="rId6" Target="../media/image34.emf" Type="http://schemas.openxmlformats.org/officeDocument/2006/relationships/image"/><Relationship Id="rId7" Target="../media/image35.emf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7.png" Type="http://schemas.openxmlformats.org/officeDocument/2006/relationships/image"/><Relationship Id="rId3" Target="../media/image5.png" Type="http://schemas.openxmlformats.org/officeDocument/2006/relationships/image"/><Relationship Id="rId4" Target="../media/image36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7.png" Type="http://schemas.openxmlformats.org/officeDocument/2006/relationships/image"/><Relationship Id="rId3" Target="../media/image5.png" Type="http://schemas.openxmlformats.org/officeDocument/2006/relationships/image"/><Relationship Id="rId4" Target="../media/image37.png" Type="http://schemas.openxmlformats.org/officeDocument/2006/relationships/image"/><Relationship Id="rId5" Target="../media/image38.emf" Type="http://schemas.openxmlformats.org/officeDocument/2006/relationships/image"/><Relationship Id="rId6" Target="../media/image39.emf" Type="http://schemas.openxmlformats.org/officeDocument/2006/relationships/image"/><Relationship Id="rId7" Target="../media/image40.emf" Type="http://schemas.openxmlformats.org/officeDocument/2006/relationships/image"/><Relationship Id="rId8" Target="../media/image41.emf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2.png" Type="http://schemas.openxmlformats.org/officeDocument/2006/relationships/image"/><Relationship Id="rId3" Target="../media/image3.pn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23.xml" Type="http://schemas.openxmlformats.org/officeDocument/2006/relationships/slideLayout"/><Relationship Id="rId2" Target="../media/image42.png" Type="http://schemas.openxmlformats.org/officeDocument/2006/relationships/image"/><Relationship Id="rId3" Target="../media/image43.png" Type="http://schemas.openxmlformats.org/officeDocument/2006/relationships/image"/><Relationship Id="rId4" Target="../media/image44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4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5.png" Type="http://schemas.openxmlformats.org/officeDocument/2006/relationships/image"/><Relationship Id="rId3" Target="../media/image6.png" Type="http://schemas.openxmlformats.org/officeDocument/2006/relationships/image"/><Relationship Id="rId4" Target="../media/image7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7.png" Type="http://schemas.openxmlformats.org/officeDocument/2006/relationships/image"/><Relationship Id="rId3" Target="../media/image5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7.png" Type="http://schemas.openxmlformats.org/officeDocument/2006/relationships/image"/><Relationship Id="rId3" Target="../media/image5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4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7.png" Type="http://schemas.openxmlformats.org/officeDocument/2006/relationships/image"/><Relationship Id="rId3" Target="../media/image5.png" Type="http://schemas.openxmlformats.org/officeDocument/2006/relationships/image"/><Relationship Id="rId4" Target="../media/image8.png" Type="http://schemas.openxmlformats.org/officeDocument/2006/relationships/image"/><Relationship Id="rId5" Target="../media/image9.png" Type="http://schemas.openxmlformats.org/officeDocument/2006/relationships/image"/><Relationship Id="rId6" Target="../media/image10.png" Type="http://schemas.openxmlformats.org/officeDocument/2006/relationships/image"/><Relationship Id="rId7" Target="../media/image11.emf" Type="http://schemas.openxmlformats.org/officeDocument/2006/relationships/image"/><Relationship Id="rId8" Target="../media/image12.emf" Type="http://schemas.openxmlformats.org/officeDocument/2006/relationships/image"/><Relationship Id="rId9" Target="../media/image13.emf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7.png" Type="http://schemas.openxmlformats.org/officeDocument/2006/relationships/image"/><Relationship Id="rId3" Target="../media/image5.png" Type="http://schemas.openxmlformats.org/officeDocument/2006/relationships/image"/><Relationship Id="rId4" Target="../media/image14.jpe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049" name="组合 27"/>
          <p:cNvGrpSpPr/>
          <p:nvPr/>
        </p:nvGrpSpPr>
        <p:grpSpPr>
          <a:xfrm>
            <a:off x="942975" y="2025650"/>
            <a:ext cx="5603875" cy="2063858"/>
            <a:chOff x="0" y="0"/>
            <a:chExt cx="5602778" cy="2065498"/>
          </a:xfrm>
        </p:grpSpPr>
        <p:sp>
          <p:nvSpPr>
            <p:cNvPr id="2050" name="文本框 7"/>
            <p:cNvSpPr>
              <a:spLocks noChangeArrowheads="1"/>
            </p:cNvSpPr>
            <p:nvPr/>
          </p:nvSpPr>
          <p:spPr bwMode="auto">
            <a:xfrm>
              <a:off x="0" y="0"/>
              <a:ext cx="5168871" cy="701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1pPr>
              <a:lvl2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2pPr>
              <a:lvl3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3pPr>
              <a:lvl4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4pPr>
              <a:lvl5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9pPr>
            </a:lstStyle>
            <a:p>
              <a:r>
                <a:rPr altLang="zh-CN" lang="en-US" sz="4000">
                  <a:solidFill>
                    <a:srgbClr val="707029"/>
                  </a:solidFill>
                  <a:latin charset="-122" panose="02000000000000000000" pitchFamily="2" typeface="方正兰亭粗黑_GBK"/>
                  <a:ea charset="-122" panose="02000000000000000000" pitchFamily="2" typeface="方正兰亭粗黑_GBK"/>
                  <a:sym charset="-122" panose="02000000000000000000" pitchFamily="2" typeface="方正兰亭粗黑_GBK"/>
                </a:rPr>
                <a:t>BUSINESS PPT</a:t>
              </a:r>
            </a:p>
          </p:txBody>
        </p:sp>
        <p:sp>
          <p:nvSpPr>
            <p:cNvPr id="2051" name="文本框 8"/>
            <p:cNvSpPr>
              <a:spLocks noChangeArrowheads="1"/>
            </p:cNvSpPr>
            <p:nvPr/>
          </p:nvSpPr>
          <p:spPr bwMode="auto">
            <a:xfrm>
              <a:off x="1" y="707886"/>
              <a:ext cx="5602777" cy="10066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1pPr>
              <a:lvl2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2pPr>
              <a:lvl3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3pPr>
              <a:lvl4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4pPr>
              <a:lvl5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9pPr>
            </a:lstStyle>
            <a:p>
              <a:r>
                <a:rPr altLang="zh-CN" b="1" lang="en-US" sz="6000">
                  <a:solidFill>
                    <a:srgbClr val="2A555B"/>
                  </a:solidFill>
                  <a:latin charset="-122" panose="02000000000000000000" pitchFamily="2" typeface="方正兰亭粗黑_GBK"/>
                  <a:ea charset="-122" panose="02000000000000000000" pitchFamily="2" typeface="方正兰亭粗黑_GBK"/>
                  <a:sym charset="-122" panose="02000000000000000000" pitchFamily="2" typeface="方正兰亭粗黑_GBK"/>
                </a:rPr>
                <a:t>TEMPLATE</a:t>
              </a:r>
            </a:p>
          </p:txBody>
        </p:sp>
        <p:sp>
          <p:nvSpPr>
            <p:cNvPr id="2052" name="文本框 9"/>
            <p:cNvSpPr>
              <a:spLocks noChangeArrowheads="1"/>
            </p:cNvSpPr>
            <p:nvPr/>
          </p:nvSpPr>
          <p:spPr bwMode="auto">
            <a:xfrm>
              <a:off x="67722" y="1607934"/>
              <a:ext cx="5168871" cy="457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1pPr>
              <a:lvl2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2pPr>
              <a:lvl3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3pPr>
              <a:lvl4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4pPr>
              <a:lvl5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altLang="en-US" lang="en-US" smtClean="0" sz="1600">
                  <a:solidFill>
                    <a:srgbClr val="000000"/>
                  </a:solidFill>
                  <a:latin charset="-122" panose="02010600030101010101" pitchFamily="2" typeface="等线"/>
                  <a:sym charset="-122" panose="02010600030101010101" pitchFamily="2" typeface="等线"/>
                </a:rPr>
                <a:t>reporter : www.youyedoc.com</a:t>
              </a:r>
            </a:p>
          </p:txBody>
        </p:sp>
      </p:grpSp>
      <p:sp>
        <p:nvSpPr>
          <p:cNvPr id="2053" name="等腰三角形 15"/>
          <p:cNvSpPr>
            <a:spLocks noChangeArrowheads="1"/>
          </p:cNvSpPr>
          <p:nvPr/>
        </p:nvSpPr>
        <p:spPr bwMode="auto">
          <a:xfrm>
            <a:off x="2371725" y="5984875"/>
            <a:ext cx="1177925" cy="1016000"/>
          </a:xfrm>
          <a:prstGeom prst="triangle">
            <a:avLst>
              <a:gd fmla="val 50000" name="adj"/>
            </a:avLst>
          </a:prstGeom>
          <a:noFill/>
          <a:ln w="12700">
            <a:solidFill>
              <a:srgbClr val="B2AD4E"/>
            </a:solidFill>
            <a:beve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1pPr>
            <a:lvl2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2pPr>
            <a:lvl3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3pPr>
            <a:lvl4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4pPr>
            <a:lvl5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9pPr>
          </a:lstStyle>
          <a:p>
            <a:pPr algn="ctr"/>
            <a:endParaRPr altLang="en-US" lang="zh-CN">
              <a:solidFill>
                <a:srgbClr val="FFFFFF"/>
              </a:solidFill>
              <a:latin charset="-122" panose="02010600030101010101" pitchFamily="2" typeface="等线"/>
              <a:sym charset="-122" panose="02010600030101010101" pitchFamily="2" typeface="等线"/>
            </a:endParaRPr>
          </a:p>
        </p:txBody>
      </p:sp>
      <p:sp>
        <p:nvSpPr>
          <p:cNvPr id="2054" name="等腰三角形 18"/>
          <p:cNvSpPr>
            <a:spLocks noChangeArrowheads="1"/>
          </p:cNvSpPr>
          <p:nvPr/>
        </p:nvSpPr>
        <p:spPr bwMode="auto">
          <a:xfrm>
            <a:off x="6619875" y="5348288"/>
            <a:ext cx="1873250" cy="1614487"/>
          </a:xfrm>
          <a:prstGeom prst="triangle">
            <a:avLst>
              <a:gd fmla="val 50000" name="adj"/>
            </a:avLst>
          </a:prstGeom>
          <a:noFill/>
          <a:ln w="28575">
            <a:solidFill>
              <a:srgbClr val="707029"/>
            </a:solidFill>
            <a:beve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1pPr>
            <a:lvl2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2pPr>
            <a:lvl3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3pPr>
            <a:lvl4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4pPr>
            <a:lvl5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9pPr>
          </a:lstStyle>
          <a:p>
            <a:pPr algn="ctr"/>
            <a:endParaRPr altLang="en-US" lang="zh-CN">
              <a:solidFill>
                <a:srgbClr val="FFFFFF"/>
              </a:solidFill>
              <a:latin charset="-122" panose="02010600030101010101" pitchFamily="2" typeface="等线"/>
              <a:sym charset="-122" panose="02010600030101010101" pitchFamily="2" typeface="等线"/>
            </a:endParaRPr>
          </a:p>
        </p:txBody>
      </p:sp>
      <p:sp>
        <p:nvSpPr>
          <p:cNvPr id="2055" name="等腰三角形 19"/>
          <p:cNvSpPr>
            <a:spLocks noChangeArrowheads="1"/>
          </p:cNvSpPr>
          <p:nvPr/>
        </p:nvSpPr>
        <p:spPr bwMode="auto">
          <a:xfrm>
            <a:off x="5984875" y="5722938"/>
            <a:ext cx="1441450" cy="1243012"/>
          </a:xfrm>
          <a:prstGeom prst="triangle">
            <a:avLst>
              <a:gd fmla="val 50000" name="adj"/>
            </a:avLst>
          </a:prstGeom>
          <a:noFill/>
          <a:ln w="19050">
            <a:solidFill>
              <a:srgbClr val="0498A5"/>
            </a:solidFill>
            <a:beve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1pPr>
            <a:lvl2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2pPr>
            <a:lvl3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3pPr>
            <a:lvl4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4pPr>
            <a:lvl5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9pPr>
          </a:lstStyle>
          <a:p>
            <a:pPr algn="ctr"/>
            <a:endParaRPr altLang="en-US" lang="zh-CN">
              <a:solidFill>
                <a:srgbClr val="FFFFFF"/>
              </a:solidFill>
              <a:latin charset="-122" panose="02010600030101010101" pitchFamily="2" typeface="等线"/>
              <a:sym charset="-122" panose="02010600030101010101" pitchFamily="2" typeface="等线"/>
            </a:endParaRPr>
          </a:p>
        </p:txBody>
      </p:sp>
      <p:pic>
        <p:nvPicPr>
          <p:cNvPr id="2056" name="图片 6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7131050" y="0"/>
            <a:ext cx="50387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图片 26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t="5646"/>
          <a:stretch>
            <a:fillRect/>
          </a:stretch>
        </p:blipFill>
        <p:spPr bwMode="auto">
          <a:xfrm>
            <a:off x="476250" y="0"/>
            <a:ext cx="2028825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等腰三角形 28"/>
          <p:cNvSpPr>
            <a:spLocks noChangeArrowheads="1"/>
          </p:cNvSpPr>
          <p:nvPr/>
        </p:nvSpPr>
        <p:spPr bwMode="auto">
          <a:xfrm flipV="1">
            <a:off x="446088" y="0"/>
            <a:ext cx="1125537" cy="873125"/>
          </a:xfrm>
          <a:prstGeom prst="triangle">
            <a:avLst>
              <a:gd fmla="val 50000" name="adj"/>
            </a:avLst>
          </a:prstGeom>
          <a:solidFill>
            <a:srgbClr val="2A555B"/>
          </a:solidFill>
          <a:ln>
            <a:noFill/>
          </a:ln>
          <a:extLst>
            <a:ext uri="{91240B29-F687-4F45-9708-019B960494DF}">
              <a14:hiddenLine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1pPr>
            <a:lvl2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2pPr>
            <a:lvl3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3pPr>
            <a:lvl4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4pPr>
            <a:lvl5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9pPr>
          </a:lstStyle>
          <a:p>
            <a:pPr algn="ctr"/>
            <a:endParaRPr altLang="en-US" lang="zh-CN">
              <a:solidFill>
                <a:srgbClr val="FFFFFF"/>
              </a:solidFill>
              <a:latin charset="-122" panose="02010600030101010101" pitchFamily="2" typeface="等线"/>
              <a:sym charset="-122" panose="02010600030101010101" pitchFamily="2" typeface="等线"/>
            </a:endParaRPr>
          </a:p>
        </p:txBody>
      </p:sp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1265" name="组合 4"/>
          <p:cNvGrpSpPr/>
          <p:nvPr/>
        </p:nvGrpSpPr>
        <p:grpSpPr>
          <a:xfrm>
            <a:off x="0" y="-41275"/>
            <a:ext cx="6669088" cy="1303338"/>
            <a:chExt cx="6669552" cy="1304243"/>
          </a:xfrm>
        </p:grpSpPr>
        <p:sp>
          <p:nvSpPr>
            <p:cNvPr id="11266" name="等腰三角形 5"/>
            <p:cNvSpPr>
              <a:spLocks noChangeArrowheads="1"/>
            </p:cNvSpPr>
            <p:nvPr/>
          </p:nvSpPr>
          <p:spPr bwMode="auto">
            <a:xfrm flipV="1">
              <a:off x="7496" y="261610"/>
              <a:ext cx="832662" cy="823414"/>
            </a:xfrm>
            <a:prstGeom prst="triangle">
              <a:avLst>
                <a:gd fmla="val 50000" name="adj"/>
              </a:avLst>
            </a:prstGeom>
            <a:noFill/>
            <a:ln w="57150">
              <a:solidFill>
                <a:srgbClr val="2A555B"/>
              </a:solidFill>
              <a:beve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1pPr>
              <a:lvl2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2pPr>
              <a:lvl3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3pPr>
              <a:lvl4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4pPr>
              <a:lvl5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9pPr>
            </a:lstStyle>
            <a:p>
              <a:pPr algn="ctr"/>
              <a:endParaRPr altLang="en-US" lang="zh-CN">
                <a:solidFill>
                  <a:srgbClr val="2A555B"/>
                </a:solidFill>
                <a:latin charset="-122" panose="02010600030101010101" pitchFamily="2" typeface="等线"/>
                <a:sym charset="-122" panose="02010600030101010101" pitchFamily="2" typeface="等线"/>
              </a:endParaRPr>
            </a:p>
          </p:txBody>
        </p:sp>
        <p:sp>
          <p:nvSpPr>
            <p:cNvPr id="11267" name="等腰三角形 6"/>
            <p:cNvSpPr>
              <a:spLocks noChangeArrowheads="1"/>
            </p:cNvSpPr>
            <p:nvPr/>
          </p:nvSpPr>
          <p:spPr bwMode="auto">
            <a:xfrm flipV="1">
              <a:off x="278685" y="480829"/>
              <a:ext cx="832662" cy="823414"/>
            </a:xfrm>
            <a:prstGeom prst="triangle">
              <a:avLst>
                <a:gd fmla="val 50000" name="adj"/>
              </a:avLst>
            </a:prstGeom>
            <a:noFill/>
            <a:ln w="57150">
              <a:solidFill>
                <a:srgbClr val="707029">
                  <a:alpha val="64999"/>
                </a:srgbClr>
              </a:solidFill>
              <a:beve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1pPr>
              <a:lvl2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2pPr>
              <a:lvl3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3pPr>
              <a:lvl4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4pPr>
              <a:lvl5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9pPr>
            </a:lstStyle>
            <a:p>
              <a:pPr algn="ctr"/>
              <a:endParaRPr altLang="en-US" lang="zh-CN">
                <a:solidFill>
                  <a:srgbClr val="FFFFFF"/>
                </a:solidFill>
                <a:latin charset="-122" panose="02010600030101010101" pitchFamily="2" typeface="等线"/>
                <a:sym charset="-122" panose="02010600030101010101" pitchFamily="2" typeface="等线"/>
              </a:endParaRPr>
            </a:p>
          </p:txBody>
        </p:sp>
        <p:pic>
          <p:nvPicPr>
            <p:cNvPr id="11268" name="图片 7"/>
            <p:cNvPicPr>
              <a:picLocks noChangeArrowheads="1"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rcRect l="28754" r="23984" t="50206"/>
            <a:stretch>
              <a:fillRect/>
            </a:stretch>
          </p:blipFill>
          <p:spPr bwMode="auto">
            <a:xfrm>
              <a:off x="0" y="0"/>
              <a:ext cx="1799771" cy="1261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69" name="文本框 8"/>
            <p:cNvSpPr>
              <a:spLocks noChangeArrowheads="1"/>
            </p:cNvSpPr>
            <p:nvPr/>
          </p:nvSpPr>
          <p:spPr bwMode="auto">
            <a:xfrm>
              <a:off x="1807267" y="203737"/>
              <a:ext cx="4862285" cy="518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1pPr>
              <a:lvl2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2pPr>
              <a:lvl3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3pPr>
              <a:lvl4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4pPr>
              <a:lvl5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9pPr>
            </a:lstStyle>
            <a:p>
              <a:r>
                <a:rPr altLang="en-US" lang="zh-CN" sz="2800">
                  <a:solidFill>
                    <a:srgbClr val="2A555B"/>
                  </a:solidFill>
                  <a:latin charset="-122" panose="02000000000000000000" pitchFamily="2" typeface="方正兰亭粗黑_GBK"/>
                  <a:ea charset="-122" panose="02000000000000000000" pitchFamily="2" typeface="方正兰亭粗黑_GBK"/>
                  <a:sym charset="-122" panose="02000000000000000000" pitchFamily="2" typeface="方正兰亭粗黑_GBK"/>
                </a:rPr>
                <a:t>请在此输入您的章节标题</a:t>
              </a:r>
            </a:p>
          </p:txBody>
        </p:sp>
        <p:sp>
          <p:nvSpPr>
            <p:cNvPr id="11270" name="文本框 9"/>
            <p:cNvSpPr>
              <a:spLocks noChangeArrowheads="1"/>
            </p:cNvSpPr>
            <p:nvPr/>
          </p:nvSpPr>
          <p:spPr bwMode="auto">
            <a:xfrm>
              <a:off x="596997" y="109585"/>
              <a:ext cx="832662" cy="640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1pPr>
              <a:lvl2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2pPr>
              <a:lvl3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3pPr>
              <a:lvl4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4pPr>
              <a:lvl5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9pPr>
            </a:lstStyle>
            <a:p>
              <a:pPr algn="ctr"/>
              <a:r>
                <a:rPr altLang="zh-CN" lang="en-US" sz="3600">
                  <a:solidFill>
                    <a:schemeClr val="bg1"/>
                  </a:solidFill>
                  <a:latin charset="-122" panose="02000000000000000000" pitchFamily="2" typeface="方正兰亭粗黑_GBK"/>
                  <a:ea charset="-122" panose="02000000000000000000" pitchFamily="2" typeface="方正兰亭粗黑_GBK"/>
                  <a:sym charset="-122" panose="02000000000000000000" pitchFamily="2" typeface="方正兰亭粗黑_GBK"/>
                </a:rPr>
                <a:t>02</a:t>
              </a:r>
            </a:p>
          </p:txBody>
        </p:sp>
      </p:grpSp>
      <p:pic>
        <p:nvPicPr>
          <p:cNvPr id="11271" name="图片 10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21051" r="50000" t="16125"/>
          <a:stretch>
            <a:fillRect/>
          </a:stretch>
        </p:blipFill>
        <p:spPr bwMode="auto">
          <a:xfrm>
            <a:off x="9356725" y="1400175"/>
            <a:ext cx="2835275" cy="545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2" name="椭圆 11"/>
          <p:cNvSpPr>
            <a:spLocks noChangeArrowheads="1"/>
          </p:cNvSpPr>
          <p:nvPr/>
        </p:nvSpPr>
        <p:spPr bwMode="auto">
          <a:xfrm>
            <a:off x="1524000" y="1600200"/>
            <a:ext cx="800100" cy="800100"/>
          </a:xfrm>
          <a:prstGeom prst="ellipse">
            <a:avLst/>
          </a:prstGeom>
          <a:solidFill>
            <a:srgbClr val="0498A5"/>
          </a:solidFill>
          <a:ln w="12700">
            <a:solidFill>
              <a:srgbClr val="42719B"/>
            </a:solidFill>
            <a:rou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1pPr>
            <a:lvl2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2pPr>
            <a:lvl3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3pPr>
            <a:lvl4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4pPr>
            <a:lvl5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9pPr>
          </a:lstStyle>
          <a:p>
            <a:pPr algn="ctr"/>
            <a:endParaRPr altLang="en-US" lang="zh-CN">
              <a:solidFill>
                <a:srgbClr val="FFFFFF"/>
              </a:solidFill>
              <a:latin charset="-122" panose="02010600030101010101" pitchFamily="2" typeface="等线"/>
              <a:sym charset="-122" panose="02010600030101010101" pitchFamily="2" typeface="等线"/>
            </a:endParaRPr>
          </a:p>
        </p:txBody>
      </p:sp>
      <p:sp>
        <p:nvSpPr>
          <p:cNvPr id="11273" name="椭圆 12"/>
          <p:cNvSpPr>
            <a:spLocks noChangeArrowheads="1"/>
          </p:cNvSpPr>
          <p:nvPr/>
        </p:nvSpPr>
        <p:spPr bwMode="auto">
          <a:xfrm>
            <a:off x="1524000" y="2665413"/>
            <a:ext cx="800100" cy="800100"/>
          </a:xfrm>
          <a:prstGeom prst="ellipse">
            <a:avLst/>
          </a:prstGeom>
          <a:solidFill>
            <a:srgbClr val="0498A5"/>
          </a:solidFill>
          <a:ln w="12700">
            <a:solidFill>
              <a:srgbClr val="42719B"/>
            </a:solidFill>
            <a:rou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1pPr>
            <a:lvl2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2pPr>
            <a:lvl3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3pPr>
            <a:lvl4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4pPr>
            <a:lvl5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9pPr>
          </a:lstStyle>
          <a:p>
            <a:pPr algn="ctr"/>
            <a:endParaRPr altLang="en-US" lang="zh-CN">
              <a:solidFill>
                <a:srgbClr val="FFFFFF"/>
              </a:solidFill>
              <a:latin charset="-122" panose="02010600030101010101" pitchFamily="2" typeface="等线"/>
              <a:sym charset="-122" panose="02010600030101010101" pitchFamily="2" typeface="等线"/>
            </a:endParaRPr>
          </a:p>
        </p:txBody>
      </p:sp>
      <p:sp>
        <p:nvSpPr>
          <p:cNvPr id="11274" name="椭圆 13"/>
          <p:cNvSpPr>
            <a:spLocks noChangeArrowheads="1"/>
          </p:cNvSpPr>
          <p:nvPr/>
        </p:nvSpPr>
        <p:spPr bwMode="auto">
          <a:xfrm>
            <a:off x="1524000" y="3730625"/>
            <a:ext cx="800100" cy="800100"/>
          </a:xfrm>
          <a:prstGeom prst="ellipse">
            <a:avLst/>
          </a:prstGeom>
          <a:solidFill>
            <a:srgbClr val="0498A5"/>
          </a:solidFill>
          <a:ln w="12700">
            <a:solidFill>
              <a:srgbClr val="42719B"/>
            </a:solidFill>
            <a:rou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1pPr>
            <a:lvl2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2pPr>
            <a:lvl3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3pPr>
            <a:lvl4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4pPr>
            <a:lvl5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9pPr>
          </a:lstStyle>
          <a:p>
            <a:pPr algn="ctr"/>
            <a:endParaRPr altLang="en-US" lang="zh-CN">
              <a:solidFill>
                <a:srgbClr val="FFFFFF"/>
              </a:solidFill>
              <a:latin charset="-122" panose="02010600030101010101" pitchFamily="2" typeface="等线"/>
              <a:sym charset="-122" panose="02010600030101010101" pitchFamily="2" typeface="等线"/>
            </a:endParaRPr>
          </a:p>
        </p:txBody>
      </p:sp>
      <p:sp>
        <p:nvSpPr>
          <p:cNvPr id="11275" name="椭圆 14"/>
          <p:cNvSpPr>
            <a:spLocks noChangeArrowheads="1"/>
          </p:cNvSpPr>
          <p:nvPr/>
        </p:nvSpPr>
        <p:spPr bwMode="auto">
          <a:xfrm>
            <a:off x="1524000" y="4797425"/>
            <a:ext cx="800100" cy="800100"/>
          </a:xfrm>
          <a:prstGeom prst="ellipse">
            <a:avLst/>
          </a:prstGeom>
          <a:solidFill>
            <a:srgbClr val="0498A5"/>
          </a:solidFill>
          <a:ln w="12700">
            <a:solidFill>
              <a:srgbClr val="42719B"/>
            </a:solidFill>
            <a:rou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1pPr>
            <a:lvl2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2pPr>
            <a:lvl3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3pPr>
            <a:lvl4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4pPr>
            <a:lvl5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9pPr>
          </a:lstStyle>
          <a:p>
            <a:pPr algn="ctr"/>
            <a:endParaRPr altLang="en-US" lang="zh-CN">
              <a:solidFill>
                <a:srgbClr val="FFFFFF"/>
              </a:solidFill>
              <a:latin charset="-122" panose="02010600030101010101" pitchFamily="2" typeface="等线"/>
              <a:sym charset="-122" panose="02010600030101010101" pitchFamily="2" typeface="等线"/>
            </a:endParaRPr>
          </a:p>
        </p:txBody>
      </p:sp>
      <p:sp>
        <p:nvSpPr>
          <p:cNvPr id="11276" name="椭圆 16"/>
          <p:cNvSpPr>
            <a:spLocks noChangeArrowheads="1"/>
          </p:cNvSpPr>
          <p:nvPr/>
        </p:nvSpPr>
        <p:spPr bwMode="auto">
          <a:xfrm>
            <a:off x="6096000" y="1600200"/>
            <a:ext cx="800100" cy="800100"/>
          </a:xfrm>
          <a:prstGeom prst="ellipse">
            <a:avLst/>
          </a:prstGeom>
          <a:solidFill>
            <a:srgbClr val="2A555B"/>
          </a:solidFill>
          <a:ln>
            <a:noFill/>
          </a:ln>
          <a:extLst>
            <a:ext uri="{91240B29-F687-4F45-9708-019B960494DF}">
              <a14:hiddenLine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1pPr>
            <a:lvl2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2pPr>
            <a:lvl3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3pPr>
            <a:lvl4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4pPr>
            <a:lvl5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9pPr>
          </a:lstStyle>
          <a:p>
            <a:pPr algn="ctr"/>
            <a:endParaRPr altLang="en-US" lang="zh-CN">
              <a:solidFill>
                <a:srgbClr val="FFFFFF"/>
              </a:solidFill>
              <a:latin charset="-122" panose="02010600030101010101" pitchFamily="2" typeface="等线"/>
              <a:sym charset="-122" panose="02010600030101010101" pitchFamily="2" typeface="等线"/>
            </a:endParaRPr>
          </a:p>
        </p:txBody>
      </p:sp>
      <p:sp>
        <p:nvSpPr>
          <p:cNvPr id="11277" name="椭圆 17"/>
          <p:cNvSpPr>
            <a:spLocks noChangeArrowheads="1"/>
          </p:cNvSpPr>
          <p:nvPr/>
        </p:nvSpPr>
        <p:spPr bwMode="auto">
          <a:xfrm>
            <a:off x="6096000" y="2665413"/>
            <a:ext cx="800100" cy="800100"/>
          </a:xfrm>
          <a:prstGeom prst="ellipse">
            <a:avLst/>
          </a:prstGeom>
          <a:solidFill>
            <a:srgbClr val="2A555B"/>
          </a:solidFill>
          <a:ln>
            <a:noFill/>
          </a:ln>
          <a:extLst>
            <a:ext uri="{91240B29-F687-4F45-9708-019B960494DF}">
              <a14:hiddenLine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1pPr>
            <a:lvl2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2pPr>
            <a:lvl3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3pPr>
            <a:lvl4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4pPr>
            <a:lvl5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9pPr>
          </a:lstStyle>
          <a:p>
            <a:pPr algn="ctr"/>
            <a:endParaRPr altLang="en-US" lang="zh-CN">
              <a:solidFill>
                <a:srgbClr val="FFFFFF"/>
              </a:solidFill>
              <a:latin charset="-122" panose="02010600030101010101" pitchFamily="2" typeface="等线"/>
              <a:sym charset="-122" panose="02010600030101010101" pitchFamily="2" typeface="等线"/>
            </a:endParaRPr>
          </a:p>
        </p:txBody>
      </p:sp>
      <p:sp>
        <p:nvSpPr>
          <p:cNvPr id="11278" name="椭圆 18"/>
          <p:cNvSpPr>
            <a:spLocks noChangeArrowheads="1"/>
          </p:cNvSpPr>
          <p:nvPr/>
        </p:nvSpPr>
        <p:spPr bwMode="auto">
          <a:xfrm>
            <a:off x="6096000" y="3730625"/>
            <a:ext cx="800100" cy="800100"/>
          </a:xfrm>
          <a:prstGeom prst="ellipse">
            <a:avLst/>
          </a:prstGeom>
          <a:solidFill>
            <a:srgbClr val="2A555B"/>
          </a:solidFill>
          <a:ln>
            <a:noFill/>
          </a:ln>
          <a:extLst>
            <a:ext uri="{91240B29-F687-4F45-9708-019B960494DF}">
              <a14:hiddenLine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1pPr>
            <a:lvl2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2pPr>
            <a:lvl3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3pPr>
            <a:lvl4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4pPr>
            <a:lvl5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9pPr>
          </a:lstStyle>
          <a:p>
            <a:pPr algn="ctr"/>
            <a:endParaRPr altLang="en-US" lang="zh-CN">
              <a:solidFill>
                <a:srgbClr val="FFFFFF"/>
              </a:solidFill>
              <a:latin charset="-122" panose="02010600030101010101" pitchFamily="2" typeface="等线"/>
              <a:sym charset="-122" panose="02010600030101010101" pitchFamily="2" typeface="等线"/>
            </a:endParaRPr>
          </a:p>
        </p:txBody>
      </p:sp>
      <p:sp>
        <p:nvSpPr>
          <p:cNvPr id="11279" name="椭圆 19"/>
          <p:cNvSpPr>
            <a:spLocks noChangeArrowheads="1"/>
          </p:cNvSpPr>
          <p:nvPr/>
        </p:nvSpPr>
        <p:spPr bwMode="auto">
          <a:xfrm>
            <a:off x="6096000" y="4797425"/>
            <a:ext cx="800100" cy="800100"/>
          </a:xfrm>
          <a:prstGeom prst="ellipse">
            <a:avLst/>
          </a:prstGeom>
          <a:solidFill>
            <a:srgbClr val="2A555B"/>
          </a:solidFill>
          <a:ln>
            <a:noFill/>
          </a:ln>
          <a:extLst>
            <a:ext uri="{91240B29-F687-4F45-9708-019B960494DF}">
              <a14:hiddenLine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1pPr>
            <a:lvl2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2pPr>
            <a:lvl3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3pPr>
            <a:lvl4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4pPr>
            <a:lvl5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9pPr>
          </a:lstStyle>
          <a:p>
            <a:pPr algn="ctr"/>
            <a:endParaRPr altLang="en-US" lang="zh-CN">
              <a:solidFill>
                <a:srgbClr val="FFFFFF"/>
              </a:solidFill>
              <a:latin charset="-122" panose="02010600030101010101" pitchFamily="2" typeface="等线"/>
              <a:sym charset="-122" panose="02010600030101010101" pitchFamily="2" typeface="等线"/>
            </a:endParaRPr>
          </a:p>
        </p:txBody>
      </p:sp>
      <p:grpSp>
        <p:nvGrpSpPr>
          <p:cNvPr id="11280" name="组合 36"/>
          <p:cNvGrpSpPr/>
          <p:nvPr/>
        </p:nvGrpSpPr>
        <p:grpSpPr>
          <a:xfrm>
            <a:off x="2493963" y="1600200"/>
            <a:ext cx="3903662" cy="3965575"/>
            <a:chExt cx="3904124" cy="3966018"/>
          </a:xfrm>
        </p:grpSpPr>
        <p:grpSp>
          <p:nvGrpSpPr>
            <p:cNvPr id="11281" name="组合 26"/>
            <p:cNvGrpSpPr/>
            <p:nvPr/>
          </p:nvGrpSpPr>
          <p:grpSpPr>
            <a:xfrm>
              <a:off x="0" y="0"/>
              <a:ext cx="3892777" cy="769323"/>
              <a:chExt cx="3892777" cy="769323"/>
            </a:xfrm>
          </p:grpSpPr>
          <p:sp>
            <p:nvSpPr>
              <p:cNvPr id="11282" name="文本框 2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288275" cy="3962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charset="0" panose="020b0604020202020204" pitchFamily="34" typeface="Arial"/>
                  </a:defRPr>
                </a:lvl1pPr>
                <a:lvl2pPr>
                  <a:defRPr>
                    <a:solidFill>
                      <a:schemeClr val="tx1"/>
                    </a:solidFill>
                    <a:latin charset="0" panose="020b0604020202020204" pitchFamily="34" typeface="Arial"/>
                  </a:defRPr>
                </a:lvl2pPr>
                <a:lvl3pPr>
                  <a:defRPr>
                    <a:solidFill>
                      <a:schemeClr val="tx1"/>
                    </a:solidFill>
                    <a:latin charset="0" panose="020b0604020202020204" pitchFamily="34" typeface="Arial"/>
                  </a:defRPr>
                </a:lvl3pPr>
                <a:lvl4pPr>
                  <a:defRPr>
                    <a:solidFill>
                      <a:schemeClr val="tx1"/>
                    </a:solidFill>
                    <a:latin charset="0" panose="020b0604020202020204" pitchFamily="34" typeface="Arial"/>
                  </a:defRPr>
                </a:lvl4pPr>
                <a:lvl5pPr>
                  <a:defRPr>
                    <a:solidFill>
                      <a:schemeClr val="tx1"/>
                    </a:solidFill>
                    <a:latin charset="0" panose="020b0604020202020204" pitchFamily="34" typeface="Arial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</a:defRPr>
                </a:lvl9pPr>
              </a:lstStyle>
              <a:p>
                <a:r>
                  <a:rPr altLang="zh-CN" lang="en-US" sz="2000">
                    <a:solidFill>
                      <a:srgbClr val="000000"/>
                    </a:solidFill>
                    <a:latin charset="-122" panose="02000000000000000000" pitchFamily="2" typeface="方正兰亭粗黑_GBK"/>
                    <a:ea charset="-122" panose="02000000000000000000" pitchFamily="2" typeface="方正兰亭粗黑_GBK"/>
                    <a:sym charset="-122" panose="02000000000000000000" pitchFamily="2" typeface="方正兰亭粗黑_GBK"/>
                  </a:rPr>
                  <a:t>KEYWORDS</a:t>
                </a:r>
              </a:p>
            </p:txBody>
          </p:sp>
          <p:sp>
            <p:nvSpPr>
              <p:cNvPr id="11283" name="文本框 21"/>
              <p:cNvSpPr>
                <a:spLocks noChangeArrowheads="1"/>
              </p:cNvSpPr>
              <p:nvPr/>
            </p:nvSpPr>
            <p:spPr bwMode="auto">
              <a:xfrm>
                <a:off x="22620" y="461546"/>
                <a:ext cx="3870157" cy="3048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charset="0" panose="020b0604020202020204" pitchFamily="34" typeface="Arial"/>
                  </a:defRPr>
                </a:lvl1pPr>
                <a:lvl2pPr>
                  <a:defRPr>
                    <a:solidFill>
                      <a:schemeClr val="tx1"/>
                    </a:solidFill>
                    <a:latin charset="0" panose="020b0604020202020204" pitchFamily="34" typeface="Arial"/>
                  </a:defRPr>
                </a:lvl2pPr>
                <a:lvl3pPr>
                  <a:defRPr>
                    <a:solidFill>
                      <a:schemeClr val="tx1"/>
                    </a:solidFill>
                    <a:latin charset="0" panose="020b0604020202020204" pitchFamily="34" typeface="Arial"/>
                  </a:defRPr>
                </a:lvl3pPr>
                <a:lvl4pPr>
                  <a:defRPr>
                    <a:solidFill>
                      <a:schemeClr val="tx1"/>
                    </a:solidFill>
                    <a:latin charset="0" panose="020b0604020202020204" pitchFamily="34" typeface="Arial"/>
                  </a:defRPr>
                </a:lvl4pPr>
                <a:lvl5pPr>
                  <a:defRPr>
                    <a:solidFill>
                      <a:schemeClr val="tx1"/>
                    </a:solidFill>
                    <a:latin charset="0" panose="020b0604020202020204" pitchFamily="34" typeface="Arial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</a:defRPr>
                </a:lvl9pPr>
              </a:lstStyle>
              <a:p>
                <a:r>
                  <a:rPr altLang="zh-CN" lang="en-US" sz="1400">
                    <a:solidFill>
                      <a:srgbClr val="7F7F7F"/>
                    </a:solidFill>
                    <a:latin charset="-122" panose="02000000000000000000" pitchFamily="2" typeface="方正兰亭黑简体"/>
                    <a:ea charset="-122" panose="02000000000000000000" pitchFamily="2" typeface="方正兰亭黑简体"/>
                    <a:sym charset="-122" panose="02000000000000000000" pitchFamily="2" typeface="方正兰亭黑简体"/>
                  </a:rPr>
                  <a:t>Sit Er Elit Lamet,Consectetaur Cillium.</a:t>
                </a:r>
              </a:p>
            </p:txBody>
          </p:sp>
        </p:grpSp>
        <p:grpSp>
          <p:nvGrpSpPr>
            <p:cNvPr id="11284" name="组合 27"/>
            <p:cNvGrpSpPr/>
            <p:nvPr/>
          </p:nvGrpSpPr>
          <p:grpSpPr>
            <a:xfrm>
              <a:off x="0" y="1065565"/>
              <a:ext cx="3892777" cy="769323"/>
              <a:chExt cx="3892777" cy="769323"/>
            </a:xfrm>
          </p:grpSpPr>
          <p:sp>
            <p:nvSpPr>
              <p:cNvPr id="11285" name="文本框 2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288275" cy="3962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charset="0" panose="020b0604020202020204" pitchFamily="34" typeface="Arial"/>
                  </a:defRPr>
                </a:lvl1pPr>
                <a:lvl2pPr>
                  <a:defRPr>
                    <a:solidFill>
                      <a:schemeClr val="tx1"/>
                    </a:solidFill>
                    <a:latin charset="0" panose="020b0604020202020204" pitchFamily="34" typeface="Arial"/>
                  </a:defRPr>
                </a:lvl2pPr>
                <a:lvl3pPr>
                  <a:defRPr>
                    <a:solidFill>
                      <a:schemeClr val="tx1"/>
                    </a:solidFill>
                    <a:latin charset="0" panose="020b0604020202020204" pitchFamily="34" typeface="Arial"/>
                  </a:defRPr>
                </a:lvl3pPr>
                <a:lvl4pPr>
                  <a:defRPr>
                    <a:solidFill>
                      <a:schemeClr val="tx1"/>
                    </a:solidFill>
                    <a:latin charset="0" panose="020b0604020202020204" pitchFamily="34" typeface="Arial"/>
                  </a:defRPr>
                </a:lvl4pPr>
                <a:lvl5pPr>
                  <a:defRPr>
                    <a:solidFill>
                      <a:schemeClr val="tx1"/>
                    </a:solidFill>
                    <a:latin charset="0" panose="020b0604020202020204" pitchFamily="34" typeface="Arial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</a:defRPr>
                </a:lvl9pPr>
              </a:lstStyle>
              <a:p>
                <a:r>
                  <a:rPr altLang="zh-CN" lang="en-US" sz="2000">
                    <a:solidFill>
                      <a:srgbClr val="000000"/>
                    </a:solidFill>
                    <a:latin charset="-122" panose="02000000000000000000" pitchFamily="2" typeface="方正兰亭粗黑_GBK"/>
                    <a:ea charset="-122" panose="02000000000000000000" pitchFamily="2" typeface="方正兰亭粗黑_GBK"/>
                    <a:sym charset="-122" panose="02000000000000000000" pitchFamily="2" typeface="方正兰亭粗黑_GBK"/>
                  </a:rPr>
                  <a:t>KEYWORDS</a:t>
                </a:r>
              </a:p>
            </p:txBody>
          </p:sp>
          <p:sp>
            <p:nvSpPr>
              <p:cNvPr id="11286" name="文本框 29"/>
              <p:cNvSpPr>
                <a:spLocks noChangeArrowheads="1"/>
              </p:cNvSpPr>
              <p:nvPr/>
            </p:nvSpPr>
            <p:spPr bwMode="auto">
              <a:xfrm>
                <a:off x="22620" y="461546"/>
                <a:ext cx="3870157" cy="3048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charset="0" panose="020b0604020202020204" pitchFamily="34" typeface="Arial"/>
                  </a:defRPr>
                </a:lvl1pPr>
                <a:lvl2pPr>
                  <a:defRPr>
                    <a:solidFill>
                      <a:schemeClr val="tx1"/>
                    </a:solidFill>
                    <a:latin charset="0" panose="020b0604020202020204" pitchFamily="34" typeface="Arial"/>
                  </a:defRPr>
                </a:lvl2pPr>
                <a:lvl3pPr>
                  <a:defRPr>
                    <a:solidFill>
                      <a:schemeClr val="tx1"/>
                    </a:solidFill>
                    <a:latin charset="0" panose="020b0604020202020204" pitchFamily="34" typeface="Arial"/>
                  </a:defRPr>
                </a:lvl3pPr>
                <a:lvl4pPr>
                  <a:defRPr>
                    <a:solidFill>
                      <a:schemeClr val="tx1"/>
                    </a:solidFill>
                    <a:latin charset="0" panose="020b0604020202020204" pitchFamily="34" typeface="Arial"/>
                  </a:defRPr>
                </a:lvl4pPr>
                <a:lvl5pPr>
                  <a:defRPr>
                    <a:solidFill>
                      <a:schemeClr val="tx1"/>
                    </a:solidFill>
                    <a:latin charset="0" panose="020b0604020202020204" pitchFamily="34" typeface="Arial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</a:defRPr>
                </a:lvl9pPr>
              </a:lstStyle>
              <a:p>
                <a:r>
                  <a:rPr altLang="zh-CN" lang="en-US" sz="1400">
                    <a:solidFill>
                      <a:srgbClr val="7F7F7F"/>
                    </a:solidFill>
                    <a:latin charset="-122" panose="02000000000000000000" pitchFamily="2" typeface="方正兰亭黑简体"/>
                    <a:ea charset="-122" panose="02000000000000000000" pitchFamily="2" typeface="方正兰亭黑简体"/>
                    <a:sym charset="-122" panose="02000000000000000000" pitchFamily="2" typeface="方正兰亭黑简体"/>
                  </a:rPr>
                  <a:t>Sit Er Elit Lamet,Consectetaur Cillium.</a:t>
                </a:r>
              </a:p>
            </p:txBody>
          </p:sp>
        </p:grpSp>
        <p:grpSp>
          <p:nvGrpSpPr>
            <p:cNvPr id="11287" name="组合 30"/>
            <p:cNvGrpSpPr/>
            <p:nvPr/>
          </p:nvGrpSpPr>
          <p:grpSpPr>
            <a:xfrm>
              <a:off x="11347" y="2156133"/>
              <a:ext cx="3892777" cy="769323"/>
              <a:chExt cx="3892777" cy="769323"/>
            </a:xfrm>
          </p:grpSpPr>
          <p:sp>
            <p:nvSpPr>
              <p:cNvPr id="11288" name="文本框 3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288275" cy="3962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charset="0" panose="020b0604020202020204" pitchFamily="34" typeface="Arial"/>
                  </a:defRPr>
                </a:lvl1pPr>
                <a:lvl2pPr>
                  <a:defRPr>
                    <a:solidFill>
                      <a:schemeClr val="tx1"/>
                    </a:solidFill>
                    <a:latin charset="0" panose="020b0604020202020204" pitchFamily="34" typeface="Arial"/>
                  </a:defRPr>
                </a:lvl2pPr>
                <a:lvl3pPr>
                  <a:defRPr>
                    <a:solidFill>
                      <a:schemeClr val="tx1"/>
                    </a:solidFill>
                    <a:latin charset="0" panose="020b0604020202020204" pitchFamily="34" typeface="Arial"/>
                  </a:defRPr>
                </a:lvl3pPr>
                <a:lvl4pPr>
                  <a:defRPr>
                    <a:solidFill>
                      <a:schemeClr val="tx1"/>
                    </a:solidFill>
                    <a:latin charset="0" panose="020b0604020202020204" pitchFamily="34" typeface="Arial"/>
                  </a:defRPr>
                </a:lvl4pPr>
                <a:lvl5pPr>
                  <a:defRPr>
                    <a:solidFill>
                      <a:schemeClr val="tx1"/>
                    </a:solidFill>
                    <a:latin charset="0" panose="020b0604020202020204" pitchFamily="34" typeface="Arial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</a:defRPr>
                </a:lvl9pPr>
              </a:lstStyle>
              <a:p>
                <a:r>
                  <a:rPr altLang="zh-CN" lang="en-US" sz="2000">
                    <a:solidFill>
                      <a:srgbClr val="000000"/>
                    </a:solidFill>
                    <a:latin charset="-122" panose="02000000000000000000" pitchFamily="2" typeface="方正兰亭粗黑_GBK"/>
                    <a:ea charset="-122" panose="02000000000000000000" pitchFamily="2" typeface="方正兰亭粗黑_GBK"/>
                    <a:sym charset="-122" panose="02000000000000000000" pitchFamily="2" typeface="方正兰亭粗黑_GBK"/>
                  </a:rPr>
                  <a:t>KEYWORDS</a:t>
                </a:r>
              </a:p>
            </p:txBody>
          </p:sp>
          <p:sp>
            <p:nvSpPr>
              <p:cNvPr id="11289" name="文本框 32"/>
              <p:cNvSpPr>
                <a:spLocks noChangeArrowheads="1"/>
              </p:cNvSpPr>
              <p:nvPr/>
            </p:nvSpPr>
            <p:spPr bwMode="auto">
              <a:xfrm>
                <a:off x="22619" y="461546"/>
                <a:ext cx="3870157" cy="3048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charset="0" panose="020b0604020202020204" pitchFamily="34" typeface="Arial"/>
                  </a:defRPr>
                </a:lvl1pPr>
                <a:lvl2pPr>
                  <a:defRPr>
                    <a:solidFill>
                      <a:schemeClr val="tx1"/>
                    </a:solidFill>
                    <a:latin charset="0" panose="020b0604020202020204" pitchFamily="34" typeface="Arial"/>
                  </a:defRPr>
                </a:lvl2pPr>
                <a:lvl3pPr>
                  <a:defRPr>
                    <a:solidFill>
                      <a:schemeClr val="tx1"/>
                    </a:solidFill>
                    <a:latin charset="0" panose="020b0604020202020204" pitchFamily="34" typeface="Arial"/>
                  </a:defRPr>
                </a:lvl3pPr>
                <a:lvl4pPr>
                  <a:defRPr>
                    <a:solidFill>
                      <a:schemeClr val="tx1"/>
                    </a:solidFill>
                    <a:latin charset="0" panose="020b0604020202020204" pitchFamily="34" typeface="Arial"/>
                  </a:defRPr>
                </a:lvl4pPr>
                <a:lvl5pPr>
                  <a:defRPr>
                    <a:solidFill>
                      <a:schemeClr val="tx1"/>
                    </a:solidFill>
                    <a:latin charset="0" panose="020b0604020202020204" pitchFamily="34" typeface="Arial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</a:defRPr>
                </a:lvl9pPr>
              </a:lstStyle>
              <a:p>
                <a:r>
                  <a:rPr altLang="zh-CN" lang="en-US" sz="1400">
                    <a:solidFill>
                      <a:srgbClr val="7F7F7F"/>
                    </a:solidFill>
                    <a:latin charset="-122" panose="02000000000000000000" pitchFamily="2" typeface="方正兰亭黑简体"/>
                    <a:ea charset="-122" panose="02000000000000000000" pitchFamily="2" typeface="方正兰亭黑简体"/>
                    <a:sym charset="-122" panose="02000000000000000000" pitchFamily="2" typeface="方正兰亭黑简体"/>
                  </a:rPr>
                  <a:t>Sit Er Elit Lamet,Consectetaur Cillium.</a:t>
                </a:r>
              </a:p>
            </p:txBody>
          </p:sp>
        </p:grpSp>
        <p:grpSp>
          <p:nvGrpSpPr>
            <p:cNvPr id="11290" name="组合 33"/>
            <p:cNvGrpSpPr/>
            <p:nvPr/>
          </p:nvGrpSpPr>
          <p:grpSpPr>
            <a:xfrm>
              <a:off x="0" y="3196695"/>
              <a:ext cx="3892777" cy="769323"/>
              <a:chExt cx="3892777" cy="769323"/>
            </a:xfrm>
          </p:grpSpPr>
          <p:sp>
            <p:nvSpPr>
              <p:cNvPr id="11291" name="文本框 3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288275" cy="3962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charset="0" panose="020b0604020202020204" pitchFamily="34" typeface="Arial"/>
                  </a:defRPr>
                </a:lvl1pPr>
                <a:lvl2pPr>
                  <a:defRPr>
                    <a:solidFill>
                      <a:schemeClr val="tx1"/>
                    </a:solidFill>
                    <a:latin charset="0" panose="020b0604020202020204" pitchFamily="34" typeface="Arial"/>
                  </a:defRPr>
                </a:lvl2pPr>
                <a:lvl3pPr>
                  <a:defRPr>
                    <a:solidFill>
                      <a:schemeClr val="tx1"/>
                    </a:solidFill>
                    <a:latin charset="0" panose="020b0604020202020204" pitchFamily="34" typeface="Arial"/>
                  </a:defRPr>
                </a:lvl3pPr>
                <a:lvl4pPr>
                  <a:defRPr>
                    <a:solidFill>
                      <a:schemeClr val="tx1"/>
                    </a:solidFill>
                    <a:latin charset="0" panose="020b0604020202020204" pitchFamily="34" typeface="Arial"/>
                  </a:defRPr>
                </a:lvl4pPr>
                <a:lvl5pPr>
                  <a:defRPr>
                    <a:solidFill>
                      <a:schemeClr val="tx1"/>
                    </a:solidFill>
                    <a:latin charset="0" panose="020b0604020202020204" pitchFamily="34" typeface="Arial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</a:defRPr>
                </a:lvl9pPr>
              </a:lstStyle>
              <a:p>
                <a:r>
                  <a:rPr altLang="zh-CN" lang="en-US" sz="2000">
                    <a:solidFill>
                      <a:srgbClr val="000000"/>
                    </a:solidFill>
                    <a:latin charset="-122" panose="02000000000000000000" pitchFamily="2" typeface="方正兰亭粗黑_GBK"/>
                    <a:ea charset="-122" panose="02000000000000000000" pitchFamily="2" typeface="方正兰亭粗黑_GBK"/>
                    <a:sym charset="-122" panose="02000000000000000000" pitchFamily="2" typeface="方正兰亭粗黑_GBK"/>
                  </a:rPr>
                  <a:t>KEYWORDS</a:t>
                </a:r>
              </a:p>
            </p:txBody>
          </p:sp>
          <p:sp>
            <p:nvSpPr>
              <p:cNvPr id="11292" name="文本框 35"/>
              <p:cNvSpPr>
                <a:spLocks noChangeArrowheads="1"/>
              </p:cNvSpPr>
              <p:nvPr/>
            </p:nvSpPr>
            <p:spPr bwMode="auto">
              <a:xfrm>
                <a:off x="22620" y="461546"/>
                <a:ext cx="3870157" cy="3048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charset="0" panose="020b0604020202020204" pitchFamily="34" typeface="Arial"/>
                  </a:defRPr>
                </a:lvl1pPr>
                <a:lvl2pPr>
                  <a:defRPr>
                    <a:solidFill>
                      <a:schemeClr val="tx1"/>
                    </a:solidFill>
                    <a:latin charset="0" panose="020b0604020202020204" pitchFamily="34" typeface="Arial"/>
                  </a:defRPr>
                </a:lvl2pPr>
                <a:lvl3pPr>
                  <a:defRPr>
                    <a:solidFill>
                      <a:schemeClr val="tx1"/>
                    </a:solidFill>
                    <a:latin charset="0" panose="020b0604020202020204" pitchFamily="34" typeface="Arial"/>
                  </a:defRPr>
                </a:lvl3pPr>
                <a:lvl4pPr>
                  <a:defRPr>
                    <a:solidFill>
                      <a:schemeClr val="tx1"/>
                    </a:solidFill>
                    <a:latin charset="0" panose="020b0604020202020204" pitchFamily="34" typeface="Arial"/>
                  </a:defRPr>
                </a:lvl4pPr>
                <a:lvl5pPr>
                  <a:defRPr>
                    <a:solidFill>
                      <a:schemeClr val="tx1"/>
                    </a:solidFill>
                    <a:latin charset="0" panose="020b0604020202020204" pitchFamily="34" typeface="Arial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</a:defRPr>
                </a:lvl9pPr>
              </a:lstStyle>
              <a:p>
                <a:r>
                  <a:rPr altLang="zh-CN" lang="en-US" sz="1400">
                    <a:solidFill>
                      <a:srgbClr val="7F7F7F"/>
                    </a:solidFill>
                    <a:latin charset="-122" panose="02000000000000000000" pitchFamily="2" typeface="方正兰亭黑简体"/>
                    <a:ea charset="-122" panose="02000000000000000000" pitchFamily="2" typeface="方正兰亭黑简体"/>
                    <a:sym charset="-122" panose="02000000000000000000" pitchFamily="2" typeface="方正兰亭黑简体"/>
                  </a:rPr>
                  <a:t>Sit Er Elit Lamet,Consectetaur Cillium.</a:t>
                </a:r>
              </a:p>
            </p:txBody>
          </p:sp>
        </p:grpSp>
      </p:grpSp>
      <p:grpSp>
        <p:nvGrpSpPr>
          <p:cNvPr id="11293" name="组合 37"/>
          <p:cNvGrpSpPr/>
          <p:nvPr/>
        </p:nvGrpSpPr>
        <p:grpSpPr>
          <a:xfrm>
            <a:off x="7110413" y="1600200"/>
            <a:ext cx="3903662" cy="3965575"/>
            <a:chExt cx="3904124" cy="3966018"/>
          </a:xfrm>
        </p:grpSpPr>
        <p:grpSp>
          <p:nvGrpSpPr>
            <p:cNvPr id="11294" name="组合 38"/>
            <p:cNvGrpSpPr/>
            <p:nvPr/>
          </p:nvGrpSpPr>
          <p:grpSpPr>
            <a:xfrm>
              <a:off x="0" y="0"/>
              <a:ext cx="3892777" cy="769323"/>
              <a:chExt cx="3892777" cy="769323"/>
            </a:xfrm>
          </p:grpSpPr>
          <p:sp>
            <p:nvSpPr>
              <p:cNvPr id="11295" name="文本框 48"/>
              <p:cNvSpPr>
                <a:spLocks noChangeArrowheads="1"/>
              </p:cNvSpPr>
              <p:nvPr/>
            </p:nvSpPr>
            <p:spPr bwMode="auto">
              <a:xfrm>
                <a:off x="-1" y="0"/>
                <a:ext cx="2288275" cy="3962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charset="0" panose="020b0604020202020204" pitchFamily="34" typeface="Arial"/>
                  </a:defRPr>
                </a:lvl1pPr>
                <a:lvl2pPr>
                  <a:defRPr>
                    <a:solidFill>
                      <a:schemeClr val="tx1"/>
                    </a:solidFill>
                    <a:latin charset="0" panose="020b0604020202020204" pitchFamily="34" typeface="Arial"/>
                  </a:defRPr>
                </a:lvl2pPr>
                <a:lvl3pPr>
                  <a:defRPr>
                    <a:solidFill>
                      <a:schemeClr val="tx1"/>
                    </a:solidFill>
                    <a:latin charset="0" panose="020b0604020202020204" pitchFamily="34" typeface="Arial"/>
                  </a:defRPr>
                </a:lvl3pPr>
                <a:lvl4pPr>
                  <a:defRPr>
                    <a:solidFill>
                      <a:schemeClr val="tx1"/>
                    </a:solidFill>
                    <a:latin charset="0" panose="020b0604020202020204" pitchFamily="34" typeface="Arial"/>
                  </a:defRPr>
                </a:lvl4pPr>
                <a:lvl5pPr>
                  <a:defRPr>
                    <a:solidFill>
                      <a:schemeClr val="tx1"/>
                    </a:solidFill>
                    <a:latin charset="0" panose="020b0604020202020204" pitchFamily="34" typeface="Arial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</a:defRPr>
                </a:lvl9pPr>
              </a:lstStyle>
              <a:p>
                <a:r>
                  <a:rPr altLang="zh-CN" lang="en-US" sz="2000">
                    <a:solidFill>
                      <a:srgbClr val="000000"/>
                    </a:solidFill>
                    <a:latin charset="-122" panose="02000000000000000000" pitchFamily="2" typeface="方正兰亭粗黑_GBK"/>
                    <a:ea charset="-122" panose="02000000000000000000" pitchFamily="2" typeface="方正兰亭粗黑_GBK"/>
                    <a:sym charset="-122" panose="02000000000000000000" pitchFamily="2" typeface="方正兰亭粗黑_GBK"/>
                  </a:rPr>
                  <a:t>KEYWORDS</a:t>
                </a:r>
              </a:p>
            </p:txBody>
          </p:sp>
          <p:sp>
            <p:nvSpPr>
              <p:cNvPr id="11296" name="文本框 49"/>
              <p:cNvSpPr>
                <a:spLocks noChangeArrowheads="1"/>
              </p:cNvSpPr>
              <p:nvPr/>
            </p:nvSpPr>
            <p:spPr bwMode="auto">
              <a:xfrm>
                <a:off x="22621" y="461546"/>
                <a:ext cx="3870157" cy="3048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charset="0" panose="020b0604020202020204" pitchFamily="34" typeface="Arial"/>
                  </a:defRPr>
                </a:lvl1pPr>
                <a:lvl2pPr>
                  <a:defRPr>
                    <a:solidFill>
                      <a:schemeClr val="tx1"/>
                    </a:solidFill>
                    <a:latin charset="0" panose="020b0604020202020204" pitchFamily="34" typeface="Arial"/>
                  </a:defRPr>
                </a:lvl2pPr>
                <a:lvl3pPr>
                  <a:defRPr>
                    <a:solidFill>
                      <a:schemeClr val="tx1"/>
                    </a:solidFill>
                    <a:latin charset="0" panose="020b0604020202020204" pitchFamily="34" typeface="Arial"/>
                  </a:defRPr>
                </a:lvl3pPr>
                <a:lvl4pPr>
                  <a:defRPr>
                    <a:solidFill>
                      <a:schemeClr val="tx1"/>
                    </a:solidFill>
                    <a:latin charset="0" panose="020b0604020202020204" pitchFamily="34" typeface="Arial"/>
                  </a:defRPr>
                </a:lvl4pPr>
                <a:lvl5pPr>
                  <a:defRPr>
                    <a:solidFill>
                      <a:schemeClr val="tx1"/>
                    </a:solidFill>
                    <a:latin charset="0" panose="020b0604020202020204" pitchFamily="34" typeface="Arial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</a:defRPr>
                </a:lvl9pPr>
              </a:lstStyle>
              <a:p>
                <a:r>
                  <a:rPr altLang="zh-CN" lang="en-US" sz="1400">
                    <a:solidFill>
                      <a:srgbClr val="7F7F7F"/>
                    </a:solidFill>
                    <a:latin charset="-122" panose="02000000000000000000" pitchFamily="2" typeface="方正兰亭黑简体"/>
                    <a:ea charset="-122" panose="02000000000000000000" pitchFamily="2" typeface="方正兰亭黑简体"/>
                    <a:sym charset="-122" panose="02000000000000000000" pitchFamily="2" typeface="方正兰亭黑简体"/>
                  </a:rPr>
                  <a:t>Sit Er Elit Lamet,Consectetaur Cillium.</a:t>
                </a:r>
              </a:p>
            </p:txBody>
          </p:sp>
        </p:grpSp>
        <p:grpSp>
          <p:nvGrpSpPr>
            <p:cNvPr id="11297" name="组合 39"/>
            <p:cNvGrpSpPr/>
            <p:nvPr/>
          </p:nvGrpSpPr>
          <p:grpSpPr>
            <a:xfrm>
              <a:off x="0" y="1065565"/>
              <a:ext cx="3892777" cy="769323"/>
              <a:chExt cx="3892777" cy="769323"/>
            </a:xfrm>
          </p:grpSpPr>
          <p:sp>
            <p:nvSpPr>
              <p:cNvPr id="11298" name="文本框 46"/>
              <p:cNvSpPr>
                <a:spLocks noChangeArrowheads="1"/>
              </p:cNvSpPr>
              <p:nvPr/>
            </p:nvSpPr>
            <p:spPr bwMode="auto">
              <a:xfrm>
                <a:off x="-1" y="0"/>
                <a:ext cx="2288275" cy="3962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charset="0" panose="020b0604020202020204" pitchFamily="34" typeface="Arial"/>
                  </a:defRPr>
                </a:lvl1pPr>
                <a:lvl2pPr>
                  <a:defRPr>
                    <a:solidFill>
                      <a:schemeClr val="tx1"/>
                    </a:solidFill>
                    <a:latin charset="0" panose="020b0604020202020204" pitchFamily="34" typeface="Arial"/>
                  </a:defRPr>
                </a:lvl2pPr>
                <a:lvl3pPr>
                  <a:defRPr>
                    <a:solidFill>
                      <a:schemeClr val="tx1"/>
                    </a:solidFill>
                    <a:latin charset="0" panose="020b0604020202020204" pitchFamily="34" typeface="Arial"/>
                  </a:defRPr>
                </a:lvl3pPr>
                <a:lvl4pPr>
                  <a:defRPr>
                    <a:solidFill>
                      <a:schemeClr val="tx1"/>
                    </a:solidFill>
                    <a:latin charset="0" panose="020b0604020202020204" pitchFamily="34" typeface="Arial"/>
                  </a:defRPr>
                </a:lvl4pPr>
                <a:lvl5pPr>
                  <a:defRPr>
                    <a:solidFill>
                      <a:schemeClr val="tx1"/>
                    </a:solidFill>
                    <a:latin charset="0" panose="020b0604020202020204" pitchFamily="34" typeface="Arial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</a:defRPr>
                </a:lvl9pPr>
              </a:lstStyle>
              <a:p>
                <a:r>
                  <a:rPr altLang="zh-CN" lang="en-US" sz="2000">
                    <a:solidFill>
                      <a:srgbClr val="000000"/>
                    </a:solidFill>
                    <a:latin charset="-122" panose="02000000000000000000" pitchFamily="2" typeface="方正兰亭粗黑_GBK"/>
                    <a:ea charset="-122" panose="02000000000000000000" pitchFamily="2" typeface="方正兰亭粗黑_GBK"/>
                    <a:sym charset="-122" panose="02000000000000000000" pitchFamily="2" typeface="方正兰亭粗黑_GBK"/>
                  </a:rPr>
                  <a:t>KEYWORDS</a:t>
                </a:r>
              </a:p>
            </p:txBody>
          </p:sp>
          <p:sp>
            <p:nvSpPr>
              <p:cNvPr id="11299" name="文本框 47"/>
              <p:cNvSpPr>
                <a:spLocks noChangeArrowheads="1"/>
              </p:cNvSpPr>
              <p:nvPr/>
            </p:nvSpPr>
            <p:spPr bwMode="auto">
              <a:xfrm>
                <a:off x="22621" y="461546"/>
                <a:ext cx="3870157" cy="3048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charset="0" panose="020b0604020202020204" pitchFamily="34" typeface="Arial"/>
                  </a:defRPr>
                </a:lvl1pPr>
                <a:lvl2pPr>
                  <a:defRPr>
                    <a:solidFill>
                      <a:schemeClr val="tx1"/>
                    </a:solidFill>
                    <a:latin charset="0" panose="020b0604020202020204" pitchFamily="34" typeface="Arial"/>
                  </a:defRPr>
                </a:lvl2pPr>
                <a:lvl3pPr>
                  <a:defRPr>
                    <a:solidFill>
                      <a:schemeClr val="tx1"/>
                    </a:solidFill>
                    <a:latin charset="0" panose="020b0604020202020204" pitchFamily="34" typeface="Arial"/>
                  </a:defRPr>
                </a:lvl3pPr>
                <a:lvl4pPr>
                  <a:defRPr>
                    <a:solidFill>
                      <a:schemeClr val="tx1"/>
                    </a:solidFill>
                    <a:latin charset="0" panose="020b0604020202020204" pitchFamily="34" typeface="Arial"/>
                  </a:defRPr>
                </a:lvl4pPr>
                <a:lvl5pPr>
                  <a:defRPr>
                    <a:solidFill>
                      <a:schemeClr val="tx1"/>
                    </a:solidFill>
                    <a:latin charset="0" panose="020b0604020202020204" pitchFamily="34" typeface="Arial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</a:defRPr>
                </a:lvl9pPr>
              </a:lstStyle>
              <a:p>
                <a:r>
                  <a:rPr altLang="zh-CN" lang="en-US" sz="1400">
                    <a:solidFill>
                      <a:srgbClr val="7F7F7F"/>
                    </a:solidFill>
                    <a:latin charset="-122" panose="02000000000000000000" pitchFamily="2" typeface="方正兰亭黑简体"/>
                    <a:ea charset="-122" panose="02000000000000000000" pitchFamily="2" typeface="方正兰亭黑简体"/>
                    <a:sym charset="-122" panose="02000000000000000000" pitchFamily="2" typeface="方正兰亭黑简体"/>
                  </a:rPr>
                  <a:t>Sit Er Elit Lamet,Consectetaur Cillium.</a:t>
                </a:r>
              </a:p>
            </p:txBody>
          </p:sp>
        </p:grpSp>
        <p:grpSp>
          <p:nvGrpSpPr>
            <p:cNvPr id="11300" name="组合 40"/>
            <p:cNvGrpSpPr/>
            <p:nvPr/>
          </p:nvGrpSpPr>
          <p:grpSpPr>
            <a:xfrm>
              <a:off x="11347" y="2156133"/>
              <a:ext cx="3892777" cy="769323"/>
              <a:chExt cx="3892777" cy="769323"/>
            </a:xfrm>
          </p:grpSpPr>
          <p:sp>
            <p:nvSpPr>
              <p:cNvPr id="11301" name="文本框 4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288275" cy="3962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charset="0" panose="020b0604020202020204" pitchFamily="34" typeface="Arial"/>
                  </a:defRPr>
                </a:lvl1pPr>
                <a:lvl2pPr>
                  <a:defRPr>
                    <a:solidFill>
                      <a:schemeClr val="tx1"/>
                    </a:solidFill>
                    <a:latin charset="0" panose="020b0604020202020204" pitchFamily="34" typeface="Arial"/>
                  </a:defRPr>
                </a:lvl2pPr>
                <a:lvl3pPr>
                  <a:defRPr>
                    <a:solidFill>
                      <a:schemeClr val="tx1"/>
                    </a:solidFill>
                    <a:latin charset="0" panose="020b0604020202020204" pitchFamily="34" typeface="Arial"/>
                  </a:defRPr>
                </a:lvl3pPr>
                <a:lvl4pPr>
                  <a:defRPr>
                    <a:solidFill>
                      <a:schemeClr val="tx1"/>
                    </a:solidFill>
                    <a:latin charset="0" panose="020b0604020202020204" pitchFamily="34" typeface="Arial"/>
                  </a:defRPr>
                </a:lvl4pPr>
                <a:lvl5pPr>
                  <a:defRPr>
                    <a:solidFill>
                      <a:schemeClr val="tx1"/>
                    </a:solidFill>
                    <a:latin charset="0" panose="020b0604020202020204" pitchFamily="34" typeface="Arial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</a:defRPr>
                </a:lvl9pPr>
              </a:lstStyle>
              <a:p>
                <a:r>
                  <a:rPr altLang="zh-CN" lang="en-US" sz="2000">
                    <a:solidFill>
                      <a:srgbClr val="000000"/>
                    </a:solidFill>
                    <a:latin charset="-122" panose="02000000000000000000" pitchFamily="2" typeface="方正兰亭粗黑_GBK"/>
                    <a:ea charset="-122" panose="02000000000000000000" pitchFamily="2" typeface="方正兰亭粗黑_GBK"/>
                    <a:sym charset="-122" panose="02000000000000000000" pitchFamily="2" typeface="方正兰亭粗黑_GBK"/>
                  </a:rPr>
                  <a:t>KEYWORDS</a:t>
                </a:r>
              </a:p>
            </p:txBody>
          </p:sp>
          <p:sp>
            <p:nvSpPr>
              <p:cNvPr id="11302" name="文本框 45"/>
              <p:cNvSpPr>
                <a:spLocks noChangeArrowheads="1"/>
              </p:cNvSpPr>
              <p:nvPr/>
            </p:nvSpPr>
            <p:spPr bwMode="auto">
              <a:xfrm>
                <a:off x="22619" y="461546"/>
                <a:ext cx="3870157" cy="3048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charset="0" panose="020b0604020202020204" pitchFamily="34" typeface="Arial"/>
                  </a:defRPr>
                </a:lvl1pPr>
                <a:lvl2pPr>
                  <a:defRPr>
                    <a:solidFill>
                      <a:schemeClr val="tx1"/>
                    </a:solidFill>
                    <a:latin charset="0" panose="020b0604020202020204" pitchFamily="34" typeface="Arial"/>
                  </a:defRPr>
                </a:lvl2pPr>
                <a:lvl3pPr>
                  <a:defRPr>
                    <a:solidFill>
                      <a:schemeClr val="tx1"/>
                    </a:solidFill>
                    <a:latin charset="0" panose="020b0604020202020204" pitchFamily="34" typeface="Arial"/>
                  </a:defRPr>
                </a:lvl3pPr>
                <a:lvl4pPr>
                  <a:defRPr>
                    <a:solidFill>
                      <a:schemeClr val="tx1"/>
                    </a:solidFill>
                    <a:latin charset="0" panose="020b0604020202020204" pitchFamily="34" typeface="Arial"/>
                  </a:defRPr>
                </a:lvl4pPr>
                <a:lvl5pPr>
                  <a:defRPr>
                    <a:solidFill>
                      <a:schemeClr val="tx1"/>
                    </a:solidFill>
                    <a:latin charset="0" panose="020b0604020202020204" pitchFamily="34" typeface="Arial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</a:defRPr>
                </a:lvl9pPr>
              </a:lstStyle>
              <a:p>
                <a:r>
                  <a:rPr altLang="zh-CN" lang="en-US" sz="1400">
                    <a:solidFill>
                      <a:srgbClr val="7F7F7F"/>
                    </a:solidFill>
                    <a:latin charset="-122" panose="02000000000000000000" pitchFamily="2" typeface="方正兰亭黑简体"/>
                    <a:ea charset="-122" panose="02000000000000000000" pitchFamily="2" typeface="方正兰亭黑简体"/>
                    <a:sym charset="-122" panose="02000000000000000000" pitchFamily="2" typeface="方正兰亭黑简体"/>
                  </a:rPr>
                  <a:t>Sit Er Elit Lamet,Consectetaur Cillium.</a:t>
                </a:r>
              </a:p>
            </p:txBody>
          </p:sp>
        </p:grpSp>
        <p:grpSp>
          <p:nvGrpSpPr>
            <p:cNvPr id="11303" name="组合 41"/>
            <p:cNvGrpSpPr/>
            <p:nvPr/>
          </p:nvGrpSpPr>
          <p:grpSpPr>
            <a:xfrm>
              <a:off x="0" y="3196695"/>
              <a:ext cx="3892777" cy="769323"/>
              <a:chExt cx="3892777" cy="769323"/>
            </a:xfrm>
          </p:grpSpPr>
          <p:sp>
            <p:nvSpPr>
              <p:cNvPr id="11304" name="文本框 42"/>
              <p:cNvSpPr>
                <a:spLocks noChangeArrowheads="1"/>
              </p:cNvSpPr>
              <p:nvPr/>
            </p:nvSpPr>
            <p:spPr bwMode="auto">
              <a:xfrm>
                <a:off x="-1" y="0"/>
                <a:ext cx="2288275" cy="3962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charset="0" panose="020b0604020202020204" pitchFamily="34" typeface="Arial"/>
                  </a:defRPr>
                </a:lvl1pPr>
                <a:lvl2pPr>
                  <a:defRPr>
                    <a:solidFill>
                      <a:schemeClr val="tx1"/>
                    </a:solidFill>
                    <a:latin charset="0" panose="020b0604020202020204" pitchFamily="34" typeface="Arial"/>
                  </a:defRPr>
                </a:lvl2pPr>
                <a:lvl3pPr>
                  <a:defRPr>
                    <a:solidFill>
                      <a:schemeClr val="tx1"/>
                    </a:solidFill>
                    <a:latin charset="0" panose="020b0604020202020204" pitchFamily="34" typeface="Arial"/>
                  </a:defRPr>
                </a:lvl3pPr>
                <a:lvl4pPr>
                  <a:defRPr>
                    <a:solidFill>
                      <a:schemeClr val="tx1"/>
                    </a:solidFill>
                    <a:latin charset="0" panose="020b0604020202020204" pitchFamily="34" typeface="Arial"/>
                  </a:defRPr>
                </a:lvl4pPr>
                <a:lvl5pPr>
                  <a:defRPr>
                    <a:solidFill>
                      <a:schemeClr val="tx1"/>
                    </a:solidFill>
                    <a:latin charset="0" panose="020b0604020202020204" pitchFamily="34" typeface="Arial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</a:defRPr>
                </a:lvl9pPr>
              </a:lstStyle>
              <a:p>
                <a:r>
                  <a:rPr altLang="zh-CN" lang="en-US" sz="2000">
                    <a:solidFill>
                      <a:srgbClr val="000000"/>
                    </a:solidFill>
                    <a:latin charset="-122" panose="02000000000000000000" pitchFamily="2" typeface="方正兰亭粗黑_GBK"/>
                    <a:ea charset="-122" panose="02000000000000000000" pitchFamily="2" typeface="方正兰亭粗黑_GBK"/>
                    <a:sym charset="-122" panose="02000000000000000000" pitchFamily="2" typeface="方正兰亭粗黑_GBK"/>
                  </a:rPr>
                  <a:t>KEYWORDS</a:t>
                </a:r>
              </a:p>
            </p:txBody>
          </p:sp>
          <p:sp>
            <p:nvSpPr>
              <p:cNvPr id="11305" name="文本框 43"/>
              <p:cNvSpPr>
                <a:spLocks noChangeArrowheads="1"/>
              </p:cNvSpPr>
              <p:nvPr/>
            </p:nvSpPr>
            <p:spPr bwMode="auto">
              <a:xfrm>
                <a:off x="22621" y="461546"/>
                <a:ext cx="3870157" cy="3048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charset="0" panose="020b0604020202020204" pitchFamily="34" typeface="Arial"/>
                  </a:defRPr>
                </a:lvl1pPr>
                <a:lvl2pPr>
                  <a:defRPr>
                    <a:solidFill>
                      <a:schemeClr val="tx1"/>
                    </a:solidFill>
                    <a:latin charset="0" panose="020b0604020202020204" pitchFamily="34" typeface="Arial"/>
                  </a:defRPr>
                </a:lvl2pPr>
                <a:lvl3pPr>
                  <a:defRPr>
                    <a:solidFill>
                      <a:schemeClr val="tx1"/>
                    </a:solidFill>
                    <a:latin charset="0" panose="020b0604020202020204" pitchFamily="34" typeface="Arial"/>
                  </a:defRPr>
                </a:lvl3pPr>
                <a:lvl4pPr>
                  <a:defRPr>
                    <a:solidFill>
                      <a:schemeClr val="tx1"/>
                    </a:solidFill>
                    <a:latin charset="0" panose="020b0604020202020204" pitchFamily="34" typeface="Arial"/>
                  </a:defRPr>
                </a:lvl4pPr>
                <a:lvl5pPr>
                  <a:defRPr>
                    <a:solidFill>
                      <a:schemeClr val="tx1"/>
                    </a:solidFill>
                    <a:latin charset="0" panose="020b0604020202020204" pitchFamily="34" typeface="Arial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</a:defRPr>
                </a:lvl9pPr>
              </a:lstStyle>
              <a:p>
                <a:r>
                  <a:rPr altLang="zh-CN" lang="en-US" sz="1400">
                    <a:solidFill>
                      <a:srgbClr val="7F7F7F"/>
                    </a:solidFill>
                    <a:latin charset="-122" panose="02000000000000000000" pitchFamily="2" typeface="方正兰亭黑简体"/>
                    <a:ea charset="-122" panose="02000000000000000000" pitchFamily="2" typeface="方正兰亭黑简体"/>
                    <a:sym charset="-122" panose="02000000000000000000" pitchFamily="2" typeface="方正兰亭黑简体"/>
                  </a:rPr>
                  <a:t>Sit Er Elit Lamet,Consectetaur Cillium.</a:t>
                </a:r>
              </a:p>
            </p:txBody>
          </p:sp>
        </p:grpSp>
      </p:grpSp>
      <p:pic>
        <p:nvPicPr>
          <p:cNvPr id="11306" name="图片 50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695450" y="1812925"/>
            <a:ext cx="4603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07" name="图片 51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725613" y="2827338"/>
            <a:ext cx="404812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08" name="图片 52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703388" y="3916363"/>
            <a:ext cx="45243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09" name="图片 53"/>
          <p:cNvPicPr>
            <a:picLocks noChangeArrowheads="1"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673225" y="5032375"/>
            <a:ext cx="503238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10" name="图片 54"/>
          <p:cNvPicPr>
            <a:picLocks noChangeArrowheads="1"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261100" y="1768475"/>
            <a:ext cx="4699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11" name="图片 55"/>
          <p:cNvPicPr>
            <a:picLocks noChangeArrowheads="1" noChangeAspect="1"/>
          </p:cNvPicPr>
          <p:nvPr/>
        </p:nvPicPr>
        <p:blipFill>
          <a:blip r:embed="rId9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296025" y="2851150"/>
            <a:ext cx="40163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12" name="图片 56"/>
          <p:cNvPicPr>
            <a:picLocks noChangeArrowheads="1" noChangeAspect="1"/>
          </p:cNvPicPr>
          <p:nvPr/>
        </p:nvPicPr>
        <p:blipFill>
          <a:blip r:embed="rId10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305550" y="3944938"/>
            <a:ext cx="382588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13" name="图片 58"/>
          <p:cNvPicPr>
            <a:picLocks noChangeArrowheads="1" noChangeAspect="1"/>
          </p:cNvPicPr>
          <p:nvPr/>
        </p:nvPicPr>
        <p:blipFill>
          <a:blip r:embed="rId1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273800" y="5019675"/>
            <a:ext cx="44608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2289" name="组合 4"/>
          <p:cNvGrpSpPr/>
          <p:nvPr/>
        </p:nvGrpSpPr>
        <p:grpSpPr>
          <a:xfrm>
            <a:off x="0" y="-41275"/>
            <a:ext cx="6669088" cy="1303338"/>
            <a:chExt cx="6669552" cy="1304243"/>
          </a:xfrm>
        </p:grpSpPr>
        <p:sp>
          <p:nvSpPr>
            <p:cNvPr id="12290" name="等腰三角形 5"/>
            <p:cNvSpPr>
              <a:spLocks noChangeArrowheads="1"/>
            </p:cNvSpPr>
            <p:nvPr/>
          </p:nvSpPr>
          <p:spPr bwMode="auto">
            <a:xfrm flipV="1">
              <a:off x="7496" y="261610"/>
              <a:ext cx="832662" cy="823414"/>
            </a:xfrm>
            <a:prstGeom prst="triangle">
              <a:avLst>
                <a:gd fmla="val 50000" name="adj"/>
              </a:avLst>
            </a:prstGeom>
            <a:noFill/>
            <a:ln w="57150">
              <a:solidFill>
                <a:srgbClr val="2A555B"/>
              </a:solidFill>
              <a:beve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1pPr>
              <a:lvl2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2pPr>
              <a:lvl3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3pPr>
              <a:lvl4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4pPr>
              <a:lvl5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9pPr>
            </a:lstStyle>
            <a:p>
              <a:pPr algn="ctr"/>
              <a:endParaRPr altLang="en-US" lang="zh-CN">
                <a:solidFill>
                  <a:srgbClr val="2A555B"/>
                </a:solidFill>
                <a:latin charset="-122" panose="02010600030101010101" pitchFamily="2" typeface="等线"/>
                <a:sym charset="-122" panose="02010600030101010101" pitchFamily="2" typeface="等线"/>
              </a:endParaRPr>
            </a:p>
          </p:txBody>
        </p:sp>
        <p:sp>
          <p:nvSpPr>
            <p:cNvPr id="12291" name="等腰三角形 6"/>
            <p:cNvSpPr>
              <a:spLocks noChangeArrowheads="1"/>
            </p:cNvSpPr>
            <p:nvPr/>
          </p:nvSpPr>
          <p:spPr bwMode="auto">
            <a:xfrm flipV="1">
              <a:off x="278685" y="480829"/>
              <a:ext cx="832662" cy="823414"/>
            </a:xfrm>
            <a:prstGeom prst="triangle">
              <a:avLst>
                <a:gd fmla="val 50000" name="adj"/>
              </a:avLst>
            </a:prstGeom>
            <a:noFill/>
            <a:ln w="57150">
              <a:solidFill>
                <a:srgbClr val="707029">
                  <a:alpha val="64999"/>
                </a:srgbClr>
              </a:solidFill>
              <a:beve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1pPr>
              <a:lvl2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2pPr>
              <a:lvl3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3pPr>
              <a:lvl4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4pPr>
              <a:lvl5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9pPr>
            </a:lstStyle>
            <a:p>
              <a:pPr algn="ctr"/>
              <a:endParaRPr altLang="en-US" lang="zh-CN">
                <a:solidFill>
                  <a:srgbClr val="FFFFFF"/>
                </a:solidFill>
                <a:latin charset="-122" panose="02010600030101010101" pitchFamily="2" typeface="等线"/>
                <a:sym charset="-122" panose="02010600030101010101" pitchFamily="2" typeface="等线"/>
              </a:endParaRPr>
            </a:p>
          </p:txBody>
        </p:sp>
        <p:pic>
          <p:nvPicPr>
            <p:cNvPr id="12292" name="图片 7"/>
            <p:cNvPicPr>
              <a:picLocks noChangeArrowheads="1"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rcRect l="28754" r="23984" t="50206"/>
            <a:stretch>
              <a:fillRect/>
            </a:stretch>
          </p:blipFill>
          <p:spPr bwMode="auto">
            <a:xfrm>
              <a:off x="0" y="0"/>
              <a:ext cx="1799771" cy="1261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293" name="文本框 8"/>
            <p:cNvSpPr>
              <a:spLocks noChangeArrowheads="1"/>
            </p:cNvSpPr>
            <p:nvPr/>
          </p:nvSpPr>
          <p:spPr bwMode="auto">
            <a:xfrm>
              <a:off x="1807267" y="203737"/>
              <a:ext cx="4862285" cy="518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1pPr>
              <a:lvl2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2pPr>
              <a:lvl3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3pPr>
              <a:lvl4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4pPr>
              <a:lvl5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9pPr>
            </a:lstStyle>
            <a:p>
              <a:r>
                <a:rPr altLang="en-US" lang="zh-CN" sz="2800">
                  <a:solidFill>
                    <a:srgbClr val="2A555B"/>
                  </a:solidFill>
                  <a:latin charset="-122" panose="02000000000000000000" pitchFamily="2" typeface="方正兰亭粗黑_GBK"/>
                  <a:ea charset="-122" panose="02000000000000000000" pitchFamily="2" typeface="方正兰亭粗黑_GBK"/>
                  <a:sym charset="-122" panose="02000000000000000000" pitchFamily="2" typeface="方正兰亭粗黑_GBK"/>
                </a:rPr>
                <a:t>请在此输入您的章节标题</a:t>
              </a:r>
            </a:p>
          </p:txBody>
        </p:sp>
        <p:sp>
          <p:nvSpPr>
            <p:cNvPr id="12294" name="文本框 9"/>
            <p:cNvSpPr>
              <a:spLocks noChangeArrowheads="1"/>
            </p:cNvSpPr>
            <p:nvPr/>
          </p:nvSpPr>
          <p:spPr bwMode="auto">
            <a:xfrm>
              <a:off x="596997" y="109585"/>
              <a:ext cx="832662" cy="640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1pPr>
              <a:lvl2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2pPr>
              <a:lvl3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3pPr>
              <a:lvl4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4pPr>
              <a:lvl5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9pPr>
            </a:lstStyle>
            <a:p>
              <a:pPr algn="ctr"/>
              <a:r>
                <a:rPr altLang="zh-CN" lang="en-US" sz="3600">
                  <a:solidFill>
                    <a:schemeClr val="bg1"/>
                  </a:solidFill>
                  <a:latin charset="-122" panose="02000000000000000000" pitchFamily="2" typeface="方正兰亭粗黑_GBK"/>
                  <a:ea charset="-122" panose="02000000000000000000" pitchFamily="2" typeface="方正兰亭粗黑_GBK"/>
                  <a:sym charset="-122" panose="02000000000000000000" pitchFamily="2" typeface="方正兰亭粗黑_GBK"/>
                </a:rPr>
                <a:t>02</a:t>
              </a:r>
            </a:p>
          </p:txBody>
        </p:sp>
      </p:grpSp>
      <p:pic>
        <p:nvPicPr>
          <p:cNvPr id="12295" name="图片 10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21051" r="50000" t="16125"/>
          <a:stretch>
            <a:fillRect/>
          </a:stretch>
        </p:blipFill>
        <p:spPr bwMode="auto">
          <a:xfrm>
            <a:off x="9356725" y="1400175"/>
            <a:ext cx="2835275" cy="545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296" name="组合 20"/>
          <p:cNvGrpSpPr/>
          <p:nvPr/>
        </p:nvGrpSpPr>
        <p:grpSpPr>
          <a:xfrm>
            <a:off x="3476625" y="2095500"/>
            <a:ext cx="5238750" cy="3257550"/>
            <a:chExt cx="5238751" cy="3257551"/>
          </a:xfrm>
        </p:grpSpPr>
        <p:pic>
          <p:nvPicPr>
            <p:cNvPr id="12297" name="图片 12"/>
            <p:cNvPicPr>
              <a:picLocks noChangeArrowheads="1"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rcRect b="7645" l="43663" r="4253" t="39359"/>
            <a:stretch>
              <a:fillRect/>
            </a:stretch>
          </p:blipFill>
          <p:spPr bwMode="auto">
            <a:xfrm>
              <a:off x="0" y="0"/>
              <a:ext cx="5238751" cy="3257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298" name="矩形 13"/>
            <p:cNvSpPr>
              <a:spLocks noChangeArrowheads="1"/>
            </p:cNvSpPr>
            <p:nvPr/>
          </p:nvSpPr>
          <p:spPr bwMode="auto">
            <a:xfrm>
              <a:off x="724339" y="376897"/>
              <a:ext cx="3733800" cy="23241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1pPr>
              <a:lvl2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2pPr>
              <a:lvl3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3pPr>
              <a:lvl4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4pPr>
              <a:lvl5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9pPr>
            </a:lstStyle>
            <a:p>
              <a:pPr algn="ctr"/>
              <a:endParaRPr altLang="en-US" lang="zh-CN">
                <a:solidFill>
                  <a:srgbClr val="FFFFFF"/>
                </a:solidFill>
                <a:latin charset="-122" panose="02010600030101010101" pitchFamily="2" typeface="等线"/>
                <a:sym charset="-122" panose="02010600030101010101" pitchFamily="2" typeface="等线"/>
              </a:endParaRPr>
            </a:p>
          </p:txBody>
        </p:sp>
        <p:pic>
          <p:nvPicPr>
            <p:cNvPr id="12299" name="图片 14"/>
            <p:cNvPicPr>
              <a:picLocks noChangeArrowheads="1"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2750637" y="376897"/>
              <a:ext cx="1707502" cy="2324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00" name="图片 19"/>
            <p:cNvPicPr>
              <a:picLocks noChangeArrowheads="1"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767401" y="1126159"/>
              <a:ext cx="2035385" cy="1005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301" name="组合 29"/>
          <p:cNvGrpSpPr/>
          <p:nvPr/>
        </p:nvGrpSpPr>
        <p:grpSpPr>
          <a:xfrm>
            <a:off x="596900" y="2203450"/>
            <a:ext cx="2986088" cy="3267075"/>
            <a:chExt cx="2985579" cy="3265611"/>
          </a:xfrm>
        </p:grpSpPr>
        <p:sp>
          <p:nvSpPr>
            <p:cNvPr id="12302" name="文本框 21"/>
            <p:cNvSpPr>
              <a:spLocks noChangeArrowheads="1"/>
            </p:cNvSpPr>
            <p:nvPr/>
          </p:nvSpPr>
          <p:spPr bwMode="auto">
            <a:xfrm>
              <a:off x="15728" y="0"/>
              <a:ext cx="1996017" cy="456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1pPr>
              <a:lvl2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2pPr>
              <a:lvl3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3pPr>
              <a:lvl4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4pPr>
              <a:lvl5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9pPr>
            </a:lstStyle>
            <a:p>
              <a:r>
                <a:rPr altLang="en-US" lang="zh-CN" smtClean="0" sz="2400">
                  <a:solidFill>
                    <a:srgbClr val="000000"/>
                  </a:solidFill>
                  <a:latin charset="-122" panose="02000000000000000000" pitchFamily="2" typeface="方正兰亭黑简体"/>
                  <a:ea charset="-122" panose="02000000000000000000" pitchFamily="2" typeface="方正兰亭黑简体"/>
                  <a:sym charset="-122" panose="02000000000000000000" pitchFamily="2" typeface="方正兰亭黑简体"/>
                </a:rPr>
                <a:t>添加文字</a:t>
              </a:r>
            </a:p>
          </p:txBody>
        </p:sp>
        <p:sp>
          <p:nvSpPr>
            <p:cNvPr id="12303" name="文本框 22"/>
            <p:cNvSpPr>
              <a:spLocks noChangeArrowheads="1"/>
            </p:cNvSpPr>
            <p:nvPr/>
          </p:nvSpPr>
          <p:spPr bwMode="auto">
            <a:xfrm>
              <a:off x="0" y="398719"/>
              <a:ext cx="2985579" cy="1188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1pPr>
              <a:lvl2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2pPr>
              <a:lvl3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3pPr>
              <a:lvl4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4pPr>
              <a:lvl5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altLang="en-US" lang="zh-CN" smtClean="0" sz="1600">
                  <a:solidFill>
                    <a:srgbClr val="000000"/>
                  </a:solidFill>
                  <a:latin charset="-122" panose="02010600030101010101" pitchFamily="2" typeface="等线"/>
                  <a:sym charset="-122" panose="02010600030101010101" pitchFamily="2" typeface="等线"/>
                </a:rPr>
                <a:t>点击输入简要文字内容，文字内容需概括精炼，言简意赅的说明该项内容。</a:t>
              </a:r>
            </a:p>
          </p:txBody>
        </p:sp>
        <p:sp>
          <p:nvSpPr>
            <p:cNvPr id="12304" name="文本框 23"/>
            <p:cNvSpPr>
              <a:spLocks noChangeArrowheads="1"/>
            </p:cNvSpPr>
            <p:nvPr/>
          </p:nvSpPr>
          <p:spPr bwMode="auto">
            <a:xfrm>
              <a:off x="15728" y="1666563"/>
              <a:ext cx="1996017" cy="456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1pPr>
              <a:lvl2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2pPr>
              <a:lvl3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3pPr>
              <a:lvl4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4pPr>
              <a:lvl5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9pPr>
            </a:lstStyle>
            <a:p>
              <a:r>
                <a:rPr altLang="en-US" lang="zh-CN" smtClean="0" sz="2400">
                  <a:solidFill>
                    <a:srgbClr val="000000"/>
                  </a:solidFill>
                  <a:latin charset="-122" panose="02000000000000000000" pitchFamily="2" typeface="方正兰亭黑简体"/>
                  <a:ea charset="-122" panose="02000000000000000000" pitchFamily="2" typeface="方正兰亭黑简体"/>
                  <a:sym charset="-122" panose="02000000000000000000" pitchFamily="2" typeface="方正兰亭黑简体"/>
                </a:rPr>
                <a:t>添加文字</a:t>
              </a:r>
            </a:p>
          </p:txBody>
        </p:sp>
        <p:sp>
          <p:nvSpPr>
            <p:cNvPr id="12305" name="文本框 24"/>
            <p:cNvSpPr>
              <a:spLocks noChangeArrowheads="1"/>
            </p:cNvSpPr>
            <p:nvPr/>
          </p:nvSpPr>
          <p:spPr bwMode="auto">
            <a:xfrm>
              <a:off x="0" y="2065282"/>
              <a:ext cx="2985579" cy="1188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1pPr>
              <a:lvl2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2pPr>
              <a:lvl3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3pPr>
              <a:lvl4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4pPr>
              <a:lvl5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altLang="en-US" lang="zh-CN" smtClean="0" sz="1600">
                  <a:solidFill>
                    <a:srgbClr val="000000"/>
                  </a:solidFill>
                  <a:latin charset="-122" panose="02010600030101010101" pitchFamily="2" typeface="等线"/>
                  <a:sym charset="-122" panose="02010600030101010101" pitchFamily="2" typeface="等线"/>
                </a:rPr>
                <a:t>点击输入简要文字内容，文字内容需概括精炼，言简意赅的说明该项内容。</a:t>
              </a:r>
            </a:p>
          </p:txBody>
        </p:sp>
      </p:grpSp>
      <p:grpSp>
        <p:nvGrpSpPr>
          <p:cNvPr id="12306" name="组合 30"/>
          <p:cNvGrpSpPr/>
          <p:nvPr/>
        </p:nvGrpSpPr>
        <p:grpSpPr>
          <a:xfrm>
            <a:off x="8658225" y="2203450"/>
            <a:ext cx="2986088" cy="3232150"/>
            <a:chExt cx="2985579" cy="3231853"/>
          </a:xfrm>
        </p:grpSpPr>
        <p:sp>
          <p:nvSpPr>
            <p:cNvPr id="12307" name="文本框 25"/>
            <p:cNvSpPr>
              <a:spLocks noChangeArrowheads="1"/>
            </p:cNvSpPr>
            <p:nvPr/>
          </p:nvSpPr>
          <p:spPr bwMode="auto">
            <a:xfrm>
              <a:off x="986806" y="0"/>
              <a:ext cx="1996017" cy="457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1pPr>
              <a:lvl2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2pPr>
              <a:lvl3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3pPr>
              <a:lvl4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4pPr>
              <a:lvl5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9pPr>
            </a:lstStyle>
            <a:p>
              <a:pPr algn="r"/>
              <a:r>
                <a:rPr altLang="en-US" lang="zh-CN" smtClean="0" sz="2400">
                  <a:solidFill>
                    <a:srgbClr val="000000"/>
                  </a:solidFill>
                  <a:latin charset="-122" panose="02000000000000000000" pitchFamily="2" typeface="方正兰亭黑简体"/>
                  <a:ea charset="-122" panose="02000000000000000000" pitchFamily="2" typeface="方正兰亭黑简体"/>
                  <a:sym charset="-122" panose="02000000000000000000" pitchFamily="2" typeface="方正兰亭黑简体"/>
                </a:rPr>
                <a:t>添加文字</a:t>
              </a:r>
            </a:p>
          </p:txBody>
        </p:sp>
        <p:sp>
          <p:nvSpPr>
            <p:cNvPr id="12308" name="文本框 26"/>
            <p:cNvSpPr>
              <a:spLocks noChangeArrowheads="1"/>
            </p:cNvSpPr>
            <p:nvPr/>
          </p:nvSpPr>
          <p:spPr bwMode="auto">
            <a:xfrm>
              <a:off x="0" y="364961"/>
              <a:ext cx="2985579" cy="11886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1pPr>
              <a:lvl2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2pPr>
              <a:lvl3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3pPr>
              <a:lvl4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4pPr>
              <a:lvl5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9pPr>
            </a:lstStyle>
            <a:p>
              <a:pPr algn="r">
                <a:lnSpc>
                  <a:spcPct val="150000"/>
                </a:lnSpc>
              </a:pPr>
              <a:r>
                <a:rPr altLang="en-US" lang="zh-CN" smtClean="0" sz="1600">
                  <a:solidFill>
                    <a:srgbClr val="000000"/>
                  </a:solidFill>
                  <a:latin charset="-122" panose="02010600030101010101" pitchFamily="2" typeface="等线"/>
                  <a:sym charset="-122" panose="02010600030101010101" pitchFamily="2" typeface="等线"/>
                </a:rPr>
                <a:t>点击输入简要文字内容，文字内容需概括精炼，言简意赅的说明该项内容。</a:t>
              </a:r>
            </a:p>
          </p:txBody>
        </p:sp>
        <p:sp>
          <p:nvSpPr>
            <p:cNvPr id="12309" name="文本框 27"/>
            <p:cNvSpPr>
              <a:spLocks noChangeArrowheads="1"/>
            </p:cNvSpPr>
            <p:nvPr/>
          </p:nvSpPr>
          <p:spPr bwMode="auto">
            <a:xfrm>
              <a:off x="986804" y="1666562"/>
              <a:ext cx="1996017" cy="457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1pPr>
              <a:lvl2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2pPr>
              <a:lvl3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3pPr>
              <a:lvl4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4pPr>
              <a:lvl5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9pPr>
            </a:lstStyle>
            <a:p>
              <a:pPr algn="r"/>
              <a:r>
                <a:rPr altLang="en-US" lang="zh-CN" smtClean="0" sz="2400">
                  <a:solidFill>
                    <a:srgbClr val="000000"/>
                  </a:solidFill>
                  <a:latin charset="-122" panose="02000000000000000000" pitchFamily="2" typeface="方正兰亭黑简体"/>
                  <a:ea charset="-122" panose="02000000000000000000" pitchFamily="2" typeface="方正兰亭黑简体"/>
                  <a:sym charset="-122" panose="02000000000000000000" pitchFamily="2" typeface="方正兰亭黑简体"/>
                </a:rPr>
                <a:t>添加文字</a:t>
              </a:r>
            </a:p>
          </p:txBody>
        </p:sp>
        <p:sp>
          <p:nvSpPr>
            <p:cNvPr id="12310" name="文本框 28"/>
            <p:cNvSpPr>
              <a:spLocks noChangeArrowheads="1"/>
            </p:cNvSpPr>
            <p:nvPr/>
          </p:nvSpPr>
          <p:spPr bwMode="auto">
            <a:xfrm>
              <a:off x="0" y="2031524"/>
              <a:ext cx="2985579" cy="11886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1pPr>
              <a:lvl2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2pPr>
              <a:lvl3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3pPr>
              <a:lvl4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4pPr>
              <a:lvl5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9pPr>
            </a:lstStyle>
            <a:p>
              <a:pPr algn="r">
                <a:lnSpc>
                  <a:spcPct val="150000"/>
                </a:lnSpc>
              </a:pPr>
              <a:r>
                <a:rPr altLang="en-US" lang="zh-CN" smtClean="0" sz="1600">
                  <a:solidFill>
                    <a:srgbClr val="000000"/>
                  </a:solidFill>
                  <a:latin charset="-122" panose="02010600030101010101" pitchFamily="2" typeface="等线"/>
                  <a:sym charset="-122" panose="02010600030101010101" pitchFamily="2" typeface="等线"/>
                </a:rPr>
                <a:t>点击输入简要文字内容，文字内容需概括精炼，言简意赅的说明该项内容。</a:t>
              </a:r>
            </a:p>
          </p:txBody>
        </p:sp>
      </p:grp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313" name="等腰三角形 6"/>
          <p:cNvSpPr>
            <a:spLocks noChangeArrowheads="1"/>
          </p:cNvSpPr>
          <p:nvPr/>
        </p:nvSpPr>
        <p:spPr bwMode="auto">
          <a:xfrm flipV="1">
            <a:off x="9783763" y="2325688"/>
            <a:ext cx="2008187" cy="1731962"/>
          </a:xfrm>
          <a:prstGeom prst="triangle">
            <a:avLst>
              <a:gd fmla="val 50000" name="adj"/>
            </a:avLst>
          </a:prstGeom>
          <a:noFill/>
          <a:ln w="38100">
            <a:solidFill>
              <a:srgbClr val="0498A5"/>
            </a:solidFill>
            <a:beve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1pPr>
            <a:lvl2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2pPr>
            <a:lvl3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3pPr>
            <a:lvl4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4pPr>
            <a:lvl5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9pPr>
          </a:lstStyle>
          <a:p>
            <a:pPr algn="ctr"/>
            <a:endParaRPr altLang="en-US" lang="zh-CN">
              <a:solidFill>
                <a:srgbClr val="FFFFFF"/>
              </a:solidFill>
              <a:latin charset="-122" panose="02010600030101010101" pitchFamily="2" typeface="等线"/>
              <a:sym charset="-122" panose="02010600030101010101" pitchFamily="2" typeface="等线"/>
            </a:endParaRPr>
          </a:p>
        </p:txBody>
      </p:sp>
      <p:sp>
        <p:nvSpPr>
          <p:cNvPr id="13314" name="等腰三角形 5"/>
          <p:cNvSpPr>
            <a:spLocks noChangeArrowheads="1"/>
          </p:cNvSpPr>
          <p:nvPr/>
        </p:nvSpPr>
        <p:spPr bwMode="auto">
          <a:xfrm flipV="1">
            <a:off x="6826250" y="1449388"/>
            <a:ext cx="4565650" cy="4514850"/>
          </a:xfrm>
          <a:prstGeom prst="triangle">
            <a:avLst>
              <a:gd fmla="val 50000" name="adj"/>
            </a:avLst>
          </a:prstGeom>
          <a:noFill/>
          <a:ln w="57150">
            <a:solidFill>
              <a:srgbClr val="707029">
                <a:alpha val="64999"/>
              </a:srgbClr>
            </a:solidFill>
            <a:beve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1pPr>
            <a:lvl2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2pPr>
            <a:lvl3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3pPr>
            <a:lvl4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4pPr>
            <a:lvl5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9pPr>
          </a:lstStyle>
          <a:p>
            <a:pPr algn="ctr"/>
            <a:endParaRPr altLang="en-US" lang="zh-CN">
              <a:solidFill>
                <a:srgbClr val="FFFFFF"/>
              </a:solidFill>
              <a:latin charset="-122" panose="02010600030101010101" pitchFamily="2" typeface="等线"/>
              <a:sym charset="-122" panose="02010600030101010101" pitchFamily="2" typeface="等线"/>
            </a:endParaRPr>
          </a:p>
        </p:txBody>
      </p:sp>
      <p:sp>
        <p:nvSpPr>
          <p:cNvPr id="13315" name="等腰三角形 7"/>
          <p:cNvSpPr>
            <a:spLocks noChangeArrowheads="1"/>
          </p:cNvSpPr>
          <p:nvPr/>
        </p:nvSpPr>
        <p:spPr bwMode="auto">
          <a:xfrm flipV="1">
            <a:off x="9036050" y="4508500"/>
            <a:ext cx="2555875" cy="2201863"/>
          </a:xfrm>
          <a:prstGeom prst="triangle">
            <a:avLst>
              <a:gd fmla="val 50000" name="adj"/>
            </a:avLst>
          </a:prstGeom>
          <a:noFill/>
          <a:ln w="12700">
            <a:solidFill>
              <a:srgbClr val="B2AD4E"/>
            </a:solidFill>
            <a:beve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1pPr>
            <a:lvl2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2pPr>
            <a:lvl3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3pPr>
            <a:lvl4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4pPr>
            <a:lvl5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9pPr>
          </a:lstStyle>
          <a:p>
            <a:pPr algn="ctr"/>
            <a:endParaRPr altLang="en-US" lang="zh-CN">
              <a:solidFill>
                <a:srgbClr val="FFFFFF"/>
              </a:solidFill>
              <a:latin charset="-122" panose="02010600030101010101" pitchFamily="2" typeface="等线"/>
              <a:sym charset="-122" panose="02010600030101010101" pitchFamily="2" typeface="等线"/>
            </a:endParaRPr>
          </a:p>
        </p:txBody>
      </p:sp>
      <p:pic>
        <p:nvPicPr>
          <p:cNvPr id="13316" name="图片 4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l="15926" r="32281" t="4375"/>
          <a:stretch>
            <a:fillRect/>
          </a:stretch>
        </p:blipFill>
        <p:spPr bwMode="auto">
          <a:xfrm>
            <a:off x="6610350" y="0"/>
            <a:ext cx="5581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文本框 8"/>
          <p:cNvSpPr>
            <a:spLocks noChangeArrowheads="1"/>
          </p:cNvSpPr>
          <p:nvPr/>
        </p:nvSpPr>
        <p:spPr bwMode="auto">
          <a:xfrm>
            <a:off x="8635999" y="1543050"/>
            <a:ext cx="2555875" cy="3733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1pPr>
            <a:lvl2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2pPr>
            <a:lvl3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3pPr>
            <a:lvl4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4pPr>
            <a:lvl5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9pPr>
          </a:lstStyle>
          <a:p>
            <a:pPr algn="ctr"/>
            <a:r>
              <a:rPr altLang="zh-CN" lang="en-US" sz="23900">
                <a:solidFill>
                  <a:schemeClr val="bg1"/>
                </a:solidFill>
                <a:latin charset="-122" panose="02000000000000000000" pitchFamily="2" typeface="方正兰亭粗黑_GBK"/>
                <a:ea charset="-122" panose="02000000000000000000" pitchFamily="2" typeface="方正兰亭粗黑_GBK"/>
                <a:sym charset="-122" pitchFamily="1" typeface="经典繁毛楷"/>
              </a:rPr>
              <a:t>3</a:t>
            </a:r>
          </a:p>
        </p:txBody>
      </p:sp>
      <p:grpSp>
        <p:nvGrpSpPr>
          <p:cNvPr id="13318" name="组合 19"/>
          <p:cNvGrpSpPr/>
          <p:nvPr/>
        </p:nvGrpSpPr>
        <p:grpSpPr>
          <a:xfrm>
            <a:off x="630238" y="2397125"/>
            <a:ext cx="5795962" cy="2063751"/>
            <a:chExt cx="5795831" cy="2063386"/>
          </a:xfrm>
        </p:grpSpPr>
        <p:sp>
          <p:nvSpPr>
            <p:cNvPr id="13319" name="直接连接符 10"/>
            <p:cNvSpPr>
              <a:spLocks noChangeShapeType="1"/>
            </p:cNvSpPr>
            <p:nvPr/>
          </p:nvSpPr>
          <p:spPr bwMode="auto">
            <a:xfrm>
              <a:off x="400050" y="0"/>
              <a:ext cx="4981666" cy="1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bevel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3320" name="文本框 14"/>
            <p:cNvSpPr>
              <a:spLocks noChangeArrowheads="1"/>
            </p:cNvSpPr>
            <p:nvPr/>
          </p:nvSpPr>
          <p:spPr bwMode="auto">
            <a:xfrm>
              <a:off x="0" y="131852"/>
              <a:ext cx="5795831" cy="6399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1pPr>
              <a:lvl2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2pPr>
              <a:lvl3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3pPr>
              <a:lvl4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4pPr>
              <a:lvl5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9pPr>
            </a:lstStyle>
            <a:p>
              <a:pPr algn="ctr"/>
              <a:r>
                <a:rPr altLang="en-US" lang="zh-CN" sz="3600">
                  <a:solidFill>
                    <a:srgbClr val="000000"/>
                  </a:solidFill>
                  <a:latin charset="-122" panose="02000000000000000000" pitchFamily="2" typeface="方正兰亭黑简体"/>
                  <a:ea charset="-122" panose="02000000000000000000" pitchFamily="2" typeface="方正兰亭黑简体"/>
                  <a:sym charset="-122" panose="02000000000000000000" pitchFamily="2" typeface="方正兰亭黑简体"/>
                </a:rPr>
                <a:t>请在此输入您的章节标题</a:t>
              </a:r>
            </a:p>
          </p:txBody>
        </p:sp>
        <p:sp>
          <p:nvSpPr>
            <p:cNvPr id="13321" name="直接连接符 17"/>
            <p:cNvSpPr>
              <a:spLocks noChangeShapeType="1"/>
            </p:cNvSpPr>
            <p:nvPr/>
          </p:nvSpPr>
          <p:spPr bwMode="auto">
            <a:xfrm>
              <a:off x="400050" y="2063385"/>
              <a:ext cx="4981666" cy="1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bevel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3322" name="文本框 18"/>
            <p:cNvSpPr>
              <a:spLocks noChangeArrowheads="1"/>
            </p:cNvSpPr>
            <p:nvPr/>
          </p:nvSpPr>
          <p:spPr bwMode="auto">
            <a:xfrm>
              <a:off x="313479" y="778183"/>
              <a:ext cx="5168871" cy="8228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1pPr>
              <a:lvl2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2pPr>
              <a:lvl3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3pPr>
              <a:lvl4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4pPr>
              <a:lvl5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altLang="en-US" lang="zh-CN" smtClean="0" sz="1600">
                  <a:solidFill>
                    <a:srgbClr val="000000"/>
                  </a:solidFill>
                  <a:latin charset="-122" panose="02010600030101010101" pitchFamily="2" typeface="等线"/>
                  <a:sym charset="-122" panose="02010600030101010101" pitchFamily="2" typeface="等线"/>
                </a:rPr>
                <a:t>点击输入简要文字内容，文字内容需概括精炼，不用多余的文字修饰，言简意赅的说明该项内容。</a:t>
              </a:r>
            </a:p>
          </p:txBody>
        </p:sp>
      </p:grpSp>
    </p:spTree>
  </p:cSld>
  <p:clrMapOvr>
    <a:masterClrMapping/>
  </p:clrMapOvr>
  <p:transition/>
  <p:timing/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4337" name="组合 4"/>
          <p:cNvGrpSpPr/>
          <p:nvPr/>
        </p:nvGrpSpPr>
        <p:grpSpPr>
          <a:xfrm>
            <a:off x="0" y="-41275"/>
            <a:ext cx="6669088" cy="1303338"/>
            <a:chExt cx="6669552" cy="1304243"/>
          </a:xfrm>
        </p:grpSpPr>
        <p:sp>
          <p:nvSpPr>
            <p:cNvPr id="14338" name="等腰三角形 5"/>
            <p:cNvSpPr>
              <a:spLocks noChangeArrowheads="1"/>
            </p:cNvSpPr>
            <p:nvPr/>
          </p:nvSpPr>
          <p:spPr bwMode="auto">
            <a:xfrm flipV="1">
              <a:off x="7496" y="261610"/>
              <a:ext cx="832662" cy="823414"/>
            </a:xfrm>
            <a:prstGeom prst="triangle">
              <a:avLst>
                <a:gd fmla="val 50000" name="adj"/>
              </a:avLst>
            </a:prstGeom>
            <a:noFill/>
            <a:ln w="57150">
              <a:solidFill>
                <a:srgbClr val="2A555B"/>
              </a:solidFill>
              <a:beve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1pPr>
              <a:lvl2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2pPr>
              <a:lvl3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3pPr>
              <a:lvl4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4pPr>
              <a:lvl5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9pPr>
            </a:lstStyle>
            <a:p>
              <a:pPr algn="ctr"/>
              <a:endParaRPr altLang="en-US" lang="zh-CN">
                <a:solidFill>
                  <a:srgbClr val="2A555B"/>
                </a:solidFill>
                <a:latin charset="-122" panose="02010600030101010101" pitchFamily="2" typeface="等线"/>
                <a:sym charset="-122" panose="02010600030101010101" pitchFamily="2" typeface="等线"/>
              </a:endParaRPr>
            </a:p>
          </p:txBody>
        </p:sp>
        <p:sp>
          <p:nvSpPr>
            <p:cNvPr id="14339" name="等腰三角形 6"/>
            <p:cNvSpPr>
              <a:spLocks noChangeArrowheads="1"/>
            </p:cNvSpPr>
            <p:nvPr/>
          </p:nvSpPr>
          <p:spPr bwMode="auto">
            <a:xfrm flipV="1">
              <a:off x="278685" y="480829"/>
              <a:ext cx="832662" cy="823414"/>
            </a:xfrm>
            <a:prstGeom prst="triangle">
              <a:avLst>
                <a:gd fmla="val 50000" name="adj"/>
              </a:avLst>
            </a:prstGeom>
            <a:noFill/>
            <a:ln w="57150">
              <a:solidFill>
                <a:srgbClr val="707029">
                  <a:alpha val="64999"/>
                </a:srgbClr>
              </a:solidFill>
              <a:beve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1pPr>
              <a:lvl2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2pPr>
              <a:lvl3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3pPr>
              <a:lvl4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4pPr>
              <a:lvl5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9pPr>
            </a:lstStyle>
            <a:p>
              <a:pPr algn="ctr"/>
              <a:endParaRPr altLang="en-US" lang="zh-CN">
                <a:solidFill>
                  <a:srgbClr val="FFFFFF"/>
                </a:solidFill>
                <a:latin charset="-122" panose="02010600030101010101" pitchFamily="2" typeface="等线"/>
                <a:sym charset="-122" panose="02010600030101010101" pitchFamily="2" typeface="等线"/>
              </a:endParaRPr>
            </a:p>
          </p:txBody>
        </p:sp>
        <p:pic>
          <p:nvPicPr>
            <p:cNvPr id="14340" name="图片 7"/>
            <p:cNvPicPr>
              <a:picLocks noChangeArrowheads="1"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rcRect l="28754" r="23984" t="50206"/>
            <a:stretch>
              <a:fillRect/>
            </a:stretch>
          </p:blipFill>
          <p:spPr bwMode="auto">
            <a:xfrm>
              <a:off x="0" y="0"/>
              <a:ext cx="1799771" cy="1261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41" name="文本框 8"/>
            <p:cNvSpPr>
              <a:spLocks noChangeArrowheads="1"/>
            </p:cNvSpPr>
            <p:nvPr/>
          </p:nvSpPr>
          <p:spPr bwMode="auto">
            <a:xfrm>
              <a:off x="1807267" y="203737"/>
              <a:ext cx="4862285" cy="518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1pPr>
              <a:lvl2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2pPr>
              <a:lvl3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3pPr>
              <a:lvl4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4pPr>
              <a:lvl5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9pPr>
            </a:lstStyle>
            <a:p>
              <a:r>
                <a:rPr altLang="en-US" lang="zh-CN" sz="2800">
                  <a:solidFill>
                    <a:srgbClr val="2A555B"/>
                  </a:solidFill>
                  <a:latin charset="-122" panose="02000000000000000000" pitchFamily="2" typeface="方正兰亭粗黑_GBK"/>
                  <a:ea charset="-122" panose="02000000000000000000" pitchFamily="2" typeface="方正兰亭粗黑_GBK"/>
                  <a:sym charset="-122" panose="02000000000000000000" pitchFamily="2" typeface="方正兰亭粗黑_GBK"/>
                </a:rPr>
                <a:t>请在此输入您的章节标题</a:t>
              </a:r>
            </a:p>
          </p:txBody>
        </p:sp>
        <p:sp>
          <p:nvSpPr>
            <p:cNvPr id="14342" name="文本框 9"/>
            <p:cNvSpPr>
              <a:spLocks noChangeArrowheads="1"/>
            </p:cNvSpPr>
            <p:nvPr/>
          </p:nvSpPr>
          <p:spPr bwMode="auto">
            <a:xfrm>
              <a:off x="596997" y="109585"/>
              <a:ext cx="832662" cy="640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1pPr>
              <a:lvl2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2pPr>
              <a:lvl3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3pPr>
              <a:lvl4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4pPr>
              <a:lvl5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9pPr>
            </a:lstStyle>
            <a:p>
              <a:pPr algn="ctr"/>
              <a:r>
                <a:rPr altLang="zh-CN" lang="en-US" sz="3600">
                  <a:solidFill>
                    <a:schemeClr val="bg1"/>
                  </a:solidFill>
                  <a:latin charset="-122" panose="02000000000000000000" pitchFamily="2" typeface="方正兰亭粗黑_GBK"/>
                  <a:ea charset="-122" panose="02000000000000000000" pitchFamily="2" typeface="方正兰亭粗黑_GBK"/>
                  <a:sym charset="-122" panose="02000000000000000000" pitchFamily="2" typeface="方正兰亭粗黑_GBK"/>
                </a:rPr>
                <a:t>03</a:t>
              </a:r>
            </a:p>
          </p:txBody>
        </p:sp>
      </p:grpSp>
      <p:pic>
        <p:nvPicPr>
          <p:cNvPr id="14343" name="图片 10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21051" r="50000" t="16125"/>
          <a:stretch>
            <a:fillRect/>
          </a:stretch>
        </p:blipFill>
        <p:spPr bwMode="auto">
          <a:xfrm>
            <a:off x="9356725" y="1400175"/>
            <a:ext cx="2835275" cy="545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344" name="组合 16"/>
          <p:cNvGrpSpPr/>
          <p:nvPr/>
        </p:nvGrpSpPr>
        <p:grpSpPr>
          <a:xfrm>
            <a:off x="-2735263" y="1084263"/>
            <a:ext cx="10058401" cy="6146800"/>
            <a:chExt cx="10058400" cy="6146799"/>
          </a:xfrm>
        </p:grpSpPr>
        <p:pic>
          <p:nvPicPr>
            <p:cNvPr id="14345" name="图片 11"/>
            <p:cNvPicPr>
              <a:picLocks noChangeArrowheads="1"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0" y="0"/>
              <a:ext cx="10058400" cy="6146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4346" name="组合 15"/>
            <p:cNvGrpSpPr/>
            <p:nvPr/>
          </p:nvGrpSpPr>
          <p:grpSpPr>
            <a:xfrm>
              <a:off x="1799771" y="576978"/>
              <a:ext cx="6225261" cy="3539196"/>
              <a:chExt cx="3733800" cy="2324100"/>
            </a:xfrm>
          </p:grpSpPr>
          <p:sp>
            <p:nvSpPr>
              <p:cNvPr id="14347" name="矩形 12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733800" cy="23241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charset="0" panose="020b0604020202020204" pitchFamily="34" typeface="Arial"/>
                  </a:defRPr>
                </a:lvl1pPr>
                <a:lvl2pPr>
                  <a:defRPr>
                    <a:solidFill>
                      <a:schemeClr val="tx1"/>
                    </a:solidFill>
                    <a:latin charset="0" panose="020b0604020202020204" pitchFamily="34" typeface="Arial"/>
                  </a:defRPr>
                </a:lvl2pPr>
                <a:lvl3pPr>
                  <a:defRPr>
                    <a:solidFill>
                      <a:schemeClr val="tx1"/>
                    </a:solidFill>
                    <a:latin charset="0" panose="020b0604020202020204" pitchFamily="34" typeface="Arial"/>
                  </a:defRPr>
                </a:lvl3pPr>
                <a:lvl4pPr>
                  <a:defRPr>
                    <a:solidFill>
                      <a:schemeClr val="tx1"/>
                    </a:solidFill>
                    <a:latin charset="0" panose="020b0604020202020204" pitchFamily="34" typeface="Arial"/>
                  </a:defRPr>
                </a:lvl4pPr>
                <a:lvl5pPr>
                  <a:defRPr>
                    <a:solidFill>
                      <a:schemeClr val="tx1"/>
                    </a:solidFill>
                    <a:latin charset="0" panose="020b0604020202020204" pitchFamily="34" typeface="Arial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</a:defRPr>
                </a:lvl9pPr>
              </a:lstStyle>
              <a:p>
                <a:pPr algn="ctr"/>
                <a:endParaRPr altLang="en-US" lang="zh-CN">
                  <a:solidFill>
                    <a:srgbClr val="FFFFFF"/>
                  </a:solidFill>
                  <a:latin charset="-122" panose="02010600030101010101" pitchFamily="2" typeface="等线"/>
                  <a:sym charset="-122" panose="02010600030101010101" pitchFamily="2" typeface="等线"/>
                </a:endParaRPr>
              </a:p>
            </p:txBody>
          </p:sp>
          <p:pic>
            <p:nvPicPr>
              <p:cNvPr id="14348" name="图片 13"/>
              <p:cNvPicPr>
                <a:picLocks noChangeArrowheads="1"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026298" y="0"/>
                <a:ext cx="1707502" cy="2324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49" name="图片 14"/>
              <p:cNvPicPr>
                <a:picLocks noChangeArrowheads="1"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43062" y="749262"/>
                <a:ext cx="2035385" cy="1005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4350" name="文本框 17"/>
          <p:cNvSpPr>
            <a:spLocks noChangeArrowheads="1"/>
          </p:cNvSpPr>
          <p:nvPr/>
        </p:nvSpPr>
        <p:spPr bwMode="auto">
          <a:xfrm>
            <a:off x="6305550" y="2155825"/>
            <a:ext cx="3829050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1pPr>
            <a:lvl2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2pPr>
            <a:lvl3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3pPr>
            <a:lvl4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4pPr>
            <a:lvl5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9pPr>
          </a:lstStyle>
          <a:p>
            <a:r>
              <a:rPr altLang="zh-CN" lang="en-US" sz="3600">
                <a:solidFill>
                  <a:srgbClr val="000000"/>
                </a:solidFill>
                <a:latin charset="-122" panose="02000000000000000000" pitchFamily="2" typeface="方正兰亭粗黑_GBK"/>
                <a:ea charset="-122" panose="02000000000000000000" pitchFamily="2" typeface="方正兰亭粗黑_GBK"/>
                <a:sym charset="-122" panose="02000000000000000000" pitchFamily="2" typeface="方正兰亭粗黑_GBK"/>
              </a:rPr>
              <a:t>KEYWORDS</a:t>
            </a:r>
          </a:p>
        </p:txBody>
      </p:sp>
      <p:sp>
        <p:nvSpPr>
          <p:cNvPr id="14351" name="矩形 18"/>
          <p:cNvSpPr>
            <a:spLocks noChangeArrowheads="1"/>
          </p:cNvSpPr>
          <p:nvPr/>
        </p:nvSpPr>
        <p:spPr bwMode="auto">
          <a:xfrm>
            <a:off x="6386513" y="2925763"/>
            <a:ext cx="4033837" cy="498475"/>
          </a:xfrm>
          <a:prstGeom prst="rect">
            <a:avLst/>
          </a:prstGeom>
          <a:solidFill>
            <a:srgbClr val="2A555B"/>
          </a:solidFill>
          <a:ln>
            <a:noFill/>
          </a:ln>
          <a:extLst>
            <a:ext uri="{91240B29-F687-4F45-9708-019B960494DF}">
              <a14:hiddenLine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1pPr>
            <a:lvl2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2pPr>
            <a:lvl3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3pPr>
            <a:lvl4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4pPr>
            <a:lvl5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9pPr>
          </a:lstStyle>
          <a:p>
            <a:r>
              <a:rPr altLang="zh-CN" b="1" lang="en-US" sz="2800">
                <a:solidFill>
                  <a:srgbClr val="FFFFFF"/>
                </a:solidFill>
                <a:latin charset="-122" panose="02010600030101010101" pitchFamily="2" typeface="等线"/>
                <a:ea charset="-122" panose="02010600030101010101" pitchFamily="2" typeface="宋体"/>
                <a:sym charset="-122" panose="02010600030101010101" pitchFamily="2" typeface="等线"/>
              </a:rPr>
              <a:t>THIS IS A BUSINESS</a:t>
            </a:r>
          </a:p>
        </p:txBody>
      </p:sp>
      <p:sp>
        <p:nvSpPr>
          <p:cNvPr id="14352" name="矩形 19"/>
          <p:cNvSpPr>
            <a:spLocks noChangeArrowheads="1"/>
          </p:cNvSpPr>
          <p:nvPr/>
        </p:nvSpPr>
        <p:spPr bwMode="auto">
          <a:xfrm>
            <a:off x="6386513" y="3522663"/>
            <a:ext cx="4033837" cy="498475"/>
          </a:xfrm>
          <a:prstGeom prst="rect">
            <a:avLst/>
          </a:prstGeom>
          <a:solidFill>
            <a:srgbClr val="707029"/>
          </a:solidFill>
          <a:ln>
            <a:noFill/>
          </a:ln>
          <a:extLst>
            <a:ext uri="{91240B29-F687-4F45-9708-019B960494DF}">
              <a14:hiddenLine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1pPr>
            <a:lvl2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2pPr>
            <a:lvl3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3pPr>
            <a:lvl4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4pPr>
            <a:lvl5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9pPr>
          </a:lstStyle>
          <a:p>
            <a:r>
              <a:rPr altLang="zh-CN" b="1" lang="en-US" sz="2400">
                <a:solidFill>
                  <a:srgbClr val="FFFFFF"/>
                </a:solidFill>
                <a:latin charset="-122" panose="02010600030101010101" pitchFamily="2" typeface="等线"/>
                <a:sym charset="-122" panose="02010600030101010101" pitchFamily="2" typeface="等线"/>
              </a:rPr>
              <a:t>GENERAL TEMPLATE</a:t>
            </a:r>
          </a:p>
        </p:txBody>
      </p:sp>
      <p:sp>
        <p:nvSpPr>
          <p:cNvPr id="14353" name="文本框 20"/>
          <p:cNvSpPr>
            <a:spLocks noChangeArrowheads="1"/>
          </p:cNvSpPr>
          <p:nvPr/>
        </p:nvSpPr>
        <p:spPr bwMode="auto">
          <a:xfrm>
            <a:off x="6305550" y="4327525"/>
            <a:ext cx="5168900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1pPr>
            <a:lvl2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2pPr>
            <a:lvl3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3pPr>
            <a:lvl4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4pPr>
            <a:lvl5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9pPr>
          </a:lstStyle>
          <a:p>
            <a:pPr>
              <a:lnSpc>
                <a:spcPct val="150000"/>
              </a:lnSpc>
            </a:pPr>
            <a:r>
              <a:rPr altLang="en-US" lang="zh-CN" smtClean="0" sz="1600">
                <a:solidFill>
                  <a:srgbClr val="000000"/>
                </a:solidFill>
                <a:latin charset="-122" panose="02010600030101010101" pitchFamily="2" typeface="等线"/>
                <a:sym charset="-122" panose="02010600030101010101" pitchFamily="2" typeface="等线"/>
              </a:rPr>
              <a:t>点击输入简要文字内容，文字内容需概括精炼，不用多余的文字修饰，言简意赅的说明该项内容。</a:t>
            </a:r>
          </a:p>
        </p:txBody>
      </p:sp>
    </p:spTree>
  </p:cSld>
  <p:clrMapOvr>
    <a:masterClrMapping/>
  </p:clrMapOvr>
  <p:transition/>
  <p:timing/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5361" name="组合 4"/>
          <p:cNvGrpSpPr/>
          <p:nvPr/>
        </p:nvGrpSpPr>
        <p:grpSpPr>
          <a:xfrm>
            <a:off x="0" y="-41275"/>
            <a:ext cx="6669088" cy="1303338"/>
            <a:chExt cx="6669552" cy="1304243"/>
          </a:xfrm>
        </p:grpSpPr>
        <p:sp>
          <p:nvSpPr>
            <p:cNvPr id="15362" name="等腰三角形 5"/>
            <p:cNvSpPr>
              <a:spLocks noChangeArrowheads="1"/>
            </p:cNvSpPr>
            <p:nvPr/>
          </p:nvSpPr>
          <p:spPr bwMode="auto">
            <a:xfrm flipV="1">
              <a:off x="7496" y="261610"/>
              <a:ext cx="832662" cy="823414"/>
            </a:xfrm>
            <a:prstGeom prst="triangle">
              <a:avLst>
                <a:gd fmla="val 50000" name="adj"/>
              </a:avLst>
            </a:prstGeom>
            <a:noFill/>
            <a:ln w="57150">
              <a:solidFill>
                <a:srgbClr val="2A555B"/>
              </a:solidFill>
              <a:beve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1pPr>
              <a:lvl2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2pPr>
              <a:lvl3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3pPr>
              <a:lvl4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4pPr>
              <a:lvl5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9pPr>
            </a:lstStyle>
            <a:p>
              <a:pPr algn="ctr"/>
              <a:endParaRPr altLang="en-US" lang="zh-CN">
                <a:solidFill>
                  <a:srgbClr val="2A555B"/>
                </a:solidFill>
                <a:latin charset="-122" panose="02010600030101010101" pitchFamily="2" typeface="等线"/>
                <a:sym charset="-122" panose="02010600030101010101" pitchFamily="2" typeface="等线"/>
              </a:endParaRPr>
            </a:p>
          </p:txBody>
        </p:sp>
        <p:sp>
          <p:nvSpPr>
            <p:cNvPr id="15363" name="等腰三角形 6"/>
            <p:cNvSpPr>
              <a:spLocks noChangeArrowheads="1"/>
            </p:cNvSpPr>
            <p:nvPr/>
          </p:nvSpPr>
          <p:spPr bwMode="auto">
            <a:xfrm flipV="1">
              <a:off x="278685" y="480829"/>
              <a:ext cx="832662" cy="823414"/>
            </a:xfrm>
            <a:prstGeom prst="triangle">
              <a:avLst>
                <a:gd fmla="val 50000" name="adj"/>
              </a:avLst>
            </a:prstGeom>
            <a:noFill/>
            <a:ln w="57150">
              <a:solidFill>
                <a:srgbClr val="707029">
                  <a:alpha val="64999"/>
                </a:srgbClr>
              </a:solidFill>
              <a:beve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1pPr>
              <a:lvl2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2pPr>
              <a:lvl3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3pPr>
              <a:lvl4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4pPr>
              <a:lvl5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9pPr>
            </a:lstStyle>
            <a:p>
              <a:pPr algn="ctr"/>
              <a:endParaRPr altLang="en-US" lang="zh-CN">
                <a:solidFill>
                  <a:srgbClr val="FFFFFF"/>
                </a:solidFill>
                <a:latin charset="-122" panose="02010600030101010101" pitchFamily="2" typeface="等线"/>
                <a:sym charset="-122" panose="02010600030101010101" pitchFamily="2" typeface="等线"/>
              </a:endParaRPr>
            </a:p>
          </p:txBody>
        </p:sp>
        <p:pic>
          <p:nvPicPr>
            <p:cNvPr id="15364" name="图片 7"/>
            <p:cNvPicPr>
              <a:picLocks noChangeArrowheads="1"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rcRect l="28754" r="23984" t="50206"/>
            <a:stretch>
              <a:fillRect/>
            </a:stretch>
          </p:blipFill>
          <p:spPr bwMode="auto">
            <a:xfrm>
              <a:off x="0" y="0"/>
              <a:ext cx="1799771" cy="1261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65" name="文本框 8"/>
            <p:cNvSpPr>
              <a:spLocks noChangeArrowheads="1"/>
            </p:cNvSpPr>
            <p:nvPr/>
          </p:nvSpPr>
          <p:spPr bwMode="auto">
            <a:xfrm>
              <a:off x="1807267" y="203737"/>
              <a:ext cx="4862285" cy="518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1pPr>
              <a:lvl2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2pPr>
              <a:lvl3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3pPr>
              <a:lvl4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4pPr>
              <a:lvl5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9pPr>
            </a:lstStyle>
            <a:p>
              <a:r>
                <a:rPr altLang="en-US" lang="zh-CN" sz="2800">
                  <a:solidFill>
                    <a:srgbClr val="2A555B"/>
                  </a:solidFill>
                  <a:latin charset="-122" panose="02000000000000000000" pitchFamily="2" typeface="方正兰亭粗黑_GBK"/>
                  <a:ea charset="-122" panose="02000000000000000000" pitchFamily="2" typeface="方正兰亭粗黑_GBK"/>
                  <a:sym charset="-122" panose="02000000000000000000" pitchFamily="2" typeface="方正兰亭粗黑_GBK"/>
                </a:rPr>
                <a:t>请在此输入您的章节标题</a:t>
              </a:r>
            </a:p>
          </p:txBody>
        </p:sp>
        <p:sp>
          <p:nvSpPr>
            <p:cNvPr id="15366" name="文本框 9"/>
            <p:cNvSpPr>
              <a:spLocks noChangeArrowheads="1"/>
            </p:cNvSpPr>
            <p:nvPr/>
          </p:nvSpPr>
          <p:spPr bwMode="auto">
            <a:xfrm>
              <a:off x="596997" y="109585"/>
              <a:ext cx="832662" cy="640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1pPr>
              <a:lvl2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2pPr>
              <a:lvl3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3pPr>
              <a:lvl4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4pPr>
              <a:lvl5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9pPr>
            </a:lstStyle>
            <a:p>
              <a:pPr algn="ctr"/>
              <a:r>
                <a:rPr altLang="zh-CN" lang="en-US" sz="3600">
                  <a:solidFill>
                    <a:schemeClr val="bg1"/>
                  </a:solidFill>
                  <a:latin charset="-122" panose="02000000000000000000" pitchFamily="2" typeface="方正兰亭粗黑_GBK"/>
                  <a:ea charset="-122" panose="02000000000000000000" pitchFamily="2" typeface="方正兰亭粗黑_GBK"/>
                  <a:sym charset="-122" panose="02000000000000000000" pitchFamily="2" typeface="方正兰亭粗黑_GBK"/>
                </a:rPr>
                <a:t>03</a:t>
              </a:r>
            </a:p>
          </p:txBody>
        </p:sp>
      </p:grpSp>
      <p:pic>
        <p:nvPicPr>
          <p:cNvPr id="15367" name="图片 10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21051" r="50000" t="16125"/>
          <a:stretch>
            <a:fillRect/>
          </a:stretch>
        </p:blipFill>
        <p:spPr bwMode="auto">
          <a:xfrm>
            <a:off x="9356725" y="1400175"/>
            <a:ext cx="2835275" cy="545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368" name="组合 14"/>
          <p:cNvGrpSpPr/>
          <p:nvPr/>
        </p:nvGrpSpPr>
        <p:grpSpPr>
          <a:xfrm>
            <a:off x="1301750" y="1889125"/>
            <a:ext cx="9556750" cy="1389063"/>
            <a:chExt cx="7736772" cy="1123950"/>
          </a:xfrm>
        </p:grpSpPr>
        <p:sp>
          <p:nvSpPr>
            <p:cNvPr id="15369" name="矩形 11"/>
            <p:cNvSpPr>
              <a:spLocks noChangeArrowheads="1"/>
            </p:cNvSpPr>
            <p:nvPr/>
          </p:nvSpPr>
          <p:spPr bwMode="auto">
            <a:xfrm>
              <a:off x="0" y="0"/>
              <a:ext cx="377608" cy="1123950"/>
            </a:xfrm>
            <a:prstGeom prst="rect">
              <a:avLst/>
            </a:prstGeom>
            <a:solidFill>
              <a:srgbClr val="2A555B"/>
            </a:solidFill>
            <a:ln>
              <a:noFill/>
            </a:ln>
            <a:extLst>
              <a:ext uri="{91240B29-F687-4F45-9708-019B960494DF}">
                <a14:hiddenLine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1pPr>
              <a:lvl2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2pPr>
              <a:lvl3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3pPr>
              <a:lvl4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4pPr>
              <a:lvl5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9pPr>
            </a:lstStyle>
            <a:p>
              <a:pPr algn="ctr"/>
              <a:endParaRPr altLang="en-US" lang="zh-CN">
                <a:solidFill>
                  <a:srgbClr val="FFFFFF"/>
                </a:solidFill>
                <a:latin charset="-122" panose="02010600030101010101" pitchFamily="2" typeface="等线"/>
                <a:sym charset="-122" panose="02010600030101010101" pitchFamily="2" typeface="等线"/>
              </a:endParaRPr>
            </a:p>
          </p:txBody>
        </p:sp>
        <p:sp>
          <p:nvSpPr>
            <p:cNvPr id="15370" name="矩形 13"/>
            <p:cNvSpPr>
              <a:spLocks noChangeArrowheads="1"/>
            </p:cNvSpPr>
            <p:nvPr/>
          </p:nvSpPr>
          <p:spPr bwMode="auto">
            <a:xfrm>
              <a:off x="370112" y="0"/>
              <a:ext cx="7366660" cy="11239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1pPr>
              <a:lvl2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2pPr>
              <a:lvl3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3pPr>
              <a:lvl4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4pPr>
              <a:lvl5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9pPr>
            </a:lstStyle>
            <a:p>
              <a:pPr algn="ctr"/>
              <a:endParaRPr altLang="en-US" lang="zh-CN">
                <a:solidFill>
                  <a:srgbClr val="FFFFFF"/>
                </a:solidFill>
                <a:latin charset="-122" panose="02010600030101010101" pitchFamily="2" typeface="等线"/>
                <a:sym charset="-122" panose="02010600030101010101" pitchFamily="2" typeface="等线"/>
              </a:endParaRPr>
            </a:p>
          </p:txBody>
        </p:sp>
      </p:grpSp>
      <p:sp>
        <p:nvSpPr>
          <p:cNvPr id="15371" name="文本框 19"/>
          <p:cNvSpPr>
            <a:spLocks noChangeArrowheads="1"/>
          </p:cNvSpPr>
          <p:nvPr/>
        </p:nvSpPr>
        <p:spPr bwMode="auto">
          <a:xfrm rot="16200000">
            <a:off x="869633" y="2381568"/>
            <a:ext cx="1250950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1pPr>
            <a:lvl2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2pPr>
            <a:lvl3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3pPr>
            <a:lvl4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4pPr>
            <a:lvl5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9pPr>
          </a:lstStyle>
          <a:p>
            <a:pPr algn="ctr"/>
            <a:r>
              <a:rPr altLang="zh-CN" lang="en-US" sz="2000">
                <a:solidFill>
                  <a:schemeClr val="bg1"/>
                </a:solidFill>
                <a:latin charset="-122" panose="02010600030101010101" pitchFamily="2" typeface="等线"/>
                <a:sym charset="-122" panose="02010600030101010101" pitchFamily="2" typeface="等线"/>
              </a:rPr>
              <a:t>MAN</a:t>
            </a:r>
          </a:p>
        </p:txBody>
      </p:sp>
      <p:sp>
        <p:nvSpPr>
          <p:cNvPr id="15372" name="文本框 20"/>
          <p:cNvSpPr>
            <a:spLocks noChangeArrowheads="1"/>
          </p:cNvSpPr>
          <p:nvPr/>
        </p:nvSpPr>
        <p:spPr bwMode="auto">
          <a:xfrm rot="16200000">
            <a:off x="988695" y="3930968"/>
            <a:ext cx="1247775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1pPr>
            <a:lvl2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2pPr>
            <a:lvl3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3pPr>
            <a:lvl4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4pPr>
            <a:lvl5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9pPr>
          </a:lstStyle>
          <a:p>
            <a:pPr algn="ctr"/>
            <a:r>
              <a:rPr altLang="zh-CN" lang="en-US" sz="2000">
                <a:solidFill>
                  <a:schemeClr val="bg1"/>
                </a:solidFill>
                <a:latin charset="-122" panose="02010600030101010101" pitchFamily="2" typeface="等线"/>
                <a:sym charset="-122" panose="02010600030101010101" pitchFamily="2" typeface="等线"/>
              </a:rPr>
              <a:t>WOMAN</a:t>
            </a:r>
          </a:p>
        </p:txBody>
      </p:sp>
      <p:grpSp>
        <p:nvGrpSpPr>
          <p:cNvPr id="15373" name="组合 21"/>
          <p:cNvGrpSpPr/>
          <p:nvPr/>
        </p:nvGrpSpPr>
        <p:grpSpPr>
          <a:xfrm>
            <a:off x="1301750" y="3567113"/>
            <a:ext cx="9556750" cy="1389062"/>
            <a:chExt cx="7736772" cy="1123950"/>
          </a:xfrm>
        </p:grpSpPr>
        <p:sp>
          <p:nvSpPr>
            <p:cNvPr id="15374" name="矩形 22"/>
            <p:cNvSpPr>
              <a:spLocks noChangeArrowheads="1"/>
            </p:cNvSpPr>
            <p:nvPr/>
          </p:nvSpPr>
          <p:spPr bwMode="auto">
            <a:xfrm>
              <a:off x="0" y="0"/>
              <a:ext cx="377608" cy="1123950"/>
            </a:xfrm>
            <a:prstGeom prst="rect">
              <a:avLst/>
            </a:prstGeom>
            <a:solidFill>
              <a:srgbClr val="0498A5"/>
            </a:solidFill>
            <a:ln>
              <a:noFill/>
            </a:ln>
            <a:extLst>
              <a:ext uri="{91240B29-F687-4F45-9708-019B960494DF}">
                <a14:hiddenLine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1pPr>
              <a:lvl2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2pPr>
              <a:lvl3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3pPr>
              <a:lvl4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4pPr>
              <a:lvl5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9pPr>
            </a:lstStyle>
            <a:p>
              <a:pPr algn="ctr"/>
              <a:endParaRPr altLang="en-US" lang="zh-CN">
                <a:solidFill>
                  <a:srgbClr val="FFFFFF"/>
                </a:solidFill>
                <a:latin charset="-122" panose="02010600030101010101" pitchFamily="2" typeface="等线"/>
                <a:sym charset="-122" panose="02010600030101010101" pitchFamily="2" typeface="等线"/>
              </a:endParaRPr>
            </a:p>
          </p:txBody>
        </p:sp>
        <p:sp>
          <p:nvSpPr>
            <p:cNvPr id="15375" name="矩形 23"/>
            <p:cNvSpPr>
              <a:spLocks noChangeArrowheads="1"/>
            </p:cNvSpPr>
            <p:nvPr/>
          </p:nvSpPr>
          <p:spPr bwMode="auto">
            <a:xfrm>
              <a:off x="370112" y="0"/>
              <a:ext cx="7366660" cy="11239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1pPr>
              <a:lvl2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2pPr>
              <a:lvl3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3pPr>
              <a:lvl4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4pPr>
              <a:lvl5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9pPr>
            </a:lstStyle>
            <a:p>
              <a:pPr algn="ctr"/>
              <a:endParaRPr altLang="en-US" lang="zh-CN">
                <a:solidFill>
                  <a:srgbClr val="FFFFFF"/>
                </a:solidFill>
                <a:latin charset="-122" panose="02010600030101010101" pitchFamily="2" typeface="等线"/>
                <a:sym charset="-122" panose="02010600030101010101" pitchFamily="2" typeface="等线"/>
              </a:endParaRPr>
            </a:p>
          </p:txBody>
        </p:sp>
      </p:grpSp>
      <p:sp>
        <p:nvSpPr>
          <p:cNvPr id="15376" name="文本框 25"/>
          <p:cNvSpPr>
            <a:spLocks noChangeArrowheads="1"/>
          </p:cNvSpPr>
          <p:nvPr/>
        </p:nvSpPr>
        <p:spPr bwMode="auto">
          <a:xfrm rot="16200000">
            <a:off x="869633" y="4057968"/>
            <a:ext cx="1250950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1pPr>
            <a:lvl2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2pPr>
            <a:lvl3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3pPr>
            <a:lvl4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4pPr>
            <a:lvl5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9pPr>
          </a:lstStyle>
          <a:p>
            <a:pPr algn="ctr"/>
            <a:r>
              <a:rPr altLang="zh-CN" lang="en-US" sz="2000">
                <a:solidFill>
                  <a:schemeClr val="bg1"/>
                </a:solidFill>
                <a:latin charset="-122" panose="02010600030101010101" pitchFamily="2" typeface="等线"/>
                <a:sym charset="-122" panose="02010600030101010101" pitchFamily="2" typeface="等线"/>
              </a:rPr>
              <a:t>WOMAN</a:t>
            </a:r>
          </a:p>
        </p:txBody>
      </p:sp>
      <p:grpSp>
        <p:nvGrpSpPr>
          <p:cNvPr id="15377" name="组合 38"/>
          <p:cNvGrpSpPr>
            <a:grpSpLocks noChangeAspect="1"/>
          </p:cNvGrpSpPr>
          <p:nvPr/>
        </p:nvGrpSpPr>
        <p:grpSpPr>
          <a:xfrm>
            <a:off x="3867150" y="2044700"/>
            <a:ext cx="5915025" cy="1077913"/>
            <a:chExt cx="5914130" cy="1078450"/>
          </a:xfrm>
        </p:grpSpPr>
        <p:pic>
          <p:nvPicPr>
            <p:cNvPr id="15378" name="图片 27"/>
            <p:cNvPicPr>
              <a:picLocks noChangeArrowheads="1"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0" y="0"/>
              <a:ext cx="494745" cy="1076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9" name="图片 29"/>
            <p:cNvPicPr>
              <a:picLocks noChangeArrowheads="1"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605647" y="2253"/>
              <a:ext cx="494745" cy="1076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80" name="图片 30"/>
            <p:cNvPicPr>
              <a:picLocks noChangeArrowheads="1"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1207364" y="2253"/>
              <a:ext cx="494745" cy="1076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81" name="图片 31"/>
            <p:cNvPicPr>
              <a:picLocks noChangeArrowheads="1"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1809082" y="2253"/>
              <a:ext cx="494745" cy="1076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82" name="图片 32"/>
            <p:cNvPicPr>
              <a:picLocks noChangeArrowheads="1"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2410799" y="2253"/>
              <a:ext cx="494745" cy="1076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83" name="图片 33"/>
            <p:cNvPicPr>
              <a:picLocks noChangeArrowheads="1"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3012516" y="2253"/>
              <a:ext cx="494745" cy="1076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84" name="图片 34"/>
            <p:cNvPicPr>
              <a:picLocks noChangeArrowheads="1"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3614234" y="2253"/>
              <a:ext cx="494745" cy="1076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85" name="图片 35"/>
            <p:cNvPicPr>
              <a:picLocks noChangeArrowheads="1"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4215950" y="2253"/>
              <a:ext cx="494745" cy="1076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86" name="图片 36"/>
            <p:cNvPicPr>
              <a:picLocks noChangeArrowheads="1"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4817668" y="2253"/>
              <a:ext cx="494745" cy="1076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87" name="图片 37"/>
            <p:cNvPicPr>
              <a:picLocks noChangeArrowheads="1"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5419385" y="2253"/>
              <a:ext cx="494745" cy="1076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5388" name="图片 39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flipH="1">
            <a:off x="3843338" y="3719513"/>
            <a:ext cx="544512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9" name="图片 40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flipH="1">
            <a:off x="4445000" y="3721100"/>
            <a:ext cx="54292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90" name="图片 41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flipH="1">
            <a:off x="5041900" y="3721100"/>
            <a:ext cx="54292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91" name="图片 42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flipH="1">
            <a:off x="5638800" y="3721100"/>
            <a:ext cx="54292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92" name="图片 43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flipH="1">
            <a:off x="6235700" y="3721100"/>
            <a:ext cx="54292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93" name="图片 44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flipH="1">
            <a:off x="6832600" y="3721100"/>
            <a:ext cx="54292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94" name="图片 45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flipH="1">
            <a:off x="7429500" y="3721100"/>
            <a:ext cx="54292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95" name="图片 46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flipH="1">
            <a:off x="8026400" y="3721100"/>
            <a:ext cx="54292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96" name="图片 47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flipH="1">
            <a:off x="8623300" y="3721100"/>
            <a:ext cx="54292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97" name="图片 48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flipH="1">
            <a:off x="9220200" y="3721100"/>
            <a:ext cx="54292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98" name="文本框 50"/>
          <p:cNvSpPr>
            <a:spLocks noChangeArrowheads="1"/>
          </p:cNvSpPr>
          <p:nvPr/>
        </p:nvSpPr>
        <p:spPr bwMode="auto">
          <a:xfrm>
            <a:off x="1870075" y="2119313"/>
            <a:ext cx="19843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1pPr>
            <a:lvl2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2pPr>
            <a:lvl3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3pPr>
            <a:lvl4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4pPr>
            <a:lvl5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9pPr>
          </a:lstStyle>
          <a:p>
            <a:pPr algn="ctr"/>
            <a:r>
              <a:rPr altLang="zh-CN" lang="en-US" sz="5400">
                <a:solidFill>
                  <a:srgbClr val="000000"/>
                </a:solidFill>
                <a:latin charset="-122" panose="02000000000000000000" pitchFamily="2" typeface="方正兰亭粗黑_GBK"/>
                <a:ea charset="-122" panose="02000000000000000000" pitchFamily="2" typeface="方正兰亭粗黑_GBK"/>
                <a:sym charset="-122" panose="02000000000000000000" pitchFamily="2" typeface="方正兰亭粗黑_GBK"/>
              </a:rPr>
              <a:t>60%</a:t>
            </a:r>
          </a:p>
        </p:txBody>
      </p:sp>
      <p:sp>
        <p:nvSpPr>
          <p:cNvPr id="15399" name="文本框 51"/>
          <p:cNvSpPr>
            <a:spLocks noChangeArrowheads="1"/>
          </p:cNvSpPr>
          <p:nvPr/>
        </p:nvSpPr>
        <p:spPr bwMode="auto">
          <a:xfrm>
            <a:off x="1870075" y="3795713"/>
            <a:ext cx="19843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1pPr>
            <a:lvl2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2pPr>
            <a:lvl3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3pPr>
            <a:lvl4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4pPr>
            <a:lvl5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9pPr>
          </a:lstStyle>
          <a:p>
            <a:pPr algn="ctr"/>
            <a:r>
              <a:rPr altLang="zh-CN" lang="en-US" sz="5400">
                <a:solidFill>
                  <a:srgbClr val="000000"/>
                </a:solidFill>
                <a:latin charset="-122" panose="02000000000000000000" pitchFamily="2" typeface="方正兰亭粗黑_GBK"/>
                <a:ea charset="-122" panose="02000000000000000000" pitchFamily="2" typeface="方正兰亭粗黑_GBK"/>
                <a:sym charset="-122" panose="02000000000000000000" pitchFamily="2" typeface="方正兰亭粗黑_GBK"/>
              </a:rPr>
              <a:t>40%</a:t>
            </a:r>
          </a:p>
        </p:txBody>
      </p:sp>
      <p:sp>
        <p:nvSpPr>
          <p:cNvPr id="15400" name="文本框 52"/>
          <p:cNvSpPr>
            <a:spLocks noChangeArrowheads="1"/>
          </p:cNvSpPr>
          <p:nvPr/>
        </p:nvSpPr>
        <p:spPr bwMode="auto">
          <a:xfrm>
            <a:off x="1236663" y="5383213"/>
            <a:ext cx="8810625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1pPr>
            <a:lvl2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2pPr>
            <a:lvl3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3pPr>
            <a:lvl4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4pPr>
            <a:lvl5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9pPr>
          </a:lstStyle>
          <a:p>
            <a:pPr>
              <a:lnSpc>
                <a:spcPct val="150000"/>
              </a:lnSpc>
            </a:pPr>
            <a:r>
              <a:rPr altLang="en-US" lang="zh-CN" smtClean="0" sz="1600">
                <a:solidFill>
                  <a:srgbClr val="000000"/>
                </a:solidFill>
                <a:latin charset="-122" panose="02010600030101010101" pitchFamily="2" typeface="等线"/>
                <a:sym charset="-122" panose="02010600030101010101" pitchFamily="2" typeface="等线"/>
              </a:rPr>
              <a:t>点击输入简要文字内容，文字内容需概括精炼，不用多余的文字修饰，言简意赅的说明该项内容。一站式在线演示、素材销售、服务交易系统.</a:t>
            </a:r>
          </a:p>
        </p:txBody>
      </p:sp>
    </p:spTree>
  </p:cSld>
  <p:clrMapOvr>
    <a:masterClrMapping/>
  </p:clrMapOvr>
  <p:transition/>
  <p:timing/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6385" name="组合 4"/>
          <p:cNvGrpSpPr/>
          <p:nvPr/>
        </p:nvGrpSpPr>
        <p:grpSpPr>
          <a:xfrm>
            <a:off x="0" y="-41275"/>
            <a:ext cx="6669088" cy="1303338"/>
            <a:chExt cx="6669552" cy="1304243"/>
          </a:xfrm>
        </p:grpSpPr>
        <p:sp>
          <p:nvSpPr>
            <p:cNvPr id="16386" name="等腰三角形 5"/>
            <p:cNvSpPr>
              <a:spLocks noChangeArrowheads="1"/>
            </p:cNvSpPr>
            <p:nvPr/>
          </p:nvSpPr>
          <p:spPr bwMode="auto">
            <a:xfrm flipV="1">
              <a:off x="7496" y="261610"/>
              <a:ext cx="832662" cy="823414"/>
            </a:xfrm>
            <a:prstGeom prst="triangle">
              <a:avLst>
                <a:gd fmla="val 50000" name="adj"/>
              </a:avLst>
            </a:prstGeom>
            <a:noFill/>
            <a:ln w="57150">
              <a:solidFill>
                <a:srgbClr val="2A555B"/>
              </a:solidFill>
              <a:beve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1pPr>
              <a:lvl2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2pPr>
              <a:lvl3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3pPr>
              <a:lvl4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4pPr>
              <a:lvl5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9pPr>
            </a:lstStyle>
            <a:p>
              <a:pPr algn="ctr"/>
              <a:endParaRPr altLang="en-US" lang="zh-CN">
                <a:solidFill>
                  <a:srgbClr val="2A555B"/>
                </a:solidFill>
                <a:latin charset="-122" panose="02010600030101010101" pitchFamily="2" typeface="等线"/>
                <a:sym charset="-122" panose="02010600030101010101" pitchFamily="2" typeface="等线"/>
              </a:endParaRPr>
            </a:p>
          </p:txBody>
        </p:sp>
        <p:sp>
          <p:nvSpPr>
            <p:cNvPr id="16387" name="等腰三角形 6"/>
            <p:cNvSpPr>
              <a:spLocks noChangeArrowheads="1"/>
            </p:cNvSpPr>
            <p:nvPr/>
          </p:nvSpPr>
          <p:spPr bwMode="auto">
            <a:xfrm flipV="1">
              <a:off x="278685" y="480829"/>
              <a:ext cx="832662" cy="823414"/>
            </a:xfrm>
            <a:prstGeom prst="triangle">
              <a:avLst>
                <a:gd fmla="val 50000" name="adj"/>
              </a:avLst>
            </a:prstGeom>
            <a:noFill/>
            <a:ln w="57150">
              <a:solidFill>
                <a:srgbClr val="707029">
                  <a:alpha val="64999"/>
                </a:srgbClr>
              </a:solidFill>
              <a:beve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1pPr>
              <a:lvl2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2pPr>
              <a:lvl3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3pPr>
              <a:lvl4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4pPr>
              <a:lvl5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9pPr>
            </a:lstStyle>
            <a:p>
              <a:pPr algn="ctr"/>
              <a:endParaRPr altLang="en-US" lang="zh-CN">
                <a:solidFill>
                  <a:srgbClr val="FFFFFF"/>
                </a:solidFill>
                <a:latin charset="-122" panose="02010600030101010101" pitchFamily="2" typeface="等线"/>
                <a:sym charset="-122" panose="02010600030101010101" pitchFamily="2" typeface="等线"/>
              </a:endParaRPr>
            </a:p>
          </p:txBody>
        </p:sp>
        <p:pic>
          <p:nvPicPr>
            <p:cNvPr id="16388" name="图片 7"/>
            <p:cNvPicPr>
              <a:picLocks noChangeArrowheads="1"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rcRect l="28754" r="23984" t="50206"/>
            <a:stretch>
              <a:fillRect/>
            </a:stretch>
          </p:blipFill>
          <p:spPr bwMode="auto">
            <a:xfrm>
              <a:off x="0" y="0"/>
              <a:ext cx="1799771" cy="1261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89" name="文本框 8"/>
            <p:cNvSpPr>
              <a:spLocks noChangeArrowheads="1"/>
            </p:cNvSpPr>
            <p:nvPr/>
          </p:nvSpPr>
          <p:spPr bwMode="auto">
            <a:xfrm>
              <a:off x="1807267" y="203737"/>
              <a:ext cx="4862285" cy="518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1pPr>
              <a:lvl2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2pPr>
              <a:lvl3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3pPr>
              <a:lvl4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4pPr>
              <a:lvl5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9pPr>
            </a:lstStyle>
            <a:p>
              <a:r>
                <a:rPr altLang="en-US" lang="zh-CN" sz="2800">
                  <a:solidFill>
                    <a:srgbClr val="2A555B"/>
                  </a:solidFill>
                  <a:latin charset="-122" panose="02000000000000000000" pitchFamily="2" typeface="方正兰亭粗黑_GBK"/>
                  <a:ea charset="-122" panose="02000000000000000000" pitchFamily="2" typeface="方正兰亭粗黑_GBK"/>
                  <a:sym charset="-122" panose="02000000000000000000" pitchFamily="2" typeface="方正兰亭粗黑_GBK"/>
                </a:rPr>
                <a:t>请在此输入您的章节标题</a:t>
              </a:r>
            </a:p>
          </p:txBody>
        </p:sp>
        <p:sp>
          <p:nvSpPr>
            <p:cNvPr id="16390" name="文本框 9"/>
            <p:cNvSpPr>
              <a:spLocks noChangeArrowheads="1"/>
            </p:cNvSpPr>
            <p:nvPr/>
          </p:nvSpPr>
          <p:spPr bwMode="auto">
            <a:xfrm>
              <a:off x="596997" y="109585"/>
              <a:ext cx="832662" cy="640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1pPr>
              <a:lvl2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2pPr>
              <a:lvl3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3pPr>
              <a:lvl4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4pPr>
              <a:lvl5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9pPr>
            </a:lstStyle>
            <a:p>
              <a:pPr algn="ctr"/>
              <a:r>
                <a:rPr altLang="zh-CN" lang="en-US" sz="3600">
                  <a:solidFill>
                    <a:schemeClr val="bg1"/>
                  </a:solidFill>
                  <a:latin charset="-122" panose="02000000000000000000" pitchFamily="2" typeface="方正兰亭粗黑_GBK"/>
                  <a:ea charset="-122" panose="02000000000000000000" pitchFamily="2" typeface="方正兰亭粗黑_GBK"/>
                  <a:sym charset="-122" panose="02000000000000000000" pitchFamily="2" typeface="方正兰亭粗黑_GBK"/>
                </a:rPr>
                <a:t>03</a:t>
              </a:r>
            </a:p>
          </p:txBody>
        </p:sp>
      </p:grpSp>
      <p:pic>
        <p:nvPicPr>
          <p:cNvPr id="16391" name="图片 10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21051" r="50000" t="16125"/>
          <a:stretch>
            <a:fillRect/>
          </a:stretch>
        </p:blipFill>
        <p:spPr bwMode="auto">
          <a:xfrm>
            <a:off x="9356725" y="1400175"/>
            <a:ext cx="2835275" cy="545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392" name="组合 14"/>
          <p:cNvGrpSpPr/>
          <p:nvPr/>
        </p:nvGrpSpPr>
        <p:grpSpPr>
          <a:xfrm>
            <a:off x="1271588" y="1930400"/>
            <a:ext cx="9648825" cy="3740150"/>
            <a:chExt cx="9649455" cy="3739401"/>
          </a:xfrm>
        </p:grpSpPr>
        <p:sp>
          <p:nvSpPr>
            <p:cNvPr id="16393" name="矩形 11"/>
            <p:cNvSpPr>
              <a:spLocks noChangeArrowheads="1"/>
            </p:cNvSpPr>
            <p:nvPr/>
          </p:nvSpPr>
          <p:spPr bwMode="auto">
            <a:xfrm>
              <a:off x="0" y="0"/>
              <a:ext cx="3057227" cy="37394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1pPr>
              <a:lvl2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2pPr>
              <a:lvl3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3pPr>
              <a:lvl4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4pPr>
              <a:lvl5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9pPr>
            </a:lstStyle>
            <a:p>
              <a:pPr algn="ctr"/>
              <a:endParaRPr altLang="en-US" lang="zh-CN">
                <a:solidFill>
                  <a:srgbClr val="FFFFFF"/>
                </a:solidFill>
                <a:latin charset="-122" panose="02010600030101010101" pitchFamily="2" typeface="等线"/>
                <a:sym charset="-122" panose="02010600030101010101" pitchFamily="2" typeface="等线"/>
              </a:endParaRPr>
            </a:p>
          </p:txBody>
        </p:sp>
        <p:sp>
          <p:nvSpPr>
            <p:cNvPr id="16394" name="矩形 12"/>
            <p:cNvSpPr>
              <a:spLocks noChangeArrowheads="1"/>
            </p:cNvSpPr>
            <p:nvPr/>
          </p:nvSpPr>
          <p:spPr bwMode="auto">
            <a:xfrm>
              <a:off x="3296114" y="0"/>
              <a:ext cx="3057227" cy="37394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1pPr>
              <a:lvl2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2pPr>
              <a:lvl3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3pPr>
              <a:lvl4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4pPr>
              <a:lvl5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9pPr>
            </a:lstStyle>
            <a:p>
              <a:pPr algn="ctr"/>
              <a:endParaRPr altLang="en-US" lang="zh-CN">
                <a:solidFill>
                  <a:srgbClr val="FFFFFF"/>
                </a:solidFill>
                <a:latin charset="-122" panose="02010600030101010101" pitchFamily="2" typeface="等线"/>
                <a:sym charset="-122" panose="02010600030101010101" pitchFamily="2" typeface="等线"/>
              </a:endParaRPr>
            </a:p>
          </p:txBody>
        </p:sp>
        <p:sp>
          <p:nvSpPr>
            <p:cNvPr id="16395" name="矩形 13"/>
            <p:cNvSpPr>
              <a:spLocks noChangeArrowheads="1"/>
            </p:cNvSpPr>
            <p:nvPr/>
          </p:nvSpPr>
          <p:spPr bwMode="auto">
            <a:xfrm>
              <a:off x="6592228" y="0"/>
              <a:ext cx="3057227" cy="37394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1pPr>
              <a:lvl2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2pPr>
              <a:lvl3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3pPr>
              <a:lvl4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4pPr>
              <a:lvl5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9pPr>
            </a:lstStyle>
            <a:p>
              <a:pPr algn="ctr"/>
              <a:endParaRPr altLang="en-US" lang="zh-CN">
                <a:solidFill>
                  <a:srgbClr val="FFFFFF"/>
                </a:solidFill>
                <a:latin charset="-122" panose="02010600030101010101" pitchFamily="2" typeface="等线"/>
                <a:sym charset="-122" panose="02010600030101010101" pitchFamily="2" typeface="等线"/>
              </a:endParaRPr>
            </a:p>
          </p:txBody>
        </p:sp>
      </p:grpSp>
      <p:pic>
        <p:nvPicPr>
          <p:cNvPr id="16396" name="图片 15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327150" y="2000250"/>
            <a:ext cx="2944813" cy="203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7" name="图片 16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624388" y="2000250"/>
            <a:ext cx="2944812" cy="203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8" name="图片 17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7920038" y="2000250"/>
            <a:ext cx="2944812" cy="203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399" name="组合 20"/>
          <p:cNvGrpSpPr/>
          <p:nvPr/>
        </p:nvGrpSpPr>
        <p:grpSpPr>
          <a:xfrm>
            <a:off x="1428750" y="4206875"/>
            <a:ext cx="2898775" cy="1384300"/>
            <a:chExt cx="2898841" cy="1384995"/>
          </a:xfrm>
        </p:grpSpPr>
        <p:sp>
          <p:nvSpPr>
            <p:cNvPr id="16400" name="文本框 18"/>
            <p:cNvSpPr>
              <a:spLocks noChangeArrowheads="1"/>
            </p:cNvSpPr>
            <p:nvPr/>
          </p:nvSpPr>
          <p:spPr bwMode="auto">
            <a:xfrm>
              <a:off x="288298" y="0"/>
              <a:ext cx="2309684" cy="457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1pPr>
              <a:lvl2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2pPr>
              <a:lvl3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3pPr>
              <a:lvl4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4pPr>
              <a:lvl5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9pPr>
            </a:lstStyle>
            <a:p>
              <a:pPr algn="ctr"/>
              <a:r>
                <a:rPr altLang="zh-CN" lang="en-US" sz="2400">
                  <a:solidFill>
                    <a:srgbClr val="000000"/>
                  </a:solidFill>
                  <a:latin charset="-122" panose="02000000000000000000" pitchFamily="2" typeface="方正兰亭粗黑_GBK"/>
                  <a:ea charset="-122" panose="02000000000000000000" pitchFamily="2" typeface="方正兰亭粗黑_GBK"/>
                  <a:sym charset="-122" panose="02000000000000000000" pitchFamily="2" typeface="方正兰亭粗黑_GBK"/>
                </a:rPr>
                <a:t>KEY WORD</a:t>
              </a:r>
            </a:p>
          </p:txBody>
        </p:sp>
        <p:sp>
          <p:nvSpPr>
            <p:cNvPr id="16401" name="矩形 19"/>
            <p:cNvSpPr>
              <a:spLocks noChangeArrowheads="1"/>
            </p:cNvSpPr>
            <p:nvPr/>
          </p:nvSpPr>
          <p:spPr bwMode="auto">
            <a:xfrm>
              <a:off x="0" y="461664"/>
              <a:ext cx="2898841" cy="9148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1pPr>
              <a:lvl2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2pPr>
              <a:lvl3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3pPr>
              <a:lvl4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4pPr>
              <a:lvl5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9pPr>
            </a:lstStyle>
            <a:p>
              <a:pPr algn="ctr"/>
              <a:r>
                <a:rPr altLang="en-US" lang="zh-CN" smtClean="0">
                  <a:solidFill>
                    <a:srgbClr val="000000"/>
                  </a:solidFill>
                  <a:latin charset="-122" panose="02010600030101010101" pitchFamily="2" typeface="等线"/>
                  <a:sym charset="-122" panose="02010600030101010101" pitchFamily="2" typeface="等线"/>
                </a:rPr>
                <a:t>是点击输入简要文字内容，文字内容需概括精炼，言简意赅的说明该项内容。</a:t>
              </a:r>
            </a:p>
          </p:txBody>
        </p:sp>
      </p:grpSp>
      <p:grpSp>
        <p:nvGrpSpPr>
          <p:cNvPr id="16402" name="组合 21"/>
          <p:cNvGrpSpPr/>
          <p:nvPr/>
        </p:nvGrpSpPr>
        <p:grpSpPr>
          <a:xfrm>
            <a:off x="4695825" y="4206875"/>
            <a:ext cx="2898775" cy="1384300"/>
            <a:chExt cx="2898841" cy="1384995"/>
          </a:xfrm>
        </p:grpSpPr>
        <p:sp>
          <p:nvSpPr>
            <p:cNvPr id="16403" name="文本框 22"/>
            <p:cNvSpPr>
              <a:spLocks noChangeArrowheads="1"/>
            </p:cNvSpPr>
            <p:nvPr/>
          </p:nvSpPr>
          <p:spPr bwMode="auto">
            <a:xfrm>
              <a:off x="288298" y="0"/>
              <a:ext cx="2309684" cy="457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1pPr>
              <a:lvl2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2pPr>
              <a:lvl3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3pPr>
              <a:lvl4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4pPr>
              <a:lvl5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9pPr>
            </a:lstStyle>
            <a:p>
              <a:pPr algn="ctr"/>
              <a:r>
                <a:rPr altLang="zh-CN" lang="en-US" sz="2400">
                  <a:solidFill>
                    <a:srgbClr val="000000"/>
                  </a:solidFill>
                  <a:latin charset="-122" panose="02000000000000000000" pitchFamily="2" typeface="方正兰亭粗黑_GBK"/>
                  <a:ea charset="-122" panose="02000000000000000000" pitchFamily="2" typeface="方正兰亭粗黑_GBK"/>
                  <a:sym charset="-122" panose="02000000000000000000" pitchFamily="2" typeface="方正兰亭粗黑_GBK"/>
                </a:rPr>
                <a:t>KEY WORD</a:t>
              </a:r>
            </a:p>
          </p:txBody>
        </p:sp>
        <p:sp>
          <p:nvSpPr>
            <p:cNvPr id="16404" name="矩形 23"/>
            <p:cNvSpPr>
              <a:spLocks noChangeArrowheads="1"/>
            </p:cNvSpPr>
            <p:nvPr/>
          </p:nvSpPr>
          <p:spPr bwMode="auto">
            <a:xfrm>
              <a:off x="0" y="461664"/>
              <a:ext cx="2898841" cy="9148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1pPr>
              <a:lvl2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2pPr>
              <a:lvl3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3pPr>
              <a:lvl4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4pPr>
              <a:lvl5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9pPr>
            </a:lstStyle>
            <a:p>
              <a:pPr algn="ctr"/>
              <a:r>
                <a:rPr altLang="en-US" lang="zh-CN" smtClean="0">
                  <a:solidFill>
                    <a:srgbClr val="000000"/>
                  </a:solidFill>
                  <a:latin charset="-122" panose="02010600030101010101" pitchFamily="2" typeface="等线"/>
                  <a:sym charset="-122" panose="02010600030101010101" pitchFamily="2" typeface="等线"/>
                </a:rPr>
                <a:t>是点击输入简要文字内容，文字内容需概括精炼，言简意赅的说明该项内容。</a:t>
              </a:r>
            </a:p>
          </p:txBody>
        </p:sp>
      </p:grpSp>
      <p:grpSp>
        <p:nvGrpSpPr>
          <p:cNvPr id="16405" name="组合 24"/>
          <p:cNvGrpSpPr/>
          <p:nvPr/>
        </p:nvGrpSpPr>
        <p:grpSpPr>
          <a:xfrm>
            <a:off x="7942263" y="4206875"/>
            <a:ext cx="2898775" cy="1384300"/>
            <a:chExt cx="2898841" cy="1384995"/>
          </a:xfrm>
        </p:grpSpPr>
        <p:sp>
          <p:nvSpPr>
            <p:cNvPr id="16406" name="文本框 25"/>
            <p:cNvSpPr>
              <a:spLocks noChangeArrowheads="1"/>
            </p:cNvSpPr>
            <p:nvPr/>
          </p:nvSpPr>
          <p:spPr bwMode="auto">
            <a:xfrm>
              <a:off x="288298" y="0"/>
              <a:ext cx="2309684" cy="457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1pPr>
              <a:lvl2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2pPr>
              <a:lvl3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3pPr>
              <a:lvl4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4pPr>
              <a:lvl5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9pPr>
            </a:lstStyle>
            <a:p>
              <a:pPr algn="ctr"/>
              <a:r>
                <a:rPr altLang="zh-CN" lang="en-US" sz="2400">
                  <a:solidFill>
                    <a:srgbClr val="000000"/>
                  </a:solidFill>
                  <a:latin charset="-122" panose="02000000000000000000" pitchFamily="2" typeface="方正兰亭粗黑_GBK"/>
                  <a:ea charset="-122" panose="02000000000000000000" pitchFamily="2" typeface="方正兰亭粗黑_GBK"/>
                  <a:sym charset="-122" panose="02000000000000000000" pitchFamily="2" typeface="方正兰亭粗黑_GBK"/>
                </a:rPr>
                <a:t>KEY WORD</a:t>
              </a:r>
            </a:p>
          </p:txBody>
        </p:sp>
        <p:sp>
          <p:nvSpPr>
            <p:cNvPr id="16407" name="矩形 26"/>
            <p:cNvSpPr>
              <a:spLocks noChangeArrowheads="1"/>
            </p:cNvSpPr>
            <p:nvPr/>
          </p:nvSpPr>
          <p:spPr bwMode="auto">
            <a:xfrm>
              <a:off x="1" y="461664"/>
              <a:ext cx="2898841" cy="9148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1pPr>
              <a:lvl2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2pPr>
              <a:lvl3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3pPr>
              <a:lvl4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4pPr>
              <a:lvl5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9pPr>
            </a:lstStyle>
            <a:p>
              <a:pPr algn="ctr"/>
              <a:r>
                <a:rPr altLang="en-US" lang="zh-CN" smtClean="0">
                  <a:solidFill>
                    <a:srgbClr val="000000"/>
                  </a:solidFill>
                  <a:latin charset="-122" panose="02010600030101010101" pitchFamily="2" typeface="等线"/>
                  <a:sym charset="-122" panose="02010600030101010101" pitchFamily="2" typeface="等线"/>
                </a:rPr>
                <a:t>是点击输入简要文字内容，文字内容需概括精炼，言简意赅的说明该项内容。</a:t>
              </a:r>
            </a:p>
          </p:txBody>
        </p:sp>
      </p:grpSp>
    </p:spTree>
  </p:cSld>
  <p:clrMapOvr>
    <a:masterClrMapping/>
  </p:clrMapOvr>
  <p:transition/>
  <p:timing/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7409" name="组合 2"/>
          <p:cNvGrpSpPr/>
          <p:nvPr/>
        </p:nvGrpSpPr>
        <p:grpSpPr>
          <a:xfrm>
            <a:off x="0" y="-41275"/>
            <a:ext cx="6669088" cy="1303338"/>
            <a:chExt cx="6669552" cy="1304243"/>
          </a:xfrm>
        </p:grpSpPr>
        <p:sp>
          <p:nvSpPr>
            <p:cNvPr id="17410" name="等腰三角形 3"/>
            <p:cNvSpPr>
              <a:spLocks noChangeArrowheads="1"/>
            </p:cNvSpPr>
            <p:nvPr/>
          </p:nvSpPr>
          <p:spPr bwMode="auto">
            <a:xfrm flipV="1">
              <a:off x="7496" y="261610"/>
              <a:ext cx="832662" cy="823414"/>
            </a:xfrm>
            <a:prstGeom prst="triangle">
              <a:avLst>
                <a:gd fmla="val 50000" name="adj"/>
              </a:avLst>
            </a:prstGeom>
            <a:noFill/>
            <a:ln w="57150">
              <a:solidFill>
                <a:srgbClr val="2A555B"/>
              </a:solidFill>
              <a:beve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1pPr>
              <a:lvl2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2pPr>
              <a:lvl3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3pPr>
              <a:lvl4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4pPr>
              <a:lvl5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9pPr>
            </a:lstStyle>
            <a:p>
              <a:pPr algn="ctr"/>
              <a:endParaRPr altLang="en-US" lang="zh-CN">
                <a:solidFill>
                  <a:srgbClr val="2A555B"/>
                </a:solidFill>
                <a:latin charset="-122" panose="02010600030101010101" pitchFamily="2" typeface="等线"/>
                <a:sym charset="-122" panose="02010600030101010101" pitchFamily="2" typeface="等线"/>
              </a:endParaRPr>
            </a:p>
          </p:txBody>
        </p:sp>
        <p:sp>
          <p:nvSpPr>
            <p:cNvPr id="17411" name="等腰三角形 4"/>
            <p:cNvSpPr>
              <a:spLocks noChangeArrowheads="1"/>
            </p:cNvSpPr>
            <p:nvPr/>
          </p:nvSpPr>
          <p:spPr bwMode="auto">
            <a:xfrm flipV="1">
              <a:off x="278685" y="480829"/>
              <a:ext cx="832662" cy="823414"/>
            </a:xfrm>
            <a:prstGeom prst="triangle">
              <a:avLst>
                <a:gd fmla="val 50000" name="adj"/>
              </a:avLst>
            </a:prstGeom>
            <a:noFill/>
            <a:ln w="57150">
              <a:solidFill>
                <a:srgbClr val="707029">
                  <a:alpha val="64999"/>
                </a:srgbClr>
              </a:solidFill>
              <a:beve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1pPr>
              <a:lvl2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2pPr>
              <a:lvl3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3pPr>
              <a:lvl4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4pPr>
              <a:lvl5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9pPr>
            </a:lstStyle>
            <a:p>
              <a:pPr algn="ctr"/>
              <a:endParaRPr altLang="en-US" lang="zh-CN">
                <a:solidFill>
                  <a:srgbClr val="FFFFFF"/>
                </a:solidFill>
                <a:latin charset="-122" panose="02010600030101010101" pitchFamily="2" typeface="等线"/>
                <a:sym charset="-122" panose="02010600030101010101" pitchFamily="2" typeface="等线"/>
              </a:endParaRPr>
            </a:p>
          </p:txBody>
        </p:sp>
        <p:pic>
          <p:nvPicPr>
            <p:cNvPr id="17412" name="图片 5"/>
            <p:cNvPicPr>
              <a:picLocks noChangeArrowheads="1"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rcRect l="28754" r="23984" t="50206"/>
            <a:stretch>
              <a:fillRect/>
            </a:stretch>
          </p:blipFill>
          <p:spPr bwMode="auto">
            <a:xfrm>
              <a:off x="0" y="0"/>
              <a:ext cx="1799771" cy="1261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13" name="文本框 6"/>
            <p:cNvSpPr>
              <a:spLocks noChangeArrowheads="1"/>
            </p:cNvSpPr>
            <p:nvPr/>
          </p:nvSpPr>
          <p:spPr bwMode="auto">
            <a:xfrm>
              <a:off x="1807267" y="203737"/>
              <a:ext cx="4862285" cy="518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1pPr>
              <a:lvl2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2pPr>
              <a:lvl3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3pPr>
              <a:lvl4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4pPr>
              <a:lvl5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9pPr>
            </a:lstStyle>
            <a:p>
              <a:r>
                <a:rPr altLang="en-US" lang="zh-CN" sz="2800">
                  <a:solidFill>
                    <a:srgbClr val="2A555B"/>
                  </a:solidFill>
                  <a:latin charset="-122" panose="02000000000000000000" pitchFamily="2" typeface="方正兰亭粗黑_GBK"/>
                  <a:ea charset="-122" panose="02000000000000000000" pitchFamily="2" typeface="方正兰亭粗黑_GBK"/>
                  <a:sym charset="-122" panose="02000000000000000000" pitchFamily="2" typeface="方正兰亭粗黑_GBK"/>
                </a:rPr>
                <a:t>请在此输入您的章节标题</a:t>
              </a:r>
            </a:p>
          </p:txBody>
        </p:sp>
        <p:sp>
          <p:nvSpPr>
            <p:cNvPr id="17414" name="文本框 7"/>
            <p:cNvSpPr>
              <a:spLocks noChangeArrowheads="1"/>
            </p:cNvSpPr>
            <p:nvPr/>
          </p:nvSpPr>
          <p:spPr bwMode="auto">
            <a:xfrm>
              <a:off x="596997" y="109585"/>
              <a:ext cx="832662" cy="640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1pPr>
              <a:lvl2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2pPr>
              <a:lvl3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3pPr>
              <a:lvl4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4pPr>
              <a:lvl5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9pPr>
            </a:lstStyle>
            <a:p>
              <a:pPr algn="ctr"/>
              <a:r>
                <a:rPr altLang="zh-CN" lang="en-US" sz="3600">
                  <a:solidFill>
                    <a:schemeClr val="bg1"/>
                  </a:solidFill>
                  <a:latin charset="-122" panose="02000000000000000000" pitchFamily="2" typeface="方正兰亭粗黑_GBK"/>
                  <a:ea charset="-122" panose="02000000000000000000" pitchFamily="2" typeface="方正兰亭粗黑_GBK"/>
                  <a:sym charset="-122" panose="02000000000000000000" pitchFamily="2" typeface="方正兰亭粗黑_GBK"/>
                </a:rPr>
                <a:t>03</a:t>
              </a:r>
            </a:p>
          </p:txBody>
        </p:sp>
      </p:grpSp>
      <p:pic>
        <p:nvPicPr>
          <p:cNvPr id="17415" name="图片 8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21051" r="50000" t="16125"/>
          <a:stretch>
            <a:fillRect/>
          </a:stretch>
        </p:blipFill>
        <p:spPr bwMode="auto">
          <a:xfrm>
            <a:off x="9356725" y="1400175"/>
            <a:ext cx="2835275" cy="545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6" name="矩形 9"/>
          <p:cNvSpPr>
            <a:spLocks noChangeArrowheads="1"/>
          </p:cNvSpPr>
          <p:nvPr/>
        </p:nvSpPr>
        <p:spPr bwMode="auto">
          <a:xfrm>
            <a:off x="1192213" y="1736725"/>
            <a:ext cx="679450" cy="949325"/>
          </a:xfrm>
          <a:prstGeom prst="rect">
            <a:avLst/>
          </a:prstGeom>
          <a:solidFill>
            <a:srgbClr val="2A555B"/>
          </a:solidFill>
          <a:ln>
            <a:noFill/>
          </a:ln>
          <a:extLst>
            <a:ext uri="{91240B29-F687-4F45-9708-019B960494DF}">
              <a14:hiddenLine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1pPr>
            <a:lvl2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2pPr>
            <a:lvl3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3pPr>
            <a:lvl4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4pPr>
            <a:lvl5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9pPr>
          </a:lstStyle>
          <a:p>
            <a:pPr algn="ctr"/>
            <a:endParaRPr altLang="en-US" lang="zh-CN">
              <a:solidFill>
                <a:srgbClr val="FFFFFF"/>
              </a:solidFill>
              <a:latin charset="-122" panose="02010600030101010101" pitchFamily="2" typeface="等线"/>
              <a:sym charset="-122" panose="02010600030101010101" pitchFamily="2" typeface="等线"/>
            </a:endParaRPr>
          </a:p>
        </p:txBody>
      </p:sp>
      <p:sp>
        <p:nvSpPr>
          <p:cNvPr id="17417" name="矩形 10"/>
          <p:cNvSpPr>
            <a:spLocks noChangeArrowheads="1"/>
          </p:cNvSpPr>
          <p:nvPr/>
        </p:nvSpPr>
        <p:spPr bwMode="auto">
          <a:xfrm>
            <a:off x="1189038" y="3089275"/>
            <a:ext cx="679450" cy="949325"/>
          </a:xfrm>
          <a:prstGeom prst="rect">
            <a:avLst/>
          </a:prstGeom>
          <a:solidFill>
            <a:srgbClr val="2A555B"/>
          </a:solidFill>
          <a:ln>
            <a:noFill/>
          </a:ln>
          <a:extLst>
            <a:ext uri="{91240B29-F687-4F45-9708-019B960494DF}">
              <a14:hiddenLine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1pPr>
            <a:lvl2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2pPr>
            <a:lvl3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3pPr>
            <a:lvl4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4pPr>
            <a:lvl5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9pPr>
          </a:lstStyle>
          <a:p>
            <a:pPr algn="ctr"/>
            <a:endParaRPr altLang="en-US" lang="zh-CN">
              <a:solidFill>
                <a:srgbClr val="FFFFFF"/>
              </a:solidFill>
              <a:latin charset="-122" panose="02010600030101010101" pitchFamily="2" typeface="等线"/>
              <a:sym charset="-122" panose="02010600030101010101" pitchFamily="2" typeface="等线"/>
            </a:endParaRPr>
          </a:p>
        </p:txBody>
      </p:sp>
      <p:sp>
        <p:nvSpPr>
          <p:cNvPr id="17418" name="矩形 11"/>
          <p:cNvSpPr>
            <a:spLocks noChangeArrowheads="1"/>
          </p:cNvSpPr>
          <p:nvPr/>
        </p:nvSpPr>
        <p:spPr bwMode="auto">
          <a:xfrm>
            <a:off x="1181100" y="4441825"/>
            <a:ext cx="679450" cy="949325"/>
          </a:xfrm>
          <a:prstGeom prst="rect">
            <a:avLst/>
          </a:prstGeom>
          <a:solidFill>
            <a:srgbClr val="2A555B"/>
          </a:solidFill>
          <a:ln>
            <a:noFill/>
          </a:ln>
          <a:extLst>
            <a:ext uri="{91240B29-F687-4F45-9708-019B960494DF}">
              <a14:hiddenLine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1pPr>
            <a:lvl2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2pPr>
            <a:lvl3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3pPr>
            <a:lvl4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4pPr>
            <a:lvl5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9pPr>
          </a:lstStyle>
          <a:p>
            <a:pPr algn="ctr"/>
            <a:endParaRPr altLang="en-US" lang="zh-CN">
              <a:solidFill>
                <a:srgbClr val="FFFFFF"/>
              </a:solidFill>
              <a:latin charset="-122" panose="02010600030101010101" pitchFamily="2" typeface="等线"/>
              <a:sym charset="-122" panose="02010600030101010101" pitchFamily="2" typeface="等线"/>
            </a:endParaRPr>
          </a:p>
        </p:txBody>
      </p:sp>
      <p:sp>
        <p:nvSpPr>
          <p:cNvPr id="17419" name="椭圆 12"/>
          <p:cNvSpPr>
            <a:spLocks noChangeArrowheads="1"/>
          </p:cNvSpPr>
          <p:nvPr/>
        </p:nvSpPr>
        <p:spPr bwMode="auto">
          <a:xfrm>
            <a:off x="6491288" y="2686050"/>
            <a:ext cx="1217612" cy="1217613"/>
          </a:xfrm>
          <a:prstGeom prst="ellipse">
            <a:avLst/>
          </a:prstGeom>
          <a:solidFill>
            <a:srgbClr val="2A555B"/>
          </a:solidFill>
          <a:ln>
            <a:noFill/>
          </a:ln>
          <a:extLst>
            <a:ext uri="{91240B29-F687-4F45-9708-019B960494DF}">
              <a14:hiddenLine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1pPr>
            <a:lvl2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2pPr>
            <a:lvl3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3pPr>
            <a:lvl4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4pPr>
            <a:lvl5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9pPr>
          </a:lstStyle>
          <a:p>
            <a:pPr algn="ctr"/>
            <a:endParaRPr altLang="en-US" lang="zh-CN">
              <a:solidFill>
                <a:srgbClr val="FFFFFF"/>
              </a:solidFill>
              <a:latin charset="-122" panose="02010600030101010101" pitchFamily="2" typeface="等线"/>
              <a:sym charset="-122" panose="02010600030101010101" pitchFamily="2" typeface="等线"/>
            </a:endParaRPr>
          </a:p>
        </p:txBody>
      </p:sp>
      <p:sp>
        <p:nvSpPr>
          <p:cNvPr id="17420" name="椭圆 14"/>
          <p:cNvSpPr>
            <a:spLocks noChangeArrowheads="1"/>
          </p:cNvSpPr>
          <p:nvPr/>
        </p:nvSpPr>
        <p:spPr bwMode="auto">
          <a:xfrm>
            <a:off x="7261225" y="2112963"/>
            <a:ext cx="1146175" cy="1146175"/>
          </a:xfrm>
          <a:prstGeom prst="ellipse">
            <a:avLst/>
          </a:prstGeom>
          <a:solidFill>
            <a:srgbClr val="707029"/>
          </a:solidFill>
          <a:ln>
            <a:noFill/>
          </a:ln>
          <a:extLst>
            <a:ext uri="{91240B29-F687-4F45-9708-019B960494DF}">
              <a14:hiddenLine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1pPr>
            <a:lvl2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2pPr>
            <a:lvl3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3pPr>
            <a:lvl4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4pPr>
            <a:lvl5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9pPr>
          </a:lstStyle>
          <a:p>
            <a:pPr algn="ctr"/>
            <a:endParaRPr altLang="en-US" lang="zh-CN">
              <a:solidFill>
                <a:srgbClr val="FFFFFF"/>
              </a:solidFill>
              <a:latin charset="-122" panose="02010600030101010101" pitchFamily="2" typeface="等线"/>
              <a:sym charset="-122" panose="02010600030101010101" pitchFamily="2" typeface="等线"/>
            </a:endParaRPr>
          </a:p>
        </p:txBody>
      </p:sp>
      <p:sp>
        <p:nvSpPr>
          <p:cNvPr id="17421" name="椭圆 15"/>
          <p:cNvSpPr>
            <a:spLocks noChangeArrowheads="1"/>
          </p:cNvSpPr>
          <p:nvPr/>
        </p:nvSpPr>
        <p:spPr bwMode="auto">
          <a:xfrm>
            <a:off x="9261475" y="2459038"/>
            <a:ext cx="1444625" cy="1444625"/>
          </a:xfrm>
          <a:prstGeom prst="ellipse">
            <a:avLst/>
          </a:prstGeom>
          <a:solidFill>
            <a:srgbClr val="3A3838"/>
          </a:solidFill>
          <a:ln>
            <a:noFill/>
          </a:ln>
          <a:extLst>
            <a:ext uri="{91240B29-F687-4F45-9708-019B960494DF}">
              <a14:hiddenLine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1pPr>
            <a:lvl2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2pPr>
            <a:lvl3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3pPr>
            <a:lvl4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4pPr>
            <a:lvl5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9pPr>
          </a:lstStyle>
          <a:p>
            <a:pPr algn="ctr"/>
            <a:endParaRPr altLang="en-US" lang="zh-CN">
              <a:solidFill>
                <a:srgbClr val="FFFFFF"/>
              </a:solidFill>
              <a:latin charset="-122" panose="02010600030101010101" pitchFamily="2" typeface="等线"/>
              <a:sym charset="-122" panose="02010600030101010101" pitchFamily="2" typeface="等线"/>
            </a:endParaRPr>
          </a:p>
        </p:txBody>
      </p:sp>
      <p:sp>
        <p:nvSpPr>
          <p:cNvPr id="17422" name="椭圆 16"/>
          <p:cNvSpPr>
            <a:spLocks noChangeArrowheads="1"/>
          </p:cNvSpPr>
          <p:nvPr/>
        </p:nvSpPr>
        <p:spPr bwMode="auto">
          <a:xfrm>
            <a:off x="10372725" y="1957388"/>
            <a:ext cx="1173163" cy="1174750"/>
          </a:xfrm>
          <a:prstGeom prst="ellipse">
            <a:avLst/>
          </a:prstGeom>
          <a:solidFill>
            <a:srgbClr val="42BAC8"/>
          </a:solidFill>
          <a:ln>
            <a:noFill/>
          </a:ln>
          <a:extLst>
            <a:ext uri="{91240B29-F687-4F45-9708-019B960494DF}">
              <a14:hiddenLine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1pPr>
            <a:lvl2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2pPr>
            <a:lvl3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3pPr>
            <a:lvl4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4pPr>
            <a:lvl5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9pPr>
          </a:lstStyle>
          <a:p>
            <a:pPr algn="ctr"/>
            <a:endParaRPr altLang="en-US" lang="zh-CN">
              <a:solidFill>
                <a:srgbClr val="FFFFFF"/>
              </a:solidFill>
              <a:latin charset="-122" panose="02010600030101010101" pitchFamily="2" typeface="等线"/>
              <a:sym charset="-122" panose="02010600030101010101" pitchFamily="2" typeface="等线"/>
            </a:endParaRPr>
          </a:p>
        </p:txBody>
      </p:sp>
      <p:sp>
        <p:nvSpPr>
          <p:cNvPr id="17423" name="椭圆 17"/>
          <p:cNvSpPr>
            <a:spLocks noChangeArrowheads="1"/>
          </p:cNvSpPr>
          <p:nvPr/>
        </p:nvSpPr>
        <p:spPr bwMode="auto">
          <a:xfrm>
            <a:off x="9959975" y="3594100"/>
            <a:ext cx="1203325" cy="1203325"/>
          </a:xfrm>
          <a:prstGeom prst="ellipse">
            <a:avLst/>
          </a:prstGeom>
          <a:solidFill>
            <a:srgbClr val="222A35"/>
          </a:solidFill>
          <a:ln>
            <a:noFill/>
          </a:ln>
          <a:extLst>
            <a:ext uri="{91240B29-F687-4F45-9708-019B960494DF}">
              <a14:hiddenLine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1pPr>
            <a:lvl2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2pPr>
            <a:lvl3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3pPr>
            <a:lvl4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4pPr>
            <a:lvl5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9pPr>
          </a:lstStyle>
          <a:p>
            <a:pPr algn="ctr"/>
            <a:endParaRPr altLang="en-US" lang="zh-CN">
              <a:solidFill>
                <a:srgbClr val="FFFFFF"/>
              </a:solidFill>
              <a:latin charset="-122" panose="02010600030101010101" pitchFamily="2" typeface="等线"/>
              <a:sym charset="-122" panose="02010600030101010101" pitchFamily="2" typeface="等线"/>
            </a:endParaRPr>
          </a:p>
        </p:txBody>
      </p:sp>
      <p:sp>
        <p:nvSpPr>
          <p:cNvPr id="17424" name="椭圆 13"/>
          <p:cNvSpPr>
            <a:spLocks noChangeArrowheads="1"/>
          </p:cNvSpPr>
          <p:nvPr/>
        </p:nvSpPr>
        <p:spPr bwMode="auto">
          <a:xfrm>
            <a:off x="7834313" y="2678113"/>
            <a:ext cx="1817687" cy="1817687"/>
          </a:xfrm>
          <a:prstGeom prst="ellipse">
            <a:avLst/>
          </a:prstGeom>
          <a:solidFill>
            <a:srgbClr val="0498A5"/>
          </a:solidFill>
          <a:ln>
            <a:noFill/>
          </a:ln>
          <a:extLst>
            <a:ext uri="{91240B29-F687-4F45-9708-019B960494DF}">
              <a14:hiddenLine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1pPr>
            <a:lvl2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2pPr>
            <a:lvl3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3pPr>
            <a:lvl4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4pPr>
            <a:lvl5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9pPr>
          </a:lstStyle>
          <a:p>
            <a:pPr algn="ctr"/>
            <a:endParaRPr altLang="en-US" lang="zh-CN">
              <a:solidFill>
                <a:srgbClr val="FFFFFF"/>
              </a:solidFill>
              <a:latin charset="-122" panose="02010600030101010101" pitchFamily="2" typeface="等线"/>
              <a:sym charset="-122" panose="02010600030101010101" pitchFamily="2" typeface="等线"/>
            </a:endParaRPr>
          </a:p>
        </p:txBody>
      </p:sp>
      <p:sp>
        <p:nvSpPr>
          <p:cNvPr id="17425" name="矩形 19"/>
          <p:cNvSpPr>
            <a:spLocks noChangeArrowheads="1"/>
          </p:cNvSpPr>
          <p:nvPr/>
        </p:nvSpPr>
        <p:spPr bwMode="auto">
          <a:xfrm>
            <a:off x="1187450" y="2306638"/>
            <a:ext cx="679450" cy="379412"/>
          </a:xfrm>
          <a:prstGeom prst="rect">
            <a:avLst/>
          </a:prstGeom>
          <a:solidFill>
            <a:srgbClr val="222A35"/>
          </a:solidFill>
          <a:ln>
            <a:noFill/>
          </a:ln>
          <a:extLst>
            <a:ext uri="{91240B29-F687-4F45-9708-019B960494DF}">
              <a14:hiddenLine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1pPr>
            <a:lvl2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2pPr>
            <a:lvl3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3pPr>
            <a:lvl4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4pPr>
            <a:lvl5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9pPr>
          </a:lstStyle>
          <a:p>
            <a:pPr algn="ctr"/>
            <a:endParaRPr altLang="en-US" lang="zh-CN">
              <a:solidFill>
                <a:srgbClr val="FFFFFF"/>
              </a:solidFill>
              <a:latin charset="-122" panose="02010600030101010101" pitchFamily="2" typeface="等线"/>
              <a:sym charset="-122" panose="02010600030101010101" pitchFamily="2" typeface="等线"/>
            </a:endParaRPr>
          </a:p>
        </p:txBody>
      </p:sp>
      <p:sp>
        <p:nvSpPr>
          <p:cNvPr id="17426" name="矩形 20"/>
          <p:cNvSpPr>
            <a:spLocks noChangeArrowheads="1"/>
          </p:cNvSpPr>
          <p:nvPr/>
        </p:nvSpPr>
        <p:spPr bwMode="auto">
          <a:xfrm>
            <a:off x="1187450" y="3659188"/>
            <a:ext cx="679450" cy="379412"/>
          </a:xfrm>
          <a:prstGeom prst="rect">
            <a:avLst/>
          </a:prstGeom>
          <a:solidFill>
            <a:srgbClr val="222A35"/>
          </a:solidFill>
          <a:ln>
            <a:noFill/>
          </a:ln>
          <a:extLst>
            <a:ext uri="{91240B29-F687-4F45-9708-019B960494DF}">
              <a14:hiddenLine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1pPr>
            <a:lvl2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2pPr>
            <a:lvl3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3pPr>
            <a:lvl4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4pPr>
            <a:lvl5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9pPr>
          </a:lstStyle>
          <a:p>
            <a:pPr algn="ctr"/>
            <a:endParaRPr altLang="en-US" lang="zh-CN">
              <a:solidFill>
                <a:srgbClr val="FFFFFF"/>
              </a:solidFill>
              <a:latin charset="-122" panose="02010600030101010101" pitchFamily="2" typeface="等线"/>
              <a:sym charset="-122" panose="02010600030101010101" pitchFamily="2" typeface="等线"/>
            </a:endParaRPr>
          </a:p>
        </p:txBody>
      </p:sp>
      <p:sp>
        <p:nvSpPr>
          <p:cNvPr id="17427" name="矩形 21"/>
          <p:cNvSpPr>
            <a:spLocks noChangeArrowheads="1"/>
          </p:cNvSpPr>
          <p:nvPr/>
        </p:nvSpPr>
        <p:spPr bwMode="auto">
          <a:xfrm>
            <a:off x="1181100" y="5013325"/>
            <a:ext cx="679450" cy="381000"/>
          </a:xfrm>
          <a:prstGeom prst="rect">
            <a:avLst/>
          </a:prstGeom>
          <a:solidFill>
            <a:srgbClr val="222A35"/>
          </a:solidFill>
          <a:ln>
            <a:noFill/>
          </a:ln>
          <a:extLst>
            <a:ext uri="{91240B29-F687-4F45-9708-019B960494DF}">
              <a14:hiddenLine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1pPr>
            <a:lvl2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2pPr>
            <a:lvl3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3pPr>
            <a:lvl4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4pPr>
            <a:lvl5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9pPr>
          </a:lstStyle>
          <a:p>
            <a:pPr algn="ctr"/>
            <a:endParaRPr altLang="en-US" lang="zh-CN">
              <a:solidFill>
                <a:srgbClr val="FFFFFF"/>
              </a:solidFill>
              <a:latin charset="-122" panose="02010600030101010101" pitchFamily="2" typeface="等线"/>
              <a:sym charset="-122" panose="02010600030101010101" pitchFamily="2" typeface="等线"/>
            </a:endParaRPr>
          </a:p>
        </p:txBody>
      </p:sp>
      <p:sp>
        <p:nvSpPr>
          <p:cNvPr id="17428" name="直接连接符 23"/>
          <p:cNvSpPr>
            <a:spLocks noChangeShapeType="1"/>
          </p:cNvSpPr>
          <p:nvPr/>
        </p:nvSpPr>
        <p:spPr bwMode="auto">
          <a:xfrm>
            <a:off x="1187450" y="2876550"/>
            <a:ext cx="5027613" cy="0"/>
          </a:xfrm>
          <a:prstGeom prst="line">
            <a:avLst/>
          </a:prstGeom>
          <a:noFill/>
          <a:ln w="6350">
            <a:solidFill>
              <a:srgbClr val="A5A5A5"/>
            </a:solidFill>
            <a:bevel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17429" name="直接连接符 24"/>
          <p:cNvSpPr>
            <a:spLocks noChangeShapeType="1"/>
          </p:cNvSpPr>
          <p:nvPr/>
        </p:nvSpPr>
        <p:spPr bwMode="auto">
          <a:xfrm>
            <a:off x="1187450" y="4202113"/>
            <a:ext cx="5027613" cy="0"/>
          </a:xfrm>
          <a:prstGeom prst="line">
            <a:avLst/>
          </a:prstGeom>
          <a:noFill/>
          <a:ln w="6350">
            <a:solidFill>
              <a:srgbClr val="A5A5A5"/>
            </a:solidFill>
            <a:bevel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17430" name="文本框 25"/>
          <p:cNvSpPr>
            <a:spLocks noChangeArrowheads="1"/>
          </p:cNvSpPr>
          <p:nvPr/>
        </p:nvSpPr>
        <p:spPr bwMode="auto">
          <a:xfrm>
            <a:off x="1187450" y="2306638"/>
            <a:ext cx="67945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1pPr>
            <a:lvl2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2pPr>
            <a:lvl3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3pPr>
            <a:lvl4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4pPr>
            <a:lvl5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9pPr>
          </a:lstStyle>
          <a:p>
            <a:pPr algn="ctr"/>
            <a:r>
              <a:rPr altLang="zh-CN" lang="en-US">
                <a:solidFill>
                  <a:schemeClr val="bg1"/>
                </a:solidFill>
                <a:latin charset="-122" panose="02000000000000000000" pitchFamily="2" typeface="方正兰亭粗黑_GBK"/>
                <a:ea charset="-122" panose="02000000000000000000" pitchFamily="2" typeface="方正兰亭粗黑_GBK"/>
                <a:sym charset="-122" panose="02000000000000000000" pitchFamily="2" typeface="方正兰亭粗黑_GBK"/>
              </a:rPr>
              <a:t>Apr</a:t>
            </a:r>
          </a:p>
        </p:txBody>
      </p:sp>
      <p:sp>
        <p:nvSpPr>
          <p:cNvPr id="17431" name="文本框 26"/>
          <p:cNvSpPr>
            <a:spLocks noChangeArrowheads="1"/>
          </p:cNvSpPr>
          <p:nvPr/>
        </p:nvSpPr>
        <p:spPr bwMode="auto">
          <a:xfrm>
            <a:off x="1195388" y="3663950"/>
            <a:ext cx="67945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1pPr>
            <a:lvl2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2pPr>
            <a:lvl3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3pPr>
            <a:lvl4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4pPr>
            <a:lvl5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9pPr>
          </a:lstStyle>
          <a:p>
            <a:pPr algn="ctr"/>
            <a:r>
              <a:rPr altLang="zh-CN" lang="en-US">
                <a:solidFill>
                  <a:schemeClr val="bg1"/>
                </a:solidFill>
                <a:latin charset="-122" panose="02000000000000000000" pitchFamily="2" typeface="方正兰亭粗黑_GBK"/>
                <a:ea charset="-122" panose="02000000000000000000" pitchFamily="2" typeface="方正兰亭粗黑_GBK"/>
                <a:sym charset="-122" panose="02000000000000000000" pitchFamily="2" typeface="方正兰亭粗黑_GBK"/>
              </a:rPr>
              <a:t>Apr</a:t>
            </a:r>
          </a:p>
        </p:txBody>
      </p:sp>
      <p:sp>
        <p:nvSpPr>
          <p:cNvPr id="17432" name="文本框 27"/>
          <p:cNvSpPr>
            <a:spLocks noChangeArrowheads="1"/>
          </p:cNvSpPr>
          <p:nvPr/>
        </p:nvSpPr>
        <p:spPr bwMode="auto">
          <a:xfrm>
            <a:off x="1181100" y="5029200"/>
            <a:ext cx="67945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1pPr>
            <a:lvl2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2pPr>
            <a:lvl3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3pPr>
            <a:lvl4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4pPr>
            <a:lvl5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9pPr>
          </a:lstStyle>
          <a:p>
            <a:pPr algn="ctr"/>
            <a:r>
              <a:rPr altLang="zh-CN" lang="en-US">
                <a:solidFill>
                  <a:schemeClr val="bg1"/>
                </a:solidFill>
                <a:latin charset="-122" panose="02000000000000000000" pitchFamily="2" typeface="方正兰亭粗黑_GBK"/>
                <a:ea charset="-122" panose="02000000000000000000" pitchFamily="2" typeface="方正兰亭粗黑_GBK"/>
                <a:sym charset="-122" panose="02000000000000000000" pitchFamily="2" typeface="方正兰亭粗黑_GBK"/>
              </a:rPr>
              <a:t>Apr</a:t>
            </a:r>
          </a:p>
        </p:txBody>
      </p:sp>
      <p:sp>
        <p:nvSpPr>
          <p:cNvPr id="17433" name="文本框 28"/>
          <p:cNvSpPr>
            <a:spLocks noChangeArrowheads="1"/>
          </p:cNvSpPr>
          <p:nvPr/>
        </p:nvSpPr>
        <p:spPr bwMode="auto">
          <a:xfrm>
            <a:off x="1198563" y="1758950"/>
            <a:ext cx="666750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1pPr>
            <a:lvl2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2pPr>
            <a:lvl3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3pPr>
            <a:lvl4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4pPr>
            <a:lvl5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9pPr>
          </a:lstStyle>
          <a:p>
            <a:pPr algn="ctr"/>
            <a:r>
              <a:rPr altLang="zh-CN" lang="en-US" sz="2800">
                <a:solidFill>
                  <a:schemeClr val="bg1"/>
                </a:solidFill>
                <a:latin charset="-122" panose="02000000000000000000" pitchFamily="2" typeface="方正兰亭黑简体"/>
                <a:ea charset="-122" panose="02000000000000000000" pitchFamily="2" typeface="方正兰亭黑简体"/>
                <a:sym charset="-122" panose="02000000000000000000" pitchFamily="2" typeface="方正兰亭黑简体"/>
              </a:rPr>
              <a:t>03</a:t>
            </a:r>
          </a:p>
        </p:txBody>
      </p:sp>
      <p:sp>
        <p:nvSpPr>
          <p:cNvPr id="17434" name="文本框 29"/>
          <p:cNvSpPr>
            <a:spLocks noChangeArrowheads="1"/>
          </p:cNvSpPr>
          <p:nvPr/>
        </p:nvSpPr>
        <p:spPr bwMode="auto">
          <a:xfrm>
            <a:off x="1195388" y="3121025"/>
            <a:ext cx="666750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1pPr>
            <a:lvl2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2pPr>
            <a:lvl3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3pPr>
            <a:lvl4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4pPr>
            <a:lvl5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9pPr>
          </a:lstStyle>
          <a:p>
            <a:pPr algn="ctr"/>
            <a:r>
              <a:rPr altLang="zh-CN" lang="en-US" sz="2800">
                <a:solidFill>
                  <a:schemeClr val="bg1"/>
                </a:solidFill>
                <a:latin charset="-122" panose="02000000000000000000" pitchFamily="2" typeface="方正兰亭黑简体"/>
                <a:ea charset="-122" panose="02000000000000000000" pitchFamily="2" typeface="方正兰亭黑简体"/>
                <a:sym charset="-122" panose="02000000000000000000" pitchFamily="2" typeface="方正兰亭黑简体"/>
              </a:rPr>
              <a:t>12</a:t>
            </a:r>
          </a:p>
        </p:txBody>
      </p:sp>
      <p:sp>
        <p:nvSpPr>
          <p:cNvPr id="17435" name="文本框 30"/>
          <p:cNvSpPr>
            <a:spLocks noChangeArrowheads="1"/>
          </p:cNvSpPr>
          <p:nvPr/>
        </p:nvSpPr>
        <p:spPr bwMode="auto">
          <a:xfrm>
            <a:off x="1185863" y="4492625"/>
            <a:ext cx="666750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1pPr>
            <a:lvl2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2pPr>
            <a:lvl3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3pPr>
            <a:lvl4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4pPr>
            <a:lvl5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9pPr>
          </a:lstStyle>
          <a:p>
            <a:pPr algn="ctr"/>
            <a:r>
              <a:rPr altLang="zh-CN" lang="en-US" sz="2800">
                <a:solidFill>
                  <a:schemeClr val="bg1"/>
                </a:solidFill>
                <a:latin charset="-122" panose="02000000000000000000" pitchFamily="2" typeface="方正兰亭黑简体"/>
                <a:ea charset="-122" panose="02000000000000000000" pitchFamily="2" typeface="方正兰亭黑简体"/>
                <a:sym charset="-122" panose="02000000000000000000" pitchFamily="2" typeface="方正兰亭黑简体"/>
              </a:rPr>
              <a:t>19</a:t>
            </a:r>
          </a:p>
        </p:txBody>
      </p:sp>
      <p:sp>
        <p:nvSpPr>
          <p:cNvPr id="17436" name="文本框 31"/>
          <p:cNvSpPr>
            <a:spLocks noChangeArrowheads="1"/>
          </p:cNvSpPr>
          <p:nvPr/>
        </p:nvSpPr>
        <p:spPr bwMode="auto">
          <a:xfrm>
            <a:off x="1924050" y="1587500"/>
            <a:ext cx="4413250" cy="118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1pPr>
            <a:lvl2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2pPr>
            <a:lvl3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3pPr>
            <a:lvl4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4pPr>
            <a:lvl5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9pPr>
          </a:lstStyle>
          <a:p>
            <a:pPr>
              <a:lnSpc>
                <a:spcPct val="150000"/>
              </a:lnSpc>
            </a:pPr>
            <a:r>
              <a:rPr altLang="en-US" lang="zh-CN" smtClean="0" sz="1600">
                <a:solidFill>
                  <a:srgbClr val="000000"/>
                </a:solidFill>
                <a:latin charset="-122" panose="02010600030101010101" pitchFamily="2" typeface="等线"/>
                <a:sym charset="-122" panose="02010600030101010101" pitchFamily="2" typeface="等线"/>
              </a:rPr>
              <a:t>点击输入简要文字内容，文字内容需概括精炼，不用多余的文字修饰，言简意赅的说明该项内容。.</a:t>
            </a:r>
          </a:p>
        </p:txBody>
      </p:sp>
      <p:sp>
        <p:nvSpPr>
          <p:cNvPr id="17437" name="文本框 32"/>
          <p:cNvSpPr>
            <a:spLocks noChangeArrowheads="1"/>
          </p:cNvSpPr>
          <p:nvPr/>
        </p:nvSpPr>
        <p:spPr bwMode="auto">
          <a:xfrm>
            <a:off x="1936750" y="2928938"/>
            <a:ext cx="4413250" cy="118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1pPr>
            <a:lvl2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2pPr>
            <a:lvl3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3pPr>
            <a:lvl4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4pPr>
            <a:lvl5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9pPr>
          </a:lstStyle>
          <a:p>
            <a:pPr>
              <a:lnSpc>
                <a:spcPct val="150000"/>
              </a:lnSpc>
            </a:pPr>
            <a:r>
              <a:rPr altLang="en-US" lang="zh-CN" smtClean="0" sz="1600">
                <a:solidFill>
                  <a:srgbClr val="000000"/>
                </a:solidFill>
                <a:latin charset="-122" panose="02010600030101010101" pitchFamily="2" typeface="等线"/>
                <a:sym charset="-122" panose="02010600030101010101" pitchFamily="2" typeface="等线"/>
              </a:rPr>
              <a:t>点击输入简要文字内容，文字内容需概括精炼，不用多余的文字修饰，言简意赅的说明该项内容。.</a:t>
            </a:r>
          </a:p>
        </p:txBody>
      </p:sp>
      <p:sp>
        <p:nvSpPr>
          <p:cNvPr id="17438" name="文本框 33"/>
          <p:cNvSpPr>
            <a:spLocks noChangeArrowheads="1"/>
          </p:cNvSpPr>
          <p:nvPr/>
        </p:nvSpPr>
        <p:spPr bwMode="auto">
          <a:xfrm>
            <a:off x="1924050" y="4273550"/>
            <a:ext cx="4413250" cy="118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1pPr>
            <a:lvl2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2pPr>
            <a:lvl3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3pPr>
            <a:lvl4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4pPr>
            <a:lvl5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9pPr>
          </a:lstStyle>
          <a:p>
            <a:pPr>
              <a:lnSpc>
                <a:spcPct val="150000"/>
              </a:lnSpc>
            </a:pPr>
            <a:r>
              <a:rPr altLang="en-US" lang="zh-CN" smtClean="0" sz="1600">
                <a:solidFill>
                  <a:srgbClr val="000000"/>
                </a:solidFill>
                <a:latin charset="-122" panose="02010600030101010101" pitchFamily="2" typeface="等线"/>
                <a:sym charset="-122" panose="02010600030101010101" pitchFamily="2" typeface="等线"/>
              </a:rPr>
              <a:t>点击输入简要文字内容，文字内容需概括精炼，不用多余的文字修饰，言简意赅的说明该项内容。.</a:t>
            </a:r>
          </a:p>
        </p:txBody>
      </p:sp>
      <p:sp>
        <p:nvSpPr>
          <p:cNvPr id="17439" name="文本框 34"/>
          <p:cNvSpPr>
            <a:spLocks noChangeArrowheads="1"/>
          </p:cNvSpPr>
          <p:nvPr/>
        </p:nvSpPr>
        <p:spPr bwMode="auto">
          <a:xfrm>
            <a:off x="6518274" y="2898775"/>
            <a:ext cx="1165225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1pPr>
            <a:lvl2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2pPr>
            <a:lvl3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3pPr>
            <a:lvl4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4pPr>
            <a:lvl5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9pPr>
          </a:lstStyle>
          <a:p>
            <a:pPr algn="ctr">
              <a:lnSpc>
                <a:spcPct val="150000"/>
              </a:lnSpc>
            </a:pPr>
            <a:r>
              <a:rPr altLang="zh-CN" lang="en-US" sz="1600">
                <a:solidFill>
                  <a:schemeClr val="bg1"/>
                </a:solidFill>
                <a:latin charset="-122" panose="02000000000000000000" pitchFamily="2" typeface="方正兰亭粗黑_GBK"/>
                <a:ea charset="-122" panose="02000000000000000000" pitchFamily="2" typeface="方正兰亭粗黑_GBK"/>
                <a:sym charset="-122" panose="02000000000000000000" pitchFamily="2" typeface="方正兰亭粗黑_GBK"/>
              </a:rPr>
              <a:t>KEY</a:t>
            </a:r>
          </a:p>
          <a:p>
            <a:pPr algn="ctr">
              <a:lnSpc>
                <a:spcPct val="150000"/>
              </a:lnSpc>
            </a:pPr>
            <a:r>
              <a:rPr altLang="zh-CN" lang="en-US" sz="1600">
                <a:solidFill>
                  <a:schemeClr val="bg1"/>
                </a:solidFill>
                <a:latin charset="-122" panose="02000000000000000000" pitchFamily="2" typeface="方正兰亭粗黑_GBK"/>
                <a:ea charset="-122" panose="02000000000000000000" pitchFamily="2" typeface="方正兰亭粗黑_GBK"/>
                <a:sym charset="-122" panose="02000000000000000000" pitchFamily="2" typeface="方正兰亭粗黑_GBK"/>
              </a:rPr>
              <a:t>WORDS</a:t>
            </a:r>
          </a:p>
        </p:txBody>
      </p:sp>
      <p:pic>
        <p:nvPicPr>
          <p:cNvPr id="17440" name="图片 36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7499350" y="2351088"/>
            <a:ext cx="669925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41" name="文本框 37"/>
          <p:cNvSpPr>
            <a:spLocks noChangeArrowheads="1"/>
          </p:cNvSpPr>
          <p:nvPr/>
        </p:nvSpPr>
        <p:spPr bwMode="auto">
          <a:xfrm>
            <a:off x="8013699" y="3078163"/>
            <a:ext cx="1460500" cy="1005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1pPr>
            <a:lvl2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2pPr>
            <a:lvl3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3pPr>
            <a:lvl4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4pPr>
            <a:lvl5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9pPr>
          </a:lstStyle>
          <a:p>
            <a:pPr algn="ctr">
              <a:lnSpc>
                <a:spcPct val="150000"/>
              </a:lnSpc>
            </a:pPr>
            <a:r>
              <a:rPr altLang="zh-CN" lang="en-US" sz="2000">
                <a:solidFill>
                  <a:schemeClr val="bg1"/>
                </a:solidFill>
                <a:latin charset="-122" panose="02000000000000000000" pitchFamily="2" typeface="方正兰亭粗黑_GBK"/>
                <a:ea charset="-122" panose="02000000000000000000" pitchFamily="2" typeface="方正兰亭粗黑_GBK"/>
                <a:sym charset="-122" panose="02000000000000000000" pitchFamily="2" typeface="方正兰亭粗黑_GBK"/>
              </a:rPr>
              <a:t>KEY</a:t>
            </a:r>
          </a:p>
          <a:p>
            <a:pPr algn="ctr">
              <a:lnSpc>
                <a:spcPct val="150000"/>
              </a:lnSpc>
            </a:pPr>
            <a:r>
              <a:rPr altLang="zh-CN" lang="en-US" sz="2000">
                <a:solidFill>
                  <a:schemeClr val="bg1"/>
                </a:solidFill>
                <a:latin charset="-122" panose="02000000000000000000" pitchFamily="2" typeface="方正兰亭粗黑_GBK"/>
                <a:ea charset="-122" panose="02000000000000000000" pitchFamily="2" typeface="方正兰亭粗黑_GBK"/>
                <a:sym charset="-122" panose="02000000000000000000" pitchFamily="2" typeface="方正兰亭粗黑_GBK"/>
              </a:rPr>
              <a:t>WORDS</a:t>
            </a:r>
          </a:p>
        </p:txBody>
      </p:sp>
      <p:pic>
        <p:nvPicPr>
          <p:cNvPr id="17442" name="图片 38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9626600" y="2759075"/>
            <a:ext cx="715963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43" name="图片 39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0629900" y="2325688"/>
            <a:ext cx="658813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44" name="文本框 40"/>
          <p:cNvSpPr>
            <a:spLocks noChangeArrowheads="1"/>
          </p:cNvSpPr>
          <p:nvPr/>
        </p:nvSpPr>
        <p:spPr bwMode="auto">
          <a:xfrm>
            <a:off x="9979024" y="3843338"/>
            <a:ext cx="1165225" cy="73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1pPr>
            <a:lvl2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2pPr>
            <a:lvl3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3pPr>
            <a:lvl4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4pPr>
            <a:lvl5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9pPr>
          </a:lstStyle>
          <a:p>
            <a:pPr algn="ctr">
              <a:lnSpc>
                <a:spcPct val="150000"/>
              </a:lnSpc>
            </a:pPr>
            <a:r>
              <a:rPr altLang="zh-CN" lang="en-US" sz="1400">
                <a:solidFill>
                  <a:schemeClr val="bg1"/>
                </a:solidFill>
                <a:latin charset="-122" panose="02000000000000000000" pitchFamily="2" typeface="方正兰亭粗黑_GBK"/>
                <a:ea charset="-122" panose="02000000000000000000" pitchFamily="2" typeface="方正兰亭粗黑_GBK"/>
                <a:sym charset="-122" panose="02000000000000000000" pitchFamily="2" typeface="方正兰亭粗黑_GBK"/>
              </a:rPr>
              <a:t>KEY</a:t>
            </a:r>
          </a:p>
          <a:p>
            <a:pPr algn="ctr">
              <a:lnSpc>
                <a:spcPct val="150000"/>
              </a:lnSpc>
            </a:pPr>
            <a:r>
              <a:rPr altLang="zh-CN" lang="en-US" sz="1400">
                <a:solidFill>
                  <a:schemeClr val="bg1"/>
                </a:solidFill>
                <a:latin charset="-122" panose="02000000000000000000" pitchFamily="2" typeface="方正兰亭粗黑_GBK"/>
                <a:ea charset="-122" panose="02000000000000000000" pitchFamily="2" typeface="方正兰亭粗黑_GBK"/>
                <a:sym charset="-122" panose="02000000000000000000" pitchFamily="2" typeface="方正兰亭粗黑_GBK"/>
              </a:rPr>
              <a:t>WORDS</a:t>
            </a:r>
          </a:p>
        </p:txBody>
      </p:sp>
    </p:spTree>
  </p:cSld>
  <p:clrMapOvr>
    <a:masterClrMapping/>
  </p:clrMapOvr>
  <p:transition/>
  <p:timing/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8433" name="等腰三角形 6"/>
          <p:cNvSpPr>
            <a:spLocks noChangeArrowheads="1"/>
          </p:cNvSpPr>
          <p:nvPr/>
        </p:nvSpPr>
        <p:spPr bwMode="auto">
          <a:xfrm flipV="1">
            <a:off x="9783763" y="2325688"/>
            <a:ext cx="2008187" cy="1731962"/>
          </a:xfrm>
          <a:prstGeom prst="triangle">
            <a:avLst>
              <a:gd fmla="val 50000" name="adj"/>
            </a:avLst>
          </a:prstGeom>
          <a:noFill/>
          <a:ln w="38100">
            <a:solidFill>
              <a:srgbClr val="0498A5"/>
            </a:solidFill>
            <a:beve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1pPr>
            <a:lvl2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2pPr>
            <a:lvl3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3pPr>
            <a:lvl4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4pPr>
            <a:lvl5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9pPr>
          </a:lstStyle>
          <a:p>
            <a:pPr algn="ctr"/>
            <a:endParaRPr altLang="en-US" lang="zh-CN">
              <a:solidFill>
                <a:srgbClr val="FFFFFF"/>
              </a:solidFill>
              <a:latin charset="-122" panose="02010600030101010101" pitchFamily="2" typeface="等线"/>
              <a:sym charset="-122" panose="02010600030101010101" pitchFamily="2" typeface="等线"/>
            </a:endParaRPr>
          </a:p>
        </p:txBody>
      </p:sp>
      <p:sp>
        <p:nvSpPr>
          <p:cNvPr id="18434" name="等腰三角形 5"/>
          <p:cNvSpPr>
            <a:spLocks noChangeArrowheads="1"/>
          </p:cNvSpPr>
          <p:nvPr/>
        </p:nvSpPr>
        <p:spPr bwMode="auto">
          <a:xfrm flipV="1">
            <a:off x="6826250" y="1449388"/>
            <a:ext cx="4565650" cy="4514850"/>
          </a:xfrm>
          <a:prstGeom prst="triangle">
            <a:avLst>
              <a:gd fmla="val 50000" name="adj"/>
            </a:avLst>
          </a:prstGeom>
          <a:noFill/>
          <a:ln w="57150">
            <a:solidFill>
              <a:srgbClr val="707029">
                <a:alpha val="64999"/>
              </a:srgbClr>
            </a:solidFill>
            <a:beve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1pPr>
            <a:lvl2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2pPr>
            <a:lvl3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3pPr>
            <a:lvl4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4pPr>
            <a:lvl5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9pPr>
          </a:lstStyle>
          <a:p>
            <a:pPr algn="ctr"/>
            <a:endParaRPr altLang="en-US" lang="zh-CN">
              <a:solidFill>
                <a:srgbClr val="FFFFFF"/>
              </a:solidFill>
              <a:latin charset="-122" panose="02010600030101010101" pitchFamily="2" typeface="等线"/>
              <a:sym charset="-122" panose="02010600030101010101" pitchFamily="2" typeface="等线"/>
            </a:endParaRPr>
          </a:p>
        </p:txBody>
      </p:sp>
      <p:sp>
        <p:nvSpPr>
          <p:cNvPr id="18435" name="等腰三角形 7"/>
          <p:cNvSpPr>
            <a:spLocks noChangeArrowheads="1"/>
          </p:cNvSpPr>
          <p:nvPr/>
        </p:nvSpPr>
        <p:spPr bwMode="auto">
          <a:xfrm flipV="1">
            <a:off x="9036050" y="4508500"/>
            <a:ext cx="2555875" cy="2201863"/>
          </a:xfrm>
          <a:prstGeom prst="triangle">
            <a:avLst>
              <a:gd fmla="val 50000" name="adj"/>
            </a:avLst>
          </a:prstGeom>
          <a:noFill/>
          <a:ln w="12700">
            <a:solidFill>
              <a:srgbClr val="B2AD4E"/>
            </a:solidFill>
            <a:beve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1pPr>
            <a:lvl2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2pPr>
            <a:lvl3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3pPr>
            <a:lvl4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4pPr>
            <a:lvl5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9pPr>
          </a:lstStyle>
          <a:p>
            <a:pPr algn="ctr"/>
            <a:endParaRPr altLang="en-US" lang="zh-CN">
              <a:solidFill>
                <a:srgbClr val="FFFFFF"/>
              </a:solidFill>
              <a:latin charset="-122" panose="02010600030101010101" pitchFamily="2" typeface="等线"/>
              <a:sym charset="-122" panose="02010600030101010101" pitchFamily="2" typeface="等线"/>
            </a:endParaRPr>
          </a:p>
        </p:txBody>
      </p:sp>
      <p:pic>
        <p:nvPicPr>
          <p:cNvPr id="18436" name="图片 4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l="15926" r="32281" t="4375"/>
          <a:stretch>
            <a:fillRect/>
          </a:stretch>
        </p:blipFill>
        <p:spPr bwMode="auto">
          <a:xfrm>
            <a:off x="6610350" y="0"/>
            <a:ext cx="5581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文本框 8"/>
          <p:cNvSpPr>
            <a:spLocks noChangeArrowheads="1"/>
          </p:cNvSpPr>
          <p:nvPr/>
        </p:nvSpPr>
        <p:spPr bwMode="auto">
          <a:xfrm>
            <a:off x="8635999" y="1543050"/>
            <a:ext cx="2555875" cy="3733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1pPr>
            <a:lvl2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2pPr>
            <a:lvl3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3pPr>
            <a:lvl4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4pPr>
            <a:lvl5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9pPr>
          </a:lstStyle>
          <a:p>
            <a:pPr algn="ctr"/>
            <a:r>
              <a:rPr altLang="zh-CN" lang="en-US" sz="23900">
                <a:solidFill>
                  <a:schemeClr val="bg1"/>
                </a:solidFill>
                <a:latin charset="-122" panose="02000000000000000000" pitchFamily="2" typeface="方正兰亭粗黑_GBK"/>
                <a:ea charset="-122" panose="02000000000000000000" pitchFamily="2" typeface="方正兰亭粗黑_GBK"/>
                <a:sym charset="-122" pitchFamily="1" typeface="经典繁毛楷"/>
              </a:rPr>
              <a:t>4</a:t>
            </a:r>
          </a:p>
        </p:txBody>
      </p:sp>
      <p:grpSp>
        <p:nvGrpSpPr>
          <p:cNvPr id="18438" name="组合 19"/>
          <p:cNvGrpSpPr/>
          <p:nvPr/>
        </p:nvGrpSpPr>
        <p:grpSpPr>
          <a:xfrm>
            <a:off x="630238" y="2397125"/>
            <a:ext cx="5795962" cy="2063751"/>
            <a:chExt cx="5795831" cy="2063386"/>
          </a:xfrm>
        </p:grpSpPr>
        <p:sp>
          <p:nvSpPr>
            <p:cNvPr id="18439" name="直接连接符 10"/>
            <p:cNvSpPr>
              <a:spLocks noChangeShapeType="1"/>
            </p:cNvSpPr>
            <p:nvPr/>
          </p:nvSpPr>
          <p:spPr bwMode="auto">
            <a:xfrm>
              <a:off x="400050" y="0"/>
              <a:ext cx="4981666" cy="1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bevel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8440" name="文本框 14"/>
            <p:cNvSpPr>
              <a:spLocks noChangeArrowheads="1"/>
            </p:cNvSpPr>
            <p:nvPr/>
          </p:nvSpPr>
          <p:spPr bwMode="auto">
            <a:xfrm>
              <a:off x="0" y="131852"/>
              <a:ext cx="5795831" cy="6399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1pPr>
              <a:lvl2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2pPr>
              <a:lvl3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3pPr>
              <a:lvl4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4pPr>
              <a:lvl5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9pPr>
            </a:lstStyle>
            <a:p>
              <a:pPr algn="ctr"/>
              <a:r>
                <a:rPr altLang="en-US" lang="zh-CN" sz="3600">
                  <a:solidFill>
                    <a:srgbClr val="000000"/>
                  </a:solidFill>
                  <a:latin charset="-122" panose="02000000000000000000" pitchFamily="2" typeface="方正兰亭黑简体"/>
                  <a:ea charset="-122" panose="02000000000000000000" pitchFamily="2" typeface="方正兰亭黑简体"/>
                  <a:sym charset="-122" panose="02000000000000000000" pitchFamily="2" typeface="方正兰亭黑简体"/>
                </a:rPr>
                <a:t>请在此输入您的章节标题</a:t>
              </a:r>
            </a:p>
          </p:txBody>
        </p:sp>
        <p:sp>
          <p:nvSpPr>
            <p:cNvPr id="18441" name="直接连接符 17"/>
            <p:cNvSpPr>
              <a:spLocks noChangeShapeType="1"/>
            </p:cNvSpPr>
            <p:nvPr/>
          </p:nvSpPr>
          <p:spPr bwMode="auto">
            <a:xfrm>
              <a:off x="400050" y="2063385"/>
              <a:ext cx="4981666" cy="1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bevel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8442" name="文本框 18"/>
            <p:cNvSpPr>
              <a:spLocks noChangeArrowheads="1"/>
            </p:cNvSpPr>
            <p:nvPr/>
          </p:nvSpPr>
          <p:spPr bwMode="auto">
            <a:xfrm>
              <a:off x="313479" y="778183"/>
              <a:ext cx="5168871" cy="8228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1pPr>
              <a:lvl2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2pPr>
              <a:lvl3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3pPr>
              <a:lvl4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4pPr>
              <a:lvl5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altLang="en-US" lang="zh-CN" smtClean="0" sz="1600">
                  <a:solidFill>
                    <a:srgbClr val="000000"/>
                  </a:solidFill>
                  <a:latin charset="-122" panose="02010600030101010101" pitchFamily="2" typeface="等线"/>
                  <a:sym charset="-122" panose="02010600030101010101" pitchFamily="2" typeface="等线"/>
                </a:rPr>
                <a:t>点击输入简要文字内容，文字内容需概括精炼，不用多余的文字修饰，言简意赅的说明该项内容。</a:t>
              </a:r>
            </a:p>
          </p:txBody>
        </p:sp>
      </p:grpSp>
    </p:spTree>
  </p:cSld>
  <p:clrMapOvr>
    <a:masterClrMapping/>
  </p:clrMapOvr>
  <p:transition/>
  <p:timing/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9457" name="组合 5"/>
          <p:cNvGrpSpPr/>
          <p:nvPr/>
        </p:nvGrpSpPr>
        <p:grpSpPr>
          <a:xfrm>
            <a:off x="0" y="-41275"/>
            <a:ext cx="6669088" cy="1303338"/>
            <a:chExt cx="6669552" cy="1304243"/>
          </a:xfrm>
        </p:grpSpPr>
        <p:sp>
          <p:nvSpPr>
            <p:cNvPr id="19458" name="等腰三角形 6"/>
            <p:cNvSpPr>
              <a:spLocks noChangeArrowheads="1"/>
            </p:cNvSpPr>
            <p:nvPr/>
          </p:nvSpPr>
          <p:spPr bwMode="auto">
            <a:xfrm flipV="1">
              <a:off x="7496" y="261610"/>
              <a:ext cx="832662" cy="823414"/>
            </a:xfrm>
            <a:prstGeom prst="triangle">
              <a:avLst>
                <a:gd fmla="val 50000" name="adj"/>
              </a:avLst>
            </a:prstGeom>
            <a:noFill/>
            <a:ln w="57150">
              <a:solidFill>
                <a:srgbClr val="2A555B"/>
              </a:solidFill>
              <a:beve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1pPr>
              <a:lvl2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2pPr>
              <a:lvl3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3pPr>
              <a:lvl4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4pPr>
              <a:lvl5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9pPr>
            </a:lstStyle>
            <a:p>
              <a:pPr algn="ctr"/>
              <a:endParaRPr altLang="en-US" lang="zh-CN">
                <a:solidFill>
                  <a:srgbClr val="2A555B"/>
                </a:solidFill>
                <a:latin charset="-122" panose="02010600030101010101" pitchFamily="2" typeface="等线"/>
                <a:sym charset="-122" panose="02010600030101010101" pitchFamily="2" typeface="等线"/>
              </a:endParaRPr>
            </a:p>
          </p:txBody>
        </p:sp>
        <p:sp>
          <p:nvSpPr>
            <p:cNvPr id="19459" name="等腰三角形 7"/>
            <p:cNvSpPr>
              <a:spLocks noChangeArrowheads="1"/>
            </p:cNvSpPr>
            <p:nvPr/>
          </p:nvSpPr>
          <p:spPr bwMode="auto">
            <a:xfrm flipV="1">
              <a:off x="278685" y="480829"/>
              <a:ext cx="832662" cy="823414"/>
            </a:xfrm>
            <a:prstGeom prst="triangle">
              <a:avLst>
                <a:gd fmla="val 50000" name="adj"/>
              </a:avLst>
            </a:prstGeom>
            <a:noFill/>
            <a:ln w="57150">
              <a:solidFill>
                <a:srgbClr val="707029">
                  <a:alpha val="64999"/>
                </a:srgbClr>
              </a:solidFill>
              <a:beve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1pPr>
              <a:lvl2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2pPr>
              <a:lvl3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3pPr>
              <a:lvl4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4pPr>
              <a:lvl5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9pPr>
            </a:lstStyle>
            <a:p>
              <a:pPr algn="ctr"/>
              <a:endParaRPr altLang="en-US" lang="zh-CN">
                <a:solidFill>
                  <a:srgbClr val="FFFFFF"/>
                </a:solidFill>
                <a:latin charset="-122" panose="02010600030101010101" pitchFamily="2" typeface="等线"/>
                <a:sym charset="-122" panose="02010600030101010101" pitchFamily="2" typeface="等线"/>
              </a:endParaRPr>
            </a:p>
          </p:txBody>
        </p:sp>
        <p:pic>
          <p:nvPicPr>
            <p:cNvPr id="19460" name="图片 8"/>
            <p:cNvPicPr>
              <a:picLocks noChangeArrowheads="1"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rcRect l="28754" r="23984" t="50206"/>
            <a:stretch>
              <a:fillRect/>
            </a:stretch>
          </p:blipFill>
          <p:spPr bwMode="auto">
            <a:xfrm>
              <a:off x="0" y="0"/>
              <a:ext cx="1799771" cy="1261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61" name="文本框 9"/>
            <p:cNvSpPr>
              <a:spLocks noChangeArrowheads="1"/>
            </p:cNvSpPr>
            <p:nvPr/>
          </p:nvSpPr>
          <p:spPr bwMode="auto">
            <a:xfrm>
              <a:off x="1807267" y="203737"/>
              <a:ext cx="4862285" cy="518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1pPr>
              <a:lvl2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2pPr>
              <a:lvl3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3pPr>
              <a:lvl4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4pPr>
              <a:lvl5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9pPr>
            </a:lstStyle>
            <a:p>
              <a:r>
                <a:rPr altLang="en-US" lang="zh-CN" sz="2800">
                  <a:solidFill>
                    <a:srgbClr val="2A555B"/>
                  </a:solidFill>
                  <a:latin charset="-122" panose="02000000000000000000" pitchFamily="2" typeface="方正兰亭粗黑_GBK"/>
                  <a:ea charset="-122" panose="02000000000000000000" pitchFamily="2" typeface="方正兰亭粗黑_GBK"/>
                  <a:sym charset="-122" panose="02000000000000000000" pitchFamily="2" typeface="方正兰亭粗黑_GBK"/>
                </a:rPr>
                <a:t>请在此输入您的章节标题</a:t>
              </a:r>
            </a:p>
          </p:txBody>
        </p:sp>
        <p:sp>
          <p:nvSpPr>
            <p:cNvPr id="19462" name="文本框 10"/>
            <p:cNvSpPr>
              <a:spLocks noChangeArrowheads="1"/>
            </p:cNvSpPr>
            <p:nvPr/>
          </p:nvSpPr>
          <p:spPr bwMode="auto">
            <a:xfrm>
              <a:off x="596997" y="109585"/>
              <a:ext cx="832662" cy="640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1pPr>
              <a:lvl2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2pPr>
              <a:lvl3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3pPr>
              <a:lvl4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4pPr>
              <a:lvl5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9pPr>
            </a:lstStyle>
            <a:p>
              <a:pPr algn="ctr"/>
              <a:r>
                <a:rPr altLang="zh-CN" lang="en-US" sz="3600">
                  <a:solidFill>
                    <a:schemeClr val="bg1"/>
                  </a:solidFill>
                  <a:latin charset="-122" panose="02000000000000000000" pitchFamily="2" typeface="方正兰亭粗黑_GBK"/>
                  <a:ea charset="-122" panose="02000000000000000000" pitchFamily="2" typeface="方正兰亭粗黑_GBK"/>
                  <a:sym charset="-122" panose="02000000000000000000" pitchFamily="2" typeface="方正兰亭粗黑_GBK"/>
                </a:rPr>
                <a:t>04</a:t>
              </a:r>
            </a:p>
          </p:txBody>
        </p:sp>
      </p:grpSp>
      <p:pic>
        <p:nvPicPr>
          <p:cNvPr id="19463" name="图片 11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21051" r="50000" t="16125"/>
          <a:stretch>
            <a:fillRect/>
          </a:stretch>
        </p:blipFill>
        <p:spPr bwMode="auto">
          <a:xfrm>
            <a:off x="9356725" y="1400175"/>
            <a:ext cx="2835275" cy="545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4" name="椭圆 20"/>
          <p:cNvSpPr>
            <a:spLocks noChangeArrowheads="1"/>
          </p:cNvSpPr>
          <p:nvPr/>
        </p:nvSpPr>
        <p:spPr bwMode="auto">
          <a:xfrm>
            <a:off x="2247900" y="2990850"/>
            <a:ext cx="1047750" cy="1047750"/>
          </a:xfrm>
          <a:prstGeom prst="ellipse">
            <a:avLst/>
          </a:prstGeom>
          <a:solidFill>
            <a:srgbClr val="2A555B"/>
          </a:solidFill>
          <a:ln>
            <a:noFill/>
          </a:ln>
          <a:extLst>
            <a:ext uri="{91240B29-F687-4F45-9708-019B960494DF}">
              <a14:hiddenLine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1pPr>
            <a:lvl2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2pPr>
            <a:lvl3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3pPr>
            <a:lvl4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4pPr>
            <a:lvl5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9pPr>
          </a:lstStyle>
          <a:p>
            <a:pPr algn="ctr"/>
            <a:endParaRPr altLang="en-US" lang="zh-CN">
              <a:solidFill>
                <a:srgbClr val="FFFFFF"/>
              </a:solidFill>
              <a:latin charset="-122" panose="02010600030101010101" pitchFamily="2" typeface="等线"/>
              <a:sym charset="-122" panose="02010600030101010101" pitchFamily="2" typeface="等线"/>
            </a:endParaRPr>
          </a:p>
        </p:txBody>
      </p:sp>
      <p:sp>
        <p:nvSpPr>
          <p:cNvPr id="19465" name="椭圆 21"/>
          <p:cNvSpPr>
            <a:spLocks noChangeArrowheads="1"/>
          </p:cNvSpPr>
          <p:nvPr/>
        </p:nvSpPr>
        <p:spPr bwMode="auto">
          <a:xfrm>
            <a:off x="4400550" y="2990850"/>
            <a:ext cx="1047750" cy="1047750"/>
          </a:xfrm>
          <a:prstGeom prst="ellipse">
            <a:avLst/>
          </a:prstGeom>
          <a:solidFill>
            <a:srgbClr val="42BAC8"/>
          </a:solidFill>
          <a:ln>
            <a:noFill/>
          </a:ln>
          <a:extLst>
            <a:ext uri="{91240B29-F687-4F45-9708-019B960494DF}">
              <a14:hiddenLine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1pPr>
            <a:lvl2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2pPr>
            <a:lvl3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3pPr>
            <a:lvl4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4pPr>
            <a:lvl5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9pPr>
          </a:lstStyle>
          <a:p>
            <a:pPr algn="ctr"/>
            <a:endParaRPr altLang="en-US" lang="zh-CN">
              <a:solidFill>
                <a:srgbClr val="FFFFFF"/>
              </a:solidFill>
              <a:latin charset="-122" panose="02010600030101010101" pitchFamily="2" typeface="等线"/>
              <a:sym charset="-122" panose="02010600030101010101" pitchFamily="2" typeface="等线"/>
            </a:endParaRPr>
          </a:p>
        </p:txBody>
      </p:sp>
      <p:sp>
        <p:nvSpPr>
          <p:cNvPr id="19466" name="椭圆 22"/>
          <p:cNvSpPr>
            <a:spLocks noChangeArrowheads="1"/>
          </p:cNvSpPr>
          <p:nvPr/>
        </p:nvSpPr>
        <p:spPr bwMode="auto">
          <a:xfrm>
            <a:off x="6553200" y="2990850"/>
            <a:ext cx="1047750" cy="1047750"/>
          </a:xfrm>
          <a:prstGeom prst="ellipse">
            <a:avLst/>
          </a:prstGeom>
          <a:solidFill>
            <a:srgbClr val="2A555B"/>
          </a:solidFill>
          <a:ln>
            <a:noFill/>
          </a:ln>
          <a:extLst>
            <a:ext uri="{91240B29-F687-4F45-9708-019B960494DF}">
              <a14:hiddenLine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1pPr>
            <a:lvl2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2pPr>
            <a:lvl3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3pPr>
            <a:lvl4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4pPr>
            <a:lvl5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9pPr>
          </a:lstStyle>
          <a:p>
            <a:pPr algn="ctr"/>
            <a:endParaRPr altLang="en-US" lang="zh-CN">
              <a:solidFill>
                <a:srgbClr val="FFFFFF"/>
              </a:solidFill>
              <a:latin charset="-122" panose="02010600030101010101" pitchFamily="2" typeface="等线"/>
              <a:sym charset="-122" panose="02010600030101010101" pitchFamily="2" typeface="等线"/>
            </a:endParaRPr>
          </a:p>
        </p:txBody>
      </p:sp>
      <p:sp>
        <p:nvSpPr>
          <p:cNvPr id="19467" name="椭圆 23"/>
          <p:cNvSpPr>
            <a:spLocks noChangeArrowheads="1"/>
          </p:cNvSpPr>
          <p:nvPr/>
        </p:nvSpPr>
        <p:spPr bwMode="auto">
          <a:xfrm>
            <a:off x="8705850" y="2990850"/>
            <a:ext cx="1047750" cy="1047750"/>
          </a:xfrm>
          <a:prstGeom prst="ellipse">
            <a:avLst/>
          </a:prstGeom>
          <a:solidFill>
            <a:srgbClr val="42BAC8"/>
          </a:solidFill>
          <a:ln>
            <a:noFill/>
          </a:ln>
          <a:extLst>
            <a:ext uri="{91240B29-F687-4F45-9708-019B960494DF}">
              <a14:hiddenLine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1pPr>
            <a:lvl2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2pPr>
            <a:lvl3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3pPr>
            <a:lvl4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4pPr>
            <a:lvl5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9pPr>
          </a:lstStyle>
          <a:p>
            <a:pPr algn="ctr"/>
            <a:endParaRPr altLang="en-US" lang="zh-CN">
              <a:solidFill>
                <a:srgbClr val="FFFFFF"/>
              </a:solidFill>
              <a:latin charset="-122" panose="02010600030101010101" pitchFamily="2" typeface="等线"/>
              <a:sym charset="-122" panose="02010600030101010101" pitchFamily="2" typeface="等线"/>
            </a:endParaRPr>
          </a:p>
        </p:txBody>
      </p:sp>
      <p:sp>
        <p:nvSpPr>
          <p:cNvPr id="19468" name="直接连接符 25"/>
          <p:cNvSpPr>
            <a:spLocks noChangeShapeType="1"/>
          </p:cNvSpPr>
          <p:nvPr/>
        </p:nvSpPr>
        <p:spPr bwMode="auto">
          <a:xfrm>
            <a:off x="3295650" y="3514725"/>
            <a:ext cx="1104900" cy="0"/>
          </a:xfrm>
          <a:prstGeom prst="line">
            <a:avLst/>
          </a:prstGeom>
          <a:noFill/>
          <a:ln w="6350">
            <a:solidFill>
              <a:srgbClr val="A5A5A5"/>
            </a:solidFill>
            <a:bevel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19469" name="直接连接符 26"/>
          <p:cNvSpPr>
            <a:spLocks noChangeShapeType="1"/>
          </p:cNvSpPr>
          <p:nvPr/>
        </p:nvSpPr>
        <p:spPr bwMode="auto">
          <a:xfrm>
            <a:off x="5448300" y="3524250"/>
            <a:ext cx="1104900" cy="0"/>
          </a:xfrm>
          <a:prstGeom prst="line">
            <a:avLst/>
          </a:prstGeom>
          <a:noFill/>
          <a:ln w="6350">
            <a:solidFill>
              <a:srgbClr val="A5A5A5"/>
            </a:solidFill>
            <a:bevel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19470" name="直接连接符 27"/>
          <p:cNvSpPr>
            <a:spLocks noChangeShapeType="1"/>
          </p:cNvSpPr>
          <p:nvPr/>
        </p:nvSpPr>
        <p:spPr bwMode="auto">
          <a:xfrm>
            <a:off x="7600950" y="3524250"/>
            <a:ext cx="1098550" cy="9525"/>
          </a:xfrm>
          <a:prstGeom prst="line">
            <a:avLst/>
          </a:prstGeom>
          <a:noFill/>
          <a:ln w="6350">
            <a:solidFill>
              <a:srgbClr val="A5A5A5"/>
            </a:solidFill>
            <a:bevel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/>
          <a:lstStyle/>
          <a:p>
            <a:endParaRPr altLang="en-US" lang="zh-CN"/>
          </a:p>
        </p:txBody>
      </p:sp>
      <p:pic>
        <p:nvPicPr>
          <p:cNvPr id="19471" name="图片 33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478088" y="3295650"/>
            <a:ext cx="585787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2" name="图片 34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686300" y="3284538"/>
            <a:ext cx="4762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3" name="图片 35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816725" y="3328988"/>
            <a:ext cx="5207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4" name="图片 37"/>
          <p:cNvPicPr>
            <a:picLocks noChangeArrowheads="1"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8997950" y="3267075"/>
            <a:ext cx="46355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75" name="文本框 38"/>
          <p:cNvSpPr>
            <a:spLocks noChangeArrowheads="1"/>
          </p:cNvSpPr>
          <p:nvPr/>
        </p:nvSpPr>
        <p:spPr bwMode="auto">
          <a:xfrm>
            <a:off x="1773238" y="4176713"/>
            <a:ext cx="19954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1pPr>
            <a:lvl2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2pPr>
            <a:lvl3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3pPr>
            <a:lvl4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4pPr>
            <a:lvl5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9pPr>
          </a:lstStyle>
          <a:p>
            <a:pPr algn="ctr"/>
            <a:r>
              <a:rPr altLang="en-US" lang="zh-CN" smtClean="0" sz="2400">
                <a:solidFill>
                  <a:srgbClr val="000000"/>
                </a:solidFill>
                <a:latin charset="-122" panose="02000000000000000000" pitchFamily="2" typeface="方正兰亭黑简体"/>
                <a:ea charset="-122" panose="02000000000000000000" pitchFamily="2" typeface="方正兰亭黑简体"/>
                <a:sym charset="-122" panose="02000000000000000000" pitchFamily="2" typeface="方正兰亭黑简体"/>
              </a:rPr>
              <a:t>添加文字</a:t>
            </a:r>
          </a:p>
        </p:txBody>
      </p:sp>
      <p:sp>
        <p:nvSpPr>
          <p:cNvPr id="19476" name="文本框 39"/>
          <p:cNvSpPr>
            <a:spLocks noChangeArrowheads="1"/>
          </p:cNvSpPr>
          <p:nvPr/>
        </p:nvSpPr>
        <p:spPr bwMode="auto">
          <a:xfrm>
            <a:off x="1454150" y="4638675"/>
            <a:ext cx="2635250" cy="118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1pPr>
            <a:lvl2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2pPr>
            <a:lvl3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3pPr>
            <a:lvl4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4pPr>
            <a:lvl5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9pPr>
          </a:lstStyle>
          <a:p>
            <a:pPr algn="ctr">
              <a:lnSpc>
                <a:spcPct val="150000"/>
              </a:lnSpc>
            </a:pPr>
            <a:r>
              <a:rPr altLang="en-US" lang="zh-CN" smtClean="0" sz="1600">
                <a:solidFill>
                  <a:srgbClr val="000000"/>
                </a:solidFill>
                <a:latin charset="-122" panose="02010600030101010101" pitchFamily="2" typeface="等线"/>
                <a:sym charset="-122" panose="02010600030101010101" pitchFamily="2" typeface="等线"/>
              </a:rPr>
              <a:t>点击输入简要文字内容，文字内容需概括精炼，言简意赅的说明该项内容。</a:t>
            </a:r>
          </a:p>
        </p:txBody>
      </p:sp>
      <p:sp>
        <p:nvSpPr>
          <p:cNvPr id="19477" name="文本框 40"/>
          <p:cNvSpPr>
            <a:spLocks noChangeArrowheads="1"/>
          </p:cNvSpPr>
          <p:nvPr/>
        </p:nvSpPr>
        <p:spPr bwMode="auto">
          <a:xfrm>
            <a:off x="4010025" y="1254125"/>
            <a:ext cx="1997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1pPr>
            <a:lvl2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2pPr>
            <a:lvl3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3pPr>
            <a:lvl4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4pPr>
            <a:lvl5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9pPr>
          </a:lstStyle>
          <a:p>
            <a:pPr algn="ctr"/>
            <a:r>
              <a:rPr altLang="en-US" lang="zh-CN" smtClean="0" sz="2400">
                <a:solidFill>
                  <a:srgbClr val="000000"/>
                </a:solidFill>
                <a:latin charset="-122" panose="02000000000000000000" pitchFamily="2" typeface="方正兰亭黑简体"/>
                <a:ea charset="-122" panose="02000000000000000000" pitchFamily="2" typeface="方正兰亭黑简体"/>
                <a:sym charset="-122" panose="02000000000000000000" pitchFamily="2" typeface="方正兰亭黑简体"/>
              </a:rPr>
              <a:t>添加文字</a:t>
            </a:r>
          </a:p>
        </p:txBody>
      </p:sp>
      <p:sp>
        <p:nvSpPr>
          <p:cNvPr id="19478" name="文本框 41"/>
          <p:cNvSpPr>
            <a:spLocks noChangeArrowheads="1"/>
          </p:cNvSpPr>
          <p:nvPr/>
        </p:nvSpPr>
        <p:spPr bwMode="auto">
          <a:xfrm>
            <a:off x="3690938" y="1714500"/>
            <a:ext cx="2635250" cy="118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1pPr>
            <a:lvl2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2pPr>
            <a:lvl3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3pPr>
            <a:lvl4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4pPr>
            <a:lvl5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9pPr>
          </a:lstStyle>
          <a:p>
            <a:pPr algn="ctr">
              <a:lnSpc>
                <a:spcPct val="150000"/>
              </a:lnSpc>
            </a:pPr>
            <a:r>
              <a:rPr altLang="en-US" lang="zh-CN" smtClean="0" sz="1600">
                <a:solidFill>
                  <a:srgbClr val="000000"/>
                </a:solidFill>
                <a:latin charset="-122" panose="02010600030101010101" pitchFamily="2" typeface="等线"/>
                <a:sym charset="-122" panose="02010600030101010101" pitchFamily="2" typeface="等线"/>
              </a:rPr>
              <a:t>点击输入简要文字内容，文字内容需概括精炼，言简意赅的说明该项内容。</a:t>
            </a:r>
          </a:p>
        </p:txBody>
      </p:sp>
      <p:sp>
        <p:nvSpPr>
          <p:cNvPr id="19479" name="文本框 42"/>
          <p:cNvSpPr>
            <a:spLocks noChangeArrowheads="1"/>
          </p:cNvSpPr>
          <p:nvPr/>
        </p:nvSpPr>
        <p:spPr bwMode="auto">
          <a:xfrm>
            <a:off x="6084889" y="4176713"/>
            <a:ext cx="19954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1pPr>
            <a:lvl2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2pPr>
            <a:lvl3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3pPr>
            <a:lvl4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4pPr>
            <a:lvl5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9pPr>
          </a:lstStyle>
          <a:p>
            <a:pPr algn="ctr"/>
            <a:r>
              <a:rPr altLang="en-US" lang="zh-CN" smtClean="0" sz="2400">
                <a:solidFill>
                  <a:srgbClr val="000000"/>
                </a:solidFill>
                <a:latin charset="-122" panose="02000000000000000000" pitchFamily="2" typeface="方正兰亭黑简体"/>
                <a:ea charset="-122" panose="02000000000000000000" pitchFamily="2" typeface="方正兰亭黑简体"/>
                <a:sym charset="-122" panose="02000000000000000000" pitchFamily="2" typeface="方正兰亭黑简体"/>
              </a:rPr>
              <a:t>添加文字</a:t>
            </a:r>
          </a:p>
        </p:txBody>
      </p:sp>
      <p:sp>
        <p:nvSpPr>
          <p:cNvPr id="19480" name="文本框 43"/>
          <p:cNvSpPr>
            <a:spLocks noChangeArrowheads="1"/>
          </p:cNvSpPr>
          <p:nvPr/>
        </p:nvSpPr>
        <p:spPr bwMode="auto">
          <a:xfrm>
            <a:off x="5765800" y="4638675"/>
            <a:ext cx="2635250" cy="118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1pPr>
            <a:lvl2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2pPr>
            <a:lvl3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3pPr>
            <a:lvl4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4pPr>
            <a:lvl5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9pPr>
          </a:lstStyle>
          <a:p>
            <a:pPr algn="ctr">
              <a:lnSpc>
                <a:spcPct val="150000"/>
              </a:lnSpc>
            </a:pPr>
            <a:r>
              <a:rPr altLang="en-US" lang="zh-CN" smtClean="0" sz="1600">
                <a:solidFill>
                  <a:srgbClr val="000000"/>
                </a:solidFill>
                <a:latin charset="-122" panose="02010600030101010101" pitchFamily="2" typeface="等线"/>
                <a:sym charset="-122" panose="02010600030101010101" pitchFamily="2" typeface="等线"/>
              </a:rPr>
              <a:t>点击输入简要文字内容，文字内容需概括精炼，言简意赅的说明该项内容。</a:t>
            </a:r>
          </a:p>
        </p:txBody>
      </p:sp>
      <p:sp>
        <p:nvSpPr>
          <p:cNvPr id="19481" name="文本框 44"/>
          <p:cNvSpPr>
            <a:spLocks noChangeArrowheads="1"/>
          </p:cNvSpPr>
          <p:nvPr/>
        </p:nvSpPr>
        <p:spPr bwMode="auto">
          <a:xfrm>
            <a:off x="8153399" y="1219200"/>
            <a:ext cx="1995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1pPr>
            <a:lvl2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2pPr>
            <a:lvl3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3pPr>
            <a:lvl4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4pPr>
            <a:lvl5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9pPr>
          </a:lstStyle>
          <a:p>
            <a:pPr algn="ctr"/>
            <a:r>
              <a:rPr altLang="en-US" lang="zh-CN" smtClean="0" sz="2400">
                <a:solidFill>
                  <a:srgbClr val="000000"/>
                </a:solidFill>
                <a:latin charset="-122" panose="02000000000000000000" pitchFamily="2" typeface="方正兰亭黑简体"/>
                <a:ea charset="-122" panose="02000000000000000000" pitchFamily="2" typeface="方正兰亭黑简体"/>
                <a:sym charset="-122" panose="02000000000000000000" pitchFamily="2" typeface="方正兰亭黑简体"/>
              </a:rPr>
              <a:t>添加文字</a:t>
            </a:r>
          </a:p>
        </p:txBody>
      </p:sp>
      <p:sp>
        <p:nvSpPr>
          <p:cNvPr id="19482" name="文本框 45"/>
          <p:cNvSpPr>
            <a:spLocks noChangeArrowheads="1"/>
          </p:cNvSpPr>
          <p:nvPr/>
        </p:nvSpPr>
        <p:spPr bwMode="auto">
          <a:xfrm>
            <a:off x="7832724" y="1681163"/>
            <a:ext cx="2635250" cy="118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1pPr>
            <a:lvl2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2pPr>
            <a:lvl3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3pPr>
            <a:lvl4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4pPr>
            <a:lvl5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9pPr>
          </a:lstStyle>
          <a:p>
            <a:pPr algn="ctr">
              <a:lnSpc>
                <a:spcPct val="150000"/>
              </a:lnSpc>
            </a:pPr>
            <a:r>
              <a:rPr altLang="en-US" lang="zh-CN" smtClean="0" sz="1600">
                <a:solidFill>
                  <a:srgbClr val="000000"/>
                </a:solidFill>
                <a:latin charset="-122" panose="02010600030101010101" pitchFamily="2" typeface="等线"/>
                <a:sym charset="-122" panose="02010600030101010101" pitchFamily="2" typeface="等线"/>
              </a:rPr>
              <a:t>点击输入简要文字内容，文字内容需概括精炼，言简意赅的说明该项内容。</a:t>
            </a:r>
          </a:p>
        </p:txBody>
      </p:sp>
    </p:spTree>
  </p:cSld>
  <p:clrMapOvr>
    <a:masterClrMapping/>
  </p:clrMapOvr>
  <p:transition/>
  <p:timing/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0481" name="组合 4"/>
          <p:cNvGrpSpPr/>
          <p:nvPr/>
        </p:nvGrpSpPr>
        <p:grpSpPr>
          <a:xfrm>
            <a:off x="0" y="-41275"/>
            <a:ext cx="6669088" cy="1303338"/>
            <a:chExt cx="6669552" cy="1304243"/>
          </a:xfrm>
        </p:grpSpPr>
        <p:sp>
          <p:nvSpPr>
            <p:cNvPr id="20482" name="等腰三角形 5"/>
            <p:cNvSpPr>
              <a:spLocks noChangeArrowheads="1"/>
            </p:cNvSpPr>
            <p:nvPr/>
          </p:nvSpPr>
          <p:spPr bwMode="auto">
            <a:xfrm flipV="1">
              <a:off x="7496" y="261610"/>
              <a:ext cx="832662" cy="823414"/>
            </a:xfrm>
            <a:prstGeom prst="triangle">
              <a:avLst>
                <a:gd fmla="val 50000" name="adj"/>
              </a:avLst>
            </a:prstGeom>
            <a:noFill/>
            <a:ln w="57150">
              <a:solidFill>
                <a:srgbClr val="2A555B"/>
              </a:solidFill>
              <a:beve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1pPr>
              <a:lvl2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2pPr>
              <a:lvl3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3pPr>
              <a:lvl4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4pPr>
              <a:lvl5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9pPr>
            </a:lstStyle>
            <a:p>
              <a:pPr algn="ctr"/>
              <a:endParaRPr altLang="en-US" lang="zh-CN">
                <a:solidFill>
                  <a:srgbClr val="2A555B"/>
                </a:solidFill>
                <a:latin charset="-122" panose="02010600030101010101" pitchFamily="2" typeface="等线"/>
                <a:sym charset="-122" panose="02010600030101010101" pitchFamily="2" typeface="等线"/>
              </a:endParaRPr>
            </a:p>
          </p:txBody>
        </p:sp>
        <p:sp>
          <p:nvSpPr>
            <p:cNvPr id="20483" name="等腰三角形 6"/>
            <p:cNvSpPr>
              <a:spLocks noChangeArrowheads="1"/>
            </p:cNvSpPr>
            <p:nvPr/>
          </p:nvSpPr>
          <p:spPr bwMode="auto">
            <a:xfrm flipV="1">
              <a:off x="278685" y="480829"/>
              <a:ext cx="832662" cy="823414"/>
            </a:xfrm>
            <a:prstGeom prst="triangle">
              <a:avLst>
                <a:gd fmla="val 50000" name="adj"/>
              </a:avLst>
            </a:prstGeom>
            <a:noFill/>
            <a:ln w="57150">
              <a:solidFill>
                <a:srgbClr val="707029">
                  <a:alpha val="64999"/>
                </a:srgbClr>
              </a:solidFill>
              <a:beve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1pPr>
              <a:lvl2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2pPr>
              <a:lvl3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3pPr>
              <a:lvl4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4pPr>
              <a:lvl5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9pPr>
            </a:lstStyle>
            <a:p>
              <a:pPr algn="ctr"/>
              <a:endParaRPr altLang="en-US" lang="zh-CN">
                <a:solidFill>
                  <a:srgbClr val="FFFFFF"/>
                </a:solidFill>
                <a:latin charset="-122" panose="02010600030101010101" pitchFamily="2" typeface="等线"/>
                <a:sym charset="-122" panose="02010600030101010101" pitchFamily="2" typeface="等线"/>
              </a:endParaRPr>
            </a:p>
          </p:txBody>
        </p:sp>
        <p:pic>
          <p:nvPicPr>
            <p:cNvPr id="20484" name="图片 7"/>
            <p:cNvPicPr>
              <a:picLocks noChangeArrowheads="1"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rcRect l="28754" r="23984" t="50206"/>
            <a:stretch>
              <a:fillRect/>
            </a:stretch>
          </p:blipFill>
          <p:spPr bwMode="auto">
            <a:xfrm>
              <a:off x="0" y="0"/>
              <a:ext cx="1799771" cy="1261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85" name="文本框 8"/>
            <p:cNvSpPr>
              <a:spLocks noChangeArrowheads="1"/>
            </p:cNvSpPr>
            <p:nvPr/>
          </p:nvSpPr>
          <p:spPr bwMode="auto">
            <a:xfrm>
              <a:off x="1807267" y="203737"/>
              <a:ext cx="4862285" cy="518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1pPr>
              <a:lvl2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2pPr>
              <a:lvl3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3pPr>
              <a:lvl4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4pPr>
              <a:lvl5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9pPr>
            </a:lstStyle>
            <a:p>
              <a:r>
                <a:rPr altLang="en-US" lang="zh-CN" sz="2800">
                  <a:solidFill>
                    <a:srgbClr val="2A555B"/>
                  </a:solidFill>
                  <a:latin charset="-122" panose="02000000000000000000" pitchFamily="2" typeface="方正兰亭粗黑_GBK"/>
                  <a:ea charset="-122" panose="02000000000000000000" pitchFamily="2" typeface="方正兰亭粗黑_GBK"/>
                  <a:sym charset="-122" panose="02000000000000000000" pitchFamily="2" typeface="方正兰亭粗黑_GBK"/>
                </a:rPr>
                <a:t>请在此输入您的章节标题</a:t>
              </a:r>
            </a:p>
          </p:txBody>
        </p:sp>
        <p:sp>
          <p:nvSpPr>
            <p:cNvPr id="20486" name="文本框 9"/>
            <p:cNvSpPr>
              <a:spLocks noChangeArrowheads="1"/>
            </p:cNvSpPr>
            <p:nvPr/>
          </p:nvSpPr>
          <p:spPr bwMode="auto">
            <a:xfrm>
              <a:off x="596997" y="109585"/>
              <a:ext cx="832662" cy="640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1pPr>
              <a:lvl2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2pPr>
              <a:lvl3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3pPr>
              <a:lvl4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4pPr>
              <a:lvl5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9pPr>
            </a:lstStyle>
            <a:p>
              <a:pPr algn="ctr"/>
              <a:r>
                <a:rPr altLang="zh-CN" lang="en-US" sz="3600">
                  <a:solidFill>
                    <a:schemeClr val="bg1"/>
                  </a:solidFill>
                  <a:latin charset="-122" panose="02000000000000000000" pitchFamily="2" typeface="方正兰亭粗黑_GBK"/>
                  <a:ea charset="-122" panose="02000000000000000000" pitchFamily="2" typeface="方正兰亭粗黑_GBK"/>
                  <a:sym charset="-122" panose="02000000000000000000" pitchFamily="2" typeface="方正兰亭粗黑_GBK"/>
                </a:rPr>
                <a:t>04</a:t>
              </a:r>
            </a:p>
          </p:txBody>
        </p:sp>
      </p:grpSp>
      <p:pic>
        <p:nvPicPr>
          <p:cNvPr id="20487" name="图片 10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21051" r="50000" t="16125"/>
          <a:stretch>
            <a:fillRect/>
          </a:stretch>
        </p:blipFill>
        <p:spPr bwMode="auto">
          <a:xfrm>
            <a:off x="9356725" y="1400175"/>
            <a:ext cx="2835275" cy="545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488" name="组合 21"/>
          <p:cNvGrpSpPr/>
          <p:nvPr/>
        </p:nvGrpSpPr>
        <p:grpSpPr>
          <a:xfrm>
            <a:off x="4738688" y="2232025"/>
            <a:ext cx="2714625" cy="2714625"/>
            <a:chExt cx="2714171" cy="2714171"/>
          </a:xfrm>
        </p:grpSpPr>
        <p:sp>
          <p:nvSpPr>
            <p:cNvPr id="20489" name="椭圆 11"/>
            <p:cNvSpPr>
              <a:spLocks noChangeArrowheads="1"/>
            </p:cNvSpPr>
            <p:nvPr/>
          </p:nvSpPr>
          <p:spPr bwMode="auto">
            <a:xfrm>
              <a:off x="0" y="0"/>
              <a:ext cx="2714171" cy="2714171"/>
            </a:xfrm>
            <a:prstGeom prst="ellipse">
              <a:avLst/>
            </a:prstGeom>
            <a:noFill/>
            <a:ln w="57150">
              <a:solidFill>
                <a:srgbClr val="222A35"/>
              </a:solidFill>
              <a:beve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1pPr>
              <a:lvl2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2pPr>
              <a:lvl3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3pPr>
              <a:lvl4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4pPr>
              <a:lvl5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9pPr>
            </a:lstStyle>
            <a:p>
              <a:pPr algn="ctr"/>
              <a:endParaRPr altLang="en-US" lang="zh-CN">
                <a:solidFill>
                  <a:srgbClr val="FFFFFF"/>
                </a:solidFill>
                <a:latin charset="-122" panose="02010600030101010101" pitchFamily="2" typeface="等线"/>
                <a:sym charset="-122" panose="02010600030101010101" pitchFamily="2" typeface="等线"/>
              </a:endParaRPr>
            </a:p>
          </p:txBody>
        </p:sp>
        <p:pic>
          <p:nvPicPr>
            <p:cNvPr id="20490" name="图片 13"/>
            <p:cNvPicPr>
              <a:picLocks noChangeArrowheads="1" noChangeAspect="1"/>
            </p:cNvPicPr>
            <p:nvPr/>
          </p:nvPicPr>
          <p:blipFill>
            <a:blip r:embed="rId4">
              <a:grayscl/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748614" y="305143"/>
              <a:ext cx="1216939" cy="1069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91" name="文本框 14"/>
            <p:cNvSpPr>
              <a:spLocks noChangeArrowheads="1"/>
            </p:cNvSpPr>
            <p:nvPr/>
          </p:nvSpPr>
          <p:spPr bwMode="auto">
            <a:xfrm>
              <a:off x="624939" y="1525987"/>
              <a:ext cx="1464287" cy="7517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1pPr>
              <a:lvl2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2pPr>
              <a:lvl3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3pPr>
              <a:lvl4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4pPr>
              <a:lvl5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9pPr>
            </a:lstStyle>
            <a:p>
              <a:pPr algn="ctr">
                <a:lnSpc>
                  <a:spcPts val="2600"/>
                </a:lnSpc>
              </a:pPr>
              <a:r>
                <a:rPr altLang="zh-CN" lang="en-US" sz="2000">
                  <a:solidFill>
                    <a:srgbClr val="222A35"/>
                  </a:solidFill>
                  <a:latin charset="-122" panose="02000000000000000000" pitchFamily="2" typeface="方正兰亭粗黑_GBK"/>
                  <a:ea charset="-122" panose="02000000000000000000" pitchFamily="2" typeface="方正兰亭粗黑_GBK"/>
                  <a:sym charset="-122" panose="02000000000000000000" pitchFamily="2" typeface="方正兰亭粗黑_GBK"/>
                </a:rPr>
                <a:t>LOREM</a:t>
              </a:r>
            </a:p>
            <a:p>
              <a:pPr algn="ctr">
                <a:lnSpc>
                  <a:spcPts val="2600"/>
                </a:lnSpc>
              </a:pPr>
              <a:r>
                <a:rPr altLang="zh-CN" lang="en-US" sz="2000">
                  <a:solidFill>
                    <a:srgbClr val="222A35"/>
                  </a:solidFill>
                  <a:latin charset="-122" panose="02000000000000000000" pitchFamily="2" typeface="方正兰亭粗黑_GBK"/>
                  <a:ea charset="-122" panose="02000000000000000000" pitchFamily="2" typeface="方正兰亭粗黑_GBK"/>
                  <a:sym charset="-122" panose="02000000000000000000" pitchFamily="2" typeface="方正兰亭粗黑_GBK"/>
                </a:rPr>
                <a:t>IPSUM</a:t>
              </a:r>
            </a:p>
          </p:txBody>
        </p:sp>
      </p:grpSp>
      <p:sp>
        <p:nvSpPr>
          <p:cNvPr id="20492" name="椭圆 16"/>
          <p:cNvSpPr>
            <a:spLocks noChangeArrowheads="1"/>
          </p:cNvSpPr>
          <p:nvPr/>
        </p:nvSpPr>
        <p:spPr bwMode="auto">
          <a:xfrm>
            <a:off x="7489825" y="2039938"/>
            <a:ext cx="633413" cy="633412"/>
          </a:xfrm>
          <a:prstGeom prst="ellipse">
            <a:avLst/>
          </a:prstGeom>
          <a:solidFill>
            <a:srgbClr val="42BAC8"/>
          </a:solidFill>
          <a:ln>
            <a:noFill/>
          </a:ln>
          <a:extLst>
            <a:ext uri="{91240B29-F687-4F45-9708-019B960494DF}">
              <a14:hiddenLine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1pPr>
            <a:lvl2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2pPr>
            <a:lvl3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3pPr>
            <a:lvl4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4pPr>
            <a:lvl5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9pPr>
          </a:lstStyle>
          <a:p>
            <a:pPr algn="ctr"/>
            <a:endParaRPr altLang="en-US" lang="zh-CN">
              <a:solidFill>
                <a:srgbClr val="FFFFFF"/>
              </a:solidFill>
              <a:latin charset="-122" panose="02010600030101010101" pitchFamily="2" typeface="等线"/>
              <a:sym charset="-122" panose="02010600030101010101" pitchFamily="2" typeface="等线"/>
            </a:endParaRPr>
          </a:p>
        </p:txBody>
      </p:sp>
      <p:sp>
        <p:nvSpPr>
          <p:cNvPr id="20493" name="椭圆 18"/>
          <p:cNvSpPr>
            <a:spLocks noChangeArrowheads="1"/>
          </p:cNvSpPr>
          <p:nvPr/>
        </p:nvSpPr>
        <p:spPr bwMode="auto">
          <a:xfrm>
            <a:off x="7489825" y="4381500"/>
            <a:ext cx="633413" cy="633413"/>
          </a:xfrm>
          <a:prstGeom prst="ellipse">
            <a:avLst/>
          </a:prstGeom>
          <a:solidFill>
            <a:srgbClr val="2A555B"/>
          </a:solidFill>
          <a:ln>
            <a:noFill/>
          </a:ln>
          <a:extLst>
            <a:ext uri="{91240B29-F687-4F45-9708-019B960494DF}">
              <a14:hiddenLine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1pPr>
            <a:lvl2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2pPr>
            <a:lvl3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3pPr>
            <a:lvl4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4pPr>
            <a:lvl5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9pPr>
          </a:lstStyle>
          <a:p>
            <a:pPr algn="ctr"/>
            <a:endParaRPr altLang="en-US" lang="zh-CN">
              <a:solidFill>
                <a:srgbClr val="FFFFFF"/>
              </a:solidFill>
              <a:latin charset="-122" panose="02010600030101010101" pitchFamily="2" typeface="等线"/>
              <a:sym charset="-122" panose="02010600030101010101" pitchFamily="2" typeface="等线"/>
            </a:endParaRPr>
          </a:p>
        </p:txBody>
      </p:sp>
      <p:grpSp>
        <p:nvGrpSpPr>
          <p:cNvPr id="20494" name="组合 22"/>
          <p:cNvGrpSpPr/>
          <p:nvPr/>
        </p:nvGrpSpPr>
        <p:grpSpPr>
          <a:xfrm>
            <a:off x="4103688" y="1724025"/>
            <a:ext cx="3021012" cy="3295650"/>
            <a:chExt cx="3019750" cy="3296085"/>
          </a:xfrm>
        </p:grpSpPr>
        <p:sp>
          <p:nvSpPr>
            <p:cNvPr id="20495" name="椭圆 15"/>
            <p:cNvSpPr>
              <a:spLocks noChangeArrowheads="1"/>
            </p:cNvSpPr>
            <p:nvPr/>
          </p:nvSpPr>
          <p:spPr bwMode="auto">
            <a:xfrm>
              <a:off x="0" y="316521"/>
              <a:ext cx="633251" cy="633251"/>
            </a:xfrm>
            <a:prstGeom prst="ellipse">
              <a:avLst/>
            </a:prstGeom>
            <a:solidFill>
              <a:srgbClr val="2A555B"/>
            </a:solidFill>
            <a:ln>
              <a:noFill/>
            </a:ln>
            <a:extLst>
              <a:ext uri="{91240B29-F687-4F45-9708-019B960494DF}">
                <a14:hiddenLine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1pPr>
              <a:lvl2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2pPr>
              <a:lvl3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3pPr>
              <a:lvl4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4pPr>
              <a:lvl5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9pPr>
            </a:lstStyle>
            <a:p>
              <a:pPr algn="ctr"/>
              <a:endParaRPr altLang="en-US" lang="zh-CN">
                <a:solidFill>
                  <a:srgbClr val="FFFFFF"/>
                </a:solidFill>
                <a:latin charset="-122" panose="02010600030101010101" pitchFamily="2" typeface="等线"/>
                <a:sym charset="-122" panose="02010600030101010101" pitchFamily="2" typeface="等线"/>
              </a:endParaRPr>
            </a:p>
          </p:txBody>
        </p:sp>
        <p:sp>
          <p:nvSpPr>
            <p:cNvPr id="20496" name="椭圆 17"/>
            <p:cNvSpPr>
              <a:spLocks noChangeArrowheads="1"/>
            </p:cNvSpPr>
            <p:nvPr/>
          </p:nvSpPr>
          <p:spPr bwMode="auto">
            <a:xfrm>
              <a:off x="0" y="2657419"/>
              <a:ext cx="633251" cy="633251"/>
            </a:xfrm>
            <a:prstGeom prst="ellipse">
              <a:avLst/>
            </a:prstGeom>
            <a:solidFill>
              <a:srgbClr val="42BAC8"/>
            </a:solidFill>
            <a:ln>
              <a:noFill/>
            </a:ln>
            <a:extLst>
              <a:ext uri="{91240B29-F687-4F45-9708-019B960494DF}">
                <a14:hiddenLine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1pPr>
              <a:lvl2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2pPr>
              <a:lvl3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3pPr>
              <a:lvl4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4pPr>
              <a:lvl5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9pPr>
            </a:lstStyle>
            <a:p>
              <a:pPr algn="ctr"/>
              <a:endParaRPr altLang="en-US" lang="zh-CN">
                <a:solidFill>
                  <a:srgbClr val="FFFFFF"/>
                </a:solidFill>
                <a:latin charset="-122" panose="02010600030101010101" pitchFamily="2" typeface="等线"/>
                <a:sym charset="-122" panose="02010600030101010101" pitchFamily="2" typeface="等线"/>
              </a:endParaRPr>
            </a:p>
          </p:txBody>
        </p:sp>
        <p:sp>
          <p:nvSpPr>
            <p:cNvPr id="20497" name="弧形 19"/>
            <p:cNvSpPr>
              <a:spLocks noChangeArrowheads="1"/>
            </p:cNvSpPr>
            <p:nvPr/>
          </p:nvSpPr>
          <p:spPr bwMode="auto">
            <a:xfrm rot="-8184208">
              <a:off x="64564" y="0"/>
              <a:ext cx="2955186" cy="3296085"/>
            </a:xfrm>
            <a:custGeom>
              <a:gdLst>
                <a:gd fmla="*/ 1714891 w 2955186" name="T0"/>
                <a:gd fmla="*/ 21391 h 3296085" name="T1"/>
                <a:gd fmla="*/ 2917810 w 2955186" name="T2"/>
                <a:gd fmla="*/ 1278084 h 3296085" name="T3"/>
                <a:gd fmla="*/ 1477593 w 2955186" name="T4"/>
                <a:gd fmla="*/ 1648042 h 3296085" name="T5"/>
                <a:gd fmla="*/ 1714891 w 2955186" name="T6"/>
                <a:gd fmla="*/ 21391 h 3296085" name="T7"/>
                <a:gd fmla="*/ 2917810 w 2955186" name="T8"/>
                <a:gd fmla="*/ 1278084 h 329608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296085" stroke="0" w="2955186">
                  <a:moveTo>
                    <a:pt x="1714891" y="21391"/>
                  </a:moveTo>
                  <a:cubicBezTo>
                    <a:pt x="2309571" y="128542"/>
                    <a:pt x="2784871" y="630763"/>
                    <a:pt x="2917810" y="1278084"/>
                  </a:cubicBezTo>
                  <a:lnTo>
                    <a:pt x="1477593" y="1648042"/>
                  </a:lnTo>
                  <a:close/>
                </a:path>
                <a:path fill="none" h="3296085" w="2955186">
                  <a:moveTo>
                    <a:pt x="1714891" y="21391"/>
                  </a:moveTo>
                  <a:cubicBezTo>
                    <a:pt x="2309571" y="128542"/>
                    <a:pt x="2784871" y="630763"/>
                    <a:pt x="2917810" y="1278084"/>
                  </a:cubicBezTo>
                </a:path>
              </a:pathLst>
            </a:custGeom>
            <a:noFill/>
            <a:ln w="6350">
              <a:solidFill>
                <a:srgbClr val="222A35"/>
              </a:solidFill>
              <a:prstDash val="dash"/>
              <a:beve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1pPr>
              <a:lvl2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2pPr>
              <a:lvl3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3pPr>
              <a:lvl4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4pPr>
              <a:lvl5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9pPr>
            </a:lstStyle>
            <a:p>
              <a:pPr algn="ctr"/>
              <a:endParaRPr altLang="en-US" lang="zh-CN">
                <a:latin charset="-122" panose="02010600030101010101" pitchFamily="2" typeface="等线"/>
                <a:sym charset="-122" panose="02010600030101010101" pitchFamily="2" typeface="等线"/>
              </a:endParaRPr>
            </a:p>
          </p:txBody>
        </p:sp>
      </p:grpSp>
      <p:sp>
        <p:nvSpPr>
          <p:cNvPr id="20498" name="弧形 20"/>
          <p:cNvSpPr>
            <a:spLocks noChangeArrowheads="1"/>
          </p:cNvSpPr>
          <p:nvPr/>
        </p:nvSpPr>
        <p:spPr bwMode="auto">
          <a:xfrm flipH="1" rot="8184208">
            <a:off x="5054600" y="1724025"/>
            <a:ext cx="2955925" cy="3295650"/>
          </a:xfrm>
          <a:custGeom>
            <a:gdLst>
              <a:gd fmla="*/ 2700 w 4654" name="T0"/>
              <a:gd fmla="*/ 33 h 5191" name="T1"/>
              <a:gd fmla="*/ 4595 w 4654" name="T2"/>
              <a:gd fmla="*/ 2011 h 5191" name="T3"/>
              <a:gd fmla="*/ 2327 w 4654" name="T4"/>
              <a:gd fmla="*/ 2595 h 5191" name="T5"/>
              <a:gd fmla="*/ 2700 w 4654" name="T6"/>
              <a:gd fmla="*/ 33 h 5191" name="T7"/>
              <a:gd fmla="*/ 4595 w 4654" name="T8"/>
              <a:gd fmla="*/ 2011 h 5191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5191" stroke="0" w="4654">
                <a:moveTo>
                  <a:pt x="2700" y="33"/>
                </a:moveTo>
                <a:cubicBezTo>
                  <a:pt x="3637" y="201"/>
                  <a:pt x="4386" y="992"/>
                  <a:pt x="4595" y="2011"/>
                </a:cubicBezTo>
                <a:lnTo>
                  <a:pt x="2327" y="2595"/>
                </a:lnTo>
                <a:close/>
              </a:path>
              <a:path fill="none" h="5191" w="4654">
                <a:moveTo>
                  <a:pt x="2700" y="33"/>
                </a:moveTo>
                <a:cubicBezTo>
                  <a:pt x="3637" y="201"/>
                  <a:pt x="4386" y="992"/>
                  <a:pt x="4595" y="2011"/>
                </a:cubicBezTo>
              </a:path>
            </a:pathLst>
          </a:custGeom>
          <a:noFill/>
          <a:ln w="6350">
            <a:solidFill>
              <a:srgbClr val="222A35"/>
            </a:solidFill>
            <a:prstDash val="dash"/>
            <a:beve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1pPr>
            <a:lvl2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2pPr>
            <a:lvl3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3pPr>
            <a:lvl4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4pPr>
            <a:lvl5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9pPr>
          </a:lstStyle>
          <a:p>
            <a:pPr algn="ctr"/>
            <a:endParaRPr altLang="en-US" lang="zh-CN">
              <a:latin charset="-122" panose="02010600030101010101" pitchFamily="2" typeface="等线"/>
              <a:sym charset="-122" panose="02010600030101010101" pitchFamily="2" typeface="等线"/>
            </a:endParaRPr>
          </a:p>
        </p:txBody>
      </p:sp>
      <p:sp>
        <p:nvSpPr>
          <p:cNvPr id="20499" name="文本框 23"/>
          <p:cNvSpPr>
            <a:spLocks noChangeArrowheads="1"/>
          </p:cNvSpPr>
          <p:nvPr/>
        </p:nvSpPr>
        <p:spPr bwMode="auto">
          <a:xfrm>
            <a:off x="4041775" y="2125663"/>
            <a:ext cx="758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1pPr>
            <a:lvl2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2pPr>
            <a:lvl3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3pPr>
            <a:lvl4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4pPr>
            <a:lvl5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9pPr>
          </a:lstStyle>
          <a:p>
            <a:pPr algn="ctr"/>
            <a:r>
              <a:rPr altLang="zh-CN" lang="en-US" sz="2400">
                <a:solidFill>
                  <a:schemeClr val="bg1"/>
                </a:solidFill>
                <a:latin charset="-122" panose="02000000000000000000" pitchFamily="2" typeface="方正兰亭黑简体"/>
                <a:ea charset="-122" panose="02000000000000000000" pitchFamily="2" typeface="方正兰亭黑简体"/>
                <a:sym charset="-122" panose="02000000000000000000" pitchFamily="2" typeface="方正兰亭黑简体"/>
              </a:rPr>
              <a:t>01</a:t>
            </a:r>
          </a:p>
        </p:txBody>
      </p:sp>
      <p:sp>
        <p:nvSpPr>
          <p:cNvPr id="20500" name="文本框 24"/>
          <p:cNvSpPr>
            <a:spLocks noChangeArrowheads="1"/>
          </p:cNvSpPr>
          <p:nvPr/>
        </p:nvSpPr>
        <p:spPr bwMode="auto">
          <a:xfrm>
            <a:off x="7448549" y="2127250"/>
            <a:ext cx="758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1pPr>
            <a:lvl2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2pPr>
            <a:lvl3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3pPr>
            <a:lvl4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4pPr>
            <a:lvl5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9pPr>
          </a:lstStyle>
          <a:p>
            <a:pPr algn="ctr"/>
            <a:r>
              <a:rPr altLang="zh-CN" lang="en-US" sz="2400">
                <a:solidFill>
                  <a:schemeClr val="bg1"/>
                </a:solidFill>
                <a:latin charset="-122" panose="02000000000000000000" pitchFamily="2" typeface="方正兰亭黑简体"/>
                <a:ea charset="-122" panose="02000000000000000000" pitchFamily="2" typeface="方正兰亭黑简体"/>
                <a:sym charset="-122" panose="02000000000000000000" pitchFamily="2" typeface="方正兰亭黑简体"/>
              </a:rPr>
              <a:t>02</a:t>
            </a:r>
          </a:p>
        </p:txBody>
      </p:sp>
      <p:sp>
        <p:nvSpPr>
          <p:cNvPr id="20501" name="文本框 25"/>
          <p:cNvSpPr>
            <a:spLocks noChangeArrowheads="1"/>
          </p:cNvSpPr>
          <p:nvPr/>
        </p:nvSpPr>
        <p:spPr bwMode="auto">
          <a:xfrm>
            <a:off x="4038600" y="4467225"/>
            <a:ext cx="758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1pPr>
            <a:lvl2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2pPr>
            <a:lvl3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3pPr>
            <a:lvl4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4pPr>
            <a:lvl5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9pPr>
          </a:lstStyle>
          <a:p>
            <a:pPr algn="ctr"/>
            <a:r>
              <a:rPr altLang="zh-CN" lang="en-US" sz="2400">
                <a:solidFill>
                  <a:schemeClr val="bg1"/>
                </a:solidFill>
                <a:latin charset="-122" panose="02000000000000000000" pitchFamily="2" typeface="方正兰亭黑简体"/>
                <a:ea charset="-122" panose="02000000000000000000" pitchFamily="2" typeface="方正兰亭黑简体"/>
                <a:sym charset="-122" panose="02000000000000000000" pitchFamily="2" typeface="方正兰亭黑简体"/>
              </a:rPr>
              <a:t>03</a:t>
            </a:r>
          </a:p>
        </p:txBody>
      </p:sp>
      <p:sp>
        <p:nvSpPr>
          <p:cNvPr id="20502" name="文本框 26"/>
          <p:cNvSpPr>
            <a:spLocks noChangeArrowheads="1"/>
          </p:cNvSpPr>
          <p:nvPr/>
        </p:nvSpPr>
        <p:spPr bwMode="auto">
          <a:xfrm>
            <a:off x="7429499" y="4467225"/>
            <a:ext cx="758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1pPr>
            <a:lvl2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2pPr>
            <a:lvl3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3pPr>
            <a:lvl4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4pPr>
            <a:lvl5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9pPr>
          </a:lstStyle>
          <a:p>
            <a:pPr algn="ctr"/>
            <a:r>
              <a:rPr altLang="zh-CN" lang="en-US" sz="2400">
                <a:solidFill>
                  <a:schemeClr val="bg1"/>
                </a:solidFill>
                <a:latin charset="-122" panose="02000000000000000000" pitchFamily="2" typeface="方正兰亭黑简体"/>
                <a:ea charset="-122" panose="02000000000000000000" pitchFamily="2" typeface="方正兰亭黑简体"/>
                <a:sym charset="-122" panose="02000000000000000000" pitchFamily="2" typeface="方正兰亭黑简体"/>
              </a:rPr>
              <a:t>04</a:t>
            </a:r>
          </a:p>
        </p:txBody>
      </p:sp>
      <p:sp>
        <p:nvSpPr>
          <p:cNvPr id="20503" name="文本框 27"/>
          <p:cNvSpPr>
            <a:spLocks noChangeArrowheads="1"/>
          </p:cNvSpPr>
          <p:nvPr/>
        </p:nvSpPr>
        <p:spPr bwMode="auto">
          <a:xfrm>
            <a:off x="1193800" y="1797050"/>
            <a:ext cx="1995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1pPr>
            <a:lvl2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2pPr>
            <a:lvl3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3pPr>
            <a:lvl4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4pPr>
            <a:lvl5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9pPr>
          </a:lstStyle>
          <a:p>
            <a:r>
              <a:rPr altLang="en-US" lang="zh-CN" smtClean="0" sz="2400">
                <a:solidFill>
                  <a:srgbClr val="000000"/>
                </a:solidFill>
                <a:latin charset="-122" panose="02000000000000000000" pitchFamily="2" typeface="方正兰亭黑简体"/>
                <a:ea charset="-122" panose="02000000000000000000" pitchFamily="2" typeface="方正兰亭黑简体"/>
                <a:sym charset="-122" panose="02000000000000000000" pitchFamily="2" typeface="方正兰亭黑简体"/>
              </a:rPr>
              <a:t>添加文字</a:t>
            </a:r>
          </a:p>
        </p:txBody>
      </p:sp>
      <p:sp>
        <p:nvSpPr>
          <p:cNvPr id="20504" name="文本框 28"/>
          <p:cNvSpPr>
            <a:spLocks noChangeArrowheads="1"/>
          </p:cNvSpPr>
          <p:nvPr/>
        </p:nvSpPr>
        <p:spPr bwMode="auto">
          <a:xfrm>
            <a:off x="1177925" y="2195513"/>
            <a:ext cx="2986088" cy="118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1pPr>
            <a:lvl2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2pPr>
            <a:lvl3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3pPr>
            <a:lvl4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4pPr>
            <a:lvl5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9pPr>
          </a:lstStyle>
          <a:p>
            <a:pPr>
              <a:lnSpc>
                <a:spcPct val="150000"/>
              </a:lnSpc>
            </a:pPr>
            <a:r>
              <a:rPr altLang="en-US" lang="zh-CN" smtClean="0" sz="1600">
                <a:solidFill>
                  <a:srgbClr val="000000"/>
                </a:solidFill>
                <a:latin charset="-122" panose="02010600030101010101" pitchFamily="2" typeface="等线"/>
                <a:sym charset="-122" panose="02010600030101010101" pitchFamily="2" typeface="等线"/>
              </a:rPr>
              <a:t>点击输入简要文字内容，文字内容需概括精炼，言简意赅的说明该项内容。</a:t>
            </a:r>
          </a:p>
        </p:txBody>
      </p:sp>
      <p:sp>
        <p:nvSpPr>
          <p:cNvPr id="20505" name="文本框 29"/>
          <p:cNvSpPr>
            <a:spLocks noChangeArrowheads="1"/>
          </p:cNvSpPr>
          <p:nvPr/>
        </p:nvSpPr>
        <p:spPr bwMode="auto">
          <a:xfrm>
            <a:off x="1193800" y="3462338"/>
            <a:ext cx="1995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1pPr>
            <a:lvl2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2pPr>
            <a:lvl3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3pPr>
            <a:lvl4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4pPr>
            <a:lvl5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9pPr>
          </a:lstStyle>
          <a:p>
            <a:r>
              <a:rPr altLang="en-US" lang="zh-CN" smtClean="0" sz="2400">
                <a:solidFill>
                  <a:srgbClr val="000000"/>
                </a:solidFill>
                <a:latin charset="-122" panose="02000000000000000000" pitchFamily="2" typeface="方正兰亭黑简体"/>
                <a:ea charset="-122" panose="02000000000000000000" pitchFamily="2" typeface="方正兰亭黑简体"/>
                <a:sym charset="-122" panose="02000000000000000000" pitchFamily="2" typeface="方正兰亭黑简体"/>
              </a:rPr>
              <a:t>添加文字</a:t>
            </a:r>
          </a:p>
        </p:txBody>
      </p:sp>
      <p:sp>
        <p:nvSpPr>
          <p:cNvPr id="20506" name="文本框 30"/>
          <p:cNvSpPr>
            <a:spLocks noChangeArrowheads="1"/>
          </p:cNvSpPr>
          <p:nvPr/>
        </p:nvSpPr>
        <p:spPr bwMode="auto">
          <a:xfrm>
            <a:off x="1177925" y="3860800"/>
            <a:ext cx="2986088" cy="118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1pPr>
            <a:lvl2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2pPr>
            <a:lvl3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3pPr>
            <a:lvl4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4pPr>
            <a:lvl5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9pPr>
          </a:lstStyle>
          <a:p>
            <a:pPr>
              <a:lnSpc>
                <a:spcPct val="150000"/>
              </a:lnSpc>
            </a:pPr>
            <a:r>
              <a:rPr altLang="en-US" lang="zh-CN" smtClean="0" sz="1600">
                <a:solidFill>
                  <a:srgbClr val="000000"/>
                </a:solidFill>
                <a:latin charset="-122" panose="02010600030101010101" pitchFamily="2" typeface="等线"/>
                <a:sym charset="-122" panose="02010600030101010101" pitchFamily="2" typeface="等线"/>
              </a:rPr>
              <a:t>点击输入简要文字内容，文字内容需概括精炼，言简意赅的说明该项内容。</a:t>
            </a:r>
          </a:p>
        </p:txBody>
      </p:sp>
      <p:sp>
        <p:nvSpPr>
          <p:cNvPr id="20507" name="文本框 31"/>
          <p:cNvSpPr>
            <a:spLocks noChangeArrowheads="1"/>
          </p:cNvSpPr>
          <p:nvPr/>
        </p:nvSpPr>
        <p:spPr bwMode="auto">
          <a:xfrm>
            <a:off x="9107488" y="1797050"/>
            <a:ext cx="19954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1pPr>
            <a:lvl2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2pPr>
            <a:lvl3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3pPr>
            <a:lvl4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4pPr>
            <a:lvl5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9pPr>
          </a:lstStyle>
          <a:p>
            <a:pPr algn="r"/>
            <a:r>
              <a:rPr altLang="en-US" lang="zh-CN" smtClean="0" sz="2400">
                <a:solidFill>
                  <a:srgbClr val="000000"/>
                </a:solidFill>
                <a:latin charset="-122" panose="02000000000000000000" pitchFamily="2" typeface="方正兰亭黑简体"/>
                <a:ea charset="-122" panose="02000000000000000000" pitchFamily="2" typeface="方正兰亭黑简体"/>
                <a:sym charset="-122" panose="02000000000000000000" pitchFamily="2" typeface="方正兰亭黑简体"/>
              </a:rPr>
              <a:t>添加文字</a:t>
            </a:r>
          </a:p>
        </p:txBody>
      </p:sp>
      <p:sp>
        <p:nvSpPr>
          <p:cNvPr id="20508" name="文本框 32"/>
          <p:cNvSpPr>
            <a:spLocks noChangeArrowheads="1"/>
          </p:cNvSpPr>
          <p:nvPr/>
        </p:nvSpPr>
        <p:spPr bwMode="auto">
          <a:xfrm>
            <a:off x="8121649" y="2160588"/>
            <a:ext cx="2984500" cy="118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1pPr>
            <a:lvl2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2pPr>
            <a:lvl3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3pPr>
            <a:lvl4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4pPr>
            <a:lvl5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9pPr>
          </a:lstStyle>
          <a:p>
            <a:pPr algn="r">
              <a:lnSpc>
                <a:spcPct val="150000"/>
              </a:lnSpc>
            </a:pPr>
            <a:r>
              <a:rPr altLang="en-US" lang="zh-CN" smtClean="0" sz="1600">
                <a:solidFill>
                  <a:srgbClr val="000000"/>
                </a:solidFill>
                <a:latin charset="-122" panose="02010600030101010101" pitchFamily="2" typeface="等线"/>
                <a:sym charset="-122" panose="02010600030101010101" pitchFamily="2" typeface="等线"/>
              </a:rPr>
              <a:t>点击输入简要文字内容，文字内容需概括精炼，言简意赅的说明该项内容。</a:t>
            </a:r>
          </a:p>
        </p:txBody>
      </p:sp>
      <p:sp>
        <p:nvSpPr>
          <p:cNvPr id="20509" name="文本框 33"/>
          <p:cNvSpPr>
            <a:spLocks noChangeArrowheads="1"/>
          </p:cNvSpPr>
          <p:nvPr/>
        </p:nvSpPr>
        <p:spPr bwMode="auto">
          <a:xfrm>
            <a:off x="9107488" y="3462338"/>
            <a:ext cx="19954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1pPr>
            <a:lvl2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2pPr>
            <a:lvl3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3pPr>
            <a:lvl4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4pPr>
            <a:lvl5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9pPr>
          </a:lstStyle>
          <a:p>
            <a:pPr algn="r"/>
            <a:r>
              <a:rPr altLang="en-US" lang="zh-CN" smtClean="0" sz="2400">
                <a:solidFill>
                  <a:srgbClr val="000000"/>
                </a:solidFill>
                <a:latin charset="-122" panose="02000000000000000000" pitchFamily="2" typeface="方正兰亭黑简体"/>
                <a:ea charset="-122" panose="02000000000000000000" pitchFamily="2" typeface="方正兰亭黑简体"/>
                <a:sym charset="-122" panose="02000000000000000000" pitchFamily="2" typeface="方正兰亭黑简体"/>
              </a:rPr>
              <a:t>添加文字</a:t>
            </a:r>
          </a:p>
        </p:txBody>
      </p:sp>
      <p:sp>
        <p:nvSpPr>
          <p:cNvPr id="20510" name="文本框 34"/>
          <p:cNvSpPr>
            <a:spLocks noChangeArrowheads="1"/>
          </p:cNvSpPr>
          <p:nvPr/>
        </p:nvSpPr>
        <p:spPr bwMode="auto">
          <a:xfrm>
            <a:off x="8121649" y="3827463"/>
            <a:ext cx="2984500" cy="118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1pPr>
            <a:lvl2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2pPr>
            <a:lvl3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3pPr>
            <a:lvl4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4pPr>
            <a:lvl5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9pPr>
          </a:lstStyle>
          <a:p>
            <a:pPr algn="r">
              <a:lnSpc>
                <a:spcPct val="150000"/>
              </a:lnSpc>
            </a:pPr>
            <a:r>
              <a:rPr altLang="en-US" lang="zh-CN" smtClean="0" sz="1600">
                <a:solidFill>
                  <a:srgbClr val="000000"/>
                </a:solidFill>
                <a:latin charset="-122" panose="02010600030101010101" pitchFamily="2" typeface="等线"/>
                <a:sym charset="-122" panose="02010600030101010101" pitchFamily="2" typeface="等线"/>
              </a:rPr>
              <a:t>点击输入简要文字内容，文字内容需概括精炼，言简意赅的说明该项内容。</a:t>
            </a:r>
          </a:p>
        </p:txBody>
      </p:sp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073" name="等腰三角形 6"/>
          <p:cNvSpPr>
            <a:spLocks noChangeArrowheads="1"/>
          </p:cNvSpPr>
          <p:nvPr/>
        </p:nvSpPr>
        <p:spPr bwMode="auto">
          <a:xfrm flipV="1">
            <a:off x="139700" y="2882900"/>
            <a:ext cx="1536700" cy="1239838"/>
          </a:xfrm>
          <a:prstGeom prst="triangle">
            <a:avLst>
              <a:gd fmla="val 50000" name="adj"/>
            </a:avLst>
          </a:prstGeom>
          <a:noFill/>
          <a:ln w="38100">
            <a:solidFill>
              <a:srgbClr val="B2AD4E"/>
            </a:solidFill>
            <a:beve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1pPr>
            <a:lvl2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2pPr>
            <a:lvl3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3pPr>
            <a:lvl4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4pPr>
            <a:lvl5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9pPr>
          </a:lstStyle>
          <a:p>
            <a:pPr algn="ctr"/>
            <a:endParaRPr altLang="en-US" lang="zh-CN">
              <a:solidFill>
                <a:srgbClr val="FFFFFF"/>
              </a:solidFill>
              <a:latin charset="-122" panose="02010600030101010101" pitchFamily="2" typeface="等线"/>
              <a:sym charset="-122" panose="02010600030101010101" pitchFamily="2" typeface="等线"/>
            </a:endParaRPr>
          </a:p>
        </p:txBody>
      </p:sp>
      <p:sp>
        <p:nvSpPr>
          <p:cNvPr id="3074" name="等腰三角形 7"/>
          <p:cNvSpPr>
            <a:spLocks noChangeArrowheads="1"/>
          </p:cNvSpPr>
          <p:nvPr/>
        </p:nvSpPr>
        <p:spPr bwMode="auto">
          <a:xfrm flipV="1">
            <a:off x="139700" y="1504950"/>
            <a:ext cx="4565650" cy="4514850"/>
          </a:xfrm>
          <a:prstGeom prst="triangle">
            <a:avLst>
              <a:gd fmla="val 50000" name="adj"/>
            </a:avLst>
          </a:prstGeom>
          <a:noFill/>
          <a:ln w="57150">
            <a:solidFill>
              <a:srgbClr val="707029">
                <a:alpha val="64999"/>
              </a:srgbClr>
            </a:solidFill>
            <a:beve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1pPr>
            <a:lvl2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2pPr>
            <a:lvl3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3pPr>
            <a:lvl4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4pPr>
            <a:lvl5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9pPr>
          </a:lstStyle>
          <a:p>
            <a:pPr algn="ctr"/>
            <a:endParaRPr altLang="en-US" lang="zh-CN">
              <a:solidFill>
                <a:srgbClr val="FFFFFF"/>
              </a:solidFill>
              <a:latin charset="-122" panose="02010600030101010101" pitchFamily="2" typeface="等线"/>
              <a:sym charset="-122" panose="02010600030101010101" pitchFamily="2" typeface="等线"/>
            </a:endParaRPr>
          </a:p>
        </p:txBody>
      </p:sp>
      <p:sp>
        <p:nvSpPr>
          <p:cNvPr id="3075" name="等腰三角形 8"/>
          <p:cNvSpPr>
            <a:spLocks noChangeArrowheads="1"/>
          </p:cNvSpPr>
          <p:nvPr/>
        </p:nvSpPr>
        <p:spPr bwMode="auto">
          <a:xfrm flipV="1">
            <a:off x="3101975" y="4121150"/>
            <a:ext cx="1350963" cy="1165225"/>
          </a:xfrm>
          <a:prstGeom prst="triangle">
            <a:avLst>
              <a:gd fmla="val 50000" name="adj"/>
            </a:avLst>
          </a:prstGeom>
          <a:noFill/>
          <a:ln w="28575">
            <a:solidFill>
              <a:srgbClr val="0498A5"/>
            </a:solidFill>
            <a:beve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1pPr>
            <a:lvl2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2pPr>
            <a:lvl3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3pPr>
            <a:lvl4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4pPr>
            <a:lvl5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9pPr>
          </a:lstStyle>
          <a:p>
            <a:pPr algn="ctr"/>
            <a:endParaRPr altLang="en-US" lang="zh-CN">
              <a:solidFill>
                <a:srgbClr val="FFFFFF"/>
              </a:solidFill>
              <a:latin charset="-122" panose="02010600030101010101" pitchFamily="2" typeface="等线"/>
              <a:sym charset="-122" panose="02010600030101010101" pitchFamily="2" typeface="等线"/>
            </a:endParaRPr>
          </a:p>
        </p:txBody>
      </p:sp>
      <p:pic>
        <p:nvPicPr>
          <p:cNvPr id="3076" name="图片 5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r="10030" t="15021"/>
          <a:stretch>
            <a:fillRect/>
          </a:stretch>
        </p:blipFill>
        <p:spPr bwMode="auto">
          <a:xfrm>
            <a:off x="-881063" y="0"/>
            <a:ext cx="533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文本框 9"/>
          <p:cNvSpPr>
            <a:spLocks noChangeArrowheads="1"/>
          </p:cNvSpPr>
          <p:nvPr/>
        </p:nvSpPr>
        <p:spPr bwMode="auto">
          <a:xfrm>
            <a:off x="1314450" y="2362200"/>
            <a:ext cx="1108075" cy="192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1pPr>
            <a:lvl2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2pPr>
            <a:lvl3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3pPr>
            <a:lvl4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4pPr>
            <a:lvl5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9pPr>
          </a:lstStyle>
          <a:p>
            <a:r>
              <a:rPr altLang="en-US" lang="zh-CN" sz="6000">
                <a:solidFill>
                  <a:schemeClr val="bg1"/>
                </a:solidFill>
                <a:latin charset="-122" panose="02000000000000000000" pitchFamily="2" typeface="方正兰亭粗黑_GBK"/>
                <a:ea charset="-122" panose="02000000000000000000" pitchFamily="2" typeface="方正兰亭粗黑_GBK"/>
                <a:sym charset="-122" panose="02000000000000000000" pitchFamily="2" typeface="方正兰亭粗黑_GBK"/>
              </a:rPr>
              <a:t>目录</a:t>
            </a:r>
          </a:p>
        </p:txBody>
      </p:sp>
      <p:sp>
        <p:nvSpPr>
          <p:cNvPr id="3078" name="文本框 10"/>
          <p:cNvSpPr>
            <a:spLocks noChangeArrowheads="1"/>
          </p:cNvSpPr>
          <p:nvPr/>
        </p:nvSpPr>
        <p:spPr bwMode="auto">
          <a:xfrm rot="5400000">
            <a:off x="856298" y="3736023"/>
            <a:ext cx="3390900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1pPr>
            <a:lvl2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2pPr>
            <a:lvl3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3pPr>
            <a:lvl4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4pPr>
            <a:lvl5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9pPr>
          </a:lstStyle>
          <a:p>
            <a:r>
              <a:rPr altLang="zh-CN" lang="en-US" sz="3600">
                <a:solidFill>
                  <a:schemeClr val="bg1"/>
                </a:solidFill>
                <a:latin charset="-122" panose="02000000000000000000" pitchFamily="2" typeface="方正兰亭黑简体"/>
                <a:ea charset="-122" panose="02000000000000000000" pitchFamily="2" typeface="方正兰亭黑简体"/>
                <a:sym charset="-122" panose="02000000000000000000" pitchFamily="2" typeface="方正兰亭黑简体"/>
              </a:rPr>
              <a:t>CONTENT</a:t>
            </a:r>
          </a:p>
        </p:txBody>
      </p:sp>
      <p:sp>
        <p:nvSpPr>
          <p:cNvPr id="3079" name="椭圆 11"/>
          <p:cNvSpPr>
            <a:spLocks noChangeArrowheads="1" noChangeAspect="1"/>
          </p:cNvSpPr>
          <p:nvPr/>
        </p:nvSpPr>
        <p:spPr bwMode="auto">
          <a:xfrm>
            <a:off x="5935663" y="1666875"/>
            <a:ext cx="576262" cy="576263"/>
          </a:xfrm>
          <a:prstGeom prst="ellipse">
            <a:avLst/>
          </a:prstGeom>
          <a:noFill/>
          <a:ln w="38100">
            <a:solidFill>
              <a:srgbClr val="2A555B"/>
            </a:solidFill>
            <a:beve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1pPr>
            <a:lvl2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2pPr>
            <a:lvl3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3pPr>
            <a:lvl4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4pPr>
            <a:lvl5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9pPr>
          </a:lstStyle>
          <a:p>
            <a:pPr algn="ctr"/>
            <a:r>
              <a:rPr altLang="zh-CN" lang="en-US" sz="3200">
                <a:latin charset="-122" panose="02000000000000000000" pitchFamily="2" typeface="方正兰亭粗黑_GBK"/>
                <a:ea charset="-122" panose="02000000000000000000" pitchFamily="2" typeface="方正兰亭粗黑_GBK"/>
                <a:sym charset="-122" panose="02000000000000000000" pitchFamily="2" typeface="方正兰亭粗黑_GBK"/>
              </a:rPr>
              <a:t>1</a:t>
            </a:r>
          </a:p>
        </p:txBody>
      </p:sp>
      <p:sp>
        <p:nvSpPr>
          <p:cNvPr id="3080" name="文本框 12"/>
          <p:cNvSpPr>
            <a:spLocks noChangeArrowheads="1"/>
          </p:cNvSpPr>
          <p:nvPr/>
        </p:nvSpPr>
        <p:spPr bwMode="auto">
          <a:xfrm>
            <a:off x="6710364" y="1724025"/>
            <a:ext cx="39671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1pPr>
            <a:lvl2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2pPr>
            <a:lvl3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3pPr>
            <a:lvl4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4pPr>
            <a:lvl5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9pPr>
          </a:lstStyle>
          <a:p>
            <a:r>
              <a:rPr altLang="en-US" lang="zh-CN" sz="2400">
                <a:solidFill>
                  <a:srgbClr val="000000"/>
                </a:solidFill>
                <a:latin charset="-122" panose="02000000000000000000" pitchFamily="2" typeface="方正兰亭黑简体"/>
                <a:ea charset="-122" panose="02000000000000000000" pitchFamily="2" typeface="方正兰亭黑简体"/>
                <a:sym charset="-122" panose="02000000000000000000" pitchFamily="2" typeface="方正兰亭黑简体"/>
              </a:rPr>
              <a:t>请在此输入你的章节标题</a:t>
            </a:r>
          </a:p>
        </p:txBody>
      </p:sp>
      <p:sp>
        <p:nvSpPr>
          <p:cNvPr id="3081" name="椭圆 15"/>
          <p:cNvSpPr>
            <a:spLocks noChangeArrowheads="1" noChangeAspect="1"/>
          </p:cNvSpPr>
          <p:nvPr/>
        </p:nvSpPr>
        <p:spPr bwMode="auto">
          <a:xfrm>
            <a:off x="5935663" y="2719388"/>
            <a:ext cx="576262" cy="576262"/>
          </a:xfrm>
          <a:prstGeom prst="ellipse">
            <a:avLst/>
          </a:prstGeom>
          <a:noFill/>
          <a:ln w="38100">
            <a:solidFill>
              <a:srgbClr val="2A555B"/>
            </a:solidFill>
            <a:beve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1pPr>
            <a:lvl2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2pPr>
            <a:lvl3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3pPr>
            <a:lvl4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4pPr>
            <a:lvl5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9pPr>
          </a:lstStyle>
          <a:p>
            <a:pPr algn="ctr"/>
            <a:r>
              <a:rPr altLang="zh-CN" lang="en-US" sz="3200">
                <a:latin charset="-122" panose="02000000000000000000" pitchFamily="2" typeface="方正兰亭粗黑_GBK"/>
                <a:ea charset="-122" panose="02000000000000000000" pitchFamily="2" typeface="方正兰亭粗黑_GBK"/>
                <a:sym charset="-122" panose="02000000000000000000" pitchFamily="2" typeface="方正兰亭粗黑_GBK"/>
              </a:rPr>
              <a:t>2</a:t>
            </a:r>
          </a:p>
        </p:txBody>
      </p:sp>
      <p:sp>
        <p:nvSpPr>
          <p:cNvPr id="3082" name="文本框 16"/>
          <p:cNvSpPr>
            <a:spLocks noChangeArrowheads="1"/>
          </p:cNvSpPr>
          <p:nvPr/>
        </p:nvSpPr>
        <p:spPr bwMode="auto">
          <a:xfrm>
            <a:off x="6710364" y="2776538"/>
            <a:ext cx="39671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1pPr>
            <a:lvl2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2pPr>
            <a:lvl3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3pPr>
            <a:lvl4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4pPr>
            <a:lvl5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9pPr>
          </a:lstStyle>
          <a:p>
            <a:r>
              <a:rPr altLang="en-US" lang="zh-CN" sz="2400">
                <a:solidFill>
                  <a:srgbClr val="000000"/>
                </a:solidFill>
                <a:latin charset="-122" panose="02000000000000000000" pitchFamily="2" typeface="方正兰亭黑简体"/>
                <a:ea charset="-122" panose="02000000000000000000" pitchFamily="2" typeface="方正兰亭黑简体"/>
                <a:sym charset="-122" panose="02000000000000000000" pitchFamily="2" typeface="方正兰亭黑简体"/>
              </a:rPr>
              <a:t>请在此输入你的章节标题</a:t>
            </a:r>
          </a:p>
        </p:txBody>
      </p:sp>
      <p:sp>
        <p:nvSpPr>
          <p:cNvPr id="3083" name="椭圆 17"/>
          <p:cNvSpPr>
            <a:spLocks noChangeArrowheads="1" noChangeAspect="1"/>
          </p:cNvSpPr>
          <p:nvPr/>
        </p:nvSpPr>
        <p:spPr bwMode="auto">
          <a:xfrm>
            <a:off x="5935663" y="3771900"/>
            <a:ext cx="576262" cy="574675"/>
          </a:xfrm>
          <a:prstGeom prst="ellipse">
            <a:avLst/>
          </a:prstGeom>
          <a:noFill/>
          <a:ln w="38100">
            <a:solidFill>
              <a:srgbClr val="2A555B"/>
            </a:solidFill>
            <a:beve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1pPr>
            <a:lvl2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2pPr>
            <a:lvl3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3pPr>
            <a:lvl4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4pPr>
            <a:lvl5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9pPr>
          </a:lstStyle>
          <a:p>
            <a:pPr algn="ctr"/>
            <a:r>
              <a:rPr altLang="zh-CN" lang="en-US" sz="3200">
                <a:latin charset="-122" panose="02000000000000000000" pitchFamily="2" typeface="方正兰亭粗黑_GBK"/>
                <a:ea charset="-122" panose="02000000000000000000" pitchFamily="2" typeface="方正兰亭粗黑_GBK"/>
                <a:sym charset="-122" panose="02000000000000000000" pitchFamily="2" typeface="方正兰亭粗黑_GBK"/>
              </a:rPr>
              <a:t>3</a:t>
            </a:r>
          </a:p>
        </p:txBody>
      </p:sp>
      <p:sp>
        <p:nvSpPr>
          <p:cNvPr id="3084" name="文本框 18"/>
          <p:cNvSpPr>
            <a:spLocks noChangeArrowheads="1"/>
          </p:cNvSpPr>
          <p:nvPr/>
        </p:nvSpPr>
        <p:spPr bwMode="auto">
          <a:xfrm>
            <a:off x="6710364" y="3829050"/>
            <a:ext cx="39671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1pPr>
            <a:lvl2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2pPr>
            <a:lvl3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3pPr>
            <a:lvl4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4pPr>
            <a:lvl5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9pPr>
          </a:lstStyle>
          <a:p>
            <a:r>
              <a:rPr altLang="en-US" lang="zh-CN" sz="2400">
                <a:solidFill>
                  <a:srgbClr val="000000"/>
                </a:solidFill>
                <a:latin charset="-122" panose="02000000000000000000" pitchFamily="2" typeface="方正兰亭黑简体"/>
                <a:ea charset="-122" panose="02000000000000000000" pitchFamily="2" typeface="方正兰亭黑简体"/>
                <a:sym charset="-122" panose="02000000000000000000" pitchFamily="2" typeface="方正兰亭黑简体"/>
              </a:rPr>
              <a:t>请在此输入你的章节标题</a:t>
            </a:r>
          </a:p>
        </p:txBody>
      </p:sp>
      <p:sp>
        <p:nvSpPr>
          <p:cNvPr id="3085" name="椭圆 19"/>
          <p:cNvSpPr>
            <a:spLocks noChangeArrowheads="1" noChangeAspect="1"/>
          </p:cNvSpPr>
          <p:nvPr/>
        </p:nvSpPr>
        <p:spPr bwMode="auto">
          <a:xfrm>
            <a:off x="5935663" y="4879975"/>
            <a:ext cx="576262" cy="576263"/>
          </a:xfrm>
          <a:prstGeom prst="ellipse">
            <a:avLst/>
          </a:prstGeom>
          <a:noFill/>
          <a:ln w="38100">
            <a:solidFill>
              <a:srgbClr val="2A555B"/>
            </a:solidFill>
            <a:beve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1pPr>
            <a:lvl2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2pPr>
            <a:lvl3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3pPr>
            <a:lvl4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4pPr>
            <a:lvl5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9pPr>
          </a:lstStyle>
          <a:p>
            <a:pPr algn="ctr"/>
            <a:r>
              <a:rPr altLang="zh-CN" lang="en-US" sz="3200">
                <a:latin charset="-122" panose="02000000000000000000" pitchFamily="2" typeface="方正兰亭粗黑_GBK"/>
                <a:ea charset="-122" panose="02000000000000000000" pitchFamily="2" typeface="方正兰亭粗黑_GBK"/>
                <a:sym charset="-122" panose="02000000000000000000" pitchFamily="2" typeface="方正兰亭粗黑_GBK"/>
              </a:rPr>
              <a:t>4</a:t>
            </a:r>
          </a:p>
        </p:txBody>
      </p:sp>
      <p:sp>
        <p:nvSpPr>
          <p:cNvPr id="3086" name="文本框 20"/>
          <p:cNvSpPr>
            <a:spLocks noChangeArrowheads="1"/>
          </p:cNvSpPr>
          <p:nvPr/>
        </p:nvSpPr>
        <p:spPr bwMode="auto">
          <a:xfrm>
            <a:off x="6710364" y="4937125"/>
            <a:ext cx="39671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1pPr>
            <a:lvl2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2pPr>
            <a:lvl3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3pPr>
            <a:lvl4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4pPr>
            <a:lvl5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9pPr>
          </a:lstStyle>
          <a:p>
            <a:r>
              <a:rPr altLang="en-US" lang="zh-CN" sz="2400">
                <a:solidFill>
                  <a:srgbClr val="000000"/>
                </a:solidFill>
                <a:latin charset="-122" panose="02000000000000000000" pitchFamily="2" typeface="方正兰亭黑简体"/>
                <a:ea charset="-122" panose="02000000000000000000" pitchFamily="2" typeface="方正兰亭黑简体"/>
                <a:sym charset="-122" panose="02000000000000000000" pitchFamily="2" typeface="方正兰亭黑简体"/>
              </a:rPr>
              <a:t>请在此输入你的章节标题</a:t>
            </a:r>
          </a:p>
        </p:txBody>
      </p:sp>
    </p:spTree>
  </p:cSld>
  <p:clrMapOvr>
    <a:masterClrMapping/>
  </p:clrMapOvr>
  <p:transition/>
  <p:timing/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1505" name="组合 4"/>
          <p:cNvGrpSpPr/>
          <p:nvPr/>
        </p:nvGrpSpPr>
        <p:grpSpPr>
          <a:xfrm>
            <a:off x="0" y="-41275"/>
            <a:ext cx="6669088" cy="1303338"/>
            <a:chExt cx="6669552" cy="1304243"/>
          </a:xfrm>
        </p:grpSpPr>
        <p:sp>
          <p:nvSpPr>
            <p:cNvPr id="21506" name="等腰三角形 5"/>
            <p:cNvSpPr>
              <a:spLocks noChangeArrowheads="1"/>
            </p:cNvSpPr>
            <p:nvPr/>
          </p:nvSpPr>
          <p:spPr bwMode="auto">
            <a:xfrm flipV="1">
              <a:off x="7496" y="261610"/>
              <a:ext cx="832662" cy="823414"/>
            </a:xfrm>
            <a:prstGeom prst="triangle">
              <a:avLst>
                <a:gd fmla="val 50000" name="adj"/>
              </a:avLst>
            </a:prstGeom>
            <a:noFill/>
            <a:ln w="57150">
              <a:solidFill>
                <a:srgbClr val="2A555B"/>
              </a:solidFill>
              <a:beve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1pPr>
              <a:lvl2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2pPr>
              <a:lvl3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3pPr>
              <a:lvl4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4pPr>
              <a:lvl5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9pPr>
            </a:lstStyle>
            <a:p>
              <a:pPr algn="ctr"/>
              <a:endParaRPr altLang="en-US" lang="zh-CN">
                <a:solidFill>
                  <a:srgbClr val="2A555B"/>
                </a:solidFill>
                <a:latin charset="-122" panose="02010600030101010101" pitchFamily="2" typeface="等线"/>
                <a:sym charset="-122" panose="02010600030101010101" pitchFamily="2" typeface="等线"/>
              </a:endParaRPr>
            </a:p>
          </p:txBody>
        </p:sp>
        <p:sp>
          <p:nvSpPr>
            <p:cNvPr id="21507" name="等腰三角形 6"/>
            <p:cNvSpPr>
              <a:spLocks noChangeArrowheads="1"/>
            </p:cNvSpPr>
            <p:nvPr/>
          </p:nvSpPr>
          <p:spPr bwMode="auto">
            <a:xfrm flipV="1">
              <a:off x="278685" y="480829"/>
              <a:ext cx="832662" cy="823414"/>
            </a:xfrm>
            <a:prstGeom prst="triangle">
              <a:avLst>
                <a:gd fmla="val 50000" name="adj"/>
              </a:avLst>
            </a:prstGeom>
            <a:noFill/>
            <a:ln w="57150">
              <a:solidFill>
                <a:srgbClr val="707029">
                  <a:alpha val="64999"/>
                </a:srgbClr>
              </a:solidFill>
              <a:beve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1pPr>
              <a:lvl2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2pPr>
              <a:lvl3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3pPr>
              <a:lvl4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4pPr>
              <a:lvl5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9pPr>
            </a:lstStyle>
            <a:p>
              <a:pPr algn="ctr"/>
              <a:endParaRPr altLang="en-US" lang="zh-CN">
                <a:solidFill>
                  <a:srgbClr val="FFFFFF"/>
                </a:solidFill>
                <a:latin charset="-122" panose="02010600030101010101" pitchFamily="2" typeface="等线"/>
                <a:sym charset="-122" panose="02010600030101010101" pitchFamily="2" typeface="等线"/>
              </a:endParaRPr>
            </a:p>
          </p:txBody>
        </p:sp>
        <p:pic>
          <p:nvPicPr>
            <p:cNvPr id="21508" name="图片 7"/>
            <p:cNvPicPr>
              <a:picLocks noChangeArrowheads="1"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rcRect l="28754" r="23984" t="50206"/>
            <a:stretch>
              <a:fillRect/>
            </a:stretch>
          </p:blipFill>
          <p:spPr bwMode="auto">
            <a:xfrm>
              <a:off x="0" y="0"/>
              <a:ext cx="1799771" cy="1261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09" name="文本框 8"/>
            <p:cNvSpPr>
              <a:spLocks noChangeArrowheads="1"/>
            </p:cNvSpPr>
            <p:nvPr/>
          </p:nvSpPr>
          <p:spPr bwMode="auto">
            <a:xfrm>
              <a:off x="1807267" y="203737"/>
              <a:ext cx="4862285" cy="518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1pPr>
              <a:lvl2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2pPr>
              <a:lvl3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3pPr>
              <a:lvl4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4pPr>
              <a:lvl5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9pPr>
            </a:lstStyle>
            <a:p>
              <a:r>
                <a:rPr altLang="en-US" lang="zh-CN" sz="2800">
                  <a:solidFill>
                    <a:srgbClr val="2A555B"/>
                  </a:solidFill>
                  <a:latin charset="-122" panose="02000000000000000000" pitchFamily="2" typeface="方正兰亭粗黑_GBK"/>
                  <a:ea charset="-122" panose="02000000000000000000" pitchFamily="2" typeface="方正兰亭粗黑_GBK"/>
                  <a:sym charset="-122" panose="02000000000000000000" pitchFamily="2" typeface="方正兰亭粗黑_GBK"/>
                </a:rPr>
                <a:t>请在此输入您的章节标题</a:t>
              </a:r>
            </a:p>
          </p:txBody>
        </p:sp>
        <p:sp>
          <p:nvSpPr>
            <p:cNvPr id="21510" name="文本框 9"/>
            <p:cNvSpPr>
              <a:spLocks noChangeArrowheads="1"/>
            </p:cNvSpPr>
            <p:nvPr/>
          </p:nvSpPr>
          <p:spPr bwMode="auto">
            <a:xfrm>
              <a:off x="596997" y="109585"/>
              <a:ext cx="832662" cy="640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1pPr>
              <a:lvl2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2pPr>
              <a:lvl3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3pPr>
              <a:lvl4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4pPr>
              <a:lvl5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9pPr>
            </a:lstStyle>
            <a:p>
              <a:pPr algn="ctr"/>
              <a:r>
                <a:rPr altLang="zh-CN" lang="en-US" sz="3600">
                  <a:solidFill>
                    <a:schemeClr val="bg1"/>
                  </a:solidFill>
                  <a:latin charset="-122" panose="02000000000000000000" pitchFamily="2" typeface="方正兰亭粗黑_GBK"/>
                  <a:ea charset="-122" panose="02000000000000000000" pitchFamily="2" typeface="方正兰亭粗黑_GBK"/>
                  <a:sym charset="-122" panose="02000000000000000000" pitchFamily="2" typeface="方正兰亭粗黑_GBK"/>
                </a:rPr>
                <a:t>04</a:t>
              </a:r>
            </a:p>
          </p:txBody>
        </p:sp>
      </p:grpSp>
      <p:pic>
        <p:nvPicPr>
          <p:cNvPr id="21511" name="图片 10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21051" r="50000" t="16125"/>
          <a:stretch>
            <a:fillRect/>
          </a:stretch>
        </p:blipFill>
        <p:spPr bwMode="auto">
          <a:xfrm>
            <a:off x="9356725" y="1400175"/>
            <a:ext cx="2835275" cy="545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512" name="组合 21"/>
          <p:cNvGrpSpPr/>
          <p:nvPr/>
        </p:nvGrpSpPr>
        <p:grpSpPr>
          <a:xfrm>
            <a:off x="3165475" y="2473325"/>
            <a:ext cx="5146675" cy="5070475"/>
            <a:chExt cx="5147622" cy="5070977"/>
          </a:xfrm>
        </p:grpSpPr>
        <p:pic>
          <p:nvPicPr>
            <p:cNvPr id="21513" name="图片 11"/>
            <p:cNvPicPr>
              <a:picLocks noChangeArrowheads="1"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298882" y="0"/>
              <a:ext cx="4768943" cy="50709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14" name="椭圆 12"/>
            <p:cNvSpPr>
              <a:spLocks noChangeArrowheads="1"/>
            </p:cNvSpPr>
            <p:nvPr/>
          </p:nvSpPr>
          <p:spPr bwMode="auto">
            <a:xfrm>
              <a:off x="0" y="2296925"/>
              <a:ext cx="1199252" cy="1199252"/>
            </a:xfrm>
            <a:prstGeom prst="ellipse">
              <a:avLst/>
            </a:prstGeom>
            <a:solidFill>
              <a:srgbClr val="2A555B">
                <a:alpha val="84999"/>
              </a:srgbClr>
            </a:solidFill>
            <a:ln>
              <a:noFill/>
            </a:ln>
            <a:extLst>
              <a:ext uri="{91240B29-F687-4F45-9708-019B960494DF}">
                <a14:hiddenLine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1pPr>
              <a:lvl2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2pPr>
              <a:lvl3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3pPr>
              <a:lvl4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4pPr>
              <a:lvl5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9pPr>
            </a:lstStyle>
            <a:p>
              <a:pPr algn="ctr"/>
              <a:endParaRPr altLang="en-US" lang="zh-CN">
                <a:solidFill>
                  <a:srgbClr val="FFFFFF"/>
                </a:solidFill>
                <a:latin charset="-122" panose="02010600030101010101" pitchFamily="2" typeface="等线"/>
                <a:sym charset="-122" panose="02010600030101010101" pitchFamily="2" typeface="等线"/>
              </a:endParaRPr>
            </a:p>
          </p:txBody>
        </p:sp>
        <p:sp>
          <p:nvSpPr>
            <p:cNvPr id="21515" name="椭圆 13"/>
            <p:cNvSpPr>
              <a:spLocks noChangeArrowheads="1"/>
            </p:cNvSpPr>
            <p:nvPr/>
          </p:nvSpPr>
          <p:spPr bwMode="auto">
            <a:xfrm>
              <a:off x="1707252" y="587877"/>
              <a:ext cx="812800" cy="812800"/>
            </a:xfrm>
            <a:prstGeom prst="ellipse">
              <a:avLst/>
            </a:prstGeom>
            <a:solidFill>
              <a:srgbClr val="42BAC8">
                <a:alpha val="84999"/>
              </a:srgbClr>
            </a:solidFill>
            <a:ln>
              <a:noFill/>
            </a:ln>
            <a:extLst>
              <a:ext uri="{91240B29-F687-4F45-9708-019B960494DF}">
                <a14:hiddenLine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1pPr>
              <a:lvl2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2pPr>
              <a:lvl3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3pPr>
              <a:lvl4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4pPr>
              <a:lvl5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9pPr>
            </a:lstStyle>
            <a:p>
              <a:pPr algn="ctr"/>
              <a:endParaRPr altLang="en-US" lang="zh-CN">
                <a:solidFill>
                  <a:srgbClr val="FFFFFF"/>
                </a:solidFill>
                <a:latin charset="-122" panose="02010600030101010101" pitchFamily="2" typeface="等线"/>
                <a:sym charset="-122" panose="02010600030101010101" pitchFamily="2" typeface="等线"/>
              </a:endParaRPr>
            </a:p>
          </p:txBody>
        </p:sp>
        <p:sp>
          <p:nvSpPr>
            <p:cNvPr id="21516" name="椭圆 14"/>
            <p:cNvSpPr>
              <a:spLocks noChangeArrowheads="1"/>
            </p:cNvSpPr>
            <p:nvPr/>
          </p:nvSpPr>
          <p:spPr bwMode="auto">
            <a:xfrm>
              <a:off x="3358010" y="1185247"/>
              <a:ext cx="1111678" cy="1111678"/>
            </a:xfrm>
            <a:prstGeom prst="ellipse">
              <a:avLst/>
            </a:prstGeom>
            <a:solidFill>
              <a:srgbClr val="0498A5">
                <a:alpha val="84999"/>
              </a:srgbClr>
            </a:solidFill>
            <a:ln>
              <a:noFill/>
            </a:ln>
            <a:extLst>
              <a:ext uri="{91240B29-F687-4F45-9708-019B960494DF}">
                <a14:hiddenLine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1pPr>
              <a:lvl2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2pPr>
              <a:lvl3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3pPr>
              <a:lvl4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4pPr>
              <a:lvl5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9pPr>
            </a:lstStyle>
            <a:p>
              <a:pPr algn="ctr"/>
              <a:endParaRPr altLang="en-US" lang="zh-CN">
                <a:solidFill>
                  <a:srgbClr val="FFFFFF"/>
                </a:solidFill>
                <a:latin charset="-122" panose="02010600030101010101" pitchFamily="2" typeface="等线"/>
                <a:sym charset="-122" panose="02010600030101010101" pitchFamily="2" typeface="等线"/>
              </a:endParaRPr>
            </a:p>
          </p:txBody>
        </p:sp>
        <p:sp>
          <p:nvSpPr>
            <p:cNvPr id="21517" name="椭圆 15"/>
            <p:cNvSpPr>
              <a:spLocks noChangeArrowheads="1"/>
            </p:cNvSpPr>
            <p:nvPr/>
          </p:nvSpPr>
          <p:spPr bwMode="auto">
            <a:xfrm>
              <a:off x="4334822" y="2535488"/>
              <a:ext cx="812800" cy="812800"/>
            </a:xfrm>
            <a:prstGeom prst="ellipse">
              <a:avLst/>
            </a:prstGeom>
            <a:solidFill>
              <a:srgbClr val="707029">
                <a:alpha val="84999"/>
              </a:srgbClr>
            </a:solidFill>
            <a:ln>
              <a:noFill/>
            </a:ln>
            <a:extLst>
              <a:ext uri="{91240B29-F687-4F45-9708-019B960494DF}">
                <a14:hiddenLine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1pPr>
              <a:lvl2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2pPr>
              <a:lvl3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3pPr>
              <a:lvl4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4pPr>
              <a:lvl5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9pPr>
            </a:lstStyle>
            <a:p>
              <a:pPr algn="ctr"/>
              <a:endParaRPr altLang="en-US" lang="zh-CN">
                <a:solidFill>
                  <a:srgbClr val="FFFFFF"/>
                </a:solidFill>
                <a:latin charset="-122" panose="02010600030101010101" pitchFamily="2" typeface="等线"/>
                <a:sym charset="-122" panose="02010600030101010101" pitchFamily="2" typeface="等线"/>
              </a:endParaRPr>
            </a:p>
          </p:txBody>
        </p:sp>
        <p:pic>
          <p:nvPicPr>
            <p:cNvPr id="21518" name="图片 16"/>
            <p:cNvPicPr>
              <a:picLocks noChangeArrowheads="1"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261408" y="2600369"/>
              <a:ext cx="676437" cy="592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9" name="图片 17"/>
            <p:cNvPicPr>
              <a:picLocks noChangeArrowheads="1"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1893609" y="790722"/>
              <a:ext cx="444228" cy="407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20" name="图片 19"/>
            <p:cNvPicPr>
              <a:picLocks noChangeArrowheads="1"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3642007" y="1529494"/>
              <a:ext cx="543683" cy="423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21" name="图片 20"/>
            <p:cNvPicPr>
              <a:picLocks noChangeArrowheads="1"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4590968" y="2738333"/>
              <a:ext cx="344504" cy="407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522" name="文本框 22"/>
          <p:cNvSpPr>
            <a:spLocks noChangeArrowheads="1"/>
          </p:cNvSpPr>
          <p:nvPr/>
        </p:nvSpPr>
        <p:spPr bwMode="auto">
          <a:xfrm>
            <a:off x="422275" y="3611563"/>
            <a:ext cx="1997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1pPr>
            <a:lvl2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2pPr>
            <a:lvl3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3pPr>
            <a:lvl4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4pPr>
            <a:lvl5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9pPr>
          </a:lstStyle>
          <a:p>
            <a:r>
              <a:rPr altLang="en-US" lang="zh-CN" smtClean="0" sz="2400">
                <a:solidFill>
                  <a:srgbClr val="000000"/>
                </a:solidFill>
                <a:latin charset="-122" panose="02000000000000000000" pitchFamily="2" typeface="方正兰亭黑简体"/>
                <a:ea charset="-122" panose="02000000000000000000" pitchFamily="2" typeface="方正兰亭黑简体"/>
                <a:sym charset="-122" panose="02000000000000000000" pitchFamily="2" typeface="方正兰亭黑简体"/>
              </a:rPr>
              <a:t>添加文字</a:t>
            </a:r>
          </a:p>
        </p:txBody>
      </p:sp>
      <p:sp>
        <p:nvSpPr>
          <p:cNvPr id="21523" name="文本框 23"/>
          <p:cNvSpPr>
            <a:spLocks noChangeArrowheads="1"/>
          </p:cNvSpPr>
          <p:nvPr/>
        </p:nvSpPr>
        <p:spPr bwMode="auto">
          <a:xfrm>
            <a:off x="407988" y="4010025"/>
            <a:ext cx="2986087" cy="118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1pPr>
            <a:lvl2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2pPr>
            <a:lvl3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3pPr>
            <a:lvl4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4pPr>
            <a:lvl5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9pPr>
          </a:lstStyle>
          <a:p>
            <a:pPr>
              <a:lnSpc>
                <a:spcPct val="150000"/>
              </a:lnSpc>
            </a:pPr>
            <a:r>
              <a:rPr altLang="en-US" lang="zh-CN" smtClean="0" sz="1600">
                <a:solidFill>
                  <a:srgbClr val="000000"/>
                </a:solidFill>
                <a:latin charset="-122" panose="02010600030101010101" pitchFamily="2" typeface="等线"/>
                <a:sym charset="-122" panose="02010600030101010101" pitchFamily="2" typeface="等线"/>
              </a:rPr>
              <a:t>点击输入简要文字内容，文字内容需概括精炼，言简意赅的说明该项内容。</a:t>
            </a:r>
          </a:p>
        </p:txBody>
      </p:sp>
      <p:sp>
        <p:nvSpPr>
          <p:cNvPr id="21524" name="文本框 24"/>
          <p:cNvSpPr>
            <a:spLocks noChangeArrowheads="1"/>
          </p:cNvSpPr>
          <p:nvPr/>
        </p:nvSpPr>
        <p:spPr bwMode="auto">
          <a:xfrm>
            <a:off x="2876550" y="1519238"/>
            <a:ext cx="1995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1pPr>
            <a:lvl2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2pPr>
            <a:lvl3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3pPr>
            <a:lvl4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4pPr>
            <a:lvl5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9pPr>
          </a:lstStyle>
          <a:p>
            <a:r>
              <a:rPr altLang="en-US" lang="zh-CN" smtClean="0" sz="2400">
                <a:solidFill>
                  <a:srgbClr val="000000"/>
                </a:solidFill>
                <a:latin charset="-122" panose="02000000000000000000" pitchFamily="2" typeface="方正兰亭黑简体"/>
                <a:ea charset="-122" panose="02000000000000000000" pitchFamily="2" typeface="方正兰亭黑简体"/>
                <a:sym charset="-122" panose="02000000000000000000" pitchFamily="2" typeface="方正兰亭黑简体"/>
              </a:rPr>
              <a:t>添加文字</a:t>
            </a:r>
          </a:p>
        </p:txBody>
      </p:sp>
      <p:sp>
        <p:nvSpPr>
          <p:cNvPr id="21525" name="文本框 25"/>
          <p:cNvSpPr>
            <a:spLocks noChangeArrowheads="1"/>
          </p:cNvSpPr>
          <p:nvPr/>
        </p:nvSpPr>
        <p:spPr bwMode="auto">
          <a:xfrm>
            <a:off x="2860675" y="1917700"/>
            <a:ext cx="2986088" cy="118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1pPr>
            <a:lvl2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2pPr>
            <a:lvl3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3pPr>
            <a:lvl4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4pPr>
            <a:lvl5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9pPr>
          </a:lstStyle>
          <a:p>
            <a:pPr>
              <a:lnSpc>
                <a:spcPct val="150000"/>
              </a:lnSpc>
            </a:pPr>
            <a:r>
              <a:rPr altLang="en-US" lang="zh-CN" smtClean="0" sz="1600">
                <a:solidFill>
                  <a:srgbClr val="000000"/>
                </a:solidFill>
                <a:latin charset="-122" panose="02010600030101010101" pitchFamily="2" typeface="等线"/>
                <a:sym charset="-122" panose="02010600030101010101" pitchFamily="2" typeface="等线"/>
              </a:rPr>
              <a:t>点击输入简要文字内容，文字内容需概括精炼，言简意赅的说明该项内容。</a:t>
            </a:r>
          </a:p>
        </p:txBody>
      </p:sp>
      <p:sp>
        <p:nvSpPr>
          <p:cNvPr id="21526" name="文本框 26"/>
          <p:cNvSpPr>
            <a:spLocks noChangeArrowheads="1"/>
          </p:cNvSpPr>
          <p:nvPr/>
        </p:nvSpPr>
        <p:spPr bwMode="auto">
          <a:xfrm>
            <a:off x="7515224" y="1982788"/>
            <a:ext cx="1995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1pPr>
            <a:lvl2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2pPr>
            <a:lvl3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3pPr>
            <a:lvl4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4pPr>
            <a:lvl5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9pPr>
          </a:lstStyle>
          <a:p>
            <a:r>
              <a:rPr altLang="en-US" lang="zh-CN" smtClean="0" sz="2400">
                <a:solidFill>
                  <a:srgbClr val="000000"/>
                </a:solidFill>
                <a:latin charset="-122" panose="02000000000000000000" pitchFamily="2" typeface="方正兰亭黑简体"/>
                <a:ea charset="-122" panose="02000000000000000000" pitchFamily="2" typeface="方正兰亭黑简体"/>
                <a:sym charset="-122" panose="02000000000000000000" pitchFamily="2" typeface="方正兰亭黑简体"/>
              </a:rPr>
              <a:t>添加文字</a:t>
            </a:r>
          </a:p>
        </p:txBody>
      </p:sp>
      <p:sp>
        <p:nvSpPr>
          <p:cNvPr id="21527" name="文本框 27"/>
          <p:cNvSpPr>
            <a:spLocks noChangeArrowheads="1"/>
          </p:cNvSpPr>
          <p:nvPr/>
        </p:nvSpPr>
        <p:spPr bwMode="auto">
          <a:xfrm>
            <a:off x="7499349" y="2381250"/>
            <a:ext cx="2986088" cy="118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1pPr>
            <a:lvl2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2pPr>
            <a:lvl3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3pPr>
            <a:lvl4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4pPr>
            <a:lvl5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9pPr>
          </a:lstStyle>
          <a:p>
            <a:pPr>
              <a:lnSpc>
                <a:spcPct val="150000"/>
              </a:lnSpc>
            </a:pPr>
            <a:r>
              <a:rPr altLang="en-US" lang="zh-CN" smtClean="0" sz="1600">
                <a:solidFill>
                  <a:srgbClr val="000000"/>
                </a:solidFill>
                <a:latin charset="-122" panose="02010600030101010101" pitchFamily="2" typeface="等线"/>
                <a:sym charset="-122" panose="02010600030101010101" pitchFamily="2" typeface="等线"/>
              </a:rPr>
              <a:t>点击输入简要文字内容，文字内容需概括精炼，言简意赅的说明该项内容。</a:t>
            </a:r>
          </a:p>
        </p:txBody>
      </p:sp>
      <p:sp>
        <p:nvSpPr>
          <p:cNvPr id="21528" name="文本框 28"/>
          <p:cNvSpPr>
            <a:spLocks noChangeArrowheads="1"/>
          </p:cNvSpPr>
          <p:nvPr/>
        </p:nvSpPr>
        <p:spPr bwMode="auto">
          <a:xfrm>
            <a:off x="8645524" y="4187825"/>
            <a:ext cx="1995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1pPr>
            <a:lvl2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2pPr>
            <a:lvl3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3pPr>
            <a:lvl4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4pPr>
            <a:lvl5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9pPr>
          </a:lstStyle>
          <a:p>
            <a:r>
              <a:rPr altLang="en-US" lang="zh-CN" smtClean="0" sz="2400">
                <a:solidFill>
                  <a:srgbClr val="000000"/>
                </a:solidFill>
                <a:latin charset="-122" panose="02000000000000000000" pitchFamily="2" typeface="方正兰亭黑简体"/>
                <a:ea charset="-122" panose="02000000000000000000" pitchFamily="2" typeface="方正兰亭黑简体"/>
                <a:sym charset="-122" panose="02000000000000000000" pitchFamily="2" typeface="方正兰亭黑简体"/>
              </a:rPr>
              <a:t>添加文字</a:t>
            </a:r>
          </a:p>
        </p:txBody>
      </p:sp>
      <p:sp>
        <p:nvSpPr>
          <p:cNvPr id="21529" name="文本框 29"/>
          <p:cNvSpPr>
            <a:spLocks noChangeArrowheads="1"/>
          </p:cNvSpPr>
          <p:nvPr/>
        </p:nvSpPr>
        <p:spPr bwMode="auto">
          <a:xfrm>
            <a:off x="8629649" y="4587875"/>
            <a:ext cx="2986088" cy="118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1pPr>
            <a:lvl2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2pPr>
            <a:lvl3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3pPr>
            <a:lvl4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4pPr>
            <a:lvl5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9pPr>
          </a:lstStyle>
          <a:p>
            <a:pPr>
              <a:lnSpc>
                <a:spcPct val="150000"/>
              </a:lnSpc>
            </a:pPr>
            <a:r>
              <a:rPr altLang="en-US" lang="zh-CN" smtClean="0" sz="1600">
                <a:solidFill>
                  <a:srgbClr val="000000"/>
                </a:solidFill>
                <a:latin charset="-122" panose="02010600030101010101" pitchFamily="2" typeface="等线"/>
                <a:sym charset="-122" panose="02010600030101010101" pitchFamily="2" typeface="等线"/>
              </a:rPr>
              <a:t>点击输入简要文字内容，文字内容需概括精炼，言简意赅的说明该项内容。</a:t>
            </a:r>
          </a:p>
        </p:txBody>
      </p:sp>
    </p:spTree>
  </p:cSld>
  <p:clrMapOvr>
    <a:masterClrMapping/>
  </p:clrMapOvr>
  <p:transition/>
  <p:timing/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2529" name="等腰三角形 6"/>
          <p:cNvSpPr>
            <a:spLocks noChangeArrowheads="1"/>
          </p:cNvSpPr>
          <p:nvPr/>
        </p:nvSpPr>
        <p:spPr bwMode="auto">
          <a:xfrm>
            <a:off x="12700" y="5899150"/>
            <a:ext cx="1177925" cy="1016000"/>
          </a:xfrm>
          <a:prstGeom prst="triangle">
            <a:avLst>
              <a:gd fmla="val 50000" name="adj"/>
            </a:avLst>
          </a:prstGeom>
          <a:noFill/>
          <a:ln w="12700">
            <a:solidFill>
              <a:srgbClr val="B2AD4E"/>
            </a:solidFill>
            <a:beve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1pPr>
            <a:lvl2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2pPr>
            <a:lvl3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3pPr>
            <a:lvl4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4pPr>
            <a:lvl5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9pPr>
          </a:lstStyle>
          <a:p>
            <a:pPr algn="ctr"/>
            <a:endParaRPr altLang="en-US" lang="zh-CN">
              <a:solidFill>
                <a:srgbClr val="FFFFFF"/>
              </a:solidFill>
              <a:latin charset="-122" panose="02010600030101010101" pitchFamily="2" typeface="等线"/>
              <a:sym charset="-122" panose="02010600030101010101" pitchFamily="2" typeface="等线"/>
            </a:endParaRPr>
          </a:p>
        </p:txBody>
      </p:sp>
      <p:sp>
        <p:nvSpPr>
          <p:cNvPr id="22530" name="等腰三角形 7"/>
          <p:cNvSpPr>
            <a:spLocks noChangeArrowheads="1"/>
          </p:cNvSpPr>
          <p:nvPr/>
        </p:nvSpPr>
        <p:spPr bwMode="auto">
          <a:xfrm>
            <a:off x="4260850" y="5264150"/>
            <a:ext cx="1871663" cy="1612900"/>
          </a:xfrm>
          <a:prstGeom prst="triangle">
            <a:avLst>
              <a:gd fmla="val 50000" name="adj"/>
            </a:avLst>
          </a:prstGeom>
          <a:noFill/>
          <a:ln w="28575">
            <a:solidFill>
              <a:srgbClr val="707029"/>
            </a:solidFill>
            <a:beve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1pPr>
            <a:lvl2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2pPr>
            <a:lvl3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3pPr>
            <a:lvl4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4pPr>
            <a:lvl5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9pPr>
          </a:lstStyle>
          <a:p>
            <a:pPr algn="ctr"/>
            <a:endParaRPr altLang="en-US" lang="zh-CN">
              <a:solidFill>
                <a:srgbClr val="FFFFFF"/>
              </a:solidFill>
              <a:latin charset="-122" panose="02010600030101010101" pitchFamily="2" typeface="等线"/>
              <a:sym charset="-122" panose="02010600030101010101" pitchFamily="2" typeface="等线"/>
            </a:endParaRPr>
          </a:p>
        </p:txBody>
      </p:sp>
      <p:sp>
        <p:nvSpPr>
          <p:cNvPr id="22531" name="等腰三角形 8"/>
          <p:cNvSpPr>
            <a:spLocks noChangeArrowheads="1"/>
          </p:cNvSpPr>
          <p:nvPr/>
        </p:nvSpPr>
        <p:spPr bwMode="auto">
          <a:xfrm>
            <a:off x="3625850" y="5637213"/>
            <a:ext cx="1441450" cy="1243012"/>
          </a:xfrm>
          <a:prstGeom prst="triangle">
            <a:avLst>
              <a:gd fmla="val 50000" name="adj"/>
            </a:avLst>
          </a:prstGeom>
          <a:noFill/>
          <a:ln w="19050">
            <a:solidFill>
              <a:srgbClr val="0498A5"/>
            </a:solidFill>
            <a:beve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1pPr>
            <a:lvl2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2pPr>
            <a:lvl3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3pPr>
            <a:lvl4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4pPr>
            <a:lvl5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9pPr>
          </a:lstStyle>
          <a:p>
            <a:pPr algn="ctr"/>
            <a:endParaRPr altLang="en-US" lang="zh-CN">
              <a:solidFill>
                <a:srgbClr val="FFFFFF"/>
              </a:solidFill>
              <a:latin charset="-122" panose="02010600030101010101" pitchFamily="2" typeface="等线"/>
              <a:sym charset="-122" panose="02010600030101010101" pitchFamily="2" typeface="等线"/>
            </a:endParaRPr>
          </a:p>
        </p:txBody>
      </p:sp>
      <p:pic>
        <p:nvPicPr>
          <p:cNvPr id="22532" name="图片 9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t="5646"/>
          <a:stretch>
            <a:fillRect/>
          </a:stretch>
        </p:blipFill>
        <p:spPr bwMode="auto">
          <a:xfrm>
            <a:off x="9334500" y="0"/>
            <a:ext cx="2028825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等腰三角形 10"/>
          <p:cNvSpPr>
            <a:spLocks noChangeArrowheads="1"/>
          </p:cNvSpPr>
          <p:nvPr/>
        </p:nvSpPr>
        <p:spPr bwMode="auto">
          <a:xfrm flipV="1">
            <a:off x="9304338" y="0"/>
            <a:ext cx="1125537" cy="873125"/>
          </a:xfrm>
          <a:prstGeom prst="triangle">
            <a:avLst>
              <a:gd fmla="val 50000" name="adj"/>
            </a:avLst>
          </a:prstGeom>
          <a:solidFill>
            <a:srgbClr val="2A555B"/>
          </a:solidFill>
          <a:ln>
            <a:noFill/>
          </a:ln>
          <a:extLst>
            <a:ext uri="{91240B29-F687-4F45-9708-019B960494DF}">
              <a14:hiddenLine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1pPr>
            <a:lvl2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2pPr>
            <a:lvl3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3pPr>
            <a:lvl4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4pPr>
            <a:lvl5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9pPr>
          </a:lstStyle>
          <a:p>
            <a:pPr algn="ctr"/>
            <a:endParaRPr altLang="en-US" lang="zh-CN">
              <a:solidFill>
                <a:srgbClr val="FFFFFF"/>
              </a:solidFill>
              <a:latin charset="-122" panose="02010600030101010101" pitchFamily="2" typeface="等线"/>
              <a:sym charset="-122" panose="02010600030101010101" pitchFamily="2" typeface="等线"/>
            </a:endParaRPr>
          </a:p>
        </p:txBody>
      </p:sp>
      <p:pic>
        <p:nvPicPr>
          <p:cNvPr id="22534" name="图片 4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l="29390" t="11908"/>
          <a:stretch>
            <a:fillRect/>
          </a:stretch>
        </p:blipFill>
        <p:spPr bwMode="auto">
          <a:xfrm>
            <a:off x="0" y="0"/>
            <a:ext cx="4038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535" name="组合 14"/>
          <p:cNvGrpSpPr/>
          <p:nvPr/>
        </p:nvGrpSpPr>
        <p:grpSpPr>
          <a:xfrm>
            <a:off x="4052888" y="2139950"/>
            <a:ext cx="7040562" cy="1722438"/>
            <a:chExt cx="7041147" cy="1723549"/>
          </a:xfrm>
        </p:grpSpPr>
        <p:sp>
          <p:nvSpPr>
            <p:cNvPr id="22536" name="文本框 12"/>
            <p:cNvSpPr>
              <a:spLocks noChangeArrowheads="1"/>
            </p:cNvSpPr>
            <p:nvPr/>
          </p:nvSpPr>
          <p:spPr bwMode="auto">
            <a:xfrm>
              <a:off x="0" y="0"/>
              <a:ext cx="5602777" cy="10064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1pPr>
              <a:lvl2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2pPr>
              <a:lvl3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3pPr>
              <a:lvl4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4pPr>
              <a:lvl5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9pPr>
            </a:lstStyle>
            <a:p>
              <a:r>
                <a:rPr altLang="zh-CN" b="1" lang="en-US" sz="6000">
                  <a:solidFill>
                    <a:srgbClr val="2A555B"/>
                  </a:solidFill>
                  <a:latin charset="-122" panose="02000000000000000000" pitchFamily="2" typeface="方正兰亭粗黑_GBK"/>
                  <a:ea charset="-122" panose="02000000000000000000" pitchFamily="2" typeface="方正兰亭粗黑_GBK"/>
                  <a:sym charset="-122" panose="02000000000000000000" pitchFamily="2" typeface="方正兰亭粗黑_GBK"/>
                </a:rPr>
                <a:t>THANK YOU</a:t>
              </a:r>
            </a:p>
          </p:txBody>
        </p:sp>
        <p:sp>
          <p:nvSpPr>
            <p:cNvPr id="22537" name="文本框 13"/>
            <p:cNvSpPr>
              <a:spLocks noChangeArrowheads="1"/>
            </p:cNvSpPr>
            <p:nvPr/>
          </p:nvSpPr>
          <p:spPr bwMode="auto">
            <a:xfrm>
              <a:off x="0" y="1015663"/>
              <a:ext cx="7041147" cy="701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1pPr>
              <a:lvl2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2pPr>
              <a:lvl3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3pPr>
              <a:lvl4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4pPr>
              <a:lvl5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9pPr>
            </a:lstStyle>
            <a:p>
              <a:r>
                <a:rPr altLang="zh-CN" lang="en-US" sz="4000">
                  <a:solidFill>
                    <a:srgbClr val="707029"/>
                  </a:solidFill>
                  <a:latin charset="-122" panose="02000000000000000000" pitchFamily="2" typeface="方正兰亭粗黑_GBK"/>
                  <a:ea charset="-122" panose="02000000000000000000" pitchFamily="2" typeface="方正兰亭粗黑_GBK"/>
                  <a:sym charset="-122" panose="02000000000000000000" pitchFamily="2" typeface="方正兰亭粗黑_GBK"/>
                </a:rPr>
                <a:t>FOR YOUR WATCHING</a:t>
              </a:r>
            </a:p>
          </p:txBody>
        </p:sp>
      </p:grpSp>
      <p:sp>
        <p:nvSpPr>
          <p:cNvPr id="22538" name="文本框 15"/>
          <p:cNvSpPr>
            <a:spLocks noChangeArrowheads="1"/>
          </p:cNvSpPr>
          <p:nvPr/>
        </p:nvSpPr>
        <p:spPr bwMode="auto">
          <a:xfrm>
            <a:off x="4052888" y="3862388"/>
            <a:ext cx="63769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1pPr>
            <a:lvl2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2pPr>
            <a:lvl3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3pPr>
            <a:lvl4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4pPr>
            <a:lvl5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9pPr>
          </a:lstStyle>
          <a:p>
            <a:pPr>
              <a:lnSpc>
                <a:spcPct val="150000"/>
              </a:lnSpc>
            </a:pPr>
            <a:r>
              <a:rPr altLang="en-US" lang="en-US" sz="1600">
                <a:solidFill>
                  <a:srgbClr val="000000"/>
                </a:solidFill>
                <a:latin charset="-122" panose="02010600030101010101" pitchFamily="2" typeface="等线"/>
                <a:sym charset="-122" panose="02010600030101010101" pitchFamily="2" typeface="等线"/>
              </a:rPr>
              <a:t>xxxxxxxxxxx</a:t>
            </a:r>
          </a:p>
        </p:txBody>
      </p:sp>
    </p:spTree>
  </p:cSld>
  <p:clrMapOvr>
    <a:masterClrMapping/>
  </p:clrMapOvr>
  <p:transition/>
  <p:timing/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5063683" y="429919"/>
            <a:ext cx="2064634" cy="676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ct val="120000"/>
              </a:lnSpc>
              <a:spcAft>
                <a:spcPct val="0"/>
              </a:spcAft>
              <a:buFontTx/>
              <a:buNone/>
            </a:pPr>
            <a:r>
              <a:rPr altLang="en-US" lang="zh-CN" sz="3200">
                <a:solidFill>
                  <a:srgbClr val="0270D1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cs"/>
              </a:rPr>
              <a:t>使用字体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4809951" y="804441"/>
            <a:ext cx="359250" cy="0"/>
          </a:xfrm>
          <a:prstGeom prst="line">
            <a:avLst/>
          </a:prstGeom>
          <a:ln w="19050">
            <a:solidFill>
              <a:srgbClr val="0270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6948692" y="804441"/>
            <a:ext cx="359250" cy="0"/>
          </a:xfrm>
          <a:prstGeom prst="line">
            <a:avLst/>
          </a:prstGeom>
          <a:ln w="19050">
            <a:solidFill>
              <a:srgbClr val="0270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1562005" y="1460012"/>
            <a:ext cx="1616624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altLang="en-US" lang="zh-CN" sz="2400">
                <a:solidFill>
                  <a:srgbClr val="0270D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字体名称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553792" y="2041423"/>
            <a:ext cx="1439779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altLang="en-US" lang="zh-CN" smtClean="0" sz="2400">
                <a:solidFill>
                  <a:srgbClr val="0270D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下载地址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3178629" y="2096558"/>
            <a:ext cx="6313714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altLang="zh-CN" lang="en-US" sz="2000">
                <a:solidFill>
                  <a:srgbClr val="595959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http://www.youyedoc.com/article/2017/3498.html</a:t>
            </a:r>
          </a:p>
        </p:txBody>
      </p:sp>
      <p:sp>
        <p:nvSpPr>
          <p:cNvPr id="17" name="椭圆 16"/>
          <p:cNvSpPr/>
          <p:nvPr/>
        </p:nvSpPr>
        <p:spPr>
          <a:xfrm>
            <a:off x="1101506" y="1520953"/>
            <a:ext cx="357180" cy="357180"/>
          </a:xfrm>
          <a:prstGeom prst="ellipse">
            <a:avLst/>
          </a:prstGeom>
          <a:solidFill>
            <a:srgbClr val="0270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altLang="zh-CN" lang="en-US" sz="2000">
                <a:solidFill>
                  <a:prstClr val="white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1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1562005" y="3327120"/>
            <a:ext cx="1616624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altLang="en-US" lang="zh-CN" sz="2400">
                <a:solidFill>
                  <a:srgbClr val="0270D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字体名称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1553792" y="3908531"/>
            <a:ext cx="1439779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altLang="en-US" lang="zh-CN" smtClean="0" sz="2400">
                <a:solidFill>
                  <a:srgbClr val="0270D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下载地址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3178629" y="3963665"/>
            <a:ext cx="6313714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altLang="zh-CN" lang="en-US" sz="2000">
                <a:solidFill>
                  <a:srgbClr val="595959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http://www.youyedoc.com/article/2017/3441.html</a:t>
            </a:r>
          </a:p>
        </p:txBody>
      </p:sp>
      <p:sp>
        <p:nvSpPr>
          <p:cNvPr id="22" name="椭圆 21"/>
          <p:cNvSpPr/>
          <p:nvPr/>
        </p:nvSpPr>
        <p:spPr>
          <a:xfrm>
            <a:off x="1101506" y="3388061"/>
            <a:ext cx="357180" cy="357180"/>
          </a:xfrm>
          <a:prstGeom prst="ellipse">
            <a:avLst/>
          </a:prstGeom>
          <a:solidFill>
            <a:srgbClr val="0270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altLang="zh-CN" lang="en-US" sz="2000">
                <a:solidFill>
                  <a:prstClr val="white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2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855" y="1420422"/>
            <a:ext cx="3261643" cy="64623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7855" y="3292615"/>
            <a:ext cx="2749534" cy="646232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1562005" y="4975297"/>
            <a:ext cx="1616624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en-US" lang="zh-CN" sz="2400">
                <a:solidFill>
                  <a:srgbClr val="0270D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字体名称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1553792" y="5556708"/>
            <a:ext cx="1439779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en-US" lang="zh-CN" smtClean="0" sz="2400">
                <a:solidFill>
                  <a:srgbClr val="0270D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下载地址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3178629" y="5611844"/>
            <a:ext cx="6313714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zh-CN" lang="en-US" sz="2000">
                <a:solidFill>
                  <a:srgbClr val="595959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http://www.youyedoc.com/article/2017/3677.html</a:t>
            </a:r>
          </a:p>
        </p:txBody>
      </p:sp>
      <p:sp>
        <p:nvSpPr>
          <p:cNvPr id="24" name="椭圆 23"/>
          <p:cNvSpPr/>
          <p:nvPr/>
        </p:nvSpPr>
        <p:spPr>
          <a:xfrm>
            <a:off x="1101506" y="5036239"/>
            <a:ext cx="357180" cy="357180"/>
          </a:xfrm>
          <a:prstGeom prst="ellipse">
            <a:avLst/>
          </a:prstGeom>
          <a:solidFill>
            <a:srgbClr val="0270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altLang="zh-CN" lang="en-US" sz="2000">
                <a:latin charset="-122" panose="020b0503020204020204" pitchFamily="34" typeface="微软雅黑"/>
                <a:ea charset="-122" panose="020b0503020204020204" pitchFamily="34" typeface="微软雅黑"/>
              </a:rPr>
              <a:t>3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7855" y="4931533"/>
            <a:ext cx="1066892" cy="646232"/>
          </a:xfrm>
          <a:prstGeom prst="rect">
            <a:avLst/>
          </a:prstGeom>
        </p:spPr>
      </p:pic>
    </p:spTree>
    <p:extLst>
      <p:ext uri="{BB962C8B-B14F-4D97-AF65-F5344CB8AC3E}">
        <p14:creationId val="2961392312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accel="100000" fill="hold" grpId="0" id="5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id="9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id="13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5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6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097" name="等腰三角形 6"/>
          <p:cNvSpPr>
            <a:spLocks noChangeArrowheads="1"/>
          </p:cNvSpPr>
          <p:nvPr/>
        </p:nvSpPr>
        <p:spPr bwMode="auto">
          <a:xfrm flipV="1">
            <a:off x="9783763" y="2325688"/>
            <a:ext cx="2008187" cy="1731962"/>
          </a:xfrm>
          <a:prstGeom prst="triangle">
            <a:avLst>
              <a:gd fmla="val 50000" name="adj"/>
            </a:avLst>
          </a:prstGeom>
          <a:noFill/>
          <a:ln w="38100">
            <a:solidFill>
              <a:srgbClr val="0498A5"/>
            </a:solidFill>
            <a:beve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1pPr>
            <a:lvl2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2pPr>
            <a:lvl3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3pPr>
            <a:lvl4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4pPr>
            <a:lvl5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9pPr>
          </a:lstStyle>
          <a:p>
            <a:pPr algn="ctr"/>
            <a:endParaRPr altLang="en-US" lang="zh-CN">
              <a:solidFill>
                <a:srgbClr val="FFFFFF"/>
              </a:solidFill>
              <a:latin charset="-122" panose="02010600030101010101" pitchFamily="2" typeface="等线"/>
              <a:sym charset="-122" panose="02010600030101010101" pitchFamily="2" typeface="等线"/>
            </a:endParaRPr>
          </a:p>
        </p:txBody>
      </p:sp>
      <p:sp>
        <p:nvSpPr>
          <p:cNvPr id="4098" name="等腰三角形 5"/>
          <p:cNvSpPr>
            <a:spLocks noChangeArrowheads="1"/>
          </p:cNvSpPr>
          <p:nvPr/>
        </p:nvSpPr>
        <p:spPr bwMode="auto">
          <a:xfrm flipV="1">
            <a:off x="6826250" y="1449388"/>
            <a:ext cx="4565650" cy="4514850"/>
          </a:xfrm>
          <a:prstGeom prst="triangle">
            <a:avLst>
              <a:gd fmla="val 50000" name="adj"/>
            </a:avLst>
          </a:prstGeom>
          <a:noFill/>
          <a:ln w="57150">
            <a:solidFill>
              <a:srgbClr val="707029">
                <a:alpha val="64999"/>
              </a:srgbClr>
            </a:solidFill>
            <a:beve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1pPr>
            <a:lvl2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2pPr>
            <a:lvl3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3pPr>
            <a:lvl4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4pPr>
            <a:lvl5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9pPr>
          </a:lstStyle>
          <a:p>
            <a:pPr algn="ctr"/>
            <a:endParaRPr altLang="en-US" lang="zh-CN">
              <a:solidFill>
                <a:srgbClr val="FFFFFF"/>
              </a:solidFill>
              <a:latin charset="-122" panose="02010600030101010101" pitchFamily="2" typeface="等线"/>
              <a:sym charset="-122" panose="02010600030101010101" pitchFamily="2" typeface="等线"/>
            </a:endParaRPr>
          </a:p>
        </p:txBody>
      </p:sp>
      <p:sp>
        <p:nvSpPr>
          <p:cNvPr id="4099" name="等腰三角形 7"/>
          <p:cNvSpPr>
            <a:spLocks noChangeArrowheads="1"/>
          </p:cNvSpPr>
          <p:nvPr/>
        </p:nvSpPr>
        <p:spPr bwMode="auto">
          <a:xfrm flipV="1">
            <a:off x="9036050" y="4508500"/>
            <a:ext cx="2555875" cy="2201863"/>
          </a:xfrm>
          <a:prstGeom prst="triangle">
            <a:avLst>
              <a:gd fmla="val 50000" name="adj"/>
            </a:avLst>
          </a:prstGeom>
          <a:noFill/>
          <a:ln w="12700">
            <a:solidFill>
              <a:srgbClr val="B2AD4E"/>
            </a:solidFill>
            <a:beve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1pPr>
            <a:lvl2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2pPr>
            <a:lvl3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3pPr>
            <a:lvl4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4pPr>
            <a:lvl5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9pPr>
          </a:lstStyle>
          <a:p>
            <a:pPr algn="ctr"/>
            <a:endParaRPr altLang="en-US" lang="zh-CN">
              <a:solidFill>
                <a:srgbClr val="FFFFFF"/>
              </a:solidFill>
              <a:latin charset="-122" panose="02010600030101010101" pitchFamily="2" typeface="等线"/>
              <a:sym charset="-122" panose="02010600030101010101" pitchFamily="2" typeface="等线"/>
            </a:endParaRPr>
          </a:p>
        </p:txBody>
      </p:sp>
      <p:pic>
        <p:nvPicPr>
          <p:cNvPr id="4100" name="图片 4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l="15926" r="32281" t="4375"/>
          <a:stretch>
            <a:fillRect/>
          </a:stretch>
        </p:blipFill>
        <p:spPr bwMode="auto">
          <a:xfrm>
            <a:off x="6610350" y="0"/>
            <a:ext cx="5581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文本框 8"/>
          <p:cNvSpPr>
            <a:spLocks noChangeArrowheads="1"/>
          </p:cNvSpPr>
          <p:nvPr/>
        </p:nvSpPr>
        <p:spPr bwMode="auto">
          <a:xfrm>
            <a:off x="8635999" y="1543050"/>
            <a:ext cx="2555875" cy="3733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1pPr>
            <a:lvl2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2pPr>
            <a:lvl3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3pPr>
            <a:lvl4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4pPr>
            <a:lvl5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9pPr>
          </a:lstStyle>
          <a:p>
            <a:pPr algn="ctr"/>
            <a:r>
              <a:rPr altLang="zh-CN" lang="en-US" sz="23900">
                <a:solidFill>
                  <a:schemeClr val="bg1"/>
                </a:solidFill>
                <a:latin charset="-122" panose="02000000000000000000" pitchFamily="2" typeface="方正兰亭粗黑_GBK"/>
                <a:ea charset="-122" panose="02000000000000000000" pitchFamily="2" typeface="方正兰亭粗黑_GBK"/>
                <a:sym charset="-122" pitchFamily="1" typeface="经典繁毛楷"/>
              </a:rPr>
              <a:t>1</a:t>
            </a:r>
          </a:p>
        </p:txBody>
      </p:sp>
      <p:grpSp>
        <p:nvGrpSpPr>
          <p:cNvPr id="4102" name="组合 19"/>
          <p:cNvGrpSpPr/>
          <p:nvPr/>
        </p:nvGrpSpPr>
        <p:grpSpPr>
          <a:xfrm>
            <a:off x="630238" y="2397125"/>
            <a:ext cx="5795962" cy="2063751"/>
            <a:chExt cx="5795831" cy="2063386"/>
          </a:xfrm>
        </p:grpSpPr>
        <p:sp>
          <p:nvSpPr>
            <p:cNvPr id="4103" name="直接连接符 10"/>
            <p:cNvSpPr>
              <a:spLocks noChangeShapeType="1"/>
            </p:cNvSpPr>
            <p:nvPr/>
          </p:nvSpPr>
          <p:spPr bwMode="auto">
            <a:xfrm>
              <a:off x="400050" y="0"/>
              <a:ext cx="4981666" cy="1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bevel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104" name="文本框 14"/>
            <p:cNvSpPr>
              <a:spLocks noChangeArrowheads="1"/>
            </p:cNvSpPr>
            <p:nvPr/>
          </p:nvSpPr>
          <p:spPr bwMode="auto">
            <a:xfrm>
              <a:off x="0" y="131852"/>
              <a:ext cx="5795831" cy="6399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1pPr>
              <a:lvl2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2pPr>
              <a:lvl3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3pPr>
              <a:lvl4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4pPr>
              <a:lvl5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9pPr>
            </a:lstStyle>
            <a:p>
              <a:pPr algn="ctr"/>
              <a:r>
                <a:rPr altLang="en-US" lang="zh-CN" sz="3600">
                  <a:solidFill>
                    <a:srgbClr val="000000"/>
                  </a:solidFill>
                  <a:latin charset="-122" panose="02000000000000000000" pitchFamily="2" typeface="方正兰亭黑简体"/>
                  <a:ea charset="-122" panose="02000000000000000000" pitchFamily="2" typeface="方正兰亭黑简体"/>
                  <a:sym charset="-122" panose="02000000000000000000" pitchFamily="2" typeface="方正兰亭黑简体"/>
                </a:rPr>
                <a:t>请在此输入您的章节标题</a:t>
              </a:r>
            </a:p>
          </p:txBody>
        </p:sp>
        <p:sp>
          <p:nvSpPr>
            <p:cNvPr id="4105" name="直接连接符 17"/>
            <p:cNvSpPr>
              <a:spLocks noChangeShapeType="1"/>
            </p:cNvSpPr>
            <p:nvPr/>
          </p:nvSpPr>
          <p:spPr bwMode="auto">
            <a:xfrm>
              <a:off x="400050" y="2063385"/>
              <a:ext cx="4981666" cy="1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bevel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106" name="文本框 18"/>
            <p:cNvSpPr>
              <a:spLocks noChangeArrowheads="1"/>
            </p:cNvSpPr>
            <p:nvPr/>
          </p:nvSpPr>
          <p:spPr bwMode="auto">
            <a:xfrm>
              <a:off x="313479" y="778183"/>
              <a:ext cx="5168871" cy="8228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1pPr>
              <a:lvl2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2pPr>
              <a:lvl3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3pPr>
              <a:lvl4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4pPr>
              <a:lvl5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altLang="en-US" lang="zh-CN" smtClean="0" sz="1600">
                  <a:solidFill>
                    <a:srgbClr val="000000"/>
                  </a:solidFill>
                  <a:latin charset="-122" panose="02010600030101010101" pitchFamily="2" typeface="等线"/>
                  <a:sym charset="-122" panose="02010600030101010101" pitchFamily="2" typeface="等线"/>
                </a:rPr>
                <a:t>点击输入简要文字内容，文字内容需概括精炼，不用多余的文字修饰，言简意赅的说明该项内容。</a:t>
              </a:r>
            </a:p>
          </p:txBody>
        </p:sp>
      </p:grpSp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121" name="图片 4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21051" t="16125"/>
          <a:stretch>
            <a:fillRect/>
          </a:stretch>
        </p:blipFill>
        <p:spPr bwMode="auto">
          <a:xfrm>
            <a:off x="6578600" y="1447800"/>
            <a:ext cx="5672138" cy="545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22" name="组合 15"/>
          <p:cNvGrpSpPr/>
          <p:nvPr/>
        </p:nvGrpSpPr>
        <p:grpSpPr>
          <a:xfrm>
            <a:off x="596900" y="2219325"/>
            <a:ext cx="5189538" cy="2010476"/>
            <a:chExt cx="5189641" cy="2009974"/>
          </a:xfrm>
        </p:grpSpPr>
        <p:sp>
          <p:nvSpPr>
            <p:cNvPr id="5123" name="文本框 9"/>
            <p:cNvSpPr>
              <a:spLocks noChangeArrowheads="1"/>
            </p:cNvSpPr>
            <p:nvPr/>
          </p:nvSpPr>
          <p:spPr bwMode="auto">
            <a:xfrm>
              <a:off x="0" y="0"/>
              <a:ext cx="3765453" cy="639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1pPr>
              <a:lvl2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2pPr>
              <a:lvl3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3pPr>
              <a:lvl4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4pPr>
              <a:lvl5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9pPr>
            </a:lstStyle>
            <a:p>
              <a:r>
                <a:rPr altLang="zh-CN" lang="en-US" sz="3600">
                  <a:solidFill>
                    <a:srgbClr val="000000"/>
                  </a:solidFill>
                  <a:latin charset="-122" panose="02000000000000000000" pitchFamily="2" typeface="方正兰亭粗黑_GBK"/>
                  <a:ea charset="-122" panose="02000000000000000000" pitchFamily="2" typeface="方正兰亭粗黑_GBK"/>
                  <a:sym charset="-122" panose="02000000000000000000" pitchFamily="2" typeface="方正兰亭粗黑_GBK"/>
                </a:rPr>
                <a:t>KEYWORDS</a:t>
              </a:r>
            </a:p>
          </p:txBody>
        </p:sp>
        <p:sp>
          <p:nvSpPr>
            <p:cNvPr id="5124" name="矩形 10"/>
            <p:cNvSpPr>
              <a:spLocks noChangeArrowheads="1"/>
            </p:cNvSpPr>
            <p:nvPr/>
          </p:nvSpPr>
          <p:spPr bwMode="auto">
            <a:xfrm>
              <a:off x="133095" y="742488"/>
              <a:ext cx="1037771" cy="379772"/>
            </a:xfrm>
            <a:prstGeom prst="rect">
              <a:avLst/>
            </a:prstGeom>
            <a:solidFill>
              <a:srgbClr val="2A555B"/>
            </a:solidFill>
            <a:ln>
              <a:noFill/>
            </a:ln>
            <a:extLst>
              <a:ext uri="{91240B29-F687-4F45-9708-019B960494DF}">
                <a14:hiddenLine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1pPr>
              <a:lvl2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2pPr>
              <a:lvl3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3pPr>
              <a:lvl4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4pPr>
              <a:lvl5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9pPr>
            </a:lstStyle>
            <a:p>
              <a:pPr algn="ctr"/>
              <a:r>
                <a:rPr altLang="en-US" lang="zh-CN">
                  <a:solidFill>
                    <a:srgbClr val="FFFFFF"/>
                  </a:solidFill>
                  <a:latin charset="-122" panose="02000000000000000000" pitchFamily="2" typeface="方正兰亭黑简体"/>
                  <a:ea charset="-122" panose="02000000000000000000" pitchFamily="2" typeface="方正兰亭黑简体"/>
                  <a:sym charset="-122" panose="02000000000000000000" pitchFamily="2" typeface="方正兰亭黑简体"/>
                </a:rPr>
                <a:t>产品1</a:t>
              </a:r>
            </a:p>
          </p:txBody>
        </p:sp>
        <p:sp>
          <p:nvSpPr>
            <p:cNvPr id="5125" name="矩形 11"/>
            <p:cNvSpPr>
              <a:spLocks noChangeArrowheads="1"/>
            </p:cNvSpPr>
            <p:nvPr/>
          </p:nvSpPr>
          <p:spPr bwMode="auto">
            <a:xfrm>
              <a:off x="1360053" y="742488"/>
              <a:ext cx="1037771" cy="379772"/>
            </a:xfrm>
            <a:prstGeom prst="rect">
              <a:avLst/>
            </a:prstGeom>
            <a:solidFill>
              <a:srgbClr val="707029"/>
            </a:solidFill>
            <a:ln>
              <a:noFill/>
            </a:ln>
            <a:extLst>
              <a:ext uri="{91240B29-F687-4F45-9708-019B960494DF}">
                <a14:hiddenLine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1pPr>
              <a:lvl2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2pPr>
              <a:lvl3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3pPr>
              <a:lvl4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4pPr>
              <a:lvl5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9pPr>
            </a:lstStyle>
            <a:p>
              <a:pPr algn="ctr"/>
              <a:r>
                <a:rPr altLang="en-US" lang="zh-CN">
                  <a:solidFill>
                    <a:srgbClr val="FFFFFF"/>
                  </a:solidFill>
                  <a:latin charset="-122" panose="02000000000000000000" pitchFamily="2" typeface="方正兰亭黑简体"/>
                  <a:ea charset="-122" panose="02000000000000000000" pitchFamily="2" typeface="方正兰亭黑简体"/>
                  <a:sym charset="-122" panose="02000000000000000000" pitchFamily="2" typeface="方正兰亭黑简体"/>
                </a:rPr>
                <a:t>产品2</a:t>
              </a:r>
            </a:p>
          </p:txBody>
        </p:sp>
        <p:sp>
          <p:nvSpPr>
            <p:cNvPr id="5126" name="矩形 12"/>
            <p:cNvSpPr>
              <a:spLocks noChangeArrowheads="1"/>
            </p:cNvSpPr>
            <p:nvPr/>
          </p:nvSpPr>
          <p:spPr bwMode="auto">
            <a:xfrm>
              <a:off x="2575203" y="742488"/>
              <a:ext cx="1037771" cy="379772"/>
            </a:xfrm>
            <a:prstGeom prst="rect">
              <a:avLst/>
            </a:prstGeom>
            <a:solidFill>
              <a:srgbClr val="0498A5"/>
            </a:solidFill>
            <a:ln>
              <a:noFill/>
            </a:ln>
            <a:extLst>
              <a:ext uri="{91240B29-F687-4F45-9708-019B960494DF}">
                <a14:hiddenLine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1pPr>
              <a:lvl2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2pPr>
              <a:lvl3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3pPr>
              <a:lvl4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4pPr>
              <a:lvl5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9pPr>
            </a:lstStyle>
            <a:p>
              <a:pPr algn="ctr"/>
              <a:r>
                <a:rPr altLang="en-US" lang="zh-CN">
                  <a:solidFill>
                    <a:srgbClr val="FFFFFF"/>
                  </a:solidFill>
                  <a:latin charset="-122" panose="02000000000000000000" pitchFamily="2" typeface="方正兰亭黑简体"/>
                  <a:ea charset="-122" panose="02000000000000000000" pitchFamily="2" typeface="方正兰亭黑简体"/>
                  <a:sym charset="-122" panose="02000000000000000000" pitchFamily="2" typeface="方正兰亭黑简体"/>
                </a:rPr>
                <a:t>产品3</a:t>
              </a:r>
            </a:p>
          </p:txBody>
        </p:sp>
        <p:sp>
          <p:nvSpPr>
            <p:cNvPr id="5127" name="文本框 13"/>
            <p:cNvSpPr>
              <a:spLocks noChangeArrowheads="1"/>
            </p:cNvSpPr>
            <p:nvPr/>
          </p:nvSpPr>
          <p:spPr bwMode="auto">
            <a:xfrm>
              <a:off x="20770" y="1218417"/>
              <a:ext cx="5168871" cy="822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1pPr>
              <a:lvl2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2pPr>
              <a:lvl3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3pPr>
              <a:lvl4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4pPr>
              <a:lvl5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altLang="en-US" lang="zh-CN" smtClean="0" sz="1600">
                  <a:solidFill>
                    <a:srgbClr val="000000"/>
                  </a:solidFill>
                  <a:latin charset="-122" panose="02010600030101010101" pitchFamily="2" typeface="等线"/>
                  <a:sym charset="-122" panose="02010600030101010101" pitchFamily="2" typeface="等线"/>
                </a:rPr>
                <a:t>点击输入简要文字内容，文字内容需概括精炼，不用多余的文字修饰，言简意赅的说明该项内容。</a:t>
              </a:r>
            </a:p>
          </p:txBody>
        </p:sp>
      </p:grpSp>
      <p:sp>
        <p:nvSpPr>
          <p:cNvPr id="5128" name="矩形 14"/>
          <p:cNvSpPr>
            <a:spLocks noChangeArrowheads="1"/>
          </p:cNvSpPr>
          <p:nvPr/>
        </p:nvSpPr>
        <p:spPr bwMode="auto">
          <a:xfrm>
            <a:off x="5975350" y="1336675"/>
            <a:ext cx="5791200" cy="41830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1pPr>
            <a:lvl2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2pPr>
            <a:lvl3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3pPr>
            <a:lvl4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4pPr>
            <a:lvl5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9pPr>
          </a:lstStyle>
          <a:p>
            <a:pPr algn="ctr"/>
            <a:endParaRPr altLang="en-US" lang="zh-CN">
              <a:solidFill>
                <a:srgbClr val="FFFFFF"/>
              </a:solidFill>
              <a:latin charset="-122" panose="02010600030101010101" pitchFamily="2" typeface="等线"/>
              <a:sym charset="-122" panose="02010600030101010101" pitchFamily="2" typeface="等线"/>
            </a:endParaRPr>
          </a:p>
        </p:txBody>
      </p:sp>
      <p:pic>
        <p:nvPicPr>
          <p:cNvPr id="5129" name="图表 18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5975350" y="2003425"/>
            <a:ext cx="5816600" cy="351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0" name="组合 20"/>
          <p:cNvGrpSpPr/>
          <p:nvPr/>
        </p:nvGrpSpPr>
        <p:grpSpPr>
          <a:xfrm>
            <a:off x="0" y="-41275"/>
            <a:ext cx="6669088" cy="1303338"/>
            <a:chExt cx="6669552" cy="1304243"/>
          </a:xfrm>
        </p:grpSpPr>
        <p:sp>
          <p:nvSpPr>
            <p:cNvPr id="5131" name="等腰三角形 6"/>
            <p:cNvSpPr>
              <a:spLocks noChangeArrowheads="1"/>
            </p:cNvSpPr>
            <p:nvPr/>
          </p:nvSpPr>
          <p:spPr bwMode="auto">
            <a:xfrm flipV="1">
              <a:off x="7496" y="261610"/>
              <a:ext cx="832662" cy="823414"/>
            </a:xfrm>
            <a:prstGeom prst="triangle">
              <a:avLst>
                <a:gd fmla="val 50000" name="adj"/>
              </a:avLst>
            </a:prstGeom>
            <a:noFill/>
            <a:ln w="57150">
              <a:solidFill>
                <a:srgbClr val="2A555B"/>
              </a:solidFill>
              <a:beve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1pPr>
              <a:lvl2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2pPr>
              <a:lvl3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3pPr>
              <a:lvl4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4pPr>
              <a:lvl5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9pPr>
            </a:lstStyle>
            <a:p>
              <a:pPr algn="ctr"/>
              <a:endParaRPr altLang="en-US" lang="zh-CN">
                <a:solidFill>
                  <a:srgbClr val="2A555B"/>
                </a:solidFill>
                <a:latin charset="-122" panose="02010600030101010101" pitchFamily="2" typeface="等线"/>
                <a:sym charset="-122" panose="02010600030101010101" pitchFamily="2" typeface="等线"/>
              </a:endParaRPr>
            </a:p>
          </p:txBody>
        </p:sp>
        <p:sp>
          <p:nvSpPr>
            <p:cNvPr id="5132" name="等腰三角形 7"/>
            <p:cNvSpPr>
              <a:spLocks noChangeArrowheads="1"/>
            </p:cNvSpPr>
            <p:nvPr/>
          </p:nvSpPr>
          <p:spPr bwMode="auto">
            <a:xfrm flipV="1">
              <a:off x="278685" y="480829"/>
              <a:ext cx="832662" cy="823414"/>
            </a:xfrm>
            <a:prstGeom prst="triangle">
              <a:avLst>
                <a:gd fmla="val 50000" name="adj"/>
              </a:avLst>
            </a:prstGeom>
            <a:noFill/>
            <a:ln w="57150">
              <a:solidFill>
                <a:srgbClr val="707029">
                  <a:alpha val="64999"/>
                </a:srgbClr>
              </a:solidFill>
              <a:beve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1pPr>
              <a:lvl2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2pPr>
              <a:lvl3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3pPr>
              <a:lvl4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4pPr>
              <a:lvl5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9pPr>
            </a:lstStyle>
            <a:p>
              <a:pPr algn="ctr"/>
              <a:endParaRPr altLang="en-US" lang="zh-CN">
                <a:solidFill>
                  <a:srgbClr val="FFFFFF"/>
                </a:solidFill>
                <a:latin charset="-122" panose="02010600030101010101" pitchFamily="2" typeface="等线"/>
                <a:sym charset="-122" panose="02010600030101010101" pitchFamily="2" typeface="等线"/>
              </a:endParaRPr>
            </a:p>
          </p:txBody>
        </p:sp>
        <p:pic>
          <p:nvPicPr>
            <p:cNvPr id="5133" name="图片 5"/>
            <p:cNvPicPr>
              <a:picLocks noChangeArrowheads="1"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rcRect l="28754" r="23984" t="50206"/>
            <a:stretch>
              <a:fillRect/>
            </a:stretch>
          </p:blipFill>
          <p:spPr bwMode="auto">
            <a:xfrm>
              <a:off x="0" y="0"/>
              <a:ext cx="1799771" cy="1261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34" name="文本框 8"/>
            <p:cNvSpPr>
              <a:spLocks noChangeArrowheads="1"/>
            </p:cNvSpPr>
            <p:nvPr/>
          </p:nvSpPr>
          <p:spPr bwMode="auto">
            <a:xfrm>
              <a:off x="1807267" y="203737"/>
              <a:ext cx="4862285" cy="518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1pPr>
              <a:lvl2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2pPr>
              <a:lvl3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3pPr>
              <a:lvl4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4pPr>
              <a:lvl5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9pPr>
            </a:lstStyle>
            <a:p>
              <a:r>
                <a:rPr altLang="en-US" lang="zh-CN" sz="2800">
                  <a:solidFill>
                    <a:srgbClr val="2A555B"/>
                  </a:solidFill>
                  <a:latin charset="-122" panose="02000000000000000000" pitchFamily="2" typeface="方正兰亭粗黑_GBK"/>
                  <a:ea charset="-122" panose="02000000000000000000" pitchFamily="2" typeface="方正兰亭粗黑_GBK"/>
                  <a:sym charset="-122" panose="02000000000000000000" pitchFamily="2" typeface="方正兰亭粗黑_GBK"/>
                </a:rPr>
                <a:t>请在此输入您的章节标题</a:t>
              </a:r>
            </a:p>
          </p:txBody>
        </p:sp>
        <p:sp>
          <p:nvSpPr>
            <p:cNvPr id="5135" name="文本框 19"/>
            <p:cNvSpPr>
              <a:spLocks noChangeArrowheads="1"/>
            </p:cNvSpPr>
            <p:nvPr/>
          </p:nvSpPr>
          <p:spPr bwMode="auto">
            <a:xfrm>
              <a:off x="596997" y="109585"/>
              <a:ext cx="832662" cy="640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1pPr>
              <a:lvl2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2pPr>
              <a:lvl3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3pPr>
              <a:lvl4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4pPr>
              <a:lvl5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9pPr>
            </a:lstStyle>
            <a:p>
              <a:pPr algn="ctr"/>
              <a:r>
                <a:rPr altLang="zh-CN" lang="en-US" sz="3600">
                  <a:solidFill>
                    <a:schemeClr val="bg1"/>
                  </a:solidFill>
                  <a:latin charset="-122" panose="02000000000000000000" pitchFamily="2" typeface="方正兰亭粗黑_GBK"/>
                  <a:ea charset="-122" panose="02000000000000000000" pitchFamily="2" typeface="方正兰亭粗黑_GBK"/>
                  <a:sym charset="-122" panose="02000000000000000000" pitchFamily="2" typeface="方正兰亭粗黑_GBK"/>
                </a:rPr>
                <a:t>01</a:t>
              </a:r>
            </a:p>
          </p:txBody>
        </p:sp>
      </p:grp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6145" name="组合 5"/>
          <p:cNvGrpSpPr/>
          <p:nvPr/>
        </p:nvGrpSpPr>
        <p:grpSpPr>
          <a:xfrm>
            <a:off x="0" y="-41275"/>
            <a:ext cx="6669088" cy="1303338"/>
            <a:chExt cx="6669552" cy="1304243"/>
          </a:xfrm>
        </p:grpSpPr>
        <p:sp>
          <p:nvSpPr>
            <p:cNvPr id="6146" name="等腰三角形 6"/>
            <p:cNvSpPr>
              <a:spLocks noChangeArrowheads="1"/>
            </p:cNvSpPr>
            <p:nvPr/>
          </p:nvSpPr>
          <p:spPr bwMode="auto">
            <a:xfrm flipV="1">
              <a:off x="7496" y="261610"/>
              <a:ext cx="832662" cy="823414"/>
            </a:xfrm>
            <a:prstGeom prst="triangle">
              <a:avLst>
                <a:gd fmla="val 50000" name="adj"/>
              </a:avLst>
            </a:prstGeom>
            <a:noFill/>
            <a:ln w="57150">
              <a:solidFill>
                <a:srgbClr val="2A555B"/>
              </a:solidFill>
              <a:beve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1pPr>
              <a:lvl2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2pPr>
              <a:lvl3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3pPr>
              <a:lvl4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4pPr>
              <a:lvl5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9pPr>
            </a:lstStyle>
            <a:p>
              <a:pPr algn="ctr"/>
              <a:endParaRPr altLang="en-US" lang="zh-CN">
                <a:solidFill>
                  <a:srgbClr val="2A555B"/>
                </a:solidFill>
                <a:latin charset="-122" panose="02010600030101010101" pitchFamily="2" typeface="等线"/>
                <a:sym charset="-122" panose="02010600030101010101" pitchFamily="2" typeface="等线"/>
              </a:endParaRPr>
            </a:p>
          </p:txBody>
        </p:sp>
        <p:sp>
          <p:nvSpPr>
            <p:cNvPr id="6147" name="等腰三角形 7"/>
            <p:cNvSpPr>
              <a:spLocks noChangeArrowheads="1"/>
            </p:cNvSpPr>
            <p:nvPr/>
          </p:nvSpPr>
          <p:spPr bwMode="auto">
            <a:xfrm flipV="1">
              <a:off x="278685" y="480829"/>
              <a:ext cx="832662" cy="823414"/>
            </a:xfrm>
            <a:prstGeom prst="triangle">
              <a:avLst>
                <a:gd fmla="val 50000" name="adj"/>
              </a:avLst>
            </a:prstGeom>
            <a:noFill/>
            <a:ln w="57150">
              <a:solidFill>
                <a:srgbClr val="707029">
                  <a:alpha val="64999"/>
                </a:srgbClr>
              </a:solidFill>
              <a:beve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1pPr>
              <a:lvl2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2pPr>
              <a:lvl3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3pPr>
              <a:lvl4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4pPr>
              <a:lvl5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9pPr>
            </a:lstStyle>
            <a:p>
              <a:pPr algn="ctr"/>
              <a:endParaRPr altLang="en-US" lang="zh-CN">
                <a:solidFill>
                  <a:srgbClr val="FFFFFF"/>
                </a:solidFill>
                <a:latin charset="-122" panose="02010600030101010101" pitchFamily="2" typeface="等线"/>
                <a:sym charset="-122" panose="02010600030101010101" pitchFamily="2" typeface="等线"/>
              </a:endParaRPr>
            </a:p>
          </p:txBody>
        </p:sp>
        <p:pic>
          <p:nvPicPr>
            <p:cNvPr id="6148" name="图片 8"/>
            <p:cNvPicPr>
              <a:picLocks noChangeArrowheads="1"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rcRect l="28754" r="23984" t="50206"/>
            <a:stretch>
              <a:fillRect/>
            </a:stretch>
          </p:blipFill>
          <p:spPr bwMode="auto">
            <a:xfrm>
              <a:off x="0" y="0"/>
              <a:ext cx="1799771" cy="1261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49" name="文本框 9"/>
            <p:cNvSpPr>
              <a:spLocks noChangeArrowheads="1"/>
            </p:cNvSpPr>
            <p:nvPr/>
          </p:nvSpPr>
          <p:spPr bwMode="auto">
            <a:xfrm>
              <a:off x="1807267" y="203737"/>
              <a:ext cx="4862285" cy="518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1pPr>
              <a:lvl2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2pPr>
              <a:lvl3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3pPr>
              <a:lvl4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4pPr>
              <a:lvl5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9pPr>
            </a:lstStyle>
            <a:p>
              <a:r>
                <a:rPr altLang="en-US" lang="zh-CN" sz="2800">
                  <a:solidFill>
                    <a:srgbClr val="2A555B"/>
                  </a:solidFill>
                  <a:latin charset="-122" panose="02000000000000000000" pitchFamily="2" typeface="方正兰亭粗黑_GBK"/>
                  <a:ea charset="-122" panose="02000000000000000000" pitchFamily="2" typeface="方正兰亭粗黑_GBK"/>
                  <a:sym charset="-122" panose="02000000000000000000" pitchFamily="2" typeface="方正兰亭粗黑_GBK"/>
                </a:rPr>
                <a:t>请在此输入您的章节标题</a:t>
              </a:r>
            </a:p>
          </p:txBody>
        </p:sp>
        <p:sp>
          <p:nvSpPr>
            <p:cNvPr id="6150" name="文本框 10"/>
            <p:cNvSpPr>
              <a:spLocks noChangeArrowheads="1"/>
            </p:cNvSpPr>
            <p:nvPr/>
          </p:nvSpPr>
          <p:spPr bwMode="auto">
            <a:xfrm>
              <a:off x="596997" y="109585"/>
              <a:ext cx="832662" cy="640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1pPr>
              <a:lvl2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2pPr>
              <a:lvl3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3pPr>
              <a:lvl4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4pPr>
              <a:lvl5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9pPr>
            </a:lstStyle>
            <a:p>
              <a:pPr algn="ctr"/>
              <a:r>
                <a:rPr altLang="zh-CN" lang="en-US" sz="3600">
                  <a:solidFill>
                    <a:schemeClr val="bg1"/>
                  </a:solidFill>
                  <a:latin charset="-122" panose="02000000000000000000" pitchFamily="2" typeface="方正兰亭粗黑_GBK"/>
                  <a:ea charset="-122" panose="02000000000000000000" pitchFamily="2" typeface="方正兰亭粗黑_GBK"/>
                  <a:sym charset="-122" panose="02000000000000000000" pitchFamily="2" typeface="方正兰亭粗黑_GBK"/>
                </a:rPr>
                <a:t>01</a:t>
              </a:r>
            </a:p>
          </p:txBody>
        </p:sp>
      </p:grpSp>
      <p:pic>
        <p:nvPicPr>
          <p:cNvPr id="6151" name="图片 13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21051" r="50000" t="16125"/>
          <a:stretch>
            <a:fillRect/>
          </a:stretch>
        </p:blipFill>
        <p:spPr bwMode="auto">
          <a:xfrm>
            <a:off x="9356725" y="1400175"/>
            <a:ext cx="2835275" cy="545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52" name="组合 36"/>
          <p:cNvGrpSpPr/>
          <p:nvPr/>
        </p:nvGrpSpPr>
        <p:grpSpPr>
          <a:xfrm>
            <a:off x="1177925" y="1797050"/>
            <a:ext cx="9893300" cy="3265488"/>
            <a:chExt cx="9893317" cy="3265611"/>
          </a:xfrm>
        </p:grpSpPr>
        <p:grpSp>
          <p:nvGrpSpPr>
            <p:cNvPr id="6153" name="组合 20"/>
            <p:cNvGrpSpPr/>
            <p:nvPr/>
          </p:nvGrpSpPr>
          <p:grpSpPr>
            <a:xfrm>
              <a:off x="3524898" y="225367"/>
              <a:ext cx="2786372" cy="2814877"/>
              <a:chExt cx="2786372" cy="2814877"/>
            </a:xfrm>
          </p:grpSpPr>
          <p:sp>
            <p:nvSpPr>
              <p:cNvPr id="6154" name="圆角矩形 15"/>
              <p:cNvSpPr>
                <a:spLocks noChangeArrowheads="1"/>
              </p:cNvSpPr>
              <p:nvPr/>
            </p:nvSpPr>
            <p:spPr bwMode="auto">
              <a:xfrm>
                <a:off x="1489051" y="0"/>
                <a:ext cx="1297321" cy="1297321"/>
              </a:xfrm>
              <a:prstGeom prst="roundRect">
                <a:avLst>
                  <a:gd fmla="val 24667" name="adj"/>
                </a:avLst>
              </a:prstGeom>
              <a:solidFill>
                <a:srgbClr val="2A555B"/>
              </a:solidFill>
              <a:ln>
                <a:noFill/>
              </a:ln>
              <a:extLst>
                <a:ext uri="{91240B29-F687-4F45-9708-019B960494DF}">
                  <a14:hiddenLine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charset="0" panose="020b0604020202020204" pitchFamily="34" typeface="Arial"/>
                  </a:defRPr>
                </a:lvl1pPr>
                <a:lvl2pPr>
                  <a:defRPr>
                    <a:solidFill>
                      <a:schemeClr val="tx1"/>
                    </a:solidFill>
                    <a:latin charset="0" panose="020b0604020202020204" pitchFamily="34" typeface="Arial"/>
                  </a:defRPr>
                </a:lvl2pPr>
                <a:lvl3pPr>
                  <a:defRPr>
                    <a:solidFill>
                      <a:schemeClr val="tx1"/>
                    </a:solidFill>
                    <a:latin charset="0" panose="020b0604020202020204" pitchFamily="34" typeface="Arial"/>
                  </a:defRPr>
                </a:lvl3pPr>
                <a:lvl4pPr>
                  <a:defRPr>
                    <a:solidFill>
                      <a:schemeClr val="tx1"/>
                    </a:solidFill>
                    <a:latin charset="0" panose="020b0604020202020204" pitchFamily="34" typeface="Arial"/>
                  </a:defRPr>
                </a:lvl4pPr>
                <a:lvl5pPr>
                  <a:defRPr>
                    <a:solidFill>
                      <a:schemeClr val="tx1"/>
                    </a:solidFill>
                    <a:latin charset="0" panose="020b0604020202020204" pitchFamily="34" typeface="Arial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</a:defRPr>
                </a:lvl9pPr>
              </a:lstStyle>
              <a:p>
                <a:pPr algn="ctr"/>
                <a:r>
                  <a:rPr altLang="zh-CN" lang="en-US" sz="4800">
                    <a:solidFill>
                      <a:srgbClr val="FFFFFF"/>
                    </a:solidFill>
                    <a:latin charset="-122" panose="02000000000000000000" pitchFamily="2" typeface="方正兰亭粗黑_GBK"/>
                    <a:ea charset="-122" panose="02000000000000000000" pitchFamily="2" typeface="方正兰亭粗黑_GBK"/>
                    <a:sym charset="-122" panose="02000000000000000000" pitchFamily="2" typeface="方正兰亭粗黑_GBK"/>
                  </a:rPr>
                  <a:t>W</a:t>
                </a:r>
              </a:p>
            </p:txBody>
          </p:sp>
          <p:sp>
            <p:nvSpPr>
              <p:cNvPr id="6155" name="圆角矩形 1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297321" cy="1297321"/>
              </a:xfrm>
              <a:prstGeom prst="roundRect">
                <a:avLst>
                  <a:gd fmla="val 24667" name="adj"/>
                </a:avLst>
              </a:prstGeom>
              <a:solidFill>
                <a:srgbClr val="0498A5"/>
              </a:solidFill>
              <a:ln>
                <a:noFill/>
              </a:ln>
              <a:extLst>
                <a:ext uri="{91240B29-F687-4F45-9708-019B960494DF}">
                  <a14:hiddenLine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charset="0" panose="020b0604020202020204" pitchFamily="34" typeface="Arial"/>
                  </a:defRPr>
                </a:lvl1pPr>
                <a:lvl2pPr>
                  <a:defRPr>
                    <a:solidFill>
                      <a:schemeClr val="tx1"/>
                    </a:solidFill>
                    <a:latin charset="0" panose="020b0604020202020204" pitchFamily="34" typeface="Arial"/>
                  </a:defRPr>
                </a:lvl2pPr>
                <a:lvl3pPr>
                  <a:defRPr>
                    <a:solidFill>
                      <a:schemeClr val="tx1"/>
                    </a:solidFill>
                    <a:latin charset="0" panose="020b0604020202020204" pitchFamily="34" typeface="Arial"/>
                  </a:defRPr>
                </a:lvl3pPr>
                <a:lvl4pPr>
                  <a:defRPr>
                    <a:solidFill>
                      <a:schemeClr val="tx1"/>
                    </a:solidFill>
                    <a:latin charset="0" panose="020b0604020202020204" pitchFamily="34" typeface="Arial"/>
                  </a:defRPr>
                </a:lvl4pPr>
                <a:lvl5pPr>
                  <a:defRPr>
                    <a:solidFill>
                      <a:schemeClr val="tx1"/>
                    </a:solidFill>
                    <a:latin charset="0" panose="020b0604020202020204" pitchFamily="34" typeface="Arial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</a:defRPr>
                </a:lvl9pPr>
              </a:lstStyle>
              <a:p>
                <a:pPr algn="ctr"/>
                <a:r>
                  <a:rPr altLang="zh-CN" lang="en-US" sz="4800">
                    <a:solidFill>
                      <a:srgbClr val="FFFFFF"/>
                    </a:solidFill>
                    <a:latin charset="-122" panose="02000000000000000000" pitchFamily="2" typeface="方正兰亭粗黑_GBK"/>
                    <a:ea charset="-122" panose="02000000000000000000" pitchFamily="2" typeface="方正兰亭粗黑_GBK"/>
                    <a:sym charset="-122" panose="02000000000000000000" pitchFamily="2" typeface="方正兰亭粗黑_GBK"/>
                  </a:rPr>
                  <a:t>S</a:t>
                </a:r>
              </a:p>
            </p:txBody>
          </p:sp>
          <p:sp>
            <p:nvSpPr>
              <p:cNvPr id="6156" name="圆角矩形 17"/>
              <p:cNvSpPr>
                <a:spLocks noChangeArrowheads="1"/>
              </p:cNvSpPr>
              <p:nvPr/>
            </p:nvSpPr>
            <p:spPr bwMode="auto">
              <a:xfrm>
                <a:off x="1470279" y="1517556"/>
                <a:ext cx="1297321" cy="1297321"/>
              </a:xfrm>
              <a:prstGeom prst="roundRect">
                <a:avLst>
                  <a:gd fmla="val 24667" name="adj"/>
                </a:avLst>
              </a:prstGeom>
              <a:solidFill>
                <a:srgbClr val="0498A5"/>
              </a:solidFill>
              <a:ln>
                <a:noFill/>
              </a:ln>
              <a:extLst>
                <a:ext uri="{91240B29-F687-4F45-9708-019B960494DF}">
                  <a14:hiddenLine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charset="0" panose="020b0604020202020204" pitchFamily="34" typeface="Arial"/>
                  </a:defRPr>
                </a:lvl1pPr>
                <a:lvl2pPr>
                  <a:defRPr>
                    <a:solidFill>
                      <a:schemeClr val="tx1"/>
                    </a:solidFill>
                    <a:latin charset="0" panose="020b0604020202020204" pitchFamily="34" typeface="Arial"/>
                  </a:defRPr>
                </a:lvl2pPr>
                <a:lvl3pPr>
                  <a:defRPr>
                    <a:solidFill>
                      <a:schemeClr val="tx1"/>
                    </a:solidFill>
                    <a:latin charset="0" panose="020b0604020202020204" pitchFamily="34" typeface="Arial"/>
                  </a:defRPr>
                </a:lvl3pPr>
                <a:lvl4pPr>
                  <a:defRPr>
                    <a:solidFill>
                      <a:schemeClr val="tx1"/>
                    </a:solidFill>
                    <a:latin charset="0" panose="020b0604020202020204" pitchFamily="34" typeface="Arial"/>
                  </a:defRPr>
                </a:lvl4pPr>
                <a:lvl5pPr>
                  <a:defRPr>
                    <a:solidFill>
                      <a:schemeClr val="tx1"/>
                    </a:solidFill>
                    <a:latin charset="0" panose="020b0604020202020204" pitchFamily="34" typeface="Arial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</a:defRPr>
                </a:lvl9pPr>
              </a:lstStyle>
              <a:p>
                <a:pPr algn="ctr"/>
                <a:r>
                  <a:rPr altLang="zh-CN" lang="en-US" sz="4800">
                    <a:solidFill>
                      <a:srgbClr val="FFFFFF"/>
                    </a:solidFill>
                    <a:latin charset="-122" panose="02000000000000000000" pitchFamily="2" typeface="方正兰亭粗黑_GBK"/>
                    <a:ea charset="-122" panose="02000000000000000000" pitchFamily="2" typeface="方正兰亭粗黑_GBK"/>
                    <a:sym charset="-122" panose="02000000000000000000" pitchFamily="2" typeface="方正兰亭粗黑_GBK"/>
                  </a:rPr>
                  <a:t>O</a:t>
                </a:r>
              </a:p>
            </p:txBody>
          </p:sp>
          <p:sp>
            <p:nvSpPr>
              <p:cNvPr id="6157" name="圆角矩形 18"/>
              <p:cNvSpPr>
                <a:spLocks noChangeArrowheads="1"/>
              </p:cNvSpPr>
              <p:nvPr/>
            </p:nvSpPr>
            <p:spPr bwMode="auto">
              <a:xfrm>
                <a:off x="0" y="1517556"/>
                <a:ext cx="1297321" cy="1297321"/>
              </a:xfrm>
              <a:prstGeom prst="roundRect">
                <a:avLst>
                  <a:gd fmla="val 24667" name="adj"/>
                </a:avLst>
              </a:prstGeom>
              <a:solidFill>
                <a:srgbClr val="2A555B"/>
              </a:solidFill>
              <a:ln>
                <a:noFill/>
              </a:ln>
              <a:extLst>
                <a:ext uri="{91240B29-F687-4F45-9708-019B960494DF}">
                  <a14:hiddenLine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charset="0" panose="020b0604020202020204" pitchFamily="34" typeface="Arial"/>
                  </a:defRPr>
                </a:lvl1pPr>
                <a:lvl2pPr>
                  <a:defRPr>
                    <a:solidFill>
                      <a:schemeClr val="tx1"/>
                    </a:solidFill>
                    <a:latin charset="0" panose="020b0604020202020204" pitchFamily="34" typeface="Arial"/>
                  </a:defRPr>
                </a:lvl2pPr>
                <a:lvl3pPr>
                  <a:defRPr>
                    <a:solidFill>
                      <a:schemeClr val="tx1"/>
                    </a:solidFill>
                    <a:latin charset="0" panose="020b0604020202020204" pitchFamily="34" typeface="Arial"/>
                  </a:defRPr>
                </a:lvl3pPr>
                <a:lvl4pPr>
                  <a:defRPr>
                    <a:solidFill>
                      <a:schemeClr val="tx1"/>
                    </a:solidFill>
                    <a:latin charset="0" panose="020b0604020202020204" pitchFamily="34" typeface="Arial"/>
                  </a:defRPr>
                </a:lvl4pPr>
                <a:lvl5pPr>
                  <a:defRPr>
                    <a:solidFill>
                      <a:schemeClr val="tx1"/>
                    </a:solidFill>
                    <a:latin charset="0" panose="020b0604020202020204" pitchFamily="34" typeface="Arial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defRPr>
                    <a:solidFill>
                      <a:schemeClr val="tx1"/>
                    </a:solidFill>
                    <a:latin charset="0" panose="020b0604020202020204" pitchFamily="34" typeface="Arial"/>
                  </a:defRPr>
                </a:lvl9pPr>
              </a:lstStyle>
              <a:p>
                <a:pPr algn="ctr"/>
                <a:r>
                  <a:rPr altLang="zh-CN" lang="en-US" sz="4800">
                    <a:solidFill>
                      <a:srgbClr val="FFFFFF"/>
                    </a:solidFill>
                    <a:latin charset="-122" panose="02000000000000000000" pitchFamily="2" typeface="方正兰亭粗黑_GBK"/>
                    <a:ea charset="-122" panose="02000000000000000000" pitchFamily="2" typeface="方正兰亭粗黑_GBK"/>
                    <a:sym charset="-122" panose="02000000000000000000" pitchFamily="2" typeface="方正兰亭粗黑_GBK"/>
                  </a:rPr>
                  <a:t>T</a:t>
                </a:r>
              </a:p>
            </p:txBody>
          </p:sp>
        </p:grpSp>
        <p:grpSp>
          <p:nvGrpSpPr>
            <p:cNvPr id="6158" name="组合 28"/>
            <p:cNvGrpSpPr/>
            <p:nvPr/>
          </p:nvGrpSpPr>
          <p:grpSpPr>
            <a:xfrm>
              <a:off x="0" y="0"/>
              <a:ext cx="2985579" cy="3265611"/>
              <a:chExt cx="2985579" cy="3265611"/>
            </a:xfrm>
          </p:grpSpPr>
          <p:grpSp>
            <p:nvGrpSpPr>
              <p:cNvPr id="6159" name="组合 23"/>
              <p:cNvGrpSpPr/>
              <p:nvPr/>
            </p:nvGrpSpPr>
            <p:grpSpPr>
              <a:xfrm>
                <a:off x="0" y="0"/>
                <a:ext cx="2985579" cy="1599048"/>
                <a:chExt cx="2985579" cy="1599048"/>
              </a:xfrm>
            </p:grpSpPr>
            <p:sp>
              <p:nvSpPr>
                <p:cNvPr id="6160" name="文本框 21"/>
                <p:cNvSpPr>
                  <a:spLocks noChangeArrowheads="1"/>
                </p:cNvSpPr>
                <p:nvPr/>
              </p:nvSpPr>
              <p:spPr bwMode="auto">
                <a:xfrm>
                  <a:off x="15728" y="0"/>
                  <a:ext cx="1996017" cy="45721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charset="0" panose="020b0604020202020204" pitchFamily="34" typeface="Arial"/>
                    </a:defRPr>
                  </a:lvl1pPr>
                  <a:lvl2pPr>
                    <a:defRPr>
                      <a:solidFill>
                        <a:schemeClr val="tx1"/>
                      </a:solidFill>
                      <a:latin charset="0" panose="020b0604020202020204" pitchFamily="34" typeface="Arial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charset="0" panose="020b0604020202020204" pitchFamily="34" typeface="Arial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charset="0" panose="020b0604020202020204" pitchFamily="34" typeface="Arial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charset="0" panose="020b0604020202020204" pitchFamily="34" typeface="Arial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anose="020b0604020202020204" pitchFamily="34" typeface="Arial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anose="020b0604020202020204" pitchFamily="34" typeface="Arial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anose="020b0604020202020204" pitchFamily="34" typeface="Arial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anose="020b0604020202020204" pitchFamily="34" typeface="Arial"/>
                    </a:defRPr>
                  </a:lvl9pPr>
                </a:lstStyle>
                <a:p>
                  <a:r>
                    <a:rPr altLang="en-US" lang="zh-CN" smtClean="0" sz="2400">
                      <a:solidFill>
                        <a:srgbClr val="000000"/>
                      </a:solidFill>
                      <a:latin charset="-122" panose="02000000000000000000" pitchFamily="2" typeface="方正兰亭黑简体"/>
                      <a:ea charset="-122" panose="02000000000000000000" pitchFamily="2" typeface="方正兰亭黑简体"/>
                      <a:sym charset="-122" panose="02000000000000000000" pitchFamily="2" typeface="方正兰亭黑简体"/>
                    </a:rPr>
                    <a:t>添加文字</a:t>
                  </a:r>
                </a:p>
              </p:txBody>
            </p:sp>
            <p:sp>
              <p:nvSpPr>
                <p:cNvPr id="6161" name="文本框 22"/>
                <p:cNvSpPr>
                  <a:spLocks noChangeArrowheads="1"/>
                </p:cNvSpPr>
                <p:nvPr/>
              </p:nvSpPr>
              <p:spPr bwMode="auto">
                <a:xfrm>
                  <a:off x="0" y="398719"/>
                  <a:ext cx="2985579" cy="11887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charset="0" panose="020b0604020202020204" pitchFamily="34" typeface="Arial"/>
                    </a:defRPr>
                  </a:lvl1pPr>
                  <a:lvl2pPr>
                    <a:defRPr>
                      <a:solidFill>
                        <a:schemeClr val="tx1"/>
                      </a:solidFill>
                      <a:latin charset="0" panose="020b0604020202020204" pitchFamily="34" typeface="Arial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charset="0" panose="020b0604020202020204" pitchFamily="34" typeface="Arial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charset="0" panose="020b0604020202020204" pitchFamily="34" typeface="Arial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charset="0" panose="020b0604020202020204" pitchFamily="34" typeface="Arial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anose="020b0604020202020204" pitchFamily="34" typeface="Arial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anose="020b0604020202020204" pitchFamily="34" typeface="Arial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anose="020b0604020202020204" pitchFamily="34" typeface="Arial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anose="020b0604020202020204" pitchFamily="34" typeface="Arial"/>
                    </a:defRPr>
                  </a:lvl9pPr>
                </a:lstStyle>
                <a:p>
                  <a:pPr>
                    <a:lnSpc>
                      <a:spcPct val="150000"/>
                    </a:lnSpc>
                  </a:pPr>
                  <a:r>
                    <a:rPr altLang="en-US" lang="zh-CN" smtClean="0" sz="1600">
                      <a:solidFill>
                        <a:srgbClr val="000000"/>
                      </a:solidFill>
                      <a:latin charset="-122" panose="02010600030101010101" pitchFamily="2" typeface="等线"/>
                      <a:sym charset="-122" panose="02010600030101010101" pitchFamily="2" typeface="等线"/>
                    </a:rPr>
                    <a:t>点击输入简要文字内容，文字内容需概括精炼，言简意赅的说明该项内容。</a:t>
                  </a:r>
                </a:p>
              </p:txBody>
            </p:sp>
          </p:grpSp>
          <p:grpSp>
            <p:nvGrpSpPr>
              <p:cNvPr id="6162" name="组合 25"/>
              <p:cNvGrpSpPr/>
              <p:nvPr/>
            </p:nvGrpSpPr>
            <p:grpSpPr>
              <a:xfrm>
                <a:off x="0" y="1666563"/>
                <a:ext cx="2985579" cy="1599048"/>
                <a:chExt cx="2985579" cy="1599048"/>
              </a:xfrm>
            </p:grpSpPr>
            <p:sp>
              <p:nvSpPr>
                <p:cNvPr id="6163" name="文本框 26"/>
                <p:cNvSpPr>
                  <a:spLocks noChangeArrowheads="1"/>
                </p:cNvSpPr>
                <p:nvPr/>
              </p:nvSpPr>
              <p:spPr bwMode="auto">
                <a:xfrm>
                  <a:off x="15728" y="0"/>
                  <a:ext cx="1996017" cy="45721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charset="0" panose="020b0604020202020204" pitchFamily="34" typeface="Arial"/>
                    </a:defRPr>
                  </a:lvl1pPr>
                  <a:lvl2pPr>
                    <a:defRPr>
                      <a:solidFill>
                        <a:schemeClr val="tx1"/>
                      </a:solidFill>
                      <a:latin charset="0" panose="020b0604020202020204" pitchFamily="34" typeface="Arial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charset="0" panose="020b0604020202020204" pitchFamily="34" typeface="Arial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charset="0" panose="020b0604020202020204" pitchFamily="34" typeface="Arial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charset="0" panose="020b0604020202020204" pitchFamily="34" typeface="Arial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anose="020b0604020202020204" pitchFamily="34" typeface="Arial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anose="020b0604020202020204" pitchFamily="34" typeface="Arial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anose="020b0604020202020204" pitchFamily="34" typeface="Arial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anose="020b0604020202020204" pitchFamily="34" typeface="Arial"/>
                    </a:defRPr>
                  </a:lvl9pPr>
                </a:lstStyle>
                <a:p>
                  <a:r>
                    <a:rPr altLang="en-US" lang="zh-CN" smtClean="0" sz="2400">
                      <a:solidFill>
                        <a:srgbClr val="000000"/>
                      </a:solidFill>
                      <a:latin charset="-122" panose="02000000000000000000" pitchFamily="2" typeface="方正兰亭黑简体"/>
                      <a:ea charset="-122" panose="02000000000000000000" pitchFamily="2" typeface="方正兰亭黑简体"/>
                      <a:sym charset="-122" panose="02000000000000000000" pitchFamily="2" typeface="方正兰亭黑简体"/>
                    </a:rPr>
                    <a:t>添加文字</a:t>
                  </a:r>
                </a:p>
              </p:txBody>
            </p:sp>
            <p:sp>
              <p:nvSpPr>
                <p:cNvPr id="6164" name="文本框 27"/>
                <p:cNvSpPr>
                  <a:spLocks noChangeArrowheads="1"/>
                </p:cNvSpPr>
                <p:nvPr/>
              </p:nvSpPr>
              <p:spPr bwMode="auto">
                <a:xfrm>
                  <a:off x="0" y="398719"/>
                  <a:ext cx="2985579" cy="11887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charset="0" panose="020b0604020202020204" pitchFamily="34" typeface="Arial"/>
                    </a:defRPr>
                  </a:lvl1pPr>
                  <a:lvl2pPr>
                    <a:defRPr>
                      <a:solidFill>
                        <a:schemeClr val="tx1"/>
                      </a:solidFill>
                      <a:latin charset="0" panose="020b0604020202020204" pitchFamily="34" typeface="Arial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charset="0" panose="020b0604020202020204" pitchFamily="34" typeface="Arial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charset="0" panose="020b0604020202020204" pitchFamily="34" typeface="Arial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charset="0" panose="020b0604020202020204" pitchFamily="34" typeface="Arial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anose="020b0604020202020204" pitchFamily="34" typeface="Arial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anose="020b0604020202020204" pitchFamily="34" typeface="Arial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anose="020b0604020202020204" pitchFamily="34" typeface="Arial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anose="020b0604020202020204" pitchFamily="34" typeface="Arial"/>
                    </a:defRPr>
                  </a:lvl9pPr>
                </a:lstStyle>
                <a:p>
                  <a:pPr>
                    <a:lnSpc>
                      <a:spcPct val="150000"/>
                    </a:lnSpc>
                  </a:pPr>
                  <a:r>
                    <a:rPr altLang="en-US" lang="zh-CN" smtClean="0" sz="1600">
                      <a:solidFill>
                        <a:srgbClr val="000000"/>
                      </a:solidFill>
                      <a:latin charset="-122" panose="02010600030101010101" pitchFamily="2" typeface="等线"/>
                      <a:sym charset="-122" panose="02010600030101010101" pitchFamily="2" typeface="等线"/>
                    </a:rPr>
                    <a:t>点击输入简要文字内容，文字内容需概括精炼，言简意赅的说明该项内容。</a:t>
                  </a:r>
                </a:p>
              </p:txBody>
            </p:sp>
          </p:grpSp>
        </p:grpSp>
        <p:grpSp>
          <p:nvGrpSpPr>
            <p:cNvPr id="6165" name="组合 29"/>
            <p:cNvGrpSpPr/>
            <p:nvPr/>
          </p:nvGrpSpPr>
          <p:grpSpPr>
            <a:xfrm>
              <a:off x="6907738" y="0"/>
              <a:ext cx="2985579" cy="3231853"/>
              <a:chExt cx="2985579" cy="3231853"/>
            </a:xfrm>
          </p:grpSpPr>
          <p:grpSp>
            <p:nvGrpSpPr>
              <p:cNvPr id="6166" name="组合 30"/>
              <p:cNvGrpSpPr/>
              <p:nvPr/>
            </p:nvGrpSpPr>
            <p:grpSpPr>
              <a:xfrm>
                <a:off x="0" y="0"/>
                <a:ext cx="2985579" cy="1565290"/>
                <a:chExt cx="2985579" cy="1565290"/>
              </a:xfrm>
            </p:grpSpPr>
            <p:sp>
              <p:nvSpPr>
                <p:cNvPr id="6167" name="文本框 34"/>
                <p:cNvSpPr>
                  <a:spLocks noChangeArrowheads="1"/>
                </p:cNvSpPr>
                <p:nvPr/>
              </p:nvSpPr>
              <p:spPr bwMode="auto">
                <a:xfrm>
                  <a:off x="986806" y="0"/>
                  <a:ext cx="1996017" cy="45721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charset="0" panose="020b0604020202020204" pitchFamily="34" typeface="Arial"/>
                    </a:defRPr>
                  </a:lvl1pPr>
                  <a:lvl2pPr>
                    <a:defRPr>
                      <a:solidFill>
                        <a:schemeClr val="tx1"/>
                      </a:solidFill>
                      <a:latin charset="0" panose="020b0604020202020204" pitchFamily="34" typeface="Arial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charset="0" panose="020b0604020202020204" pitchFamily="34" typeface="Arial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charset="0" panose="020b0604020202020204" pitchFamily="34" typeface="Arial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charset="0" panose="020b0604020202020204" pitchFamily="34" typeface="Arial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anose="020b0604020202020204" pitchFamily="34" typeface="Arial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anose="020b0604020202020204" pitchFamily="34" typeface="Arial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anose="020b0604020202020204" pitchFamily="34" typeface="Arial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anose="020b0604020202020204" pitchFamily="34" typeface="Arial"/>
                    </a:defRPr>
                  </a:lvl9pPr>
                </a:lstStyle>
                <a:p>
                  <a:pPr algn="r"/>
                  <a:r>
                    <a:rPr altLang="en-US" lang="zh-CN" smtClean="0" sz="2400">
                      <a:solidFill>
                        <a:srgbClr val="000000"/>
                      </a:solidFill>
                      <a:latin charset="-122" panose="02000000000000000000" pitchFamily="2" typeface="方正兰亭黑简体"/>
                      <a:ea charset="-122" panose="02000000000000000000" pitchFamily="2" typeface="方正兰亭黑简体"/>
                      <a:sym charset="-122" panose="02000000000000000000" pitchFamily="2" typeface="方正兰亭黑简体"/>
                    </a:rPr>
                    <a:t>添加文字</a:t>
                  </a:r>
                </a:p>
              </p:txBody>
            </p:sp>
            <p:sp>
              <p:nvSpPr>
                <p:cNvPr id="6168" name="文本框 35"/>
                <p:cNvSpPr>
                  <a:spLocks noChangeArrowheads="1"/>
                </p:cNvSpPr>
                <p:nvPr/>
              </p:nvSpPr>
              <p:spPr bwMode="auto">
                <a:xfrm>
                  <a:off x="0" y="364961"/>
                  <a:ext cx="2985579" cy="11887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charset="0" panose="020b0604020202020204" pitchFamily="34" typeface="Arial"/>
                    </a:defRPr>
                  </a:lvl1pPr>
                  <a:lvl2pPr>
                    <a:defRPr>
                      <a:solidFill>
                        <a:schemeClr val="tx1"/>
                      </a:solidFill>
                      <a:latin charset="0" panose="020b0604020202020204" pitchFamily="34" typeface="Arial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charset="0" panose="020b0604020202020204" pitchFamily="34" typeface="Arial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charset="0" panose="020b0604020202020204" pitchFamily="34" typeface="Arial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charset="0" panose="020b0604020202020204" pitchFamily="34" typeface="Arial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anose="020b0604020202020204" pitchFamily="34" typeface="Arial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anose="020b0604020202020204" pitchFamily="34" typeface="Arial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anose="020b0604020202020204" pitchFamily="34" typeface="Arial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anose="020b0604020202020204" pitchFamily="34" typeface="Arial"/>
                    </a:defRPr>
                  </a:lvl9pPr>
                </a:lstStyle>
                <a:p>
                  <a:pPr algn="r">
                    <a:lnSpc>
                      <a:spcPct val="150000"/>
                    </a:lnSpc>
                  </a:pPr>
                  <a:r>
                    <a:rPr altLang="en-US" lang="zh-CN" smtClean="0" sz="1600">
                      <a:solidFill>
                        <a:srgbClr val="000000"/>
                      </a:solidFill>
                      <a:latin charset="-122" panose="02010600030101010101" pitchFamily="2" typeface="等线"/>
                      <a:sym charset="-122" panose="02010600030101010101" pitchFamily="2" typeface="等线"/>
                    </a:rPr>
                    <a:t>点击输入简要文字内容，文字内容需概括精炼，言简意赅的说明该项内容。</a:t>
                  </a:r>
                </a:p>
              </p:txBody>
            </p:sp>
          </p:grpSp>
          <p:grpSp>
            <p:nvGrpSpPr>
              <p:cNvPr id="6169" name="组合 31"/>
              <p:cNvGrpSpPr/>
              <p:nvPr/>
            </p:nvGrpSpPr>
            <p:grpSpPr>
              <a:xfrm>
                <a:off x="0" y="1666562"/>
                <a:ext cx="2985579" cy="1565291"/>
                <a:chExt cx="2985579" cy="1565291"/>
              </a:xfrm>
            </p:grpSpPr>
            <p:sp>
              <p:nvSpPr>
                <p:cNvPr id="6170" name="文本框 32"/>
                <p:cNvSpPr>
                  <a:spLocks noChangeArrowheads="1"/>
                </p:cNvSpPr>
                <p:nvPr/>
              </p:nvSpPr>
              <p:spPr bwMode="auto">
                <a:xfrm>
                  <a:off x="986804" y="0"/>
                  <a:ext cx="1996017" cy="45721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charset="0" panose="020b0604020202020204" pitchFamily="34" typeface="Arial"/>
                    </a:defRPr>
                  </a:lvl1pPr>
                  <a:lvl2pPr>
                    <a:defRPr>
                      <a:solidFill>
                        <a:schemeClr val="tx1"/>
                      </a:solidFill>
                      <a:latin charset="0" panose="020b0604020202020204" pitchFamily="34" typeface="Arial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charset="0" panose="020b0604020202020204" pitchFamily="34" typeface="Arial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charset="0" panose="020b0604020202020204" pitchFamily="34" typeface="Arial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charset="0" panose="020b0604020202020204" pitchFamily="34" typeface="Arial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anose="020b0604020202020204" pitchFamily="34" typeface="Arial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anose="020b0604020202020204" pitchFamily="34" typeface="Arial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anose="020b0604020202020204" pitchFamily="34" typeface="Arial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anose="020b0604020202020204" pitchFamily="34" typeface="Arial"/>
                    </a:defRPr>
                  </a:lvl9pPr>
                </a:lstStyle>
                <a:p>
                  <a:pPr algn="r"/>
                  <a:r>
                    <a:rPr altLang="en-US" lang="zh-CN" smtClean="0" sz="2400">
                      <a:solidFill>
                        <a:srgbClr val="000000"/>
                      </a:solidFill>
                      <a:latin charset="-122" panose="02000000000000000000" pitchFamily="2" typeface="方正兰亭黑简体"/>
                      <a:ea charset="-122" panose="02000000000000000000" pitchFamily="2" typeface="方正兰亭黑简体"/>
                      <a:sym charset="-122" panose="02000000000000000000" pitchFamily="2" typeface="方正兰亭黑简体"/>
                    </a:rPr>
                    <a:t>添加文字</a:t>
                  </a:r>
                </a:p>
              </p:txBody>
            </p:sp>
            <p:sp>
              <p:nvSpPr>
                <p:cNvPr id="6171" name="文本框 33"/>
                <p:cNvSpPr>
                  <a:spLocks noChangeArrowheads="1"/>
                </p:cNvSpPr>
                <p:nvPr/>
              </p:nvSpPr>
              <p:spPr bwMode="auto">
                <a:xfrm>
                  <a:off x="0" y="364962"/>
                  <a:ext cx="2985579" cy="11887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charset="0" panose="020b0604020202020204" pitchFamily="34" typeface="Arial"/>
                    </a:defRPr>
                  </a:lvl1pPr>
                  <a:lvl2pPr>
                    <a:defRPr>
                      <a:solidFill>
                        <a:schemeClr val="tx1"/>
                      </a:solidFill>
                      <a:latin charset="0" panose="020b0604020202020204" pitchFamily="34" typeface="Arial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charset="0" panose="020b0604020202020204" pitchFamily="34" typeface="Arial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charset="0" panose="020b0604020202020204" pitchFamily="34" typeface="Arial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charset="0" panose="020b0604020202020204" pitchFamily="34" typeface="Arial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anose="020b0604020202020204" pitchFamily="34" typeface="Arial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anose="020b0604020202020204" pitchFamily="34" typeface="Arial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anose="020b0604020202020204" pitchFamily="34" typeface="Arial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buFont charset="0" panose="020b0604020202020204" pitchFamily="34" typeface="Arial"/>
                    <a:defRPr>
                      <a:solidFill>
                        <a:schemeClr val="tx1"/>
                      </a:solidFill>
                      <a:latin charset="0" panose="020b0604020202020204" pitchFamily="34" typeface="Arial"/>
                    </a:defRPr>
                  </a:lvl9pPr>
                </a:lstStyle>
                <a:p>
                  <a:pPr algn="r">
                    <a:lnSpc>
                      <a:spcPct val="150000"/>
                    </a:lnSpc>
                  </a:pPr>
                  <a:r>
                    <a:rPr altLang="en-US" lang="zh-CN" smtClean="0" sz="1600">
                      <a:solidFill>
                        <a:srgbClr val="000000"/>
                      </a:solidFill>
                      <a:latin charset="-122" panose="02010600030101010101" pitchFamily="2" typeface="等线"/>
                      <a:sym charset="-122" panose="02010600030101010101" pitchFamily="2" typeface="等线"/>
                    </a:rPr>
                    <a:t>点击输入简要文字内容，文字内容需概括精炼，言简意赅的说明该项内容。</a:t>
                  </a:r>
                </a:p>
              </p:txBody>
            </p:sp>
          </p:grpSp>
        </p:grpSp>
      </p:grp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7169" name="组合 4"/>
          <p:cNvGrpSpPr/>
          <p:nvPr/>
        </p:nvGrpSpPr>
        <p:grpSpPr>
          <a:xfrm>
            <a:off x="0" y="-41275"/>
            <a:ext cx="6669088" cy="1303338"/>
            <a:chExt cx="6669552" cy="1304243"/>
          </a:xfrm>
        </p:grpSpPr>
        <p:sp>
          <p:nvSpPr>
            <p:cNvPr id="7170" name="等腰三角形 5"/>
            <p:cNvSpPr>
              <a:spLocks noChangeArrowheads="1"/>
            </p:cNvSpPr>
            <p:nvPr/>
          </p:nvSpPr>
          <p:spPr bwMode="auto">
            <a:xfrm flipV="1">
              <a:off x="7496" y="261610"/>
              <a:ext cx="832662" cy="823414"/>
            </a:xfrm>
            <a:prstGeom prst="triangle">
              <a:avLst>
                <a:gd fmla="val 50000" name="adj"/>
              </a:avLst>
            </a:prstGeom>
            <a:noFill/>
            <a:ln w="57150">
              <a:solidFill>
                <a:srgbClr val="2A555B"/>
              </a:solidFill>
              <a:beve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1pPr>
              <a:lvl2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2pPr>
              <a:lvl3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3pPr>
              <a:lvl4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4pPr>
              <a:lvl5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9pPr>
            </a:lstStyle>
            <a:p>
              <a:pPr algn="ctr"/>
              <a:endParaRPr altLang="en-US" lang="zh-CN">
                <a:solidFill>
                  <a:srgbClr val="2A555B"/>
                </a:solidFill>
                <a:latin charset="-122" panose="02010600030101010101" pitchFamily="2" typeface="等线"/>
                <a:sym charset="-122" panose="02010600030101010101" pitchFamily="2" typeface="等线"/>
              </a:endParaRPr>
            </a:p>
          </p:txBody>
        </p:sp>
        <p:sp>
          <p:nvSpPr>
            <p:cNvPr id="7171" name="等腰三角形 6"/>
            <p:cNvSpPr>
              <a:spLocks noChangeArrowheads="1"/>
            </p:cNvSpPr>
            <p:nvPr/>
          </p:nvSpPr>
          <p:spPr bwMode="auto">
            <a:xfrm flipV="1">
              <a:off x="278685" y="480829"/>
              <a:ext cx="832662" cy="823414"/>
            </a:xfrm>
            <a:prstGeom prst="triangle">
              <a:avLst>
                <a:gd fmla="val 50000" name="adj"/>
              </a:avLst>
            </a:prstGeom>
            <a:noFill/>
            <a:ln w="57150">
              <a:solidFill>
                <a:srgbClr val="707029">
                  <a:alpha val="64999"/>
                </a:srgbClr>
              </a:solidFill>
              <a:beve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1pPr>
              <a:lvl2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2pPr>
              <a:lvl3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3pPr>
              <a:lvl4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4pPr>
              <a:lvl5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9pPr>
            </a:lstStyle>
            <a:p>
              <a:pPr algn="ctr"/>
              <a:endParaRPr altLang="en-US" lang="zh-CN">
                <a:solidFill>
                  <a:srgbClr val="FFFFFF"/>
                </a:solidFill>
                <a:latin charset="-122" panose="02010600030101010101" pitchFamily="2" typeface="等线"/>
                <a:sym charset="-122" panose="02010600030101010101" pitchFamily="2" typeface="等线"/>
              </a:endParaRPr>
            </a:p>
          </p:txBody>
        </p:sp>
        <p:pic>
          <p:nvPicPr>
            <p:cNvPr id="7172" name="图片 7"/>
            <p:cNvPicPr>
              <a:picLocks noChangeArrowheads="1"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rcRect l="28754" r="23984" t="50206"/>
            <a:stretch>
              <a:fillRect/>
            </a:stretch>
          </p:blipFill>
          <p:spPr bwMode="auto">
            <a:xfrm>
              <a:off x="0" y="0"/>
              <a:ext cx="1799771" cy="1261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73" name="文本框 8"/>
            <p:cNvSpPr>
              <a:spLocks noChangeArrowheads="1"/>
            </p:cNvSpPr>
            <p:nvPr/>
          </p:nvSpPr>
          <p:spPr bwMode="auto">
            <a:xfrm>
              <a:off x="1807267" y="203737"/>
              <a:ext cx="4862285" cy="518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1pPr>
              <a:lvl2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2pPr>
              <a:lvl3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3pPr>
              <a:lvl4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4pPr>
              <a:lvl5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9pPr>
            </a:lstStyle>
            <a:p>
              <a:r>
                <a:rPr altLang="en-US" lang="zh-CN" sz="2800">
                  <a:solidFill>
                    <a:srgbClr val="2A555B"/>
                  </a:solidFill>
                  <a:latin charset="-122" panose="02000000000000000000" pitchFamily="2" typeface="方正兰亭粗黑_GBK"/>
                  <a:ea charset="-122" panose="02000000000000000000" pitchFamily="2" typeface="方正兰亭粗黑_GBK"/>
                  <a:sym charset="-122" panose="02000000000000000000" pitchFamily="2" typeface="方正兰亭粗黑_GBK"/>
                </a:rPr>
                <a:t>请在此输入您的章节标题</a:t>
              </a:r>
            </a:p>
          </p:txBody>
        </p:sp>
        <p:sp>
          <p:nvSpPr>
            <p:cNvPr id="7174" name="文本框 9"/>
            <p:cNvSpPr>
              <a:spLocks noChangeArrowheads="1"/>
            </p:cNvSpPr>
            <p:nvPr/>
          </p:nvSpPr>
          <p:spPr bwMode="auto">
            <a:xfrm>
              <a:off x="596997" y="109585"/>
              <a:ext cx="832662" cy="640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1pPr>
              <a:lvl2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2pPr>
              <a:lvl3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3pPr>
              <a:lvl4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4pPr>
              <a:lvl5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9pPr>
            </a:lstStyle>
            <a:p>
              <a:pPr algn="ctr"/>
              <a:r>
                <a:rPr altLang="zh-CN" lang="en-US" sz="3600">
                  <a:solidFill>
                    <a:schemeClr val="bg1"/>
                  </a:solidFill>
                  <a:latin charset="-122" panose="02000000000000000000" pitchFamily="2" typeface="方正兰亭粗黑_GBK"/>
                  <a:ea charset="-122" panose="02000000000000000000" pitchFamily="2" typeface="方正兰亭粗黑_GBK"/>
                  <a:sym charset="-122" panose="02000000000000000000" pitchFamily="2" typeface="方正兰亭粗黑_GBK"/>
                </a:rPr>
                <a:t>01</a:t>
              </a:r>
            </a:p>
          </p:txBody>
        </p:sp>
      </p:grpSp>
      <p:pic>
        <p:nvPicPr>
          <p:cNvPr id="7175" name="图片 10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21051" r="50000" t="16125"/>
          <a:stretch>
            <a:fillRect/>
          </a:stretch>
        </p:blipFill>
        <p:spPr bwMode="auto">
          <a:xfrm>
            <a:off x="9356725" y="1400175"/>
            <a:ext cx="2835275" cy="545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6" name="对角圆角矩形 11"/>
          <p:cNvSpPr>
            <a:spLocks noChangeArrowheads="1"/>
          </p:cNvSpPr>
          <p:nvPr/>
        </p:nvSpPr>
        <p:spPr bwMode="auto">
          <a:xfrm flipH="1">
            <a:off x="1190625" y="1995488"/>
            <a:ext cx="2019300" cy="2019300"/>
          </a:xfrm>
          <a:custGeom>
            <a:gdLst>
              <a:gd fmla="*/ 1390 w 3180" name="T0"/>
              <a:gd fmla="*/ 0 h 3180" name="T1"/>
              <a:gd fmla="*/ 3180 w 3180" name="T2"/>
              <a:gd fmla="*/ 0 h 3180" name="T3"/>
              <a:gd fmla="*/ 3180 w 3180" name="T4"/>
              <a:gd fmla="*/ 0 h 3180" name="T5"/>
              <a:gd fmla="*/ 3180 w 3180" name="T6"/>
              <a:gd fmla="*/ 1789 h 3180" name="T7"/>
              <a:gd fmla="*/ 1790 w 3180" name="T8"/>
              <a:gd fmla="*/ 3179 h 3180" name="T9"/>
              <a:gd fmla="*/ 0 w 3180" name="T10"/>
              <a:gd fmla="*/ 3180 h 3180" name="T11"/>
              <a:gd fmla="*/ 0 w 3180" name="T12"/>
              <a:gd fmla="*/ 3180 h 3180" name="T13"/>
              <a:gd fmla="*/ 0 w 3180" name="T14"/>
              <a:gd fmla="*/ 1390 h 3180" name="T15"/>
              <a:gd fmla="*/ 1390 w 3180" name="T16"/>
              <a:gd fmla="*/ 0 h 3180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3180" w="3180">
                <a:moveTo>
                  <a:pt x="1390" y="0"/>
                </a:moveTo>
                <a:lnTo>
                  <a:pt x="3180" y="0"/>
                </a:lnTo>
                <a:lnTo>
                  <a:pt x="3180" y="1789"/>
                </a:lnTo>
                <a:cubicBezTo>
                  <a:pt x="3180" y="2557"/>
                  <a:pt x="2558" y="3179"/>
                  <a:pt x="1790" y="3179"/>
                </a:cubicBezTo>
                <a:lnTo>
                  <a:pt x="0" y="3180"/>
                </a:lnTo>
                <a:lnTo>
                  <a:pt x="0" y="1390"/>
                </a:lnTo>
                <a:cubicBezTo>
                  <a:pt x="0" y="622"/>
                  <a:pt x="622" y="0"/>
                  <a:pt x="1390" y="0"/>
                </a:cubicBezTo>
                <a:close/>
              </a:path>
            </a:pathLst>
          </a:custGeom>
          <a:solidFill>
            <a:srgbClr val="2A555B"/>
          </a:solidFill>
          <a:ln>
            <a:noFill/>
          </a:ln>
          <a:extLst>
            <a:ext uri="{91240B29-F687-4F45-9708-019B960494DF}">
              <a14:hiddenLine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1pPr>
            <a:lvl2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2pPr>
            <a:lvl3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3pPr>
            <a:lvl4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4pPr>
            <a:lvl5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9pPr>
          </a:lstStyle>
          <a:p>
            <a:pPr algn="ctr"/>
            <a:endParaRPr altLang="en-US" lang="zh-CN">
              <a:solidFill>
                <a:srgbClr val="FFFFFF"/>
              </a:solidFill>
              <a:latin charset="-122" panose="02010600030101010101" pitchFamily="2" typeface="等线"/>
              <a:sym charset="-122" panose="02010600030101010101" pitchFamily="2" typeface="等线"/>
            </a:endParaRPr>
          </a:p>
        </p:txBody>
      </p:sp>
      <p:sp>
        <p:nvSpPr>
          <p:cNvPr id="7177" name="对角圆角矩形 12"/>
          <p:cNvSpPr>
            <a:spLocks noChangeArrowheads="1"/>
          </p:cNvSpPr>
          <p:nvPr/>
        </p:nvSpPr>
        <p:spPr bwMode="auto">
          <a:xfrm flipH="1">
            <a:off x="3756025" y="1995488"/>
            <a:ext cx="2019300" cy="2019300"/>
          </a:xfrm>
          <a:custGeom>
            <a:gdLst>
              <a:gd fmla="*/ 1390 w 3180" name="T0"/>
              <a:gd fmla="*/ 0 h 3180" name="T1"/>
              <a:gd fmla="*/ 3180 w 3180" name="T2"/>
              <a:gd fmla="*/ 0 h 3180" name="T3"/>
              <a:gd fmla="*/ 3180 w 3180" name="T4"/>
              <a:gd fmla="*/ 0 h 3180" name="T5"/>
              <a:gd fmla="*/ 3180 w 3180" name="T6"/>
              <a:gd fmla="*/ 1789 h 3180" name="T7"/>
              <a:gd fmla="*/ 1790 w 3180" name="T8"/>
              <a:gd fmla="*/ 3179 h 3180" name="T9"/>
              <a:gd fmla="*/ 0 w 3180" name="T10"/>
              <a:gd fmla="*/ 3180 h 3180" name="T11"/>
              <a:gd fmla="*/ 0 w 3180" name="T12"/>
              <a:gd fmla="*/ 3180 h 3180" name="T13"/>
              <a:gd fmla="*/ 0 w 3180" name="T14"/>
              <a:gd fmla="*/ 1390 h 3180" name="T15"/>
              <a:gd fmla="*/ 1390 w 3180" name="T16"/>
              <a:gd fmla="*/ 0 h 3180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3180" w="3180">
                <a:moveTo>
                  <a:pt x="1390" y="0"/>
                </a:moveTo>
                <a:lnTo>
                  <a:pt x="3180" y="0"/>
                </a:lnTo>
                <a:lnTo>
                  <a:pt x="3180" y="1789"/>
                </a:lnTo>
                <a:cubicBezTo>
                  <a:pt x="3180" y="2557"/>
                  <a:pt x="2558" y="3179"/>
                  <a:pt x="1790" y="3179"/>
                </a:cubicBezTo>
                <a:lnTo>
                  <a:pt x="0" y="3180"/>
                </a:lnTo>
                <a:lnTo>
                  <a:pt x="0" y="1390"/>
                </a:lnTo>
                <a:cubicBezTo>
                  <a:pt x="0" y="622"/>
                  <a:pt x="622" y="0"/>
                  <a:pt x="1390" y="0"/>
                </a:cubicBezTo>
                <a:close/>
              </a:path>
            </a:pathLst>
          </a:custGeom>
          <a:solidFill>
            <a:srgbClr val="0498A5"/>
          </a:solidFill>
          <a:ln>
            <a:noFill/>
          </a:ln>
          <a:extLst>
            <a:ext uri="{91240B29-F687-4F45-9708-019B960494DF}">
              <a14:hiddenLine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1pPr>
            <a:lvl2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2pPr>
            <a:lvl3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3pPr>
            <a:lvl4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4pPr>
            <a:lvl5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9pPr>
          </a:lstStyle>
          <a:p>
            <a:pPr algn="ctr"/>
            <a:endParaRPr altLang="en-US" lang="zh-CN">
              <a:solidFill>
                <a:srgbClr val="FFFFFF"/>
              </a:solidFill>
              <a:latin charset="-122" panose="02010600030101010101" pitchFamily="2" typeface="等线"/>
              <a:sym charset="-122" panose="02010600030101010101" pitchFamily="2" typeface="等线"/>
            </a:endParaRPr>
          </a:p>
        </p:txBody>
      </p:sp>
      <p:sp>
        <p:nvSpPr>
          <p:cNvPr id="7178" name="对角圆角矩形 13"/>
          <p:cNvSpPr>
            <a:spLocks noChangeArrowheads="1"/>
          </p:cNvSpPr>
          <p:nvPr/>
        </p:nvSpPr>
        <p:spPr bwMode="auto">
          <a:xfrm flipH="1">
            <a:off x="6324600" y="1995488"/>
            <a:ext cx="2019300" cy="2019300"/>
          </a:xfrm>
          <a:custGeom>
            <a:gdLst>
              <a:gd fmla="*/ 1390 w 3180" name="T0"/>
              <a:gd fmla="*/ 0 h 3180" name="T1"/>
              <a:gd fmla="*/ 3180 w 3180" name="T2"/>
              <a:gd fmla="*/ 0 h 3180" name="T3"/>
              <a:gd fmla="*/ 3180 w 3180" name="T4"/>
              <a:gd fmla="*/ 0 h 3180" name="T5"/>
              <a:gd fmla="*/ 3180 w 3180" name="T6"/>
              <a:gd fmla="*/ 1789 h 3180" name="T7"/>
              <a:gd fmla="*/ 1790 w 3180" name="T8"/>
              <a:gd fmla="*/ 3179 h 3180" name="T9"/>
              <a:gd fmla="*/ 0 w 3180" name="T10"/>
              <a:gd fmla="*/ 3180 h 3180" name="T11"/>
              <a:gd fmla="*/ 0 w 3180" name="T12"/>
              <a:gd fmla="*/ 3180 h 3180" name="T13"/>
              <a:gd fmla="*/ 0 w 3180" name="T14"/>
              <a:gd fmla="*/ 1390 h 3180" name="T15"/>
              <a:gd fmla="*/ 1390 w 3180" name="T16"/>
              <a:gd fmla="*/ 0 h 3180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3180" w="3180">
                <a:moveTo>
                  <a:pt x="1390" y="0"/>
                </a:moveTo>
                <a:lnTo>
                  <a:pt x="3180" y="0"/>
                </a:lnTo>
                <a:lnTo>
                  <a:pt x="3180" y="1789"/>
                </a:lnTo>
                <a:cubicBezTo>
                  <a:pt x="3180" y="2557"/>
                  <a:pt x="2558" y="3179"/>
                  <a:pt x="1790" y="3179"/>
                </a:cubicBezTo>
                <a:lnTo>
                  <a:pt x="0" y="3180"/>
                </a:lnTo>
                <a:lnTo>
                  <a:pt x="0" y="1390"/>
                </a:lnTo>
                <a:cubicBezTo>
                  <a:pt x="0" y="622"/>
                  <a:pt x="622" y="0"/>
                  <a:pt x="1390" y="0"/>
                </a:cubicBezTo>
                <a:close/>
              </a:path>
            </a:pathLst>
          </a:custGeom>
          <a:solidFill>
            <a:srgbClr val="2A555B"/>
          </a:solidFill>
          <a:ln>
            <a:noFill/>
          </a:ln>
          <a:extLst>
            <a:ext uri="{91240B29-F687-4F45-9708-019B960494DF}">
              <a14:hiddenLine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1pPr>
            <a:lvl2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2pPr>
            <a:lvl3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3pPr>
            <a:lvl4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4pPr>
            <a:lvl5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9pPr>
          </a:lstStyle>
          <a:p>
            <a:pPr algn="ctr"/>
            <a:endParaRPr altLang="en-US" lang="zh-CN">
              <a:solidFill>
                <a:srgbClr val="FFFFFF"/>
              </a:solidFill>
              <a:latin charset="-122" panose="02010600030101010101" pitchFamily="2" typeface="等线"/>
              <a:sym charset="-122" panose="02010600030101010101" pitchFamily="2" typeface="等线"/>
            </a:endParaRPr>
          </a:p>
        </p:txBody>
      </p:sp>
      <p:sp>
        <p:nvSpPr>
          <p:cNvPr id="7179" name="对角圆角矩形 14"/>
          <p:cNvSpPr>
            <a:spLocks noChangeArrowheads="1"/>
          </p:cNvSpPr>
          <p:nvPr/>
        </p:nvSpPr>
        <p:spPr bwMode="auto">
          <a:xfrm flipH="1">
            <a:off x="8890000" y="1995488"/>
            <a:ext cx="2019300" cy="2019300"/>
          </a:xfrm>
          <a:custGeom>
            <a:gdLst>
              <a:gd fmla="*/ 1390 w 3180" name="T0"/>
              <a:gd fmla="*/ 0 h 3180" name="T1"/>
              <a:gd fmla="*/ 3180 w 3180" name="T2"/>
              <a:gd fmla="*/ 0 h 3180" name="T3"/>
              <a:gd fmla="*/ 3180 w 3180" name="T4"/>
              <a:gd fmla="*/ 0 h 3180" name="T5"/>
              <a:gd fmla="*/ 3180 w 3180" name="T6"/>
              <a:gd fmla="*/ 1789 h 3180" name="T7"/>
              <a:gd fmla="*/ 1790 w 3180" name="T8"/>
              <a:gd fmla="*/ 3179 h 3180" name="T9"/>
              <a:gd fmla="*/ 0 w 3180" name="T10"/>
              <a:gd fmla="*/ 3180 h 3180" name="T11"/>
              <a:gd fmla="*/ 0 w 3180" name="T12"/>
              <a:gd fmla="*/ 3180 h 3180" name="T13"/>
              <a:gd fmla="*/ 0 w 3180" name="T14"/>
              <a:gd fmla="*/ 1390 h 3180" name="T15"/>
              <a:gd fmla="*/ 1390 w 3180" name="T16"/>
              <a:gd fmla="*/ 0 h 3180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3180" w="3180">
                <a:moveTo>
                  <a:pt x="1390" y="0"/>
                </a:moveTo>
                <a:lnTo>
                  <a:pt x="3180" y="0"/>
                </a:lnTo>
                <a:lnTo>
                  <a:pt x="3180" y="1789"/>
                </a:lnTo>
                <a:cubicBezTo>
                  <a:pt x="3180" y="2557"/>
                  <a:pt x="2558" y="3179"/>
                  <a:pt x="1790" y="3179"/>
                </a:cubicBezTo>
                <a:lnTo>
                  <a:pt x="0" y="3180"/>
                </a:lnTo>
                <a:lnTo>
                  <a:pt x="0" y="1390"/>
                </a:lnTo>
                <a:cubicBezTo>
                  <a:pt x="0" y="622"/>
                  <a:pt x="622" y="0"/>
                  <a:pt x="1390" y="0"/>
                </a:cubicBezTo>
                <a:close/>
              </a:path>
            </a:pathLst>
          </a:custGeom>
          <a:solidFill>
            <a:srgbClr val="2A555B"/>
          </a:solidFill>
          <a:ln>
            <a:noFill/>
          </a:ln>
          <a:extLst>
            <a:ext uri="{91240B29-F687-4F45-9708-019B960494DF}">
              <a14:hiddenLine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1pPr>
            <a:lvl2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2pPr>
            <a:lvl3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3pPr>
            <a:lvl4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4pPr>
            <a:lvl5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9pPr>
          </a:lstStyle>
          <a:p>
            <a:pPr algn="ctr"/>
            <a:endParaRPr altLang="en-US" lang="zh-CN">
              <a:solidFill>
                <a:srgbClr val="FFFFFF"/>
              </a:solidFill>
              <a:latin charset="-122" panose="02010600030101010101" pitchFamily="2" typeface="等线"/>
              <a:sym charset="-122" panose="02010600030101010101" pitchFamily="2" typeface="等线"/>
            </a:endParaRPr>
          </a:p>
        </p:txBody>
      </p:sp>
      <p:sp>
        <p:nvSpPr>
          <p:cNvPr id="7180" name="文本框 15"/>
          <p:cNvSpPr>
            <a:spLocks noChangeArrowheads="1"/>
          </p:cNvSpPr>
          <p:nvPr/>
        </p:nvSpPr>
        <p:spPr bwMode="auto">
          <a:xfrm>
            <a:off x="1457325" y="2176463"/>
            <a:ext cx="1485900" cy="701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1pPr>
            <a:lvl2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2pPr>
            <a:lvl3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3pPr>
            <a:lvl4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4pPr>
            <a:lvl5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9pPr>
          </a:lstStyle>
          <a:p>
            <a:pPr algn="ctr"/>
            <a:r>
              <a:rPr altLang="zh-CN" lang="en-US" sz="4000">
                <a:solidFill>
                  <a:schemeClr val="bg1"/>
                </a:solidFill>
                <a:latin charset="-122" panose="02000000000000000000" pitchFamily="2" typeface="方正兰亭粗黑_GBK"/>
                <a:ea charset="-122" panose="02000000000000000000" pitchFamily="2" typeface="方正兰亭粗黑_GBK"/>
                <a:sym charset="-122" panose="02000000000000000000" pitchFamily="2" typeface="方正兰亭粗黑_GBK"/>
              </a:rPr>
              <a:t>60%</a:t>
            </a:r>
          </a:p>
        </p:txBody>
      </p:sp>
      <p:sp>
        <p:nvSpPr>
          <p:cNvPr id="7181" name="文本框 16"/>
          <p:cNvSpPr>
            <a:spLocks noChangeArrowheads="1"/>
          </p:cNvSpPr>
          <p:nvPr/>
        </p:nvSpPr>
        <p:spPr bwMode="auto">
          <a:xfrm>
            <a:off x="4024313" y="2176463"/>
            <a:ext cx="1484312" cy="701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1pPr>
            <a:lvl2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2pPr>
            <a:lvl3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3pPr>
            <a:lvl4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4pPr>
            <a:lvl5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9pPr>
          </a:lstStyle>
          <a:p>
            <a:pPr algn="ctr"/>
            <a:r>
              <a:rPr altLang="zh-CN" lang="en-US" sz="4000">
                <a:solidFill>
                  <a:schemeClr val="bg1"/>
                </a:solidFill>
                <a:latin charset="-122" panose="02000000000000000000" pitchFamily="2" typeface="方正兰亭粗黑_GBK"/>
                <a:ea charset="-122" panose="02000000000000000000" pitchFamily="2" typeface="方正兰亭粗黑_GBK"/>
                <a:sym charset="-122" panose="02000000000000000000" pitchFamily="2" typeface="方正兰亭粗黑_GBK"/>
              </a:rPr>
              <a:t>25%</a:t>
            </a:r>
          </a:p>
        </p:txBody>
      </p:sp>
      <p:sp>
        <p:nvSpPr>
          <p:cNvPr id="7182" name="文本框 17"/>
          <p:cNvSpPr>
            <a:spLocks noChangeArrowheads="1"/>
          </p:cNvSpPr>
          <p:nvPr/>
        </p:nvSpPr>
        <p:spPr bwMode="auto">
          <a:xfrm>
            <a:off x="6672264" y="2176463"/>
            <a:ext cx="1484312" cy="701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1pPr>
            <a:lvl2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2pPr>
            <a:lvl3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3pPr>
            <a:lvl4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4pPr>
            <a:lvl5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9pPr>
          </a:lstStyle>
          <a:p>
            <a:pPr algn="ctr"/>
            <a:r>
              <a:rPr altLang="zh-CN" lang="en-US" sz="4000">
                <a:solidFill>
                  <a:schemeClr val="bg1"/>
                </a:solidFill>
                <a:latin charset="-122" panose="02000000000000000000" pitchFamily="2" typeface="方正兰亭粗黑_GBK"/>
                <a:ea charset="-122" panose="02000000000000000000" pitchFamily="2" typeface="方正兰亭粗黑_GBK"/>
                <a:sym charset="-122" panose="02000000000000000000" pitchFamily="2" typeface="方正兰亭粗黑_GBK"/>
              </a:rPr>
              <a:t>41%</a:t>
            </a:r>
          </a:p>
        </p:txBody>
      </p:sp>
      <p:sp>
        <p:nvSpPr>
          <p:cNvPr id="7183" name="文本框 18"/>
          <p:cNvSpPr>
            <a:spLocks noChangeArrowheads="1"/>
          </p:cNvSpPr>
          <p:nvPr/>
        </p:nvSpPr>
        <p:spPr bwMode="auto">
          <a:xfrm>
            <a:off x="9177339" y="2176463"/>
            <a:ext cx="1485900" cy="701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1pPr>
            <a:lvl2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2pPr>
            <a:lvl3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3pPr>
            <a:lvl4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4pPr>
            <a:lvl5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9pPr>
          </a:lstStyle>
          <a:p>
            <a:pPr algn="ctr"/>
            <a:r>
              <a:rPr altLang="zh-CN" lang="en-US" sz="4000">
                <a:solidFill>
                  <a:schemeClr val="bg1"/>
                </a:solidFill>
                <a:latin charset="-122" panose="02000000000000000000" pitchFamily="2" typeface="方正兰亭粗黑_GBK"/>
                <a:ea charset="-122" panose="02000000000000000000" pitchFamily="2" typeface="方正兰亭粗黑_GBK"/>
                <a:sym charset="-122" panose="02000000000000000000" pitchFamily="2" typeface="方正兰亭粗黑_GBK"/>
              </a:rPr>
              <a:t>89%</a:t>
            </a:r>
          </a:p>
        </p:txBody>
      </p:sp>
      <p:sp>
        <p:nvSpPr>
          <p:cNvPr id="7184" name="直接连接符 20"/>
          <p:cNvSpPr>
            <a:spLocks noChangeShapeType="1"/>
          </p:cNvSpPr>
          <p:nvPr/>
        </p:nvSpPr>
        <p:spPr bwMode="auto">
          <a:xfrm>
            <a:off x="1562100" y="2981325"/>
            <a:ext cx="1485900" cy="0"/>
          </a:xfrm>
          <a:prstGeom prst="line">
            <a:avLst/>
          </a:prstGeom>
          <a:noFill/>
          <a:ln w="6350">
            <a:solidFill>
              <a:srgbClr val="FFFFFF">
                <a:alpha val="35999"/>
              </a:srgbClr>
            </a:solidFill>
            <a:bevel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7185" name="直接连接符 21"/>
          <p:cNvSpPr>
            <a:spLocks noChangeShapeType="1"/>
          </p:cNvSpPr>
          <p:nvPr/>
        </p:nvSpPr>
        <p:spPr bwMode="auto">
          <a:xfrm>
            <a:off x="4095750" y="2981325"/>
            <a:ext cx="1485900" cy="0"/>
          </a:xfrm>
          <a:prstGeom prst="line">
            <a:avLst/>
          </a:prstGeom>
          <a:noFill/>
          <a:ln w="6350">
            <a:solidFill>
              <a:srgbClr val="FFFFFF">
                <a:alpha val="35999"/>
              </a:srgbClr>
            </a:solidFill>
            <a:bevel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7186" name="直接连接符 22"/>
          <p:cNvSpPr>
            <a:spLocks noChangeShapeType="1"/>
          </p:cNvSpPr>
          <p:nvPr/>
        </p:nvSpPr>
        <p:spPr bwMode="auto">
          <a:xfrm>
            <a:off x="6678613" y="2981325"/>
            <a:ext cx="1484312" cy="0"/>
          </a:xfrm>
          <a:prstGeom prst="line">
            <a:avLst/>
          </a:prstGeom>
          <a:noFill/>
          <a:ln w="6350">
            <a:solidFill>
              <a:srgbClr val="FFFFFF">
                <a:alpha val="35999"/>
              </a:srgbClr>
            </a:solidFill>
            <a:bevel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7187" name="直接连接符 23"/>
          <p:cNvSpPr>
            <a:spLocks noChangeShapeType="1"/>
          </p:cNvSpPr>
          <p:nvPr/>
        </p:nvSpPr>
        <p:spPr bwMode="auto">
          <a:xfrm>
            <a:off x="9212263" y="2981325"/>
            <a:ext cx="1484312" cy="0"/>
          </a:xfrm>
          <a:prstGeom prst="line">
            <a:avLst/>
          </a:prstGeom>
          <a:noFill/>
          <a:ln w="6350">
            <a:solidFill>
              <a:srgbClr val="FFFFFF">
                <a:alpha val="35999"/>
              </a:srgbClr>
            </a:solidFill>
            <a:bevel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7188" name="文本框 24"/>
          <p:cNvSpPr>
            <a:spLocks noChangeArrowheads="1"/>
          </p:cNvSpPr>
          <p:nvPr/>
        </p:nvSpPr>
        <p:spPr bwMode="auto">
          <a:xfrm>
            <a:off x="1565275" y="2997200"/>
            <a:ext cx="1546225" cy="1051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1pPr>
            <a:lvl2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2pPr>
            <a:lvl3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3pPr>
            <a:lvl4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4pPr>
            <a:lvl5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9pPr>
          </a:lstStyle>
          <a:p>
            <a:pPr algn="r">
              <a:lnSpc>
                <a:spcPct val="150000"/>
              </a:lnSpc>
            </a:pPr>
            <a:r>
              <a:rPr altLang="en-US" lang="zh-CN" smtClean="0" sz="1400">
                <a:solidFill>
                  <a:schemeClr val="bg1"/>
                </a:solidFill>
                <a:latin charset="-122" panose="02010600030101010101" pitchFamily="2" typeface="等线"/>
                <a:sym charset="-122" panose="02010600030101010101" pitchFamily="2" typeface="等线"/>
              </a:rPr>
              <a:t>点击输入简要文字内容，概括精炼，言简意赅。</a:t>
            </a:r>
          </a:p>
        </p:txBody>
      </p:sp>
      <p:sp>
        <p:nvSpPr>
          <p:cNvPr id="7189" name="文本框 25"/>
          <p:cNvSpPr>
            <a:spLocks noChangeArrowheads="1"/>
          </p:cNvSpPr>
          <p:nvPr/>
        </p:nvSpPr>
        <p:spPr bwMode="auto">
          <a:xfrm>
            <a:off x="4117975" y="2952750"/>
            <a:ext cx="1544638" cy="1051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1pPr>
            <a:lvl2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2pPr>
            <a:lvl3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3pPr>
            <a:lvl4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4pPr>
            <a:lvl5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9pPr>
          </a:lstStyle>
          <a:p>
            <a:pPr algn="r">
              <a:lnSpc>
                <a:spcPct val="150000"/>
              </a:lnSpc>
            </a:pPr>
            <a:r>
              <a:rPr altLang="en-US" lang="zh-CN" smtClean="0" sz="1400">
                <a:solidFill>
                  <a:schemeClr val="bg1"/>
                </a:solidFill>
                <a:latin charset="-122" panose="02010600030101010101" pitchFamily="2" typeface="等线"/>
                <a:sym charset="-122" panose="02010600030101010101" pitchFamily="2" typeface="等线"/>
              </a:rPr>
              <a:t>点击输入简要文字内容，概括精炼，言简意赅。</a:t>
            </a:r>
          </a:p>
        </p:txBody>
      </p:sp>
      <p:sp>
        <p:nvSpPr>
          <p:cNvPr id="7190" name="文本框 26"/>
          <p:cNvSpPr>
            <a:spLocks noChangeArrowheads="1"/>
          </p:cNvSpPr>
          <p:nvPr/>
        </p:nvSpPr>
        <p:spPr bwMode="auto">
          <a:xfrm>
            <a:off x="6729413" y="2952750"/>
            <a:ext cx="1544637" cy="1051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1pPr>
            <a:lvl2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2pPr>
            <a:lvl3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3pPr>
            <a:lvl4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4pPr>
            <a:lvl5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9pPr>
          </a:lstStyle>
          <a:p>
            <a:pPr algn="r">
              <a:lnSpc>
                <a:spcPct val="150000"/>
              </a:lnSpc>
            </a:pPr>
            <a:r>
              <a:rPr altLang="en-US" lang="zh-CN" smtClean="0" sz="1400">
                <a:solidFill>
                  <a:schemeClr val="bg1"/>
                </a:solidFill>
                <a:latin charset="-122" panose="02010600030101010101" pitchFamily="2" typeface="等线"/>
                <a:sym charset="-122" panose="02010600030101010101" pitchFamily="2" typeface="等线"/>
              </a:rPr>
              <a:t>点击输入简要文字内容，概括精炼，言简意赅。</a:t>
            </a:r>
          </a:p>
        </p:txBody>
      </p:sp>
      <p:sp>
        <p:nvSpPr>
          <p:cNvPr id="7191" name="文本框 27"/>
          <p:cNvSpPr>
            <a:spLocks noChangeArrowheads="1"/>
          </p:cNvSpPr>
          <p:nvPr/>
        </p:nvSpPr>
        <p:spPr bwMode="auto">
          <a:xfrm>
            <a:off x="9228138" y="2970213"/>
            <a:ext cx="1544637" cy="1051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1pPr>
            <a:lvl2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2pPr>
            <a:lvl3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3pPr>
            <a:lvl4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4pPr>
            <a:lvl5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9pPr>
          </a:lstStyle>
          <a:p>
            <a:pPr algn="r">
              <a:lnSpc>
                <a:spcPct val="150000"/>
              </a:lnSpc>
            </a:pPr>
            <a:r>
              <a:rPr altLang="en-US" lang="zh-CN" smtClean="0" sz="1400">
                <a:solidFill>
                  <a:schemeClr val="bg1"/>
                </a:solidFill>
                <a:latin charset="-122" panose="02010600030101010101" pitchFamily="2" typeface="等线"/>
                <a:sym charset="-122" panose="02010600030101010101" pitchFamily="2" typeface="等线"/>
              </a:rPr>
              <a:t>点击输入简要文字内容，概括精炼，言简意赅。</a:t>
            </a:r>
          </a:p>
        </p:txBody>
      </p:sp>
      <p:sp>
        <p:nvSpPr>
          <p:cNvPr id="7192" name="文本框 29"/>
          <p:cNvSpPr>
            <a:spLocks noChangeArrowheads="1"/>
          </p:cNvSpPr>
          <p:nvPr/>
        </p:nvSpPr>
        <p:spPr bwMode="auto">
          <a:xfrm>
            <a:off x="1111250" y="4349750"/>
            <a:ext cx="2309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1pPr>
            <a:lvl2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2pPr>
            <a:lvl3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3pPr>
            <a:lvl4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4pPr>
            <a:lvl5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9pPr>
          </a:lstStyle>
          <a:p>
            <a:pPr algn="ctr"/>
            <a:r>
              <a:rPr altLang="zh-CN" lang="en-US" sz="2400">
                <a:solidFill>
                  <a:srgbClr val="000000"/>
                </a:solidFill>
                <a:latin charset="-122" panose="02000000000000000000" pitchFamily="2" typeface="方正兰亭粗黑_GBK"/>
                <a:ea charset="-122" panose="02000000000000000000" pitchFamily="2" typeface="方正兰亭粗黑_GBK"/>
                <a:sym charset="-122" panose="02000000000000000000" pitchFamily="2" typeface="方正兰亭粗黑_GBK"/>
              </a:rPr>
              <a:t>KEY WORK</a:t>
            </a:r>
          </a:p>
        </p:txBody>
      </p:sp>
      <p:sp>
        <p:nvSpPr>
          <p:cNvPr id="7193" name="文本框 32"/>
          <p:cNvSpPr>
            <a:spLocks noChangeArrowheads="1"/>
          </p:cNvSpPr>
          <p:nvPr/>
        </p:nvSpPr>
        <p:spPr bwMode="auto">
          <a:xfrm>
            <a:off x="3611563" y="4349750"/>
            <a:ext cx="2309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1pPr>
            <a:lvl2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2pPr>
            <a:lvl3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3pPr>
            <a:lvl4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4pPr>
            <a:lvl5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9pPr>
          </a:lstStyle>
          <a:p>
            <a:pPr algn="ctr"/>
            <a:r>
              <a:rPr altLang="zh-CN" lang="en-US" sz="2400">
                <a:solidFill>
                  <a:srgbClr val="000000"/>
                </a:solidFill>
                <a:latin charset="-122" panose="02000000000000000000" pitchFamily="2" typeface="方正兰亭粗黑_GBK"/>
                <a:ea charset="-122" panose="02000000000000000000" pitchFamily="2" typeface="方正兰亭粗黑_GBK"/>
                <a:sym charset="-122" panose="02000000000000000000" pitchFamily="2" typeface="方正兰亭粗黑_GBK"/>
              </a:rPr>
              <a:t>KEY WORK</a:t>
            </a:r>
          </a:p>
        </p:txBody>
      </p:sp>
      <p:sp>
        <p:nvSpPr>
          <p:cNvPr id="7194" name="文本框 33"/>
          <p:cNvSpPr>
            <a:spLocks noChangeArrowheads="1"/>
          </p:cNvSpPr>
          <p:nvPr/>
        </p:nvSpPr>
        <p:spPr bwMode="auto">
          <a:xfrm>
            <a:off x="6259514" y="4349750"/>
            <a:ext cx="2309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1pPr>
            <a:lvl2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2pPr>
            <a:lvl3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3pPr>
            <a:lvl4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4pPr>
            <a:lvl5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9pPr>
          </a:lstStyle>
          <a:p>
            <a:pPr algn="ctr"/>
            <a:r>
              <a:rPr altLang="zh-CN" lang="en-US" sz="2400">
                <a:solidFill>
                  <a:srgbClr val="000000"/>
                </a:solidFill>
                <a:latin charset="-122" panose="02000000000000000000" pitchFamily="2" typeface="方正兰亭粗黑_GBK"/>
                <a:ea charset="-122" panose="02000000000000000000" pitchFamily="2" typeface="方正兰亭粗黑_GBK"/>
                <a:sym charset="-122" panose="02000000000000000000" pitchFamily="2" typeface="方正兰亭粗黑_GBK"/>
              </a:rPr>
              <a:t>KEY WORK</a:t>
            </a:r>
          </a:p>
        </p:txBody>
      </p:sp>
      <p:sp>
        <p:nvSpPr>
          <p:cNvPr id="7195" name="文本框 34"/>
          <p:cNvSpPr>
            <a:spLocks noChangeArrowheads="1"/>
          </p:cNvSpPr>
          <p:nvPr/>
        </p:nvSpPr>
        <p:spPr bwMode="auto">
          <a:xfrm>
            <a:off x="8766174" y="4349750"/>
            <a:ext cx="2308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1pPr>
            <a:lvl2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2pPr>
            <a:lvl3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3pPr>
            <a:lvl4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4pPr>
            <a:lvl5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9pPr>
          </a:lstStyle>
          <a:p>
            <a:pPr algn="ctr"/>
            <a:r>
              <a:rPr altLang="zh-CN" lang="en-US" sz="2400">
                <a:solidFill>
                  <a:srgbClr val="000000"/>
                </a:solidFill>
                <a:latin charset="-122" panose="02000000000000000000" pitchFamily="2" typeface="方正兰亭粗黑_GBK"/>
                <a:ea charset="-122" panose="02000000000000000000" pitchFamily="2" typeface="方正兰亭粗黑_GBK"/>
                <a:sym charset="-122" panose="02000000000000000000" pitchFamily="2" typeface="方正兰亭粗黑_GBK"/>
              </a:rPr>
              <a:t>KEY WORK</a:t>
            </a:r>
          </a:p>
        </p:txBody>
      </p:sp>
      <p:sp>
        <p:nvSpPr>
          <p:cNvPr id="7196" name="文本框 35"/>
          <p:cNvSpPr>
            <a:spLocks noChangeArrowheads="1"/>
          </p:cNvSpPr>
          <p:nvPr/>
        </p:nvSpPr>
        <p:spPr bwMode="auto">
          <a:xfrm>
            <a:off x="1190625" y="5100638"/>
            <a:ext cx="8810625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1pPr>
            <a:lvl2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2pPr>
            <a:lvl3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3pPr>
            <a:lvl4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4pPr>
            <a:lvl5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9pPr>
          </a:lstStyle>
          <a:p>
            <a:pPr>
              <a:lnSpc>
                <a:spcPct val="150000"/>
              </a:lnSpc>
            </a:pPr>
            <a:r>
              <a:rPr altLang="en-US" lang="zh-CN" smtClean="0" sz="1600">
                <a:solidFill>
                  <a:srgbClr val="000000"/>
                </a:solidFill>
                <a:latin charset="-122" panose="02010600030101010101" pitchFamily="2" typeface="等线"/>
                <a:sym charset="-122" panose="02010600030101010101" pitchFamily="2" typeface="等线"/>
              </a:rPr>
              <a:t>点击输入简要文字内容，文字内容需概括精炼，不用多余的文字修饰，言简意赅的说明该项内容。一站式在线演示、素材销售、服务交易系统.</a:t>
            </a:r>
          </a:p>
        </p:txBody>
      </p:sp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193" name="等腰三角形 6"/>
          <p:cNvSpPr>
            <a:spLocks noChangeArrowheads="1"/>
          </p:cNvSpPr>
          <p:nvPr/>
        </p:nvSpPr>
        <p:spPr bwMode="auto">
          <a:xfrm flipV="1">
            <a:off x="9783763" y="2325688"/>
            <a:ext cx="2008187" cy="1731962"/>
          </a:xfrm>
          <a:prstGeom prst="triangle">
            <a:avLst>
              <a:gd fmla="val 50000" name="adj"/>
            </a:avLst>
          </a:prstGeom>
          <a:noFill/>
          <a:ln w="38100">
            <a:solidFill>
              <a:srgbClr val="0498A5"/>
            </a:solidFill>
            <a:beve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1pPr>
            <a:lvl2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2pPr>
            <a:lvl3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3pPr>
            <a:lvl4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4pPr>
            <a:lvl5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9pPr>
          </a:lstStyle>
          <a:p>
            <a:pPr algn="ctr"/>
            <a:endParaRPr altLang="en-US" lang="zh-CN">
              <a:solidFill>
                <a:srgbClr val="FFFFFF"/>
              </a:solidFill>
              <a:latin charset="-122" panose="02010600030101010101" pitchFamily="2" typeface="等线"/>
              <a:sym charset="-122" panose="02010600030101010101" pitchFamily="2" typeface="等线"/>
            </a:endParaRPr>
          </a:p>
        </p:txBody>
      </p:sp>
      <p:sp>
        <p:nvSpPr>
          <p:cNvPr id="8194" name="等腰三角形 5"/>
          <p:cNvSpPr>
            <a:spLocks noChangeArrowheads="1"/>
          </p:cNvSpPr>
          <p:nvPr/>
        </p:nvSpPr>
        <p:spPr bwMode="auto">
          <a:xfrm flipV="1">
            <a:off x="6826250" y="1449388"/>
            <a:ext cx="4565650" cy="4514850"/>
          </a:xfrm>
          <a:prstGeom prst="triangle">
            <a:avLst>
              <a:gd fmla="val 50000" name="adj"/>
            </a:avLst>
          </a:prstGeom>
          <a:noFill/>
          <a:ln w="57150">
            <a:solidFill>
              <a:srgbClr val="707029">
                <a:alpha val="64999"/>
              </a:srgbClr>
            </a:solidFill>
            <a:beve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1pPr>
            <a:lvl2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2pPr>
            <a:lvl3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3pPr>
            <a:lvl4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4pPr>
            <a:lvl5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9pPr>
          </a:lstStyle>
          <a:p>
            <a:pPr algn="ctr"/>
            <a:endParaRPr altLang="en-US" lang="zh-CN">
              <a:solidFill>
                <a:srgbClr val="FFFFFF"/>
              </a:solidFill>
              <a:latin charset="-122" panose="02010600030101010101" pitchFamily="2" typeface="等线"/>
              <a:sym charset="-122" panose="02010600030101010101" pitchFamily="2" typeface="等线"/>
            </a:endParaRPr>
          </a:p>
        </p:txBody>
      </p:sp>
      <p:sp>
        <p:nvSpPr>
          <p:cNvPr id="8195" name="等腰三角形 7"/>
          <p:cNvSpPr>
            <a:spLocks noChangeArrowheads="1"/>
          </p:cNvSpPr>
          <p:nvPr/>
        </p:nvSpPr>
        <p:spPr bwMode="auto">
          <a:xfrm flipV="1">
            <a:off x="9036050" y="4508500"/>
            <a:ext cx="2555875" cy="2201863"/>
          </a:xfrm>
          <a:prstGeom prst="triangle">
            <a:avLst>
              <a:gd fmla="val 50000" name="adj"/>
            </a:avLst>
          </a:prstGeom>
          <a:noFill/>
          <a:ln w="12700">
            <a:solidFill>
              <a:srgbClr val="B2AD4E"/>
            </a:solidFill>
            <a:beve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1pPr>
            <a:lvl2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2pPr>
            <a:lvl3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3pPr>
            <a:lvl4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4pPr>
            <a:lvl5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9pPr>
          </a:lstStyle>
          <a:p>
            <a:pPr algn="ctr"/>
            <a:endParaRPr altLang="en-US" lang="zh-CN">
              <a:solidFill>
                <a:srgbClr val="FFFFFF"/>
              </a:solidFill>
              <a:latin charset="-122" panose="02010600030101010101" pitchFamily="2" typeface="等线"/>
              <a:sym charset="-122" panose="02010600030101010101" pitchFamily="2" typeface="等线"/>
            </a:endParaRPr>
          </a:p>
        </p:txBody>
      </p:sp>
      <p:pic>
        <p:nvPicPr>
          <p:cNvPr id="8196" name="图片 4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l="15926" r="32281" t="4375"/>
          <a:stretch>
            <a:fillRect/>
          </a:stretch>
        </p:blipFill>
        <p:spPr bwMode="auto">
          <a:xfrm>
            <a:off x="6610350" y="0"/>
            <a:ext cx="5581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文本框 8"/>
          <p:cNvSpPr>
            <a:spLocks noChangeArrowheads="1"/>
          </p:cNvSpPr>
          <p:nvPr/>
        </p:nvSpPr>
        <p:spPr bwMode="auto">
          <a:xfrm>
            <a:off x="8635999" y="1543050"/>
            <a:ext cx="2555875" cy="3733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1pPr>
            <a:lvl2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2pPr>
            <a:lvl3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3pPr>
            <a:lvl4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4pPr>
            <a:lvl5pPr>
              <a:defRPr>
                <a:solidFill>
                  <a:schemeClr val="tx1"/>
                </a:solidFill>
                <a:latin charset="0" panose="020b0604020202020204" pitchFamily="34" typeface="Arial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</a:defRPr>
            </a:lvl9pPr>
          </a:lstStyle>
          <a:p>
            <a:pPr algn="ctr"/>
            <a:r>
              <a:rPr altLang="zh-CN" lang="en-US" sz="23900">
                <a:solidFill>
                  <a:schemeClr val="bg1"/>
                </a:solidFill>
                <a:latin charset="-122" panose="02000000000000000000" pitchFamily="2" typeface="方正兰亭粗黑_GBK"/>
                <a:ea charset="-122" panose="02000000000000000000" pitchFamily="2" typeface="方正兰亭粗黑_GBK"/>
                <a:sym charset="-122" pitchFamily="1" typeface="经典繁毛楷"/>
              </a:rPr>
              <a:t>2</a:t>
            </a:r>
          </a:p>
        </p:txBody>
      </p:sp>
      <p:grpSp>
        <p:nvGrpSpPr>
          <p:cNvPr id="8198" name="组合 19"/>
          <p:cNvGrpSpPr/>
          <p:nvPr/>
        </p:nvGrpSpPr>
        <p:grpSpPr>
          <a:xfrm>
            <a:off x="630238" y="2397125"/>
            <a:ext cx="5795962" cy="2063751"/>
            <a:chExt cx="5795831" cy="2063386"/>
          </a:xfrm>
        </p:grpSpPr>
        <p:sp>
          <p:nvSpPr>
            <p:cNvPr id="8199" name="直接连接符 10"/>
            <p:cNvSpPr>
              <a:spLocks noChangeShapeType="1"/>
            </p:cNvSpPr>
            <p:nvPr/>
          </p:nvSpPr>
          <p:spPr bwMode="auto">
            <a:xfrm>
              <a:off x="400050" y="0"/>
              <a:ext cx="4981666" cy="1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bevel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8200" name="文本框 14"/>
            <p:cNvSpPr>
              <a:spLocks noChangeArrowheads="1"/>
            </p:cNvSpPr>
            <p:nvPr/>
          </p:nvSpPr>
          <p:spPr bwMode="auto">
            <a:xfrm>
              <a:off x="0" y="131852"/>
              <a:ext cx="5795831" cy="6399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1pPr>
              <a:lvl2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2pPr>
              <a:lvl3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3pPr>
              <a:lvl4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4pPr>
              <a:lvl5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9pPr>
            </a:lstStyle>
            <a:p>
              <a:pPr algn="ctr"/>
              <a:r>
                <a:rPr altLang="en-US" lang="zh-CN" sz="3600">
                  <a:solidFill>
                    <a:srgbClr val="000000"/>
                  </a:solidFill>
                  <a:latin charset="-122" panose="02000000000000000000" pitchFamily="2" typeface="方正兰亭黑简体"/>
                  <a:ea charset="-122" panose="02000000000000000000" pitchFamily="2" typeface="方正兰亭黑简体"/>
                  <a:sym charset="-122" panose="02000000000000000000" pitchFamily="2" typeface="方正兰亭黑简体"/>
                </a:rPr>
                <a:t>请在此输入您的章节标题</a:t>
              </a:r>
            </a:p>
          </p:txBody>
        </p:sp>
        <p:sp>
          <p:nvSpPr>
            <p:cNvPr id="8201" name="直接连接符 17"/>
            <p:cNvSpPr>
              <a:spLocks noChangeShapeType="1"/>
            </p:cNvSpPr>
            <p:nvPr/>
          </p:nvSpPr>
          <p:spPr bwMode="auto">
            <a:xfrm>
              <a:off x="400050" y="2063385"/>
              <a:ext cx="4981666" cy="1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bevel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8202" name="文本框 18"/>
            <p:cNvSpPr>
              <a:spLocks noChangeArrowheads="1"/>
            </p:cNvSpPr>
            <p:nvPr/>
          </p:nvSpPr>
          <p:spPr bwMode="auto">
            <a:xfrm>
              <a:off x="313479" y="778183"/>
              <a:ext cx="5168871" cy="8228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1pPr>
              <a:lvl2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2pPr>
              <a:lvl3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3pPr>
              <a:lvl4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4pPr>
              <a:lvl5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altLang="en-US" lang="zh-CN" smtClean="0" sz="1600">
                  <a:solidFill>
                    <a:srgbClr val="000000"/>
                  </a:solidFill>
                  <a:latin charset="-122" panose="02010600030101010101" pitchFamily="2" typeface="等线"/>
                  <a:sym charset="-122" panose="02010600030101010101" pitchFamily="2" typeface="等线"/>
                </a:rPr>
                <a:t>点击输入简要文字内容，文字内容需概括精炼，不用多余的文字修饰，言简意赅的说明该项内容。</a:t>
              </a:r>
            </a:p>
          </p:txBody>
        </p:sp>
      </p:grp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9217" name="组合 5"/>
          <p:cNvGrpSpPr/>
          <p:nvPr/>
        </p:nvGrpSpPr>
        <p:grpSpPr>
          <a:xfrm>
            <a:off x="0" y="-41275"/>
            <a:ext cx="6669088" cy="1303338"/>
            <a:chExt cx="6669552" cy="1304243"/>
          </a:xfrm>
        </p:grpSpPr>
        <p:sp>
          <p:nvSpPr>
            <p:cNvPr id="9218" name="等腰三角形 6"/>
            <p:cNvSpPr>
              <a:spLocks noChangeArrowheads="1"/>
            </p:cNvSpPr>
            <p:nvPr/>
          </p:nvSpPr>
          <p:spPr bwMode="auto">
            <a:xfrm flipV="1">
              <a:off x="7496" y="261610"/>
              <a:ext cx="832662" cy="823414"/>
            </a:xfrm>
            <a:prstGeom prst="triangle">
              <a:avLst>
                <a:gd fmla="val 50000" name="adj"/>
              </a:avLst>
            </a:prstGeom>
            <a:noFill/>
            <a:ln w="57150">
              <a:solidFill>
                <a:srgbClr val="2A555B"/>
              </a:solidFill>
              <a:beve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1pPr>
              <a:lvl2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2pPr>
              <a:lvl3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3pPr>
              <a:lvl4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4pPr>
              <a:lvl5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9pPr>
            </a:lstStyle>
            <a:p>
              <a:pPr algn="ctr"/>
              <a:endParaRPr altLang="en-US" lang="zh-CN">
                <a:solidFill>
                  <a:srgbClr val="2A555B"/>
                </a:solidFill>
                <a:latin charset="-122" panose="02010600030101010101" pitchFamily="2" typeface="等线"/>
                <a:sym charset="-122" panose="02010600030101010101" pitchFamily="2" typeface="等线"/>
              </a:endParaRPr>
            </a:p>
          </p:txBody>
        </p:sp>
        <p:sp>
          <p:nvSpPr>
            <p:cNvPr id="9219" name="等腰三角形 7"/>
            <p:cNvSpPr>
              <a:spLocks noChangeArrowheads="1"/>
            </p:cNvSpPr>
            <p:nvPr/>
          </p:nvSpPr>
          <p:spPr bwMode="auto">
            <a:xfrm flipV="1">
              <a:off x="278685" y="480829"/>
              <a:ext cx="832662" cy="823414"/>
            </a:xfrm>
            <a:prstGeom prst="triangle">
              <a:avLst>
                <a:gd fmla="val 50000" name="adj"/>
              </a:avLst>
            </a:prstGeom>
            <a:noFill/>
            <a:ln w="57150">
              <a:solidFill>
                <a:srgbClr val="707029">
                  <a:alpha val="64999"/>
                </a:srgbClr>
              </a:solidFill>
              <a:beve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1pPr>
              <a:lvl2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2pPr>
              <a:lvl3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3pPr>
              <a:lvl4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4pPr>
              <a:lvl5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9pPr>
            </a:lstStyle>
            <a:p>
              <a:pPr algn="ctr"/>
              <a:endParaRPr altLang="en-US" lang="zh-CN">
                <a:solidFill>
                  <a:srgbClr val="FFFFFF"/>
                </a:solidFill>
                <a:latin charset="-122" panose="02010600030101010101" pitchFamily="2" typeface="等线"/>
                <a:sym charset="-122" panose="02010600030101010101" pitchFamily="2" typeface="等线"/>
              </a:endParaRPr>
            </a:p>
          </p:txBody>
        </p:sp>
        <p:pic>
          <p:nvPicPr>
            <p:cNvPr id="9220" name="图片 8"/>
            <p:cNvPicPr>
              <a:picLocks noChangeArrowheads="1"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rcRect l="28754" r="23984" t="50206"/>
            <a:stretch>
              <a:fillRect/>
            </a:stretch>
          </p:blipFill>
          <p:spPr bwMode="auto">
            <a:xfrm>
              <a:off x="0" y="0"/>
              <a:ext cx="1799771" cy="1261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1" name="文本框 9"/>
            <p:cNvSpPr>
              <a:spLocks noChangeArrowheads="1"/>
            </p:cNvSpPr>
            <p:nvPr/>
          </p:nvSpPr>
          <p:spPr bwMode="auto">
            <a:xfrm>
              <a:off x="1807267" y="203737"/>
              <a:ext cx="4862285" cy="518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1pPr>
              <a:lvl2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2pPr>
              <a:lvl3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3pPr>
              <a:lvl4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4pPr>
              <a:lvl5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9pPr>
            </a:lstStyle>
            <a:p>
              <a:r>
                <a:rPr altLang="en-US" lang="zh-CN" sz="2800">
                  <a:solidFill>
                    <a:srgbClr val="2A555B"/>
                  </a:solidFill>
                  <a:latin charset="-122" panose="02000000000000000000" pitchFamily="2" typeface="方正兰亭粗黑_GBK"/>
                  <a:ea charset="-122" panose="02000000000000000000" pitchFamily="2" typeface="方正兰亭粗黑_GBK"/>
                  <a:sym charset="-122" panose="02000000000000000000" pitchFamily="2" typeface="方正兰亭粗黑_GBK"/>
                </a:rPr>
                <a:t>请在此输入您的章节标题</a:t>
              </a:r>
            </a:p>
          </p:txBody>
        </p:sp>
        <p:sp>
          <p:nvSpPr>
            <p:cNvPr id="9222" name="文本框 10"/>
            <p:cNvSpPr>
              <a:spLocks noChangeArrowheads="1"/>
            </p:cNvSpPr>
            <p:nvPr/>
          </p:nvSpPr>
          <p:spPr bwMode="auto">
            <a:xfrm>
              <a:off x="596997" y="109585"/>
              <a:ext cx="832662" cy="640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1pPr>
              <a:lvl2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2pPr>
              <a:lvl3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3pPr>
              <a:lvl4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4pPr>
              <a:lvl5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9pPr>
            </a:lstStyle>
            <a:p>
              <a:pPr algn="ctr"/>
              <a:r>
                <a:rPr altLang="zh-CN" lang="en-US" sz="3600">
                  <a:solidFill>
                    <a:schemeClr val="bg1"/>
                  </a:solidFill>
                  <a:latin charset="-122" panose="02000000000000000000" pitchFamily="2" typeface="方正兰亭粗黑_GBK"/>
                  <a:ea charset="-122" panose="02000000000000000000" pitchFamily="2" typeface="方正兰亭粗黑_GBK"/>
                  <a:sym charset="-122" panose="02000000000000000000" pitchFamily="2" typeface="方正兰亭粗黑_GBK"/>
                </a:rPr>
                <a:t>02</a:t>
              </a:r>
            </a:p>
          </p:txBody>
        </p:sp>
      </p:grpSp>
      <p:pic>
        <p:nvPicPr>
          <p:cNvPr id="9223" name="图片 11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21051" r="50000" t="16125"/>
          <a:stretch>
            <a:fillRect/>
          </a:stretch>
        </p:blipFill>
        <p:spPr bwMode="auto">
          <a:xfrm>
            <a:off x="9356725" y="1400175"/>
            <a:ext cx="2835275" cy="545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24" name="组合 39"/>
          <p:cNvGrpSpPr/>
          <p:nvPr/>
        </p:nvGrpSpPr>
        <p:grpSpPr>
          <a:xfrm>
            <a:off x="901700" y="1082675"/>
            <a:ext cx="10388600" cy="4692650"/>
            <a:chExt cx="10387851" cy="4692825"/>
          </a:xfrm>
        </p:grpSpPr>
        <p:pic>
          <p:nvPicPr>
            <p:cNvPr id="9225" name="图表 15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0" y="2"/>
              <a:ext cx="3893265" cy="256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6" name="图表 17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3247293" y="1"/>
              <a:ext cx="3893265" cy="256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7" name="图表 18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6494586" y="0"/>
              <a:ext cx="3893265" cy="256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8" name="椭圆 19"/>
            <p:cNvSpPr>
              <a:spLocks noChangeArrowheads="1"/>
            </p:cNvSpPr>
            <p:nvPr/>
          </p:nvSpPr>
          <p:spPr bwMode="auto">
            <a:xfrm>
              <a:off x="718004" y="58056"/>
              <a:ext cx="2457256" cy="2457256"/>
            </a:xfrm>
            <a:prstGeom prst="ellipse">
              <a:avLst/>
            </a:prstGeom>
            <a:noFill/>
            <a:ln w="12700">
              <a:solidFill>
                <a:srgbClr val="A5A5A5"/>
              </a:solidFill>
              <a:beve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1pPr>
              <a:lvl2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2pPr>
              <a:lvl3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3pPr>
              <a:lvl4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4pPr>
              <a:lvl5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9pPr>
            </a:lstStyle>
            <a:p>
              <a:pPr algn="ctr"/>
              <a:endParaRPr altLang="en-US" lang="zh-CN">
                <a:solidFill>
                  <a:srgbClr val="FFFFFF"/>
                </a:solidFill>
                <a:latin charset="-122" panose="02010600030101010101" pitchFamily="2" typeface="等线"/>
                <a:sym charset="-122" panose="02010600030101010101" pitchFamily="2" typeface="等线"/>
              </a:endParaRPr>
            </a:p>
          </p:txBody>
        </p:sp>
        <p:sp>
          <p:nvSpPr>
            <p:cNvPr id="9229" name="椭圆 20"/>
            <p:cNvSpPr>
              <a:spLocks noChangeArrowheads="1"/>
            </p:cNvSpPr>
            <p:nvPr/>
          </p:nvSpPr>
          <p:spPr bwMode="auto">
            <a:xfrm>
              <a:off x="1209207" y="532105"/>
              <a:ext cx="1474850" cy="1474850"/>
            </a:xfrm>
            <a:prstGeom prst="ellipse">
              <a:avLst/>
            </a:prstGeom>
            <a:noFill/>
            <a:ln w="12700">
              <a:solidFill>
                <a:srgbClr val="A5A5A5"/>
              </a:solidFill>
              <a:beve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1pPr>
              <a:lvl2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2pPr>
              <a:lvl3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3pPr>
              <a:lvl4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4pPr>
              <a:lvl5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9pPr>
            </a:lstStyle>
            <a:p>
              <a:pPr algn="ctr"/>
              <a:endParaRPr altLang="en-US" lang="zh-CN">
                <a:solidFill>
                  <a:srgbClr val="FFFFFF"/>
                </a:solidFill>
                <a:latin charset="-122" panose="02010600030101010101" pitchFamily="2" typeface="等线"/>
                <a:sym charset="-122" panose="02010600030101010101" pitchFamily="2" typeface="等线"/>
              </a:endParaRPr>
            </a:p>
          </p:txBody>
        </p:sp>
        <p:sp>
          <p:nvSpPr>
            <p:cNvPr id="9230" name="椭圆 21"/>
            <p:cNvSpPr>
              <a:spLocks noChangeArrowheads="1"/>
            </p:cNvSpPr>
            <p:nvPr/>
          </p:nvSpPr>
          <p:spPr bwMode="auto">
            <a:xfrm>
              <a:off x="3962552" y="58056"/>
              <a:ext cx="2457256" cy="2457256"/>
            </a:xfrm>
            <a:prstGeom prst="ellipse">
              <a:avLst/>
            </a:prstGeom>
            <a:noFill/>
            <a:ln w="12700">
              <a:solidFill>
                <a:srgbClr val="A5A5A5"/>
              </a:solidFill>
              <a:beve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1pPr>
              <a:lvl2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2pPr>
              <a:lvl3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3pPr>
              <a:lvl4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4pPr>
              <a:lvl5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9pPr>
            </a:lstStyle>
            <a:p>
              <a:pPr algn="ctr"/>
              <a:endParaRPr altLang="en-US" lang="zh-CN">
                <a:solidFill>
                  <a:srgbClr val="FFFFFF"/>
                </a:solidFill>
                <a:latin charset="-122" panose="02010600030101010101" pitchFamily="2" typeface="等线"/>
                <a:sym charset="-122" panose="02010600030101010101" pitchFamily="2" typeface="等线"/>
              </a:endParaRPr>
            </a:p>
          </p:txBody>
        </p:sp>
        <p:sp>
          <p:nvSpPr>
            <p:cNvPr id="9231" name="椭圆 22"/>
            <p:cNvSpPr>
              <a:spLocks noChangeArrowheads="1"/>
            </p:cNvSpPr>
            <p:nvPr/>
          </p:nvSpPr>
          <p:spPr bwMode="auto">
            <a:xfrm>
              <a:off x="4453755" y="532105"/>
              <a:ext cx="1474850" cy="1474850"/>
            </a:xfrm>
            <a:prstGeom prst="ellipse">
              <a:avLst/>
            </a:prstGeom>
            <a:noFill/>
            <a:ln w="12700">
              <a:solidFill>
                <a:srgbClr val="A5A5A5"/>
              </a:solidFill>
              <a:beve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1pPr>
              <a:lvl2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2pPr>
              <a:lvl3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3pPr>
              <a:lvl4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4pPr>
              <a:lvl5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9pPr>
            </a:lstStyle>
            <a:p>
              <a:pPr algn="ctr"/>
              <a:endParaRPr altLang="en-US" lang="zh-CN">
                <a:solidFill>
                  <a:srgbClr val="FFFFFF"/>
                </a:solidFill>
                <a:latin charset="-122" panose="02010600030101010101" pitchFamily="2" typeface="等线"/>
                <a:sym charset="-122" panose="02010600030101010101" pitchFamily="2" typeface="等线"/>
              </a:endParaRPr>
            </a:p>
          </p:txBody>
        </p:sp>
        <p:sp>
          <p:nvSpPr>
            <p:cNvPr id="9232" name="椭圆 23"/>
            <p:cNvSpPr>
              <a:spLocks noChangeArrowheads="1"/>
            </p:cNvSpPr>
            <p:nvPr/>
          </p:nvSpPr>
          <p:spPr bwMode="auto">
            <a:xfrm>
              <a:off x="7209845" y="58056"/>
              <a:ext cx="2457256" cy="2457256"/>
            </a:xfrm>
            <a:prstGeom prst="ellipse">
              <a:avLst/>
            </a:prstGeom>
            <a:noFill/>
            <a:ln w="12700">
              <a:solidFill>
                <a:srgbClr val="A5A5A5"/>
              </a:solidFill>
              <a:beve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1pPr>
              <a:lvl2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2pPr>
              <a:lvl3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3pPr>
              <a:lvl4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4pPr>
              <a:lvl5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9pPr>
            </a:lstStyle>
            <a:p>
              <a:pPr algn="ctr"/>
              <a:endParaRPr altLang="en-US" lang="zh-CN">
                <a:solidFill>
                  <a:srgbClr val="FFFFFF"/>
                </a:solidFill>
                <a:latin charset="-122" panose="02010600030101010101" pitchFamily="2" typeface="等线"/>
                <a:sym charset="-122" panose="02010600030101010101" pitchFamily="2" typeface="等线"/>
              </a:endParaRPr>
            </a:p>
          </p:txBody>
        </p:sp>
        <p:sp>
          <p:nvSpPr>
            <p:cNvPr id="9233" name="椭圆 24"/>
            <p:cNvSpPr>
              <a:spLocks noChangeArrowheads="1"/>
            </p:cNvSpPr>
            <p:nvPr/>
          </p:nvSpPr>
          <p:spPr bwMode="auto">
            <a:xfrm>
              <a:off x="7701048" y="532105"/>
              <a:ext cx="1474850" cy="1474850"/>
            </a:xfrm>
            <a:prstGeom prst="ellipse">
              <a:avLst/>
            </a:prstGeom>
            <a:noFill/>
            <a:ln w="12700">
              <a:solidFill>
                <a:srgbClr val="A5A5A5"/>
              </a:solidFill>
              <a:beve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1pPr>
              <a:lvl2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2pPr>
              <a:lvl3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3pPr>
              <a:lvl4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4pPr>
              <a:lvl5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9pPr>
            </a:lstStyle>
            <a:p>
              <a:pPr algn="ctr"/>
              <a:endParaRPr altLang="en-US" lang="zh-CN">
                <a:solidFill>
                  <a:srgbClr val="FFFFFF"/>
                </a:solidFill>
                <a:latin charset="-122" panose="02010600030101010101" pitchFamily="2" typeface="等线"/>
                <a:sym charset="-122" panose="02010600030101010101" pitchFamily="2" typeface="等线"/>
              </a:endParaRPr>
            </a:p>
          </p:txBody>
        </p:sp>
        <p:pic>
          <p:nvPicPr>
            <p:cNvPr id="9234" name="图片 25"/>
            <p:cNvPicPr>
              <a:picLocks noChangeArrowheads="1"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1606131" y="829996"/>
              <a:ext cx="625407" cy="449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35" name="文本框 26"/>
            <p:cNvSpPr>
              <a:spLocks noChangeArrowheads="1"/>
            </p:cNvSpPr>
            <p:nvPr/>
          </p:nvSpPr>
          <p:spPr bwMode="auto">
            <a:xfrm>
              <a:off x="1436707" y="1362785"/>
              <a:ext cx="964253" cy="396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1pPr>
              <a:lvl2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2pPr>
              <a:lvl3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3pPr>
              <a:lvl4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4pPr>
              <a:lvl5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9pPr>
            </a:lstStyle>
            <a:p>
              <a:pPr algn="ctr"/>
              <a:r>
                <a:rPr altLang="zh-CN" lang="en-US" sz="2000">
                  <a:solidFill>
                    <a:srgbClr val="000000"/>
                  </a:solidFill>
                  <a:latin charset="-122" panose="02000000000000000000" pitchFamily="2" typeface="方正兰亭粗黑_GBK"/>
                  <a:ea charset="-122" panose="02000000000000000000" pitchFamily="2" typeface="方正兰亭粗黑_GBK"/>
                  <a:sym charset="-122" panose="02000000000000000000" pitchFamily="2" typeface="方正兰亭粗黑_GBK"/>
                </a:rPr>
                <a:t>60%</a:t>
              </a:r>
            </a:p>
          </p:txBody>
        </p:sp>
        <p:pic>
          <p:nvPicPr>
            <p:cNvPr id="9236" name="图片 27"/>
            <p:cNvPicPr>
              <a:picLocks noChangeArrowheads="1"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4955320" y="829996"/>
              <a:ext cx="520041" cy="532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37" name="文本框 28"/>
            <p:cNvSpPr>
              <a:spLocks noChangeArrowheads="1"/>
            </p:cNvSpPr>
            <p:nvPr/>
          </p:nvSpPr>
          <p:spPr bwMode="auto">
            <a:xfrm>
              <a:off x="4727044" y="1362785"/>
              <a:ext cx="964253" cy="396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1pPr>
              <a:lvl2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2pPr>
              <a:lvl3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3pPr>
              <a:lvl4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4pPr>
              <a:lvl5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9pPr>
            </a:lstStyle>
            <a:p>
              <a:pPr algn="ctr"/>
              <a:r>
                <a:rPr altLang="zh-CN" lang="en-US" sz="2000">
                  <a:solidFill>
                    <a:srgbClr val="000000"/>
                  </a:solidFill>
                  <a:latin charset="-122" panose="02000000000000000000" pitchFamily="2" typeface="方正兰亭粗黑_GBK"/>
                  <a:ea charset="-122" panose="02000000000000000000" pitchFamily="2" typeface="方正兰亭粗黑_GBK"/>
                  <a:sym charset="-122" panose="02000000000000000000" pitchFamily="2" typeface="方正兰亭粗黑_GBK"/>
                </a:rPr>
                <a:t>80%</a:t>
              </a:r>
            </a:p>
          </p:txBody>
        </p:sp>
        <p:pic>
          <p:nvPicPr>
            <p:cNvPr id="9238" name="图片 31"/>
            <p:cNvPicPr>
              <a:picLocks noChangeArrowheads="1" noChangeAspect="1"/>
            </p:cNvPicPr>
            <p:nvPr/>
          </p:nvPicPr>
          <p:blipFill>
            <a:blip r:embed="rId9">
              <a:lum bright="-100000"/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8191021" y="829996"/>
              <a:ext cx="533908" cy="532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39" name="文本框 32"/>
            <p:cNvSpPr>
              <a:spLocks noChangeArrowheads="1"/>
            </p:cNvSpPr>
            <p:nvPr/>
          </p:nvSpPr>
          <p:spPr bwMode="auto">
            <a:xfrm>
              <a:off x="7975849" y="1362785"/>
              <a:ext cx="964253" cy="396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1pPr>
              <a:lvl2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2pPr>
              <a:lvl3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3pPr>
              <a:lvl4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4pPr>
              <a:lvl5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9pPr>
            </a:lstStyle>
            <a:p>
              <a:pPr algn="ctr"/>
              <a:r>
                <a:rPr altLang="zh-CN" lang="en-US" sz="2000">
                  <a:solidFill>
                    <a:srgbClr val="000000"/>
                  </a:solidFill>
                  <a:latin charset="-122" panose="02000000000000000000" pitchFamily="2" typeface="方正兰亭粗黑_GBK"/>
                  <a:ea charset="-122" panose="02000000000000000000" pitchFamily="2" typeface="方正兰亭粗黑_GBK"/>
                  <a:sym charset="-122" panose="02000000000000000000" pitchFamily="2" typeface="方正兰亭粗黑_GBK"/>
                </a:rPr>
                <a:t>70%</a:t>
              </a:r>
            </a:p>
          </p:txBody>
        </p:sp>
        <p:sp>
          <p:nvSpPr>
            <p:cNvPr id="9240" name="文本框 33"/>
            <p:cNvSpPr>
              <a:spLocks noChangeArrowheads="1"/>
            </p:cNvSpPr>
            <p:nvPr/>
          </p:nvSpPr>
          <p:spPr bwMode="auto">
            <a:xfrm>
              <a:off x="820042" y="2795923"/>
              <a:ext cx="2309684" cy="457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1pPr>
              <a:lvl2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2pPr>
              <a:lvl3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3pPr>
              <a:lvl4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4pPr>
              <a:lvl5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9pPr>
            </a:lstStyle>
            <a:p>
              <a:pPr algn="ctr"/>
              <a:r>
                <a:rPr altLang="zh-CN" lang="en-US" sz="2400">
                  <a:solidFill>
                    <a:srgbClr val="000000"/>
                  </a:solidFill>
                  <a:latin charset="-122" panose="02000000000000000000" pitchFamily="2" typeface="方正兰亭粗黑_GBK"/>
                  <a:ea charset="-122" panose="02000000000000000000" pitchFamily="2" typeface="方正兰亭粗黑_GBK"/>
                  <a:sym charset="-122" panose="02000000000000000000" pitchFamily="2" typeface="方正兰亭粗黑_GBK"/>
                </a:rPr>
                <a:t>KEY WORK</a:t>
              </a:r>
            </a:p>
          </p:txBody>
        </p:sp>
        <p:sp>
          <p:nvSpPr>
            <p:cNvPr id="9241" name="文本框 34"/>
            <p:cNvSpPr>
              <a:spLocks noChangeArrowheads="1"/>
            </p:cNvSpPr>
            <p:nvPr/>
          </p:nvSpPr>
          <p:spPr bwMode="auto">
            <a:xfrm>
              <a:off x="4051835" y="2795923"/>
              <a:ext cx="2309684" cy="457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1pPr>
              <a:lvl2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2pPr>
              <a:lvl3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3pPr>
              <a:lvl4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4pPr>
              <a:lvl5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9pPr>
            </a:lstStyle>
            <a:p>
              <a:pPr algn="ctr"/>
              <a:r>
                <a:rPr altLang="zh-CN" lang="en-US" sz="2400">
                  <a:solidFill>
                    <a:srgbClr val="000000"/>
                  </a:solidFill>
                  <a:latin charset="-122" panose="02000000000000000000" pitchFamily="2" typeface="方正兰亭粗黑_GBK"/>
                  <a:ea charset="-122" panose="02000000000000000000" pitchFamily="2" typeface="方正兰亭粗黑_GBK"/>
                  <a:sym charset="-122" panose="02000000000000000000" pitchFamily="2" typeface="方正兰亭粗黑_GBK"/>
                </a:rPr>
                <a:t>KEY WORK</a:t>
              </a:r>
            </a:p>
          </p:txBody>
        </p:sp>
        <p:sp>
          <p:nvSpPr>
            <p:cNvPr id="9242" name="文本框 35"/>
            <p:cNvSpPr>
              <a:spLocks noChangeArrowheads="1"/>
            </p:cNvSpPr>
            <p:nvPr/>
          </p:nvSpPr>
          <p:spPr bwMode="auto">
            <a:xfrm>
              <a:off x="7283631" y="2795923"/>
              <a:ext cx="2309684" cy="457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1pPr>
              <a:lvl2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2pPr>
              <a:lvl3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3pPr>
              <a:lvl4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4pPr>
              <a:lvl5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9pPr>
            </a:lstStyle>
            <a:p>
              <a:pPr algn="ctr"/>
              <a:r>
                <a:rPr altLang="zh-CN" lang="en-US" sz="2400">
                  <a:solidFill>
                    <a:srgbClr val="000000"/>
                  </a:solidFill>
                  <a:latin charset="-122" panose="02000000000000000000" pitchFamily="2" typeface="方正兰亭粗黑_GBK"/>
                  <a:ea charset="-122" panose="02000000000000000000" pitchFamily="2" typeface="方正兰亭粗黑_GBK"/>
                  <a:sym charset="-122" panose="02000000000000000000" pitchFamily="2" typeface="方正兰亭粗黑_GBK"/>
                </a:rPr>
                <a:t>KEY WORK</a:t>
              </a:r>
            </a:p>
          </p:txBody>
        </p:sp>
        <p:sp>
          <p:nvSpPr>
            <p:cNvPr id="9243" name="矩形 36"/>
            <p:cNvSpPr>
              <a:spLocks noChangeArrowheads="1"/>
            </p:cNvSpPr>
            <p:nvPr/>
          </p:nvSpPr>
          <p:spPr bwMode="auto">
            <a:xfrm>
              <a:off x="687207" y="3492496"/>
              <a:ext cx="2560086" cy="1188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1pPr>
              <a:lvl2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2pPr>
              <a:lvl3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3pPr>
              <a:lvl4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4pPr>
              <a:lvl5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9pPr>
            </a:lstStyle>
            <a:p>
              <a:pPr algn="ctr"/>
              <a:r>
                <a:rPr altLang="en-US" lang="zh-CN" smtClean="0">
                  <a:solidFill>
                    <a:srgbClr val="000000"/>
                  </a:solidFill>
                  <a:latin charset="-122" panose="02010600030101010101" pitchFamily="2" typeface="等线"/>
                  <a:sym charset="-122" panose="02010600030101010101" pitchFamily="2" typeface="等线"/>
                </a:rPr>
                <a:t>是点击输入简要文字内容，文字内容需概括精炼，言简意赅的说明该项内容。</a:t>
              </a:r>
            </a:p>
          </p:txBody>
        </p:sp>
        <p:sp>
          <p:nvSpPr>
            <p:cNvPr id="9244" name="矩形 37"/>
            <p:cNvSpPr>
              <a:spLocks noChangeArrowheads="1"/>
            </p:cNvSpPr>
            <p:nvPr/>
          </p:nvSpPr>
          <p:spPr bwMode="auto">
            <a:xfrm>
              <a:off x="3910692" y="3492496"/>
              <a:ext cx="2560086" cy="1188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1pPr>
              <a:lvl2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2pPr>
              <a:lvl3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3pPr>
              <a:lvl4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4pPr>
              <a:lvl5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9pPr>
            </a:lstStyle>
            <a:p>
              <a:pPr algn="ctr"/>
              <a:r>
                <a:rPr altLang="en-US" lang="zh-CN" smtClean="0">
                  <a:solidFill>
                    <a:srgbClr val="000000"/>
                  </a:solidFill>
                  <a:latin charset="-122" panose="02010600030101010101" pitchFamily="2" typeface="等线"/>
                  <a:sym charset="-122" panose="02010600030101010101" pitchFamily="2" typeface="等线"/>
                </a:rPr>
                <a:t>是点击输入简要文字内容，文字内容需概括精炼，言简意赅的说明该项内容。</a:t>
              </a:r>
            </a:p>
          </p:txBody>
        </p:sp>
        <p:sp>
          <p:nvSpPr>
            <p:cNvPr id="9245" name="矩形 38"/>
            <p:cNvSpPr>
              <a:spLocks noChangeArrowheads="1"/>
            </p:cNvSpPr>
            <p:nvPr/>
          </p:nvSpPr>
          <p:spPr bwMode="auto">
            <a:xfrm>
              <a:off x="7209845" y="3492496"/>
              <a:ext cx="2560086" cy="1188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1pPr>
              <a:lvl2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2pPr>
              <a:lvl3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3pPr>
              <a:lvl4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4pPr>
              <a:lvl5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9pPr>
            </a:lstStyle>
            <a:p>
              <a:pPr algn="ctr"/>
              <a:r>
                <a:rPr altLang="en-US" lang="zh-CN" smtClean="0">
                  <a:solidFill>
                    <a:srgbClr val="000000"/>
                  </a:solidFill>
                  <a:latin charset="-122" panose="02010600030101010101" pitchFamily="2" typeface="等线"/>
                  <a:sym charset="-122" panose="02010600030101010101" pitchFamily="2" typeface="等线"/>
                </a:rPr>
                <a:t>是点击输入简要文字内容，文字内容需概括精炼，言简意赅的说明该项内容。</a:t>
              </a:r>
            </a:p>
          </p:txBody>
        </p:sp>
      </p:grp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0241" name="组合 4"/>
          <p:cNvGrpSpPr/>
          <p:nvPr/>
        </p:nvGrpSpPr>
        <p:grpSpPr>
          <a:xfrm>
            <a:off x="0" y="-41275"/>
            <a:ext cx="6669088" cy="1303338"/>
            <a:chExt cx="6669552" cy="1304243"/>
          </a:xfrm>
        </p:grpSpPr>
        <p:sp>
          <p:nvSpPr>
            <p:cNvPr id="10242" name="等腰三角形 5"/>
            <p:cNvSpPr>
              <a:spLocks noChangeArrowheads="1"/>
            </p:cNvSpPr>
            <p:nvPr/>
          </p:nvSpPr>
          <p:spPr bwMode="auto">
            <a:xfrm flipV="1">
              <a:off x="7496" y="261610"/>
              <a:ext cx="832662" cy="823414"/>
            </a:xfrm>
            <a:prstGeom prst="triangle">
              <a:avLst>
                <a:gd fmla="val 50000" name="adj"/>
              </a:avLst>
            </a:prstGeom>
            <a:noFill/>
            <a:ln w="57150">
              <a:solidFill>
                <a:srgbClr val="2A555B"/>
              </a:solidFill>
              <a:beve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1pPr>
              <a:lvl2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2pPr>
              <a:lvl3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3pPr>
              <a:lvl4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4pPr>
              <a:lvl5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9pPr>
            </a:lstStyle>
            <a:p>
              <a:pPr algn="ctr"/>
              <a:endParaRPr altLang="en-US" lang="zh-CN">
                <a:solidFill>
                  <a:srgbClr val="2A555B"/>
                </a:solidFill>
                <a:latin charset="-122" panose="02010600030101010101" pitchFamily="2" typeface="等线"/>
                <a:sym charset="-122" panose="02010600030101010101" pitchFamily="2" typeface="等线"/>
              </a:endParaRPr>
            </a:p>
          </p:txBody>
        </p:sp>
        <p:sp>
          <p:nvSpPr>
            <p:cNvPr id="10243" name="等腰三角形 6"/>
            <p:cNvSpPr>
              <a:spLocks noChangeArrowheads="1"/>
            </p:cNvSpPr>
            <p:nvPr/>
          </p:nvSpPr>
          <p:spPr bwMode="auto">
            <a:xfrm flipV="1">
              <a:off x="278685" y="480829"/>
              <a:ext cx="832662" cy="823414"/>
            </a:xfrm>
            <a:prstGeom prst="triangle">
              <a:avLst>
                <a:gd fmla="val 50000" name="adj"/>
              </a:avLst>
            </a:prstGeom>
            <a:noFill/>
            <a:ln w="57150">
              <a:solidFill>
                <a:srgbClr val="707029">
                  <a:alpha val="64999"/>
                </a:srgbClr>
              </a:solidFill>
              <a:beve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1pPr>
              <a:lvl2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2pPr>
              <a:lvl3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3pPr>
              <a:lvl4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4pPr>
              <a:lvl5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9pPr>
            </a:lstStyle>
            <a:p>
              <a:pPr algn="ctr"/>
              <a:endParaRPr altLang="en-US" lang="zh-CN">
                <a:solidFill>
                  <a:srgbClr val="FFFFFF"/>
                </a:solidFill>
                <a:latin charset="-122" panose="02010600030101010101" pitchFamily="2" typeface="等线"/>
                <a:sym charset="-122" panose="02010600030101010101" pitchFamily="2" typeface="等线"/>
              </a:endParaRPr>
            </a:p>
          </p:txBody>
        </p:sp>
        <p:pic>
          <p:nvPicPr>
            <p:cNvPr id="10244" name="图片 7"/>
            <p:cNvPicPr>
              <a:picLocks noChangeArrowheads="1"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rcRect l="28754" r="23984" t="50206"/>
            <a:stretch>
              <a:fillRect/>
            </a:stretch>
          </p:blipFill>
          <p:spPr bwMode="auto">
            <a:xfrm>
              <a:off x="0" y="0"/>
              <a:ext cx="1799771" cy="1261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45" name="文本框 8"/>
            <p:cNvSpPr>
              <a:spLocks noChangeArrowheads="1"/>
            </p:cNvSpPr>
            <p:nvPr/>
          </p:nvSpPr>
          <p:spPr bwMode="auto">
            <a:xfrm>
              <a:off x="1807267" y="203737"/>
              <a:ext cx="4862285" cy="518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1pPr>
              <a:lvl2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2pPr>
              <a:lvl3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3pPr>
              <a:lvl4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4pPr>
              <a:lvl5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9pPr>
            </a:lstStyle>
            <a:p>
              <a:r>
                <a:rPr altLang="en-US" lang="zh-CN" sz="2800">
                  <a:solidFill>
                    <a:srgbClr val="2A555B"/>
                  </a:solidFill>
                  <a:latin charset="-122" panose="02000000000000000000" pitchFamily="2" typeface="方正兰亭粗黑_GBK"/>
                  <a:ea charset="-122" panose="02000000000000000000" pitchFamily="2" typeface="方正兰亭粗黑_GBK"/>
                  <a:sym charset="-122" panose="02000000000000000000" pitchFamily="2" typeface="方正兰亭粗黑_GBK"/>
                </a:rPr>
                <a:t>请在此输入您的章节标题</a:t>
              </a:r>
            </a:p>
          </p:txBody>
        </p:sp>
        <p:sp>
          <p:nvSpPr>
            <p:cNvPr id="10246" name="文本框 9"/>
            <p:cNvSpPr>
              <a:spLocks noChangeArrowheads="1"/>
            </p:cNvSpPr>
            <p:nvPr/>
          </p:nvSpPr>
          <p:spPr bwMode="auto">
            <a:xfrm>
              <a:off x="596997" y="109585"/>
              <a:ext cx="832662" cy="640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1pPr>
              <a:lvl2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2pPr>
              <a:lvl3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3pPr>
              <a:lvl4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4pPr>
              <a:lvl5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9pPr>
            </a:lstStyle>
            <a:p>
              <a:pPr algn="ctr"/>
              <a:r>
                <a:rPr altLang="zh-CN" lang="en-US" sz="3600">
                  <a:solidFill>
                    <a:schemeClr val="bg1"/>
                  </a:solidFill>
                  <a:latin charset="-122" panose="02000000000000000000" pitchFamily="2" typeface="方正兰亭粗黑_GBK"/>
                  <a:ea charset="-122" panose="02000000000000000000" pitchFamily="2" typeface="方正兰亭粗黑_GBK"/>
                  <a:sym charset="-122" panose="02000000000000000000" pitchFamily="2" typeface="方正兰亭粗黑_GBK"/>
                </a:rPr>
                <a:t>02</a:t>
              </a:r>
            </a:p>
          </p:txBody>
        </p:sp>
      </p:grpSp>
      <p:pic>
        <p:nvPicPr>
          <p:cNvPr id="10247" name="图片 10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21051" r="50000" t="16125"/>
          <a:stretch>
            <a:fillRect/>
          </a:stretch>
        </p:blipFill>
        <p:spPr bwMode="auto">
          <a:xfrm>
            <a:off x="9356725" y="1400175"/>
            <a:ext cx="2835275" cy="545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48" name="组合 20"/>
          <p:cNvGrpSpPr/>
          <p:nvPr/>
        </p:nvGrpSpPr>
        <p:grpSpPr>
          <a:xfrm>
            <a:off x="1412875" y="1835150"/>
            <a:ext cx="9213850" cy="3568700"/>
            <a:chExt cx="9212702" cy="3568700"/>
          </a:xfrm>
        </p:grpSpPr>
        <p:pic>
          <p:nvPicPr>
            <p:cNvPr id="10249" name="图片 15"/>
            <p:cNvPicPr>
              <a:picLocks noChangeArrowheads="1"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0" y="0"/>
              <a:ext cx="5172258" cy="3568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50" name="矩形 16"/>
            <p:cNvSpPr>
              <a:spLocks noChangeArrowheads="1"/>
            </p:cNvSpPr>
            <p:nvPr/>
          </p:nvSpPr>
          <p:spPr bwMode="auto">
            <a:xfrm>
              <a:off x="5172258" y="0"/>
              <a:ext cx="4022445" cy="3568700"/>
            </a:xfrm>
            <a:prstGeom prst="rect">
              <a:avLst/>
            </a:prstGeom>
            <a:solidFill>
              <a:srgbClr val="0498A5"/>
            </a:solidFill>
            <a:ln>
              <a:noFill/>
            </a:ln>
            <a:extLst>
              <a:ext uri="{91240B29-F687-4F45-9708-019B960494DF}">
                <a14:hiddenLine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1pPr>
              <a:lvl2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2pPr>
              <a:lvl3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3pPr>
              <a:lvl4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4pPr>
              <a:lvl5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9pPr>
            </a:lstStyle>
            <a:p>
              <a:pPr algn="ctr"/>
              <a:endParaRPr altLang="en-US" lang="zh-CN">
                <a:solidFill>
                  <a:srgbClr val="FFFFFF"/>
                </a:solidFill>
                <a:latin charset="-122" panose="02010600030101010101" pitchFamily="2" typeface="等线"/>
                <a:sym charset="-122" panose="02010600030101010101" pitchFamily="2" typeface="等线"/>
              </a:endParaRPr>
            </a:p>
          </p:txBody>
        </p:sp>
        <p:sp>
          <p:nvSpPr>
            <p:cNvPr id="10251" name="文本框 17"/>
            <p:cNvSpPr>
              <a:spLocks noChangeArrowheads="1"/>
            </p:cNvSpPr>
            <p:nvPr/>
          </p:nvSpPr>
          <p:spPr bwMode="auto">
            <a:xfrm>
              <a:off x="5382729" y="311150"/>
              <a:ext cx="2686273" cy="1310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1pPr>
              <a:lvl2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2pPr>
              <a:lvl3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3pPr>
              <a:lvl4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4pPr>
              <a:lvl5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9pPr>
            </a:lstStyle>
            <a:p>
              <a:r>
                <a:rPr altLang="zh-CN" lang="en-US" sz="8000">
                  <a:solidFill>
                    <a:schemeClr val="bg1"/>
                  </a:solidFill>
                  <a:latin charset="-122" panose="02000000000000000000" pitchFamily="2" typeface="方正兰亭粗黑_GBK"/>
                  <a:ea charset="-122" panose="02000000000000000000" pitchFamily="2" typeface="方正兰亭粗黑_GBK"/>
                  <a:sym charset="-122" panose="02000000000000000000" pitchFamily="2" typeface="方正兰亭粗黑_GBK"/>
                </a:rPr>
                <a:t>69%</a:t>
              </a:r>
            </a:p>
          </p:txBody>
        </p:sp>
        <p:sp>
          <p:nvSpPr>
            <p:cNvPr id="10252" name="文本框 18"/>
            <p:cNvSpPr>
              <a:spLocks noChangeArrowheads="1"/>
            </p:cNvSpPr>
            <p:nvPr/>
          </p:nvSpPr>
          <p:spPr bwMode="auto">
            <a:xfrm>
              <a:off x="5382729" y="1492250"/>
              <a:ext cx="3829972" cy="640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1pPr>
              <a:lvl2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2pPr>
              <a:lvl3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3pPr>
              <a:lvl4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4pPr>
              <a:lvl5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9pPr>
            </a:lstStyle>
            <a:p>
              <a:r>
                <a:rPr altLang="zh-CN" lang="en-US" sz="3600">
                  <a:solidFill>
                    <a:schemeClr val="bg1"/>
                  </a:solidFill>
                  <a:latin charset="-122" panose="02000000000000000000" pitchFamily="2" typeface="方正兰亭粗黑_GBK"/>
                  <a:ea charset="-122" panose="02000000000000000000" pitchFamily="2" typeface="方正兰亭粗黑_GBK"/>
                  <a:sym charset="-122" panose="02000000000000000000" pitchFamily="2" typeface="方正兰亭粗黑_GBK"/>
                </a:rPr>
                <a:t>KEYWORDS</a:t>
              </a:r>
            </a:p>
          </p:txBody>
        </p:sp>
        <p:sp>
          <p:nvSpPr>
            <p:cNvPr id="10253" name="矩形 19"/>
            <p:cNvSpPr>
              <a:spLocks noChangeArrowheads="1"/>
            </p:cNvSpPr>
            <p:nvPr/>
          </p:nvSpPr>
          <p:spPr bwMode="auto">
            <a:xfrm>
              <a:off x="5382731" y="2181227"/>
              <a:ext cx="3640523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1pPr>
              <a:lvl2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2pPr>
              <a:lvl3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3pPr>
              <a:lvl4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4pPr>
              <a:lvl5pPr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9pPr>
            </a:lstStyle>
            <a:p>
              <a:r>
                <a:rPr altLang="en-US" lang="zh-CN" smtClean="0">
                  <a:solidFill>
                    <a:schemeClr val="bg1"/>
                  </a:solidFill>
                  <a:latin charset="-122" panose="02010600030101010101" pitchFamily="2" typeface="等线"/>
                  <a:sym charset="-122" panose="02010600030101010101" pitchFamily="2" typeface="等线"/>
                </a:rPr>
                <a:t>点击输入简要文字内容，文字内容需概括精炼，言简意赅的说明该项内容。</a:t>
              </a:r>
            </a:p>
          </p:txBody>
        </p:sp>
      </p:grp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6CBE6"/>
      </a:accent5>
      <a:accent6>
        <a:srgbClr val="D4702B"/>
      </a:accent6>
      <a:hlink>
        <a:srgbClr val="0563C1"/>
      </a:hlink>
      <a:folHlink>
        <a:srgbClr val="954F72"/>
      </a:folHlink>
    </a:clrScheme>
    <a:fontScheme name="">
      <a:majorFont>
        <a:latin typeface="等线 Light"/>
        <a:ea typeface="等线 Light"/>
        <a:cs typeface="Arial"/>
      </a:majorFont>
      <a:minorFont>
        <a:latin typeface="等线"/>
        <a:ea typeface="等线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4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aragraphs>196</Paragraphs>
  <Slides>22</Slides>
  <Notes>0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baseType="lpstr" size="33">
      <vt:lpstr>Arial</vt:lpstr>
      <vt:lpstr>等线 Light</vt:lpstr>
      <vt:lpstr>等线</vt:lpstr>
      <vt:lpstr>宋体</vt:lpstr>
      <vt:lpstr>Calibri</vt:lpstr>
      <vt:lpstr>Calibri Light</vt:lpstr>
      <vt:lpstr>方正兰亭粗黑_GBK</vt:lpstr>
      <vt:lpstr>方正兰亭黑简体</vt:lpstr>
      <vt:lpstr>经典繁毛楷</vt:lpstr>
      <vt:lpstr>微软雅黑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2021-08-22T12:01:24Z</dcterms:created>
  <cp:lastPrinted>2021-08-22T12:01:24Z</cp:lastPrinted>
  <dcterms:modified xsi:type="dcterms:W3CDTF">2021-08-22T05:53:19Z</dcterms:modified>
  <cp:revision>1</cp:revision>
</cp:coreProperties>
</file>