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3" r:id="rId2"/>
  </p:sldMasterIdLst>
  <p:notesMasterIdLst>
    <p:notesMasterId r:id="rId3"/>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8291175" cy="10290175"/>
  <p:notesSz cx="6858000" cy="9144000"/>
  <p:custDataLst>
    <p:tags r:id="rId17"/>
  </p:custDataLst>
  <p:defaultTextStyle>
    <a:defPPr>
      <a:defRPr lang="en-US"/>
    </a:defPPr>
    <a:lvl1pPr marL="0" algn="l" defTabSz="1829166" rtl="0" eaLnBrk="1" latinLnBrk="0" hangingPunct="1">
      <a:defRPr sz="3600" kern="1200">
        <a:solidFill>
          <a:schemeClr val="tx1"/>
        </a:solidFill>
        <a:latin typeface="+mn-lt"/>
        <a:ea typeface="+mn-ea"/>
        <a:cs typeface="+mn-cs"/>
      </a:defRPr>
    </a:lvl1pPr>
    <a:lvl2pPr marL="914583" algn="l" defTabSz="1829166" rtl="0" eaLnBrk="1" latinLnBrk="0" hangingPunct="1">
      <a:defRPr sz="3600" kern="1200">
        <a:solidFill>
          <a:schemeClr val="tx1"/>
        </a:solidFill>
        <a:latin typeface="+mn-lt"/>
        <a:ea typeface="+mn-ea"/>
        <a:cs typeface="+mn-cs"/>
      </a:defRPr>
    </a:lvl2pPr>
    <a:lvl3pPr marL="1829166" algn="l" defTabSz="1829166" rtl="0" eaLnBrk="1" latinLnBrk="0" hangingPunct="1">
      <a:defRPr sz="3600" kern="1200">
        <a:solidFill>
          <a:schemeClr val="tx1"/>
        </a:solidFill>
        <a:latin typeface="+mn-lt"/>
        <a:ea typeface="+mn-ea"/>
        <a:cs typeface="+mn-cs"/>
      </a:defRPr>
    </a:lvl3pPr>
    <a:lvl4pPr marL="2743749" algn="l" defTabSz="1829166" rtl="0" eaLnBrk="1" latinLnBrk="0" hangingPunct="1">
      <a:defRPr sz="3600" kern="1200">
        <a:solidFill>
          <a:schemeClr val="tx1"/>
        </a:solidFill>
        <a:latin typeface="+mn-lt"/>
        <a:ea typeface="+mn-ea"/>
        <a:cs typeface="+mn-cs"/>
      </a:defRPr>
    </a:lvl4pPr>
    <a:lvl5pPr marL="3658332" algn="l" defTabSz="1829166" rtl="0" eaLnBrk="1" latinLnBrk="0" hangingPunct="1">
      <a:defRPr sz="3600" kern="1200">
        <a:solidFill>
          <a:schemeClr val="tx1"/>
        </a:solidFill>
        <a:latin typeface="+mn-lt"/>
        <a:ea typeface="+mn-ea"/>
        <a:cs typeface="+mn-cs"/>
      </a:defRPr>
    </a:lvl5pPr>
    <a:lvl6pPr marL="4572914" algn="l" defTabSz="1829166" rtl="0" eaLnBrk="1" latinLnBrk="0" hangingPunct="1">
      <a:defRPr sz="3600" kern="1200">
        <a:solidFill>
          <a:schemeClr val="tx1"/>
        </a:solidFill>
        <a:latin typeface="+mn-lt"/>
        <a:ea typeface="+mn-ea"/>
        <a:cs typeface="+mn-cs"/>
      </a:defRPr>
    </a:lvl6pPr>
    <a:lvl7pPr marL="5487497" algn="l" defTabSz="1829166" rtl="0" eaLnBrk="1" latinLnBrk="0" hangingPunct="1">
      <a:defRPr sz="3600" kern="1200">
        <a:solidFill>
          <a:schemeClr val="tx1"/>
        </a:solidFill>
        <a:latin typeface="+mn-lt"/>
        <a:ea typeface="+mn-ea"/>
        <a:cs typeface="+mn-cs"/>
      </a:defRPr>
    </a:lvl7pPr>
    <a:lvl8pPr marL="6402080" algn="l" defTabSz="1829166" rtl="0" eaLnBrk="1" latinLnBrk="0" hangingPunct="1">
      <a:defRPr sz="3600" kern="1200">
        <a:solidFill>
          <a:schemeClr val="tx1"/>
        </a:solidFill>
        <a:latin typeface="+mn-lt"/>
        <a:ea typeface="+mn-ea"/>
        <a:cs typeface="+mn-cs"/>
      </a:defRPr>
    </a:lvl8pPr>
    <a:lvl9pPr marL="7316663" algn="l" defTabSz="1829166"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1">
          <p15:clr>
            <a:srgbClr val="A4A3A4"/>
          </p15:clr>
        </p15:guide>
        <p15:guide id="2" pos="576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862" autoAdjust="0"/>
  </p:normalViewPr>
  <p:slideViewPr>
    <p:cSldViewPr>
      <p:cViewPr varScale="1">
        <p:scale>
          <a:sx n="59" d="100"/>
          <a:sy n="59" d="100"/>
        </p:scale>
        <p:origin x="222" y="84"/>
      </p:cViewPr>
      <p:guideLst>
        <p:guide orient="horz" pos="3241"/>
        <p:guide pos="5761"/>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tags/tag1.xml" Type="http://schemas.openxmlformats.org/officeDocument/2006/relationships/tags"/><Relationship Id="rId18" Target="presProps.xml" Type="http://schemas.openxmlformats.org/officeDocument/2006/relationships/presProps"/><Relationship Id="rId19" Target="viewProps.xml" Type="http://schemas.openxmlformats.org/officeDocument/2006/relationships/viewProps"/><Relationship Id="rId2" Target="slideMasters/slideMaster2.xml" Type="http://schemas.openxmlformats.org/officeDocument/2006/relationships/slideMaster"/><Relationship Id="rId20" Target="theme/theme1.xml" Type="http://schemas.openxmlformats.org/officeDocument/2006/relationships/theme"/><Relationship Id="rId21"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view3D>
      <c:rotX val="30"/>
      <c:rotY/>
      <c:rAngAx val="0"/>
    </c:view3D>
    <c:plotArea>
      <c:pie3DChart>
        <c:varyColors val="1"/>
        <c:ser>
          <c:idx val="0"/>
          <c:order val="0"/>
          <c:tx>
            <c:strRef>
              <c:f>Sheet1!$B$1</c:f>
              <c:strCache>
                <c:ptCount val="1"/>
                <c:pt idx="0">
                  <c:v>Chart</c:v>
                </c:pt>
              </c:strCache>
            </c:strRef>
          </c:tx>
          <c:spPr>
            <a:effectLst>
              <a:outerShdw blurRad="76200" dir="13500000" sy="23000" kx="1200000" algn="br" rotWithShape="0">
                <a:prstClr val="black">
                  <a:alpha val="49000"/>
                </a:prstClr>
              </a:outerShdw>
            </a:effectLst>
          </c:spPr>
          <c:dLbls>
            <c:delete val="1"/>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8.2</c:v>
                </c:pt>
                <c:pt idx="1">
                  <c:v>3.2</c:v>
                </c:pt>
                <c:pt idx="2">
                  <c:v>1.4</c:v>
                </c:pt>
                <c:pt idx="3">
                  <c:v>1.2</c:v>
                </c:pt>
              </c:numCache>
            </c:numRef>
          </c:val>
        </c:ser>
        <c:dLbls>
          <c:showLegendKey val="0"/>
          <c:showVal val="0"/>
          <c:showCatName val="0"/>
          <c:showSerName val="0"/>
          <c:showPercent val="0"/>
          <c:showBubbleSize val="0"/>
          <c:showLeaderLines val="0"/>
        </c:dLbls>
      </c:pie3DChart>
    </c:plotArea>
    <c:legend>
      <c:legendPos/>
      <c:layout>
        <c:manualLayout>
          <c:xMode val="edge"/>
          <c:yMode val="edge"/>
          <c:x val="0.25863614678382874"/>
          <c:y val="0.88614004850387573"/>
          <c:w val="0.39342650771141052"/>
          <c:h val="0.10932797193527222"/>
        </c:manualLayout>
      </c:layout>
      <c:overlay val="0"/>
      <c:txPr>
        <a:bodyPr/>
        <a:p>
          <a:pPr>
            <a:defRPr b="0" i="1" u="none" smtId="4294967295">
              <a:latin typeface="Calibri" pitchFamily="34" charset="0"/>
              <a:cs typeface="Calibri" pitchFamily="34" charset="0"/>
            </a:defRPr>
          </a:pPr>
          <a:endParaRPr b="0" i="1" u="none" smtId="4294967295">
            <a:latin typeface="Calibri" pitchFamily="34" charset="0"/>
            <a:cs typeface="Calibri" pitchFamily="34" charset="0"/>
          </a:endParaRPr>
        </a:p>
      </c:txPr>
    </c:legend>
    <c:plotVisOnly val="1"/>
    <c:dispBlanksAs val="gap"/>
    <c:showDLblsOverMax val="0"/>
  </c:chart>
  <c:txPr>
    <a:bodyPr/>
    <a:p>
      <a:pPr>
        <a:defRPr sz="1800" smtId="4294967295"/>
      </a:pPr>
      <a:endParaRPr sz="1800"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barChart>
        <c:barDir val="col"/>
        <c:grouping val="stacked"/>
        <c:varyColors val="0"/>
        <c:ser>
          <c:idx val="0"/>
          <c:order val="0"/>
          <c:tx>
            <c:strRef>
              <c:f>Sheet1!$B$1</c:f>
              <c:strCache>
                <c:ptCount val="1"/>
                <c:pt idx="0">
                  <c:v>Chart</c:v>
                </c:pt>
              </c:strCache>
            </c:strRef>
          </c:tx>
          <c:invertIfNegative val="0"/>
          <c:cat>
            <c:strRef>
              <c:f>Sheet1!$A$2:$A$5</c:f>
              <c:strCache>
                <c:ptCount val="4"/>
                <c:pt idx="0">
                  <c:v>1st Qtr</c:v>
                </c:pt>
                <c:pt idx="1">
                  <c:v>2nd Qtr</c:v>
                </c:pt>
                <c:pt idx="2">
                  <c:v>3rd Qtr</c:v>
                </c:pt>
                <c:pt idx="3">
                  <c:v>4th Qtr</c:v>
                </c:pt>
              </c:strCache>
            </c:strRef>
          </c:cat>
          <c:val>
            <c:numRef>
              <c:f>Sheet1!$B$2:$B$5</c:f>
              <c:numCache>
                <c:formatCode>General</c:formatCode>
                <c:ptCount val="4"/>
                <c:pt idx="0">
                  <c:v>8.2</c:v>
                </c:pt>
                <c:pt idx="1">
                  <c:v>3.2</c:v>
                </c:pt>
                <c:pt idx="2">
                  <c:v>1.4</c:v>
                </c:pt>
                <c:pt idx="3">
                  <c:v>1.2</c:v>
                </c:pt>
              </c:numCache>
            </c:numRef>
          </c:val>
        </c:ser>
        <c:ser>
          <c:idx val="1"/>
          <c:order val="1"/>
          <c:tx>
            <c:strRef>
              <c:f>Sheet1!$C$1</c:f>
              <c:strCache>
                <c:ptCount val="1"/>
                <c:pt idx="0">
                  <c:v>Chart2</c:v>
                </c:pt>
              </c:strCache>
            </c:strRef>
          </c:tx>
          <c:invertIfNegative val="0"/>
          <c:cat>
            <c:strRef>
              <c:f>Sheet1!$A$2:$A$5</c:f>
              <c:strCache>
                <c:ptCount val="4"/>
                <c:pt idx="0">
                  <c:v>1st Qtr</c:v>
                </c:pt>
                <c:pt idx="1">
                  <c:v>2nd Qtr</c:v>
                </c:pt>
                <c:pt idx="2">
                  <c:v>3rd Qtr</c:v>
                </c:pt>
                <c:pt idx="3">
                  <c:v>4th Qtr</c:v>
                </c:pt>
              </c:strCache>
            </c:strRef>
          </c:cat>
          <c:val>
            <c:numRef>
              <c:f>Sheet1!$C$2:$C$5</c:f>
              <c:numCache>
                <c:formatCode>General</c:formatCode>
                <c:ptCount val="4"/>
                <c:pt idx="0">
                  <c:v>4.2</c:v>
                </c:pt>
                <c:pt idx="1">
                  <c:v>7.2</c:v>
                </c:pt>
                <c:pt idx="2">
                  <c:v>0.4</c:v>
                </c:pt>
                <c:pt idx="3">
                  <c:v>5.2</c:v>
                </c:pt>
              </c:numCache>
            </c:numRef>
          </c:val>
        </c:ser>
        <c:ser>
          <c:idx val="2"/>
          <c:order val="2"/>
          <c:tx>
            <c:strRef>
              <c:f>Sheet1!$D$1</c:f>
              <c:strCache>
                <c:ptCount val="1"/>
                <c:pt idx="0">
                  <c:v>Chart3</c:v>
                </c:pt>
              </c:strCache>
            </c:strRef>
          </c:tx>
          <c:invertIfNegative val="0"/>
          <c:cat>
            <c:strRef>
              <c:f>Sheet1!$A$2:$A$5</c:f>
              <c:strCache>
                <c:ptCount val="4"/>
                <c:pt idx="0">
                  <c:v>1st Qtr</c:v>
                </c:pt>
                <c:pt idx="1">
                  <c:v>2nd Qtr</c:v>
                </c:pt>
                <c:pt idx="2">
                  <c:v>3rd Qtr</c:v>
                </c:pt>
                <c:pt idx="3">
                  <c:v>4th Qtr</c:v>
                </c:pt>
              </c:strCache>
            </c:strRef>
          </c:cat>
          <c:val>
            <c:numRef>
              <c:f>Sheet1!$D$2:$D$5</c:f>
              <c:numCache>
                <c:formatCode>General</c:formatCode>
                <c:ptCount val="4"/>
                <c:pt idx="0">
                  <c:v>6.2</c:v>
                </c:pt>
                <c:pt idx="1">
                  <c:v>5.2</c:v>
                </c:pt>
                <c:pt idx="2">
                  <c:v>1.4</c:v>
                </c:pt>
                <c:pt idx="3">
                  <c:v>7.2</c:v>
                </c:pt>
              </c:numCache>
            </c:numRef>
          </c:val>
        </c:ser>
        <c:dLbls>
          <c:showLegendKey val="0"/>
          <c:showVal val="0"/>
          <c:showCatName val="0"/>
          <c:showSerName val="0"/>
          <c:showPercent val="0"/>
          <c:showBubbleSize val="0"/>
          <c:showLeaderLines val="0"/>
        </c:dLbls>
        <c:gapWidth val="100"/>
        <c:overlap val="100"/>
        <c:axId val="369400472"/>
        <c:axId val="369400080"/>
      </c:barChart>
      <c:catAx>
        <c:axId val="369400472"/>
        <c:scaling>
          <c:orientation/>
        </c:scaling>
        <c:delete val="0"/>
        <c:axPos val="b"/>
        <c:numFmt formatCode="General" sourceLinked="0"/>
        <c:majorTickMark val="out"/>
        <c:minorTickMark val="none"/>
        <c:txPr>
          <a:bodyPr/>
          <a:p>
            <a:pPr>
              <a:defRPr smtId="4294967295">
                <a:latin typeface="Calibri" pitchFamily="34" charset="0"/>
                <a:cs typeface="Calibri" pitchFamily="34" charset="0"/>
              </a:defRPr>
            </a:pPr>
            <a:endParaRPr smtId="4294967295">
              <a:latin typeface="Calibri" pitchFamily="34" charset="0"/>
              <a:cs typeface="Calibri" pitchFamily="34" charset="0"/>
            </a:endParaRPr>
          </a:p>
        </c:txPr>
        <c:crossAx val="369400080"/>
        <c:crosses val="autoZero"/>
        <c:auto val="0"/>
        <c:lblAlgn val="ctr"/>
        <c:lblOffset/>
        <c:noMultiLvlLbl val="0"/>
      </c:catAx>
      <c:valAx>
        <c:axId val="369400080"/>
        <c:scaling>
          <c:orientation/>
        </c:scaling>
        <c:delete val="0"/>
        <c:axPos val="l"/>
        <c:majorGridlines/>
        <c:numFmt formatCode="General" sourceLinked="1"/>
        <c:majorTickMark val="out"/>
        <c:minorTickMark val="none"/>
        <c:txPr>
          <a:bodyPr/>
          <a:p>
            <a:pPr>
              <a:defRPr smtId="4294967295">
                <a:latin typeface="Calibri" pitchFamily="34" charset="0"/>
                <a:cs typeface="Calibri" pitchFamily="34" charset="0"/>
              </a:defRPr>
            </a:pPr>
            <a:endParaRPr smtId="4294967295">
              <a:latin typeface="Calibri" pitchFamily="34" charset="0"/>
              <a:cs typeface="Calibri" pitchFamily="34" charset="0"/>
            </a:endParaRPr>
          </a:p>
        </c:txPr>
        <c:crossAx val="369400472"/>
        <c:crosses val="autoZero"/>
        <c:crossBetween val="between"/>
      </c:valAx>
    </c:plotArea>
    <c:legend>
      <c:legendPos/>
      <c:overlay val="0"/>
      <c:txPr>
        <a:bodyPr/>
        <a:p>
          <a:pPr>
            <a:defRPr i="1" smtId="4294967295">
              <a:latin typeface="Calibri" pitchFamily="34" charset="0"/>
              <a:cs typeface="Calibri" pitchFamily="34" charset="0"/>
            </a:defRPr>
          </a:pPr>
          <a:endParaRPr i="1" smtId="4294967295">
            <a:latin typeface="Calibri" pitchFamily="34" charset="0"/>
            <a:cs typeface="Calibri" pitchFamily="34" charset="0"/>
          </a:endParaRPr>
        </a:p>
      </c:txPr>
    </c:legend>
    <c:plotVisOnly val="1"/>
    <c:dispBlanksAs/>
    <c:showDLblsOverMax val="0"/>
  </c:chart>
  <c:txPr>
    <a:bodyPr/>
    <a:p>
      <a:pPr>
        <a:defRPr sz="1800" smtId="4294967295"/>
      </a:pPr>
      <a:endParaRPr sz="1800" smtId="4294967295"/>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02E53-1812-47D4-ABB1-0734168CD8C6}" type="datetimeFigureOut">
              <a:rPr lang="zh-CN" altLang="en-US" smtClean="0"/>
              <a:t>2016/2/19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EA0642-E7D1-4315-85F6-B2983CF33240}" type="slidenum">
              <a:rPr lang="zh-CN" altLang="en-US" smtClean="0"/>
              <a:t>‹#›</a:t>
            </a:fld>
            <a:endParaRPr lang="zh-CN" altLang="en-US"/>
          </a:p>
        </p:txBody>
      </p:sp>
    </p:spTree>
    <p:extLst>
      <p:ext uri="{BB962C8B-B14F-4D97-AF65-F5344CB8AC3E}">
        <p14:creationId val="97903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itle Slide">
    <p:spTree>
      <p:nvGrpSpPr>
        <p:cNvPr id="1" name=""/>
        <p:cNvGrpSpPr/>
        <p:nvPr/>
      </p:nvGrpSpPr>
      <p:grpSpPr>
        <a:xfrm>
          <a:off x="0" y="0"/>
          <a:ext cx="0" cy="0"/>
        </a:xfrm>
      </p:grpSpPr>
      <p:sp>
        <p:nvSpPr>
          <p:cNvPr id="6" name="Text Placeholder 5"/>
          <p:cNvSpPr>
            <a:spLocks noGrp="1"/>
          </p:cNvSpPr>
          <p:nvPr>
            <p:ph type="body" sz="quarter" idx="10" hasCustomPrompt="1"/>
          </p:nvPr>
        </p:nvSpPr>
        <p:spPr>
          <a:xfrm>
            <a:off x="4033588" y="5865415"/>
            <a:ext cx="9720511" cy="575816"/>
          </a:xfrm>
          <a:effectLst>
            <a:outerShdw dist="38100" dir="2700000" algn="tl" rotWithShape="0">
              <a:schemeClr val="bg1">
                <a:alpha val="40000"/>
              </a:schemeClr>
            </a:outerShdw>
          </a:effectLst>
        </p:spPr>
        <p:txBody>
          <a:bodyPr>
            <a:noAutofit/>
          </a:bodyPr>
          <a:lstStyle>
            <a:lvl1pPr algn="r">
              <a:buNone/>
              <a:defRPr sz="4400" baseline="0">
                <a:solidFill>
                  <a:srgbClr val="646464"/>
                </a:solidFill>
                <a:latin typeface="+mj-lt"/>
              </a:defRPr>
            </a:lvl1pPr>
            <a:lvl2pPr>
              <a:defRPr sz="4400">
                <a:latin typeface="+mj-lt"/>
              </a:defRPr>
            </a:lvl2pPr>
            <a:lvl3pPr>
              <a:defRPr sz="4400">
                <a:latin typeface="+mj-lt"/>
              </a:defRPr>
            </a:lvl3pPr>
            <a:lvl4pPr>
              <a:defRPr sz="4400">
                <a:latin typeface="+mj-lt"/>
              </a:defRPr>
            </a:lvl4pPr>
            <a:lvl5pPr>
              <a:defRPr sz="4400">
                <a:latin typeface="+mj-lt"/>
              </a:defRPr>
            </a:lvl5pPr>
          </a:lstStyle>
          <a:p>
            <a:pPr lvl="0"/>
            <a:r>
              <a:rPr lang="en-US" smtClean="0"/>
              <a:t>A NICE Welcome TEXT HERE</a:t>
            </a:r>
            <a:endParaRPr lang="en-SG"/>
          </a:p>
        </p:txBody>
      </p:sp>
      <p:sp>
        <p:nvSpPr>
          <p:cNvPr id="9" name="Text Placeholder 5"/>
          <p:cNvSpPr>
            <a:spLocks noGrp="1"/>
          </p:cNvSpPr>
          <p:nvPr>
            <p:ph type="body" sz="quarter" idx="11" hasCustomPrompt="1"/>
          </p:nvPr>
        </p:nvSpPr>
        <p:spPr>
          <a:xfrm>
            <a:off x="4033588" y="6369223"/>
            <a:ext cx="9720511" cy="360040"/>
          </a:xfrm>
          <a:effectLst>
            <a:outerShdw dist="38100" dir="2700000" algn="tl" rotWithShape="0">
              <a:schemeClr val="bg1">
                <a:alpha val="40000"/>
              </a:schemeClr>
            </a:outerShdw>
          </a:effectLst>
        </p:spPr>
        <p:txBody>
          <a:bodyPr>
            <a:noAutofit/>
          </a:bodyPr>
          <a:lstStyle>
            <a:lvl1pPr algn="r">
              <a:buNone/>
              <a:defRPr sz="2400" baseline="0">
                <a:solidFill>
                  <a:srgbClr val="818181"/>
                </a:solidFill>
                <a:latin typeface="+mj-lt"/>
              </a:defRPr>
            </a:lvl1pPr>
            <a:lvl2pPr>
              <a:defRPr sz="4400">
                <a:latin typeface="+mj-lt"/>
              </a:defRPr>
            </a:lvl2pPr>
            <a:lvl3pPr>
              <a:defRPr sz="4400">
                <a:latin typeface="+mj-lt"/>
              </a:defRPr>
            </a:lvl3pPr>
            <a:lvl4pPr>
              <a:defRPr sz="4400">
                <a:latin typeface="+mj-lt"/>
              </a:defRPr>
            </a:lvl4pPr>
            <a:lvl5pPr>
              <a:defRPr sz="4400">
                <a:latin typeface="+mj-lt"/>
              </a:defRPr>
            </a:lvl5pPr>
          </a:lstStyle>
          <a:p>
            <a:pPr lvl="0"/>
            <a:r>
              <a:rPr lang="en-US" smtClean="0"/>
              <a:t>SUBTEXT TO GO WITH THE WELCOME MESSAGE</a:t>
            </a:r>
            <a:endParaRPr lang="en-SG"/>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605183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1259901" y="686012"/>
            <a:ext cx="5899380" cy="2401041"/>
          </a:xfrm>
        </p:spPr>
        <p:txBody>
          <a:bodyPr anchor="b"/>
          <a:lstStyle>
            <a:lvl1pPr>
              <a:defRPr sz="4801"/>
            </a:lvl1pPr>
          </a:lstStyle>
          <a:p>
            <a:r>
              <a:rPr lang="zh-CN" altLang="en-US" smtClean="0"/>
              <a:t>单击此处编辑母版标题样式</a:t>
            </a:r>
            <a:endParaRPr lang="en-US"/>
          </a:p>
        </p:txBody>
      </p:sp>
      <p:sp>
        <p:nvSpPr>
          <p:cNvPr id="3" name="Content Placeholder 2"/>
          <p:cNvSpPr>
            <a:spLocks noGrp="1"/>
          </p:cNvSpPr>
          <p:nvPr>
            <p:ph idx="1"/>
          </p:nvPr>
        </p:nvSpPr>
        <p:spPr>
          <a:xfrm>
            <a:off x="7776132" y="1481595"/>
            <a:ext cx="9259907" cy="7312694"/>
          </a:xfrm>
        </p:spPr>
        <p:txBody>
          <a:bodyPr/>
          <a:lstStyle>
            <a:lvl1pPr>
              <a:defRPr sz="4801"/>
            </a:lvl1pPr>
            <a:lvl2pPr>
              <a:defRPr sz="4201"/>
            </a:lvl2pPr>
            <a:lvl3pPr>
              <a:defRPr sz="3601"/>
            </a:lvl3pPr>
            <a:lvl4pPr>
              <a:defRPr sz="3001"/>
            </a:lvl4pPr>
            <a:lvl5pPr>
              <a:defRPr sz="3001"/>
            </a:lvl5pPr>
            <a:lvl6pPr>
              <a:defRPr sz="3001"/>
            </a:lvl6pPr>
            <a:lvl7pPr>
              <a:defRPr sz="3001"/>
            </a:lvl7pPr>
            <a:lvl8pPr>
              <a:defRPr sz="3001"/>
            </a:lvl8pPr>
            <a:lvl9pPr>
              <a:defRPr sz="3001"/>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1259901" y="3087052"/>
            <a:ext cx="5899380" cy="5719147"/>
          </a:xfrm>
        </p:spPr>
        <p:txBody>
          <a:bodyPr/>
          <a:lstStyle>
            <a:lvl1pPr marL="0" indent="0">
              <a:buNone/>
              <a:defRPr sz="2400"/>
            </a:lvl1pPr>
            <a:lvl2pPr marL="685937" indent="0">
              <a:buNone/>
              <a:defRPr sz="2100"/>
            </a:lvl2pPr>
            <a:lvl3pPr marL="1371874" indent="0">
              <a:buNone/>
              <a:defRPr sz="1800"/>
            </a:lvl3pPr>
            <a:lvl4pPr marL="2057811" indent="0">
              <a:buNone/>
              <a:defRPr sz="1500"/>
            </a:lvl4pPr>
            <a:lvl5pPr marL="2743749" indent="0">
              <a:buNone/>
              <a:defRPr sz="1500"/>
            </a:lvl5pPr>
            <a:lvl6pPr marL="3429686" indent="0">
              <a:buNone/>
              <a:defRPr sz="1500"/>
            </a:lvl6pPr>
            <a:lvl7pPr marL="4115623" indent="0">
              <a:buNone/>
              <a:defRPr sz="1500"/>
            </a:lvl7pPr>
            <a:lvl8pPr marL="4801560" indent="0">
              <a:buNone/>
              <a:defRPr sz="1500"/>
            </a:lvl8pPr>
            <a:lvl9pPr marL="5487497" indent="0">
              <a:buNone/>
              <a:defRPr sz="15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5395720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1259901" y="686012"/>
            <a:ext cx="5899380" cy="2401041"/>
          </a:xfrm>
        </p:spPr>
        <p:txBody>
          <a:bodyPr anchor="b"/>
          <a:lstStyle>
            <a:lvl1pPr>
              <a:defRPr sz="4801"/>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7776132" y="1481595"/>
            <a:ext cx="9259907" cy="7312694"/>
          </a:xfrm>
        </p:spPr>
        <p:txBody>
          <a:bodyPr anchor="t"/>
          <a:lstStyle>
            <a:lvl1pPr marL="0" indent="0">
              <a:buNone/>
              <a:defRPr sz="4801"/>
            </a:lvl1pPr>
            <a:lvl2pPr marL="685937" indent="0">
              <a:buNone/>
              <a:defRPr sz="4201"/>
            </a:lvl2pPr>
            <a:lvl3pPr marL="1371874" indent="0">
              <a:buNone/>
              <a:defRPr sz="3601"/>
            </a:lvl3pPr>
            <a:lvl4pPr marL="2057811" indent="0">
              <a:buNone/>
              <a:defRPr sz="3001"/>
            </a:lvl4pPr>
            <a:lvl5pPr marL="2743749" indent="0">
              <a:buNone/>
              <a:defRPr sz="3001"/>
            </a:lvl5pPr>
            <a:lvl6pPr marL="3429686" indent="0">
              <a:buNone/>
              <a:defRPr sz="3001"/>
            </a:lvl6pPr>
            <a:lvl7pPr marL="4115623" indent="0">
              <a:buNone/>
              <a:defRPr sz="3001"/>
            </a:lvl7pPr>
            <a:lvl8pPr marL="4801560" indent="0">
              <a:buNone/>
              <a:defRPr sz="3001"/>
            </a:lvl8pPr>
            <a:lvl9pPr marL="5487497" indent="0">
              <a:buNone/>
              <a:defRPr sz="3001"/>
            </a:lvl9pPr>
          </a:lstStyle>
          <a:p>
            <a:r>
              <a:rPr lang="zh-CN" altLang="en-US" smtClean="0"/>
              <a:t>单击图标添加图片</a:t>
            </a:r>
            <a:endParaRPr lang="en-US"/>
          </a:p>
        </p:txBody>
      </p:sp>
      <p:sp>
        <p:nvSpPr>
          <p:cNvPr id="4" name="Text Placeholder 3"/>
          <p:cNvSpPr>
            <a:spLocks noGrp="1"/>
          </p:cNvSpPr>
          <p:nvPr>
            <p:ph type="body" sz="half" idx="2"/>
          </p:nvPr>
        </p:nvSpPr>
        <p:spPr>
          <a:xfrm>
            <a:off x="1259901" y="3087052"/>
            <a:ext cx="5899380" cy="5719147"/>
          </a:xfrm>
        </p:spPr>
        <p:txBody>
          <a:bodyPr/>
          <a:lstStyle>
            <a:lvl1pPr marL="0" indent="0">
              <a:buNone/>
              <a:defRPr sz="2400"/>
            </a:lvl1pPr>
            <a:lvl2pPr marL="685937" indent="0">
              <a:buNone/>
              <a:defRPr sz="2100"/>
            </a:lvl2pPr>
            <a:lvl3pPr marL="1371874" indent="0">
              <a:buNone/>
              <a:defRPr sz="1800"/>
            </a:lvl3pPr>
            <a:lvl4pPr marL="2057811" indent="0">
              <a:buNone/>
              <a:defRPr sz="1500"/>
            </a:lvl4pPr>
            <a:lvl5pPr marL="2743749" indent="0">
              <a:buNone/>
              <a:defRPr sz="1500"/>
            </a:lvl5pPr>
            <a:lvl6pPr marL="3429686" indent="0">
              <a:buNone/>
              <a:defRPr sz="1500"/>
            </a:lvl6pPr>
            <a:lvl7pPr marL="4115623" indent="0">
              <a:buNone/>
              <a:defRPr sz="1500"/>
            </a:lvl7pPr>
            <a:lvl8pPr marL="4801560" indent="0">
              <a:buNone/>
              <a:defRPr sz="1500"/>
            </a:lvl8pPr>
            <a:lvl9pPr marL="5487497" indent="0">
              <a:buNone/>
              <a:defRPr sz="15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6783081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033182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13089623" y="547856"/>
            <a:ext cx="3944035" cy="872044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257518" y="547856"/>
            <a:ext cx="11603464" cy="872044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9801021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Page Slide">
    <p:spTree>
      <p:nvGrpSpPr>
        <p:cNvPr id="1" name=""/>
        <p:cNvGrpSpPr/>
        <p:nvPr/>
      </p:nvGrpSpPr>
      <p:grpSpPr>
        <a:xfrm>
          <a:off x="0" y="0"/>
          <a:ext cx="0" cy="0"/>
        </a:xfrm>
      </p:grpSpPr>
      <p:pic>
        <p:nvPicPr>
          <p:cNvPr id="7" name="Picture 6" descr="title_left.png"/>
          <p:cNvPicPr>
            <a:picLocks noChangeAspect="1"/>
          </p:cNvPicPr>
          <p:nvPr userDrawn="1"/>
        </p:nvPicPr>
        <p:blipFill>
          <a:blip r:embed="rId1"/>
          <a:stretch>
            <a:fillRect/>
          </a:stretch>
        </p:blipFill>
        <p:spPr>
          <a:xfrm>
            <a:off x="-31203" y="475238"/>
            <a:ext cx="1038225" cy="1152525"/>
          </a:xfrm>
          <a:prstGeom prst="rect">
            <a:avLst/>
          </a:prstGeom>
        </p:spPr>
      </p:pic>
      <p:pic>
        <p:nvPicPr>
          <p:cNvPr id="8" name="Picture 7" descr="title_right.png"/>
          <p:cNvPicPr>
            <a:picLocks noChangeAspect="1"/>
          </p:cNvPicPr>
          <p:nvPr userDrawn="1"/>
        </p:nvPicPr>
        <p:blipFill>
          <a:blip r:embed="rId2"/>
          <a:stretch>
            <a:fillRect/>
          </a:stretch>
        </p:blipFill>
        <p:spPr>
          <a:xfrm>
            <a:off x="17981611" y="464567"/>
            <a:ext cx="381000" cy="1152525"/>
          </a:xfrm>
          <a:prstGeom prst="rect">
            <a:avLst/>
          </a:prstGeom>
        </p:spPr>
      </p:pic>
      <p:pic>
        <p:nvPicPr>
          <p:cNvPr id="9" name="Picture 8" descr="footer_bar.png"/>
          <p:cNvPicPr>
            <a:picLocks noChangeAspect="1"/>
          </p:cNvPicPr>
          <p:nvPr userDrawn="1"/>
        </p:nvPicPr>
        <p:blipFill>
          <a:blip r:embed="rId3"/>
          <a:stretch>
            <a:fillRect/>
          </a:stretch>
        </p:blipFill>
        <p:spPr>
          <a:xfrm>
            <a:off x="571" y="9321551"/>
            <a:ext cx="18288000" cy="762000"/>
          </a:xfrm>
          <a:prstGeom prst="rect">
            <a:avLst/>
          </a:prstGeom>
        </p:spPr>
      </p:pic>
      <p:sp>
        <p:nvSpPr>
          <p:cNvPr id="10" name="TextBox 9"/>
          <p:cNvSpPr txBox="1"/>
          <p:nvPr userDrawn="1"/>
        </p:nvSpPr>
        <p:spPr>
          <a:xfrm>
            <a:off x="1" y="9465567"/>
            <a:ext cx="18291173" cy="523220"/>
          </a:xfrm>
          <a:prstGeom prst="rect">
            <a:avLst/>
          </a:prstGeom>
          <a:noFill/>
        </p:spPr>
        <p:txBody>
          <a:bodyPr wrap="square" rtlCol="0">
            <a:spAutoFit/>
          </a:bodyPr>
          <a:lstStyle/>
          <a:p>
            <a:pPr algn="ctr">
              <a:lnSpc>
                <a:spcPct val="100000"/>
              </a:lnSpc>
              <a:spcBef>
                <a:spcPct val="0"/>
              </a:spcBef>
              <a:spcAft>
                <a:spcPct val="0"/>
              </a:spcAft>
            </a:pPr>
            <a:r>
              <a:rPr lang="en-US" sz="2800" b="0" smtClean="0">
                <a:solidFill>
                  <a:schemeClr val="bg1"/>
                </a:solidFill>
                <a:latin typeface="+mj-lt"/>
              </a:rPr>
              <a:t>COMPANY</a:t>
            </a:r>
            <a:r>
              <a:rPr lang="en-US" sz="2800" b="0" smtClean="0">
                <a:solidFill>
                  <a:schemeClr val="bg1">
                    <a:lumMod val="75000"/>
                  </a:schemeClr>
                </a:solidFill>
                <a:latin typeface="+mj-lt"/>
              </a:rPr>
              <a:t>NAME</a:t>
            </a:r>
            <a:endParaRPr lang="en-SG" sz="2800" b="0">
              <a:solidFill>
                <a:schemeClr val="bg1">
                  <a:lumMod val="75000"/>
                </a:schemeClr>
              </a:solidFill>
              <a:latin typeface="+mj-lt"/>
            </a:endParaRPr>
          </a:p>
        </p:txBody>
      </p:sp>
      <p:sp>
        <p:nvSpPr>
          <p:cNvPr id="11" name="Text Placeholder 5"/>
          <p:cNvSpPr>
            <a:spLocks noGrp="1"/>
          </p:cNvSpPr>
          <p:nvPr>
            <p:ph type="body" sz="quarter" idx="10" hasCustomPrompt="1"/>
          </p:nvPr>
        </p:nvSpPr>
        <p:spPr>
          <a:xfrm>
            <a:off x="911279" y="282733"/>
            <a:ext cx="16947276" cy="896615"/>
          </a:xfrm>
          <a:effectLst/>
        </p:spPr>
        <p:txBody>
          <a:bodyPr>
            <a:noAutofit/>
          </a:bodyPr>
          <a:lstStyle>
            <a:lvl1pPr algn="l">
              <a:buNone/>
              <a:defRPr sz="6600" baseline="0">
                <a:solidFill>
                  <a:srgbClr val="646464"/>
                </a:solidFill>
                <a:effectLst>
                  <a:outerShdw dist="38100" dir="2700000" algn="tl" rotWithShape="0">
                    <a:schemeClr val="bg1">
                      <a:alpha val="40000"/>
                    </a:schemeClr>
                  </a:outerShdw>
                </a:effectLst>
                <a:latin typeface="+mj-lt"/>
              </a:defRPr>
            </a:lvl1pPr>
            <a:lvl2pPr>
              <a:defRPr sz="4400">
                <a:latin typeface="+mj-lt"/>
              </a:defRPr>
            </a:lvl2pPr>
            <a:lvl3pPr>
              <a:defRPr sz="4400">
                <a:latin typeface="+mj-lt"/>
              </a:defRPr>
            </a:lvl3pPr>
            <a:lvl4pPr>
              <a:defRPr sz="4400">
                <a:latin typeface="+mj-lt"/>
              </a:defRPr>
            </a:lvl4pPr>
            <a:lvl5pPr>
              <a:defRPr sz="4400">
                <a:latin typeface="+mj-lt"/>
              </a:defRPr>
            </a:lvl5pPr>
          </a:lstStyle>
          <a:p>
            <a:pPr lvl="0"/>
            <a:r>
              <a:rPr lang="en-US" smtClean="0"/>
              <a:t>THE TITLE GOES HERE</a:t>
            </a:r>
            <a:endParaRPr lang="en-SG"/>
          </a:p>
        </p:txBody>
      </p:sp>
      <p:sp>
        <p:nvSpPr>
          <p:cNvPr id="12" name="Text Placeholder 5"/>
          <p:cNvSpPr>
            <a:spLocks noGrp="1"/>
          </p:cNvSpPr>
          <p:nvPr>
            <p:ph type="body" sz="quarter" idx="11" hasCustomPrompt="1"/>
          </p:nvPr>
        </p:nvSpPr>
        <p:spPr>
          <a:xfrm>
            <a:off x="911279" y="1074821"/>
            <a:ext cx="16875268" cy="504056"/>
          </a:xfrm>
          <a:effectLst/>
        </p:spPr>
        <p:txBody>
          <a:bodyPr>
            <a:noAutofit/>
          </a:bodyPr>
          <a:lstStyle>
            <a:lvl1pPr algn="l">
              <a:buNone/>
              <a:defRPr sz="3200" baseline="0">
                <a:solidFill>
                  <a:srgbClr val="818181"/>
                </a:solidFill>
                <a:effectLst>
                  <a:outerShdw dist="38100" dir="2700000" algn="tl" rotWithShape="0">
                    <a:schemeClr val="bg1">
                      <a:alpha val="40000"/>
                    </a:schemeClr>
                  </a:outerShdw>
                </a:effectLst>
                <a:latin typeface="+mj-lt"/>
              </a:defRPr>
            </a:lvl1pPr>
            <a:lvl2pPr>
              <a:defRPr sz="4400">
                <a:latin typeface="+mj-lt"/>
              </a:defRPr>
            </a:lvl2pPr>
            <a:lvl3pPr>
              <a:defRPr sz="4400">
                <a:latin typeface="+mj-lt"/>
              </a:defRPr>
            </a:lvl3pPr>
            <a:lvl4pPr>
              <a:defRPr sz="4400">
                <a:latin typeface="+mj-lt"/>
              </a:defRPr>
            </a:lvl4pPr>
            <a:lvl5pPr>
              <a:defRPr sz="4400">
                <a:latin typeface="+mj-lt"/>
              </a:defRPr>
            </a:lvl5pPr>
          </a:lstStyle>
          <a:p>
            <a:pPr lvl="0"/>
            <a:r>
              <a:rPr lang="en-US" smtClean="0"/>
              <a:t>SUBTEXT TO GO WITH THE WELCOME MESSAGE</a:t>
            </a:r>
            <a:endParaRPr lang="en-SG"/>
          </a:p>
        </p:txBody>
      </p:sp>
      <p:pic>
        <p:nvPicPr>
          <p:cNvPr id="15" name="Picture 14" descr="footer_leftarrow.png">
            <a:hlinkClick action="ppaction://hlinkshowjump?jump=previousslide"/>
          </p:cNvPr>
          <p:cNvPicPr>
            <a:picLocks noChangeAspect="1"/>
          </p:cNvPicPr>
          <p:nvPr userDrawn="1"/>
        </p:nvPicPr>
        <p:blipFill>
          <a:blip r:embed="rId4"/>
          <a:stretch>
            <a:fillRect/>
          </a:stretch>
        </p:blipFill>
        <p:spPr>
          <a:xfrm>
            <a:off x="-16742" y="9321550"/>
            <a:ext cx="752475" cy="765314"/>
          </a:xfrm>
          <a:prstGeom prst="rect">
            <a:avLst/>
          </a:prstGeom>
        </p:spPr>
      </p:pic>
      <p:pic>
        <p:nvPicPr>
          <p:cNvPr id="16" name="Picture 15" descr="footer_rightarrow.png">
            <a:hlinkClick action="ppaction://hlinkshowjump?jump=nextslide"/>
          </p:cNvPr>
          <p:cNvPicPr>
            <a:picLocks noChangeAspect="1"/>
          </p:cNvPicPr>
          <p:nvPr userDrawn="1"/>
        </p:nvPicPr>
        <p:blipFill>
          <a:blip r:embed="rId5"/>
          <a:stretch>
            <a:fillRect/>
          </a:stretch>
        </p:blipFill>
        <p:spPr>
          <a:xfrm>
            <a:off x="17558513" y="9321141"/>
            <a:ext cx="752475" cy="7620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fade">
                                      <p:cBhvr>
                                        <p:cTn id="11" dur="1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0" presetClass="entr" presetSubtype="0" fill="hold" nodeType="click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000"/>
                        <p:tgtEl>
                          <p:spTgt spid="11"/>
                        </p:tgtEl>
                      </p:cBhvr>
                    </p:animEffect>
                  </p:childTnLst>
                </p:cTn>
              </p:par>
            </p:tnLst>
          </p:tmpl>
        </p:tmplLst>
      </p:bldP>
      <p:bldP spid="12" grpId="0" build="p">
        <p:tmplLst>
          <p:tmpl lvl="1">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1000"/>
                        <p:tgtEl>
                          <p:spTgt spid="12"/>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Custom Layout">
    <p:spTree>
      <p:nvGrpSpPr>
        <p:cNvPr id="1" name=""/>
        <p:cNvGrpSpPr/>
        <p:nvPr/>
      </p:nvGrpSpPr>
      <p:grpSpPr>
        <a:xfrm>
          <a:off x="0" y="0"/>
          <a:ext cx="0" cy="0"/>
        </a:xfrm>
      </p:grpSpPr>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2286397" y="1684064"/>
            <a:ext cx="13718381" cy="3582505"/>
          </a:xfrm>
        </p:spPr>
        <p:txBody>
          <a:bodyPr anchor="b"/>
          <a:lstStyle>
            <a:lvl1pPr algn="ctr">
              <a:defRPr sz="9002"/>
            </a:lvl1pPr>
          </a:lstStyle>
          <a:p>
            <a:r>
              <a:rPr lang="zh-CN" altLang="en-US" smtClean="0"/>
              <a:t>单击此处编辑母版标题样式</a:t>
            </a:r>
            <a:endParaRPr lang="en-US"/>
          </a:p>
        </p:txBody>
      </p:sp>
      <p:sp>
        <p:nvSpPr>
          <p:cNvPr id="3" name="Subtitle 2"/>
          <p:cNvSpPr>
            <a:spLocks noGrp="1"/>
          </p:cNvSpPr>
          <p:nvPr>
            <p:ph type="subTitle" idx="1"/>
          </p:nvPr>
        </p:nvSpPr>
        <p:spPr>
          <a:xfrm>
            <a:off x="2286397" y="5404724"/>
            <a:ext cx="13718381" cy="2484410"/>
          </a:xfrm>
        </p:spPr>
        <p:txBody>
          <a:bodyPr/>
          <a:lstStyle>
            <a:lvl1pPr marL="0" indent="0" algn="ctr">
              <a:buNone/>
              <a:defRPr sz="3601"/>
            </a:lvl1pPr>
            <a:lvl2pPr marL="685937" indent="0" algn="ctr">
              <a:buNone/>
              <a:defRPr sz="3001"/>
            </a:lvl2pPr>
            <a:lvl3pPr marL="1371874" indent="0" algn="ctr">
              <a:buNone/>
              <a:defRPr sz="2701"/>
            </a:lvl3pPr>
            <a:lvl4pPr marL="2057811" indent="0" algn="ctr">
              <a:buNone/>
              <a:defRPr sz="2400"/>
            </a:lvl4pPr>
            <a:lvl5pPr marL="2743749" indent="0" algn="ctr">
              <a:buNone/>
              <a:defRPr sz="2400"/>
            </a:lvl5pPr>
            <a:lvl6pPr marL="3429686" indent="0" algn="ctr">
              <a:buNone/>
              <a:defRPr sz="2400"/>
            </a:lvl6pPr>
            <a:lvl7pPr marL="4115623" indent="0" algn="ctr">
              <a:buNone/>
              <a:defRPr sz="2400"/>
            </a:lvl7pPr>
            <a:lvl8pPr marL="4801560" indent="0" algn="ctr">
              <a:buNone/>
              <a:defRPr sz="2400"/>
            </a:lvl8pPr>
            <a:lvl9pPr marL="5487497" indent="0" algn="ctr">
              <a:buNone/>
              <a:defRPr sz="24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7334002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9803271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1247992" y="2565399"/>
            <a:ext cx="15776138" cy="4280426"/>
          </a:xfrm>
        </p:spPr>
        <p:txBody>
          <a:bodyPr anchor="b"/>
          <a:lstStyle>
            <a:lvl1pPr>
              <a:defRPr sz="9002"/>
            </a:lvl1pPr>
          </a:lstStyle>
          <a:p>
            <a:r>
              <a:rPr lang="zh-CN" altLang="en-US" smtClean="0"/>
              <a:t>单击此处编辑母版标题样式</a:t>
            </a:r>
            <a:endParaRPr lang="en-US"/>
          </a:p>
        </p:txBody>
      </p:sp>
      <p:sp>
        <p:nvSpPr>
          <p:cNvPr id="3" name="Text Placeholder 2"/>
          <p:cNvSpPr>
            <a:spLocks noGrp="1"/>
          </p:cNvSpPr>
          <p:nvPr>
            <p:ph type="body" idx="1"/>
          </p:nvPr>
        </p:nvSpPr>
        <p:spPr>
          <a:xfrm>
            <a:off x="1247992" y="6886320"/>
            <a:ext cx="15776138" cy="2250975"/>
          </a:xfrm>
        </p:spPr>
        <p:txBody>
          <a:bodyPr/>
          <a:lstStyle>
            <a:lvl1pPr marL="0" indent="0">
              <a:buNone/>
              <a:defRPr sz="3601">
                <a:solidFill>
                  <a:schemeClr val="tx1">
                    <a:tint val="75000"/>
                  </a:schemeClr>
                </a:solidFill>
              </a:defRPr>
            </a:lvl1pPr>
            <a:lvl2pPr marL="685937" indent="0">
              <a:buNone/>
              <a:defRPr sz="3001">
                <a:solidFill>
                  <a:schemeClr val="tx1">
                    <a:tint val="75000"/>
                  </a:schemeClr>
                </a:solidFill>
              </a:defRPr>
            </a:lvl2pPr>
            <a:lvl3pPr marL="1371874" indent="0">
              <a:buNone/>
              <a:defRPr sz="2701">
                <a:solidFill>
                  <a:schemeClr val="tx1">
                    <a:tint val="75000"/>
                  </a:schemeClr>
                </a:solidFill>
              </a:defRPr>
            </a:lvl3pPr>
            <a:lvl4pPr marL="2057811" indent="0">
              <a:buNone/>
              <a:defRPr sz="2400">
                <a:solidFill>
                  <a:schemeClr val="tx1">
                    <a:tint val="75000"/>
                  </a:schemeClr>
                </a:solidFill>
              </a:defRPr>
            </a:lvl4pPr>
            <a:lvl5pPr marL="2743749" indent="0">
              <a:buNone/>
              <a:defRPr sz="2400">
                <a:solidFill>
                  <a:schemeClr val="tx1">
                    <a:tint val="75000"/>
                  </a:schemeClr>
                </a:solidFill>
              </a:defRPr>
            </a:lvl5pPr>
            <a:lvl6pPr marL="3429686" indent="0">
              <a:buNone/>
              <a:defRPr sz="2400">
                <a:solidFill>
                  <a:schemeClr val="tx1">
                    <a:tint val="75000"/>
                  </a:schemeClr>
                </a:solidFill>
              </a:defRPr>
            </a:lvl6pPr>
            <a:lvl7pPr marL="4115623" indent="0">
              <a:buNone/>
              <a:defRPr sz="2400">
                <a:solidFill>
                  <a:schemeClr val="tx1">
                    <a:tint val="75000"/>
                  </a:schemeClr>
                </a:solidFill>
              </a:defRPr>
            </a:lvl7pPr>
            <a:lvl8pPr marL="4801560" indent="0">
              <a:buNone/>
              <a:defRPr sz="2400">
                <a:solidFill>
                  <a:schemeClr val="tx1">
                    <a:tint val="75000"/>
                  </a:schemeClr>
                </a:solidFill>
              </a:defRPr>
            </a:lvl8pPr>
            <a:lvl9pPr marL="5487497" indent="0">
              <a:buNone/>
              <a:defRPr sz="2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6372990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1257518" y="2739282"/>
            <a:ext cx="7773749" cy="652902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9259908" y="2739282"/>
            <a:ext cx="7773749" cy="652902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3743146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1259901" y="547857"/>
            <a:ext cx="15776138" cy="1988958"/>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1259901" y="2522523"/>
            <a:ext cx="7738024" cy="1236249"/>
          </a:xfrm>
        </p:spPr>
        <p:txBody>
          <a:bodyPr anchor="b"/>
          <a:lstStyle>
            <a:lvl1pPr marL="0" indent="0">
              <a:buNone/>
              <a:defRPr sz="3601" b="1"/>
            </a:lvl1pPr>
            <a:lvl2pPr marL="685937" indent="0">
              <a:buNone/>
              <a:defRPr sz="3001" b="1"/>
            </a:lvl2pPr>
            <a:lvl3pPr marL="1371874" indent="0">
              <a:buNone/>
              <a:defRPr sz="2701" b="1"/>
            </a:lvl3pPr>
            <a:lvl4pPr marL="2057811" indent="0">
              <a:buNone/>
              <a:defRPr sz="2400" b="1"/>
            </a:lvl4pPr>
            <a:lvl5pPr marL="2743749" indent="0">
              <a:buNone/>
              <a:defRPr sz="2400" b="1"/>
            </a:lvl5pPr>
            <a:lvl6pPr marL="3429686" indent="0">
              <a:buNone/>
              <a:defRPr sz="2400" b="1"/>
            </a:lvl6pPr>
            <a:lvl7pPr marL="4115623" indent="0">
              <a:buNone/>
              <a:defRPr sz="2400" b="1"/>
            </a:lvl7pPr>
            <a:lvl8pPr marL="4801560" indent="0">
              <a:buNone/>
              <a:defRPr sz="2400" b="1"/>
            </a:lvl8pPr>
            <a:lvl9pPr marL="5487497" indent="0">
              <a:buNone/>
              <a:defRPr sz="2400" b="1"/>
            </a:lvl9pPr>
          </a:lstStyle>
          <a:p>
            <a:pPr lvl="0"/>
            <a:r>
              <a:rPr lang="zh-CN" altLang="en-US" smtClean="0"/>
              <a:t>单击此处编辑母版文本样式</a:t>
            </a:r>
          </a:p>
        </p:txBody>
      </p:sp>
      <p:sp>
        <p:nvSpPr>
          <p:cNvPr id="4" name="Content Placeholder 3"/>
          <p:cNvSpPr>
            <a:spLocks noGrp="1"/>
          </p:cNvSpPr>
          <p:nvPr>
            <p:ph sz="half" idx="2"/>
          </p:nvPr>
        </p:nvSpPr>
        <p:spPr>
          <a:xfrm>
            <a:off x="1259901" y="3758772"/>
            <a:ext cx="7738024" cy="5528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9259907" y="2522523"/>
            <a:ext cx="7776132" cy="1236249"/>
          </a:xfrm>
        </p:spPr>
        <p:txBody>
          <a:bodyPr anchor="b"/>
          <a:lstStyle>
            <a:lvl1pPr marL="0" indent="0">
              <a:buNone/>
              <a:defRPr sz="3601" b="1"/>
            </a:lvl1pPr>
            <a:lvl2pPr marL="685937" indent="0">
              <a:buNone/>
              <a:defRPr sz="3001" b="1"/>
            </a:lvl2pPr>
            <a:lvl3pPr marL="1371874" indent="0">
              <a:buNone/>
              <a:defRPr sz="2701" b="1"/>
            </a:lvl3pPr>
            <a:lvl4pPr marL="2057811" indent="0">
              <a:buNone/>
              <a:defRPr sz="2400" b="1"/>
            </a:lvl4pPr>
            <a:lvl5pPr marL="2743749" indent="0">
              <a:buNone/>
              <a:defRPr sz="2400" b="1"/>
            </a:lvl5pPr>
            <a:lvl6pPr marL="3429686" indent="0">
              <a:buNone/>
              <a:defRPr sz="2400" b="1"/>
            </a:lvl6pPr>
            <a:lvl7pPr marL="4115623" indent="0">
              <a:buNone/>
              <a:defRPr sz="2400" b="1"/>
            </a:lvl7pPr>
            <a:lvl8pPr marL="4801560" indent="0">
              <a:buNone/>
              <a:defRPr sz="2400" b="1"/>
            </a:lvl8pPr>
            <a:lvl9pPr marL="5487497" indent="0">
              <a:buNone/>
              <a:defRPr sz="2400" b="1"/>
            </a:lvl9pPr>
          </a:lstStyle>
          <a:p>
            <a:pPr lvl="0"/>
            <a:r>
              <a:rPr lang="zh-CN" altLang="en-US" smtClean="0"/>
              <a:t>单击此处编辑母版文本样式</a:t>
            </a:r>
          </a:p>
        </p:txBody>
      </p:sp>
      <p:sp>
        <p:nvSpPr>
          <p:cNvPr id="6" name="Content Placeholder 5"/>
          <p:cNvSpPr>
            <a:spLocks noGrp="1"/>
          </p:cNvSpPr>
          <p:nvPr>
            <p:ph sz="quarter" idx="4"/>
          </p:nvPr>
        </p:nvSpPr>
        <p:spPr>
          <a:xfrm>
            <a:off x="9259907" y="3758772"/>
            <a:ext cx="7776132" cy="5528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6012636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980590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media/image6.jpeg" Type="http://schemas.openxmlformats.org/officeDocument/2006/relationships/image"/><Relationship Id="rId5"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4.xml" Type="http://schemas.openxmlformats.org/officeDocument/2006/relationships/slideLayout"/><Relationship Id="rId10" Target="../slideLayouts/slideLayout13.xml" Type="http://schemas.openxmlformats.org/officeDocument/2006/relationships/slideLayout"/><Relationship Id="rId11" Target="../slideLayouts/slideLayout14.xml" Type="http://schemas.openxmlformats.org/officeDocument/2006/relationships/slideLayout"/><Relationship Id="rId12" Target="../theme/theme2.xml" Type="http://schemas.openxmlformats.org/officeDocument/2006/relationships/theme"/><Relationship Id="rId2" Target="../slideLayouts/slideLayout5.xml" Type="http://schemas.openxmlformats.org/officeDocument/2006/relationships/slideLayout"/><Relationship Id="rId3" Target="../slideLayouts/slideLayout6.xml" Type="http://schemas.openxmlformats.org/officeDocument/2006/relationships/slideLayout"/><Relationship Id="rId4" Target="../slideLayouts/slideLayout7.xml" Type="http://schemas.openxmlformats.org/officeDocument/2006/relationships/slideLayout"/><Relationship Id="rId5" Target="../slideLayouts/slideLayout8.xml" Type="http://schemas.openxmlformats.org/officeDocument/2006/relationships/slideLayout"/><Relationship Id="rId6" Target="../slideLayouts/slideLayout9.xml" Type="http://schemas.openxmlformats.org/officeDocument/2006/relationships/slideLayout"/><Relationship Id="rId7" Target="../slideLayouts/slideLayout10.xml" Type="http://schemas.openxmlformats.org/officeDocument/2006/relationships/slideLayout"/><Relationship Id="rId8" Target="../slideLayouts/slideLayout11.xml" Type="http://schemas.openxmlformats.org/officeDocument/2006/relationships/slideLayout"/><Relationship Id="rId9" Target="../slideLayouts/slideLayout1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914561" y="412083"/>
            <a:ext cx="16462059" cy="1715029"/>
          </a:xfrm>
          <a:prstGeom prst="rect">
            <a:avLst/>
          </a:prstGeom>
        </p:spPr>
        <p:txBody>
          <a:bodyPr vert="horz" lIns="182917" tIns="91458" rIns="182917" bIns="91458"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914561" y="2401043"/>
            <a:ext cx="16462059" cy="6791039"/>
          </a:xfrm>
          <a:prstGeom prst="rect">
            <a:avLst/>
          </a:prstGeom>
        </p:spPr>
        <p:txBody>
          <a:bodyPr vert="horz" lIns="182917" tIns="91458" rIns="182917" bIns="9145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transition/>
  <p:timing/>
  <p:txStyles>
    <p:titleStyle>
      <a:lvl1pPr algn="ctr" defTabSz="1829166" rtl="0" eaLnBrk="1" latinLnBrk="0" hangingPunct="1">
        <a:spcBef>
          <a:spcPct val="0"/>
        </a:spcBef>
        <a:buNone/>
        <a:defRPr sz="8800" kern="1200">
          <a:solidFill>
            <a:schemeClr val="tx1"/>
          </a:solidFill>
          <a:latin typeface="+mj-lt"/>
          <a:ea typeface="+mj-ea"/>
          <a:cs typeface="+mj-cs"/>
        </a:defRPr>
      </a:lvl1pPr>
    </p:titleStyle>
    <p:bodyStyle>
      <a:lvl1pPr marL="685937" indent="-685937" algn="l" defTabSz="1829166" rtl="0" eaLnBrk="1" latinLnBrk="0" hangingPunct="1">
        <a:spcBef>
          <a:spcPct val="20000"/>
        </a:spcBef>
        <a:buFont typeface="Arial" pitchFamily="34" charset="0"/>
        <a:buChar char="•"/>
        <a:defRPr sz="6400" kern="1200">
          <a:solidFill>
            <a:schemeClr val="tx1"/>
          </a:solidFill>
          <a:latin typeface="+mn-lt"/>
          <a:ea typeface="+mn-ea"/>
          <a:cs typeface="+mn-cs"/>
        </a:defRPr>
      </a:lvl1pPr>
      <a:lvl2pPr marL="1486197" indent="-571614" algn="l" defTabSz="1829166" rtl="0" eaLnBrk="1" latinLnBrk="0" hangingPunct="1">
        <a:spcBef>
          <a:spcPct val="20000"/>
        </a:spcBef>
        <a:buFont typeface="Arial" pitchFamily="34" charset="0"/>
        <a:buChar char="–"/>
        <a:defRPr sz="5600" kern="1200">
          <a:solidFill>
            <a:schemeClr val="tx1"/>
          </a:solidFill>
          <a:latin typeface="+mn-lt"/>
          <a:ea typeface="+mn-ea"/>
          <a:cs typeface="+mn-cs"/>
        </a:defRPr>
      </a:lvl2pPr>
      <a:lvl3pPr marL="2286457" indent="-457291" algn="l" defTabSz="1829166" rtl="0" eaLnBrk="1" latinLnBrk="0" hangingPunct="1">
        <a:spcBef>
          <a:spcPct val="20000"/>
        </a:spcBef>
        <a:buFont typeface="Arial" pitchFamily="34" charset="0"/>
        <a:buChar char="•"/>
        <a:defRPr sz="4800" kern="1200">
          <a:solidFill>
            <a:schemeClr val="tx1"/>
          </a:solidFill>
          <a:latin typeface="+mn-lt"/>
          <a:ea typeface="+mn-ea"/>
          <a:cs typeface="+mn-cs"/>
        </a:defRPr>
      </a:lvl3pPr>
      <a:lvl4pPr marL="3201040" indent="-457291" algn="l" defTabSz="1829166" rtl="0" eaLnBrk="1" latinLnBrk="0" hangingPunct="1">
        <a:spcBef>
          <a:spcPct val="20000"/>
        </a:spcBef>
        <a:buFont typeface="Arial" pitchFamily="34" charset="0"/>
        <a:buChar char="–"/>
        <a:defRPr sz="4000" kern="1200">
          <a:solidFill>
            <a:schemeClr val="tx1"/>
          </a:solidFill>
          <a:latin typeface="+mn-lt"/>
          <a:ea typeface="+mn-ea"/>
          <a:cs typeface="+mn-cs"/>
        </a:defRPr>
      </a:lvl4pPr>
      <a:lvl5pPr marL="4115623" indent="-457291" algn="l" defTabSz="1829166" rtl="0" eaLnBrk="1" latinLnBrk="0" hangingPunct="1">
        <a:spcBef>
          <a:spcPct val="20000"/>
        </a:spcBef>
        <a:buFont typeface="Arial" pitchFamily="34" charset="0"/>
        <a:buChar char="»"/>
        <a:defRPr sz="4000" kern="1200">
          <a:solidFill>
            <a:schemeClr val="tx1"/>
          </a:solidFill>
          <a:latin typeface="+mn-lt"/>
          <a:ea typeface="+mn-ea"/>
          <a:cs typeface="+mn-cs"/>
        </a:defRPr>
      </a:lvl5pPr>
      <a:lvl6pPr marL="5030206" indent="-457291" algn="l" defTabSz="1829166" rtl="0" eaLnBrk="1" latinLnBrk="0" hangingPunct="1">
        <a:spcBef>
          <a:spcPct val="20000"/>
        </a:spcBef>
        <a:buFont typeface="Arial" pitchFamily="34" charset="0"/>
        <a:buChar char="•"/>
        <a:defRPr sz="4000" kern="1200">
          <a:solidFill>
            <a:schemeClr val="tx1"/>
          </a:solidFill>
          <a:latin typeface="+mn-lt"/>
          <a:ea typeface="+mn-ea"/>
          <a:cs typeface="+mn-cs"/>
        </a:defRPr>
      </a:lvl6pPr>
      <a:lvl7pPr marL="5944789" indent="-457291" algn="l" defTabSz="1829166" rtl="0" eaLnBrk="1" latinLnBrk="0" hangingPunct="1">
        <a:spcBef>
          <a:spcPct val="20000"/>
        </a:spcBef>
        <a:buFont typeface="Arial" pitchFamily="34" charset="0"/>
        <a:buChar char="•"/>
        <a:defRPr sz="4000" kern="1200">
          <a:solidFill>
            <a:schemeClr val="tx1"/>
          </a:solidFill>
          <a:latin typeface="+mn-lt"/>
          <a:ea typeface="+mn-ea"/>
          <a:cs typeface="+mn-cs"/>
        </a:defRPr>
      </a:lvl7pPr>
      <a:lvl8pPr marL="6859372" indent="-457291" algn="l" defTabSz="1829166" rtl="0" eaLnBrk="1" latinLnBrk="0" hangingPunct="1">
        <a:spcBef>
          <a:spcPct val="20000"/>
        </a:spcBef>
        <a:buFont typeface="Arial" pitchFamily="34" charset="0"/>
        <a:buChar char="•"/>
        <a:defRPr sz="4000" kern="1200">
          <a:solidFill>
            <a:schemeClr val="tx1"/>
          </a:solidFill>
          <a:latin typeface="+mn-lt"/>
          <a:ea typeface="+mn-ea"/>
          <a:cs typeface="+mn-cs"/>
        </a:defRPr>
      </a:lvl8pPr>
      <a:lvl9pPr marL="7773954" indent="-457291" algn="l" defTabSz="1829166" rtl="0" eaLnBrk="1" latinLnBrk="0" hangingPunct="1">
        <a:spcBef>
          <a:spcPct val="20000"/>
        </a:spcBef>
        <a:buFont typeface="Arial" pitchFamily="34" charset="0"/>
        <a:buChar char="•"/>
        <a:defRPr sz="4000" kern="1200">
          <a:solidFill>
            <a:schemeClr val="tx1"/>
          </a:solidFill>
          <a:latin typeface="+mn-lt"/>
          <a:ea typeface="+mn-ea"/>
          <a:cs typeface="+mn-cs"/>
        </a:defRPr>
      </a:lvl9pPr>
    </p:bodyStyle>
    <p:otherStyle>
      <a:defPPr>
        <a:defRPr lang="en-US"/>
      </a:defPPr>
      <a:lvl1pPr marL="0" algn="l" defTabSz="1829166" rtl="0" eaLnBrk="1" latinLnBrk="0" hangingPunct="1">
        <a:defRPr sz="3600" kern="1200">
          <a:solidFill>
            <a:schemeClr val="tx1"/>
          </a:solidFill>
          <a:latin typeface="+mn-lt"/>
          <a:ea typeface="+mn-ea"/>
          <a:cs typeface="+mn-cs"/>
        </a:defRPr>
      </a:lvl1pPr>
      <a:lvl2pPr marL="914583" algn="l" defTabSz="1829166" rtl="0" eaLnBrk="1" latinLnBrk="0" hangingPunct="1">
        <a:defRPr sz="3600" kern="1200">
          <a:solidFill>
            <a:schemeClr val="tx1"/>
          </a:solidFill>
          <a:latin typeface="+mn-lt"/>
          <a:ea typeface="+mn-ea"/>
          <a:cs typeface="+mn-cs"/>
        </a:defRPr>
      </a:lvl2pPr>
      <a:lvl3pPr marL="1829166" algn="l" defTabSz="1829166" rtl="0" eaLnBrk="1" latinLnBrk="0" hangingPunct="1">
        <a:defRPr sz="3600" kern="1200">
          <a:solidFill>
            <a:schemeClr val="tx1"/>
          </a:solidFill>
          <a:latin typeface="+mn-lt"/>
          <a:ea typeface="+mn-ea"/>
          <a:cs typeface="+mn-cs"/>
        </a:defRPr>
      </a:lvl3pPr>
      <a:lvl4pPr marL="2743749" algn="l" defTabSz="1829166" rtl="0" eaLnBrk="1" latinLnBrk="0" hangingPunct="1">
        <a:defRPr sz="3600" kern="1200">
          <a:solidFill>
            <a:schemeClr val="tx1"/>
          </a:solidFill>
          <a:latin typeface="+mn-lt"/>
          <a:ea typeface="+mn-ea"/>
          <a:cs typeface="+mn-cs"/>
        </a:defRPr>
      </a:lvl4pPr>
      <a:lvl5pPr marL="3658332" algn="l" defTabSz="1829166" rtl="0" eaLnBrk="1" latinLnBrk="0" hangingPunct="1">
        <a:defRPr sz="3600" kern="1200">
          <a:solidFill>
            <a:schemeClr val="tx1"/>
          </a:solidFill>
          <a:latin typeface="+mn-lt"/>
          <a:ea typeface="+mn-ea"/>
          <a:cs typeface="+mn-cs"/>
        </a:defRPr>
      </a:lvl5pPr>
      <a:lvl6pPr marL="4572914" algn="l" defTabSz="1829166" rtl="0" eaLnBrk="1" latinLnBrk="0" hangingPunct="1">
        <a:defRPr sz="3600" kern="1200">
          <a:solidFill>
            <a:schemeClr val="tx1"/>
          </a:solidFill>
          <a:latin typeface="+mn-lt"/>
          <a:ea typeface="+mn-ea"/>
          <a:cs typeface="+mn-cs"/>
        </a:defRPr>
      </a:lvl6pPr>
      <a:lvl7pPr marL="5487497" algn="l" defTabSz="1829166" rtl="0" eaLnBrk="1" latinLnBrk="0" hangingPunct="1">
        <a:defRPr sz="3600" kern="1200">
          <a:solidFill>
            <a:schemeClr val="tx1"/>
          </a:solidFill>
          <a:latin typeface="+mn-lt"/>
          <a:ea typeface="+mn-ea"/>
          <a:cs typeface="+mn-cs"/>
        </a:defRPr>
      </a:lvl7pPr>
      <a:lvl8pPr marL="6402080" algn="l" defTabSz="1829166" rtl="0" eaLnBrk="1" latinLnBrk="0" hangingPunct="1">
        <a:defRPr sz="3600" kern="1200">
          <a:solidFill>
            <a:schemeClr val="tx1"/>
          </a:solidFill>
          <a:latin typeface="+mn-lt"/>
          <a:ea typeface="+mn-ea"/>
          <a:cs typeface="+mn-cs"/>
        </a:defRPr>
      </a:lvl8pPr>
      <a:lvl9pPr marL="7316663" algn="l" defTabSz="1829166" rtl="0" eaLnBrk="1" latinLnBrk="0" hangingPunct="1">
        <a:defRPr sz="3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1257519" y="547857"/>
            <a:ext cx="15776138" cy="1988958"/>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1257519" y="2739282"/>
            <a:ext cx="15776138" cy="652902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1257518" y="9537468"/>
            <a:ext cx="4115514" cy="547857"/>
          </a:xfrm>
          <a:prstGeom prst="rect">
            <a:avLst/>
          </a:prstGeom>
        </p:spPr>
        <p:txBody>
          <a:bodyPr vert="horz" lIns="91440" tIns="45720" rIns="91440" bIns="45720" rtlCol="0" anchor="ctr"/>
          <a:lstStyle>
            <a:lvl1pPr algn="l">
              <a:defRPr sz="1800">
                <a:solidFill>
                  <a:schemeClr val="tx1">
                    <a:tint val="75000"/>
                  </a:schemeClr>
                </a:solidFill>
              </a:defRPr>
            </a:lvl1pPr>
          </a:lstStyle>
          <a:p>
            <a:pPr defTabSz="1371874"/>
            <a:fld id="{16E5758D-A3C3-4E88-8AC0-22500507BD7E}" type="datetimeFigureOut">
              <a:rPr lang="zh-CN" altLang="en-US" smtClean="0">
                <a:solidFill>
                  <a:prstClr val="black">
                    <a:tint val="75000"/>
                  </a:prstClr>
                </a:solidFill>
              </a:rPr>
              <a:pPr defTabSz="1371874"/>
              <a:t>2016/2/19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6058952" y="9537468"/>
            <a:ext cx="6173272" cy="547857"/>
          </a:xfrm>
          <a:prstGeom prst="rect">
            <a:avLst/>
          </a:prstGeom>
        </p:spPr>
        <p:txBody>
          <a:bodyPr vert="horz" lIns="91440" tIns="45720" rIns="91440" bIns="45720" rtlCol="0" anchor="ctr"/>
          <a:lstStyle>
            <a:lvl1pPr algn="ctr">
              <a:defRPr sz="1800">
                <a:solidFill>
                  <a:schemeClr val="tx1">
                    <a:tint val="75000"/>
                  </a:schemeClr>
                </a:solidFill>
              </a:defRPr>
            </a:lvl1pPr>
          </a:lstStyle>
          <a:p>
            <a:pPr defTabSz="1371874"/>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12918143" y="9537468"/>
            <a:ext cx="4115514" cy="547857"/>
          </a:xfrm>
          <a:prstGeom prst="rect">
            <a:avLst/>
          </a:prstGeom>
        </p:spPr>
        <p:txBody>
          <a:bodyPr vert="horz" lIns="91440" tIns="45720" rIns="91440" bIns="45720" rtlCol="0" anchor="ctr"/>
          <a:lstStyle>
            <a:lvl1pPr algn="r">
              <a:defRPr sz="1800">
                <a:solidFill>
                  <a:schemeClr val="tx1">
                    <a:tint val="75000"/>
                  </a:schemeClr>
                </a:solidFill>
              </a:defRPr>
            </a:lvl1pPr>
          </a:lstStyle>
          <a:p>
            <a:pPr defTabSz="1371874"/>
            <a:fld id="{AA4E786F-588D-4932-A7B2-AE3451FA4ACA}" type="slidenum">
              <a:rPr lang="zh-CN" altLang="en-US" smtClean="0">
                <a:solidFill>
                  <a:prstClr val="black">
                    <a:tint val="75000"/>
                  </a:prstClr>
                </a:solidFill>
              </a:rPr>
              <a:pPr defTabSz="1371874"/>
              <a:t>‹#›</a:t>
            </a:fld>
            <a:endParaRPr lang="zh-CN" altLang="en-US">
              <a:solidFill>
                <a:prstClr val="black">
                  <a:tint val="75000"/>
                </a:prstClr>
              </a:solidFill>
            </a:endParaRPr>
          </a:p>
        </p:txBody>
      </p:sp>
    </p:spTree>
    <p:extLst>
      <p:ext uri="{BB962C8B-B14F-4D97-AF65-F5344CB8AC3E}">
        <p14:creationId val="498279180"/>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timing/>
  <p:txStyles>
    <p:titleStyle>
      <a:lvl1pPr algn="l" defTabSz="1371874"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69" indent="-342969" algn="l" defTabSz="1371874" rtl="0" eaLnBrk="1" latinLnBrk="0" hangingPunct="1">
        <a:lnSpc>
          <a:spcPct val="90000"/>
        </a:lnSpc>
        <a:spcBef>
          <a:spcPts val="1500"/>
        </a:spcBef>
        <a:buFont typeface="Arial" pitchFamily="34" charset="0"/>
        <a:buChar char="•"/>
        <a:defRPr sz="4201" kern="1200">
          <a:solidFill>
            <a:schemeClr val="tx1"/>
          </a:solidFill>
          <a:latin typeface="+mn-lt"/>
          <a:ea typeface="+mn-ea"/>
          <a:cs typeface="+mn-cs"/>
        </a:defRPr>
      </a:lvl1pPr>
      <a:lvl2pPr marL="1028906" indent="-342969" algn="l" defTabSz="1371874" rtl="0" eaLnBrk="1" latinLnBrk="0" hangingPunct="1">
        <a:lnSpc>
          <a:spcPct val="90000"/>
        </a:lnSpc>
        <a:spcBef>
          <a:spcPts val="750"/>
        </a:spcBef>
        <a:buFont typeface="Arial" pitchFamily="34" charset="0"/>
        <a:buChar char="•"/>
        <a:defRPr sz="3601" kern="1200">
          <a:solidFill>
            <a:schemeClr val="tx1"/>
          </a:solidFill>
          <a:latin typeface="+mn-lt"/>
          <a:ea typeface="+mn-ea"/>
          <a:cs typeface="+mn-cs"/>
        </a:defRPr>
      </a:lvl2pPr>
      <a:lvl3pPr marL="1714843" indent="-342969" algn="l" defTabSz="1371874" rtl="0" eaLnBrk="1" latinLnBrk="0" hangingPunct="1">
        <a:lnSpc>
          <a:spcPct val="90000"/>
        </a:lnSpc>
        <a:spcBef>
          <a:spcPts val="750"/>
        </a:spcBef>
        <a:buFont typeface="Arial" pitchFamily="34" charset="0"/>
        <a:buChar char="•"/>
        <a:defRPr sz="3001" kern="1200">
          <a:solidFill>
            <a:schemeClr val="tx1"/>
          </a:solidFill>
          <a:latin typeface="+mn-lt"/>
          <a:ea typeface="+mn-ea"/>
          <a:cs typeface="+mn-cs"/>
        </a:defRPr>
      </a:lvl3pPr>
      <a:lvl4pPr marL="2400780" indent="-342969" algn="l" defTabSz="1371874" rtl="0" eaLnBrk="1" latinLnBrk="0" hangingPunct="1">
        <a:lnSpc>
          <a:spcPct val="90000"/>
        </a:lnSpc>
        <a:spcBef>
          <a:spcPts val="750"/>
        </a:spcBef>
        <a:buFont typeface="Arial" pitchFamily="34" charset="0"/>
        <a:buChar char="•"/>
        <a:defRPr sz="2701" kern="1200">
          <a:solidFill>
            <a:schemeClr val="tx1"/>
          </a:solidFill>
          <a:latin typeface="+mn-lt"/>
          <a:ea typeface="+mn-ea"/>
          <a:cs typeface="+mn-cs"/>
        </a:defRPr>
      </a:lvl4pPr>
      <a:lvl5pPr marL="3086717" indent="-342969" algn="l" defTabSz="1371874" rtl="0" eaLnBrk="1" latinLnBrk="0" hangingPunct="1">
        <a:lnSpc>
          <a:spcPct val="90000"/>
        </a:lnSpc>
        <a:spcBef>
          <a:spcPts val="750"/>
        </a:spcBef>
        <a:buFont typeface="Arial" pitchFamily="34" charset="0"/>
        <a:buChar char="•"/>
        <a:defRPr sz="2701" kern="1200">
          <a:solidFill>
            <a:schemeClr val="tx1"/>
          </a:solidFill>
          <a:latin typeface="+mn-lt"/>
          <a:ea typeface="+mn-ea"/>
          <a:cs typeface="+mn-cs"/>
        </a:defRPr>
      </a:lvl5pPr>
      <a:lvl6pPr marL="3772654" indent="-342969" algn="l" defTabSz="1371874" rtl="0" eaLnBrk="1" latinLnBrk="0" hangingPunct="1">
        <a:lnSpc>
          <a:spcPct val="90000"/>
        </a:lnSpc>
        <a:spcBef>
          <a:spcPts val="750"/>
        </a:spcBef>
        <a:buFont typeface="Arial" pitchFamily="34" charset="0"/>
        <a:buChar char="•"/>
        <a:defRPr sz="2701" kern="1200">
          <a:solidFill>
            <a:schemeClr val="tx1"/>
          </a:solidFill>
          <a:latin typeface="+mn-lt"/>
          <a:ea typeface="+mn-ea"/>
          <a:cs typeface="+mn-cs"/>
        </a:defRPr>
      </a:lvl6pPr>
      <a:lvl7pPr marL="4458592" indent="-342969" algn="l" defTabSz="1371874" rtl="0" eaLnBrk="1" latinLnBrk="0" hangingPunct="1">
        <a:lnSpc>
          <a:spcPct val="90000"/>
        </a:lnSpc>
        <a:spcBef>
          <a:spcPts val="750"/>
        </a:spcBef>
        <a:buFont typeface="Arial" pitchFamily="34" charset="0"/>
        <a:buChar char="•"/>
        <a:defRPr sz="2701" kern="1200">
          <a:solidFill>
            <a:schemeClr val="tx1"/>
          </a:solidFill>
          <a:latin typeface="+mn-lt"/>
          <a:ea typeface="+mn-ea"/>
          <a:cs typeface="+mn-cs"/>
        </a:defRPr>
      </a:lvl7pPr>
      <a:lvl8pPr marL="5144529" indent="-342969" algn="l" defTabSz="1371874" rtl="0" eaLnBrk="1" latinLnBrk="0" hangingPunct="1">
        <a:lnSpc>
          <a:spcPct val="90000"/>
        </a:lnSpc>
        <a:spcBef>
          <a:spcPts val="750"/>
        </a:spcBef>
        <a:buFont typeface="Arial" pitchFamily="34" charset="0"/>
        <a:buChar char="•"/>
        <a:defRPr sz="2701" kern="1200">
          <a:solidFill>
            <a:schemeClr val="tx1"/>
          </a:solidFill>
          <a:latin typeface="+mn-lt"/>
          <a:ea typeface="+mn-ea"/>
          <a:cs typeface="+mn-cs"/>
        </a:defRPr>
      </a:lvl8pPr>
      <a:lvl9pPr marL="5830466" indent="-342969" algn="l" defTabSz="1371874" rtl="0" eaLnBrk="1" latinLnBrk="0" hangingPunct="1">
        <a:lnSpc>
          <a:spcPct val="90000"/>
        </a:lnSpc>
        <a:spcBef>
          <a:spcPts val="750"/>
        </a:spcBef>
        <a:buFont typeface="Arial" pitchFamily="34" charset="0"/>
        <a:buChar char="•"/>
        <a:defRPr sz="2701" kern="1200">
          <a:solidFill>
            <a:schemeClr val="tx1"/>
          </a:solidFill>
          <a:latin typeface="+mn-lt"/>
          <a:ea typeface="+mn-ea"/>
          <a:cs typeface="+mn-cs"/>
        </a:defRPr>
      </a:lvl9pPr>
    </p:bodyStyle>
    <p:otherStyle>
      <a:defPPr>
        <a:defRPr lang="en-US"/>
      </a:defPPr>
      <a:lvl1pPr marL="0" algn="l" defTabSz="1371874" rtl="0" eaLnBrk="1" latinLnBrk="0" hangingPunct="1">
        <a:defRPr sz="2701" kern="1200">
          <a:solidFill>
            <a:schemeClr val="tx1"/>
          </a:solidFill>
          <a:latin typeface="+mn-lt"/>
          <a:ea typeface="+mn-ea"/>
          <a:cs typeface="+mn-cs"/>
        </a:defRPr>
      </a:lvl1pPr>
      <a:lvl2pPr marL="685937" algn="l" defTabSz="1371874" rtl="0" eaLnBrk="1" latinLnBrk="0" hangingPunct="1">
        <a:defRPr sz="2701" kern="1200">
          <a:solidFill>
            <a:schemeClr val="tx1"/>
          </a:solidFill>
          <a:latin typeface="+mn-lt"/>
          <a:ea typeface="+mn-ea"/>
          <a:cs typeface="+mn-cs"/>
        </a:defRPr>
      </a:lvl2pPr>
      <a:lvl3pPr marL="1371874" algn="l" defTabSz="1371874" rtl="0" eaLnBrk="1" latinLnBrk="0" hangingPunct="1">
        <a:defRPr sz="2701" kern="1200">
          <a:solidFill>
            <a:schemeClr val="tx1"/>
          </a:solidFill>
          <a:latin typeface="+mn-lt"/>
          <a:ea typeface="+mn-ea"/>
          <a:cs typeface="+mn-cs"/>
        </a:defRPr>
      </a:lvl3pPr>
      <a:lvl4pPr marL="2057811" algn="l" defTabSz="1371874" rtl="0" eaLnBrk="1" latinLnBrk="0" hangingPunct="1">
        <a:defRPr sz="2701" kern="1200">
          <a:solidFill>
            <a:schemeClr val="tx1"/>
          </a:solidFill>
          <a:latin typeface="+mn-lt"/>
          <a:ea typeface="+mn-ea"/>
          <a:cs typeface="+mn-cs"/>
        </a:defRPr>
      </a:lvl4pPr>
      <a:lvl5pPr marL="2743749" algn="l" defTabSz="1371874" rtl="0" eaLnBrk="1" latinLnBrk="0" hangingPunct="1">
        <a:defRPr sz="2701" kern="1200">
          <a:solidFill>
            <a:schemeClr val="tx1"/>
          </a:solidFill>
          <a:latin typeface="+mn-lt"/>
          <a:ea typeface="+mn-ea"/>
          <a:cs typeface="+mn-cs"/>
        </a:defRPr>
      </a:lvl5pPr>
      <a:lvl6pPr marL="3429686" algn="l" defTabSz="1371874" rtl="0" eaLnBrk="1" latinLnBrk="0" hangingPunct="1">
        <a:defRPr sz="2701" kern="1200">
          <a:solidFill>
            <a:schemeClr val="tx1"/>
          </a:solidFill>
          <a:latin typeface="+mn-lt"/>
          <a:ea typeface="+mn-ea"/>
          <a:cs typeface="+mn-cs"/>
        </a:defRPr>
      </a:lvl6pPr>
      <a:lvl7pPr marL="4115623" algn="l" defTabSz="1371874" rtl="0" eaLnBrk="1" latinLnBrk="0" hangingPunct="1">
        <a:defRPr sz="2701" kern="1200">
          <a:solidFill>
            <a:schemeClr val="tx1"/>
          </a:solidFill>
          <a:latin typeface="+mn-lt"/>
          <a:ea typeface="+mn-ea"/>
          <a:cs typeface="+mn-cs"/>
        </a:defRPr>
      </a:lvl7pPr>
      <a:lvl8pPr marL="4801560" algn="l" defTabSz="1371874" rtl="0" eaLnBrk="1" latinLnBrk="0" hangingPunct="1">
        <a:defRPr sz="2701" kern="1200">
          <a:solidFill>
            <a:schemeClr val="tx1"/>
          </a:solidFill>
          <a:latin typeface="+mn-lt"/>
          <a:ea typeface="+mn-ea"/>
          <a:cs typeface="+mn-cs"/>
        </a:defRPr>
      </a:lvl8pPr>
      <a:lvl9pPr marL="5487497" algn="l" defTabSz="1371874" rtl="0" eaLnBrk="1" latinLnBrk="0" hangingPunct="1">
        <a:defRPr sz="2701"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media/image9.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7.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5.png" Type="http://schemas.openxmlformats.org/officeDocument/2006/relationships/image"/><Relationship Id="rId3" Target="../media/image18.png" Type="http://schemas.openxmlformats.org/officeDocument/2006/relationships/image"/><Relationship Id="rId4" Target="../media/image19.png" Type="http://schemas.openxmlformats.org/officeDocument/2006/relationships/image"/><Relationship Id="rId5" Target="../media/image20.png" Type="http://schemas.openxmlformats.org/officeDocument/2006/relationships/image"/><Relationship Id="rId6" Target="../media/image21.png" Type="http://schemas.openxmlformats.org/officeDocument/2006/relationships/image"/><Relationship Id="rId7" Target="../media/image22.png" Type="http://schemas.openxmlformats.org/officeDocument/2006/relationships/image"/><Relationship Id="rId8" Target="../media/image23.png" Type="http://schemas.openxmlformats.org/officeDocument/2006/relationships/image"/><Relationship Id="rId9" Target="../media/image24.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0.png" Type="http://schemas.openxmlformats.org/officeDocument/2006/relationships/image"/><Relationship Id="rId3" Target="../media/image1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xml" Type="http://schemas.openxmlformats.org/officeDocument/2006/relationships/chart"/><Relationship Id="rId3" Target="../media/image15.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5.png" Type="http://schemas.openxmlformats.org/officeDocument/2006/relationships/image"/><Relationship Id="rId3" Target="../charts/chart2.xml" Type="http://schemas.openxmlformats.org/officeDocument/2006/relationships/char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6.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6.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7.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a:effectLst/>
        </p:spPr>
        <p:txBody>
          <a:bodyPr/>
          <a:lstStyle/>
          <a:p>
            <a:r>
              <a:rPr lang="en-US" smtClean="0">
                <a:effectLst>
                  <a:outerShdw algn="tl" dir="2700000" dist="38100" rotWithShape="0">
                    <a:schemeClr val="bg1">
                      <a:alpha val="40000"/>
                    </a:schemeClr>
                  </a:outerShdw>
                </a:effectLst>
              </a:rPr>
              <a:t>Welcome to the cubic presentation</a:t>
            </a:r>
          </a:p>
        </p:txBody>
      </p:sp>
      <p:sp>
        <p:nvSpPr>
          <p:cNvPr id="3" name="Text Placeholder 2"/>
          <p:cNvSpPr>
            <a:spLocks noGrp="1"/>
          </p:cNvSpPr>
          <p:nvPr>
            <p:ph idx="11" sz="quarter" type="body"/>
          </p:nvPr>
        </p:nvSpPr>
        <p:spPr>
          <a:effectLst/>
        </p:spPr>
        <p:txBody>
          <a:bodyPr/>
          <a:lstStyle/>
          <a:p>
            <a:r>
              <a:rPr lang="en-US" smtClean="0">
                <a:effectLst>
                  <a:outerShdw algn="tl" dir="2700000" dist="38100" rotWithShape="0">
                    <a:schemeClr val="bg1">
                      <a:alpha val="40000"/>
                    </a:schemeClr>
                  </a:outerShdw>
                </a:effectLst>
              </a:rPr>
              <a:t>The presentation will begin shortly</a:t>
            </a:r>
          </a:p>
        </p:txBody>
      </p:sp>
      <p:pic>
        <p:nvPicPr>
          <p:cNvPr descr="slide1_divider.png" id="4" name="Picture 3"/>
          <p:cNvPicPr>
            <a:picLocks noChangeAspect="1"/>
          </p:cNvPicPr>
          <p:nvPr/>
        </p:nvPicPr>
        <p:blipFill>
          <a:blip r:embed="rId2"/>
          <a:stretch>
            <a:fillRect/>
          </a:stretch>
        </p:blipFill>
        <p:spPr>
          <a:xfrm>
            <a:off x="13970122" y="3006129"/>
            <a:ext cx="38100" cy="3867150"/>
          </a:xfrm>
          <a:prstGeom prst="rect">
            <a:avLst/>
          </a:prstGeom>
        </p:spPr>
      </p:pic>
      <p:pic>
        <p:nvPicPr>
          <p:cNvPr descr="slide1_logo.png" id="5" name="Picture 4"/>
          <p:cNvPicPr>
            <a:picLocks noChangeAspect="1"/>
          </p:cNvPicPr>
          <p:nvPr/>
        </p:nvPicPr>
        <p:blipFill>
          <a:blip r:embed="rId3"/>
          <a:stretch>
            <a:fillRect/>
          </a:stretch>
        </p:blipFill>
        <p:spPr>
          <a:xfrm>
            <a:off x="11089803" y="3006129"/>
            <a:ext cx="2447925" cy="2847975"/>
          </a:xfrm>
          <a:prstGeom prst="rect">
            <a:avLst/>
          </a:prstGeom>
        </p:spPr>
      </p:pic>
      <p:pic>
        <p:nvPicPr>
          <p:cNvPr descr="slide1_start.png" id="6" name="Picture 5">
            <a:hlinkClick action="ppaction://hlinkshowjump?jump=nextslide"/>
          </p:cNvPr>
          <p:cNvPicPr>
            <a:picLocks noChangeAspect="1"/>
          </p:cNvPicPr>
          <p:nvPr/>
        </p:nvPicPr>
        <p:blipFill>
          <a:blip r:embed="rId4"/>
          <a:stretch>
            <a:fillRect/>
          </a:stretch>
        </p:blipFill>
        <p:spPr>
          <a:xfrm>
            <a:off x="14330163" y="4518297"/>
            <a:ext cx="1066800" cy="1066800"/>
          </a:xfrm>
          <a:prstGeom prst="rect">
            <a:avLst/>
          </a:prstGeom>
        </p:spPr>
      </p:pic>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1">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1000" fill="hold" id="7"/>
                                        <p:tgtEl>
                                          <p:spTgt spid="5"/>
                                        </p:tgtEl>
                                        <p:attrNameLst>
                                          <p:attrName>ppt_x</p:attrName>
                                        </p:attrNameLst>
                                      </p:cBhvr>
                                      <p:tavLst>
                                        <p:tav tm="0">
                                          <p:val>
                                            <p:strVal val="#ppt_x"/>
                                          </p:val>
                                        </p:tav>
                                        <p:tav tm="100000">
                                          <p:val>
                                            <p:strVal val="#ppt_x"/>
                                          </p:val>
                                        </p:tav>
                                      </p:tavLst>
                                    </p:anim>
                                    <p:anim calcmode="lin" valueType="num">
                                      <p:cBhvr additive="base">
                                        <p:cTn dur="1000" fill="hold" id="8"/>
                                        <p:tgtEl>
                                          <p:spTgt spid="5"/>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1000"/>
                            </p:stCondLst>
                            <p:childTnLst>
                              <p:par>
                                <p:cTn fill="hold" grpId="0" id="10" nodeType="afterEffect" presetClass="entr" presetID="2" presetSubtype="4">
                                  <p:stCondLst>
                                    <p:cond delay="0"/>
                                  </p:stCondLst>
                                  <p:childTnLst>
                                    <p:set>
                                      <p:cBhvr>
                                        <p:cTn dur="1" fill="hold" id="11">
                                          <p:stCondLst>
                                            <p:cond delay="0"/>
                                          </p:stCondLst>
                                        </p:cTn>
                                        <p:tgtEl>
                                          <p:spTgt spid="2">
                                            <p:txEl>
                                              <p:pRg end="0" st="0"/>
                                            </p:txEl>
                                          </p:spTgt>
                                        </p:tgtEl>
                                        <p:attrNameLst>
                                          <p:attrName>style.visibility</p:attrName>
                                        </p:attrNameLst>
                                      </p:cBhvr>
                                      <p:to>
                                        <p:strVal val="visible"/>
                                      </p:to>
                                    </p:set>
                                    <p:anim calcmode="lin" valueType="num">
                                      <p:cBhvr additive="base">
                                        <p:cTn dur="1000" fill="hold" id="12"/>
                                        <p:tgtEl>
                                          <p:spTgt spid="2">
                                            <p:txEl>
                                              <p:pRg end="0" st="0"/>
                                            </p:txEl>
                                          </p:spTgt>
                                        </p:tgtEl>
                                        <p:attrNameLst>
                                          <p:attrName>ppt_x</p:attrName>
                                        </p:attrNameLst>
                                      </p:cBhvr>
                                      <p:tavLst>
                                        <p:tav tm="0">
                                          <p:val>
                                            <p:strVal val="#ppt_x"/>
                                          </p:val>
                                        </p:tav>
                                        <p:tav tm="100000">
                                          <p:val>
                                            <p:strVal val="#ppt_x"/>
                                          </p:val>
                                        </p:tav>
                                      </p:tavLst>
                                    </p:anim>
                                    <p:anim calcmode="lin" valueType="num">
                                      <p:cBhvr additive="base">
                                        <p:cTn dur="1000" fill="hold" id="13"/>
                                        <p:tgtEl>
                                          <p:spTgt spid="2">
                                            <p:txEl>
                                              <p:pRg end="0" st="0"/>
                                            </p:txEl>
                                          </p:spTgt>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 presetSubtype="4">
                                  <p:stCondLst>
                                    <p:cond delay="0"/>
                                  </p:stCondLst>
                                  <p:childTnLst>
                                    <p:set>
                                      <p:cBhvr>
                                        <p:cTn dur="1" fill="hold" id="16">
                                          <p:stCondLst>
                                            <p:cond delay="0"/>
                                          </p:stCondLst>
                                        </p:cTn>
                                        <p:tgtEl>
                                          <p:spTgt spid="3">
                                            <p:txEl>
                                              <p:pRg end="0" st="0"/>
                                            </p:txEl>
                                          </p:spTgt>
                                        </p:tgtEl>
                                        <p:attrNameLst>
                                          <p:attrName>style.visibility</p:attrName>
                                        </p:attrNameLst>
                                      </p:cBhvr>
                                      <p:to>
                                        <p:strVal val="visible"/>
                                      </p:to>
                                    </p:set>
                                    <p:anim calcmode="lin" valueType="num">
                                      <p:cBhvr additive="base">
                                        <p:cTn dur="1000" fill="hold" id="17"/>
                                        <p:tgtEl>
                                          <p:spTgt spid="3">
                                            <p:txEl>
                                              <p:pRg end="0" st="0"/>
                                            </p:txEl>
                                          </p:spTgt>
                                        </p:tgtEl>
                                        <p:attrNameLst>
                                          <p:attrName>ppt_x</p:attrName>
                                        </p:attrNameLst>
                                      </p:cBhvr>
                                      <p:tavLst>
                                        <p:tav tm="0">
                                          <p:val>
                                            <p:strVal val="#ppt_x"/>
                                          </p:val>
                                        </p:tav>
                                        <p:tav tm="100000">
                                          <p:val>
                                            <p:strVal val="#ppt_x"/>
                                          </p:val>
                                        </p:tav>
                                      </p:tavLst>
                                    </p:anim>
                                    <p:anim calcmode="lin" valueType="num">
                                      <p:cBhvr additive="base">
                                        <p:cTn dur="1000" fill="hold" id="18"/>
                                        <p:tgtEl>
                                          <p:spTgt spid="3">
                                            <p:txEl>
                                              <p:pRg end="0" st="0"/>
                                            </p:txEl>
                                          </p:spTgt>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3000"/>
                            </p:stCondLst>
                            <p:childTnLst>
                              <p:par>
                                <p:cTn fill="hold" id="20" nodeType="afterEffect" presetClass="entr" presetID="10" presetSubtype="0">
                                  <p:stCondLst>
                                    <p:cond delay="0"/>
                                  </p:stCondLst>
                                  <p:childTnLst>
                                    <p:set>
                                      <p:cBhvr>
                                        <p:cTn dur="1" fill="hold" id="21">
                                          <p:stCondLst>
                                            <p:cond delay="0"/>
                                          </p:stCondLst>
                                        </p:cTn>
                                        <p:tgtEl>
                                          <p:spTgt spid="4"/>
                                        </p:tgtEl>
                                        <p:attrNameLst>
                                          <p:attrName>style.visibility</p:attrName>
                                        </p:attrNameLst>
                                      </p:cBhvr>
                                      <p:to>
                                        <p:strVal val="visible"/>
                                      </p:to>
                                    </p:set>
                                    <p:animEffect filter="fade" transition="in">
                                      <p:cBhvr>
                                        <p:cTn dur="1000" id="22"/>
                                        <p:tgtEl>
                                          <p:spTgt spid="4"/>
                                        </p:tgtEl>
                                      </p:cBhvr>
                                    </p:animEffect>
                                  </p:childTnLst>
                                </p:cTn>
                              </p:par>
                            </p:childTnLst>
                          </p:cTn>
                        </p:par>
                        <p:par>
                          <p:cTn fill="hold" id="23" nodeType="afterGroup">
                            <p:stCondLst>
                              <p:cond delay="4000"/>
                            </p:stCondLst>
                            <p:childTnLst>
                              <p:par>
                                <p:cTn fill="hold" id="24" nodeType="afterEffect" presetClass="entr" presetID="22" presetSubtype="4">
                                  <p:stCondLst>
                                    <p:cond delay="0"/>
                                  </p:stCondLst>
                                  <p:childTnLst>
                                    <p:set>
                                      <p:cBhvr>
                                        <p:cTn dur="1" fill="hold" id="25">
                                          <p:stCondLst>
                                            <p:cond delay="0"/>
                                          </p:stCondLst>
                                        </p:cTn>
                                        <p:tgtEl>
                                          <p:spTgt spid="6"/>
                                        </p:tgtEl>
                                        <p:attrNameLst>
                                          <p:attrName>style.visibility</p:attrName>
                                        </p:attrNameLst>
                                      </p:cBhvr>
                                      <p:to>
                                        <p:strVal val="visible"/>
                                      </p:to>
                                    </p:set>
                                    <p:animEffect filter="wipe(down)" transition="in">
                                      <p:cBhvr>
                                        <p:cTn dur="1000" id="26"/>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2"/>
      <p:bldP build="p" grpId="0" spid="3"/>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Some 2 columns Content</a:t>
            </a:r>
          </a:p>
        </p:txBody>
      </p:sp>
      <p:sp>
        <p:nvSpPr>
          <p:cNvPr id="3" name="Text Placeholder 2"/>
          <p:cNvSpPr>
            <a:spLocks noGrp="1"/>
          </p:cNvSpPr>
          <p:nvPr>
            <p:ph idx="11" sz="quarter" type="body"/>
          </p:nvPr>
        </p:nvSpPr>
        <p:spPr/>
        <p:txBody>
          <a:bodyPr/>
          <a:lstStyle/>
          <a:p>
            <a:r>
              <a:rPr lang="en-SG" smtClean="0"/>
              <a:t>2 columns layout</a:t>
            </a:r>
          </a:p>
        </p:txBody>
      </p:sp>
      <p:sp>
        <p:nvSpPr>
          <p:cNvPr id="8" name="Text Placeholder 7"/>
          <p:cNvSpPr>
            <a:spLocks noGrp="1"/>
          </p:cNvSpPr>
          <p:nvPr>
            <p:ph idx="4294967295" sz="quarter" type="body"/>
          </p:nvPr>
        </p:nvSpPr>
        <p:spPr>
          <a:xfrm>
            <a:off x="1080691" y="3056855"/>
            <a:ext cx="5040983" cy="647700"/>
          </a:xfrm>
          <a:effectLst/>
        </p:spPr>
        <p:txBody>
          <a:bodyPr>
            <a:noAutofit/>
          </a:bodyPr>
          <a:lstStyle/>
          <a:p>
            <a:pPr>
              <a:buNone/>
            </a:pPr>
            <a:r>
              <a:rPr lang="en-US" smtClean="0" sz="3500">
                <a:solidFill>
                  <a:srgbClr val="2195B3"/>
                </a:solidFill>
                <a:effectLst>
                  <a:outerShdw algn="tl" dir="2700000" dist="38100" rotWithShape="0">
                    <a:schemeClr val="bg1">
                      <a:alpha val="40000"/>
                    </a:schemeClr>
                  </a:outerShdw>
                </a:effectLst>
                <a:latin typeface="+mj-lt"/>
              </a:rPr>
              <a:t>Column 1</a:t>
            </a:r>
          </a:p>
        </p:txBody>
      </p:sp>
      <p:sp>
        <p:nvSpPr>
          <p:cNvPr id="11" name="TextBox 10"/>
          <p:cNvSpPr txBox="1"/>
          <p:nvPr/>
        </p:nvSpPr>
        <p:spPr>
          <a:xfrm>
            <a:off x="1153122" y="3571413"/>
            <a:ext cx="7704433" cy="3749040"/>
          </a:xfrm>
          <a:prstGeom prst="rect">
            <a:avLst/>
          </a:prstGeom>
          <a:noFill/>
          <a:effectLst/>
        </p:spPr>
        <p:txBody>
          <a:bodyPr rtlCol="0" wrap="square">
            <a:spAutoFit/>
          </a:bodyPr>
          <a:lstStyle/>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diam suscipit gravida. Pellentesque venenatis tempus eros, sit amet blandit mi ullamcorper quis. Quisque eu lorem id sapien venenatis cursus eu in magna. </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Phasellus sodales, enim in pharetra tincidunt, lorem elit viverra nulla, a pharetra nibh felis et massa. Phasellus id diam leo. Class aptent taciti sociosqu ad litora torquent per conubia nostra, per inceptos himenaeos.  </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Mauris nisi ante, vehicula imperdiet dignissim at, hendrerit vel mauris. Vivamus et risus ut sem bibendum sollicitudin. Proin egestas ultrices enim eu vehicula. </a:t>
            </a:r>
          </a:p>
        </p:txBody>
      </p:sp>
      <p:pic>
        <p:nvPicPr>
          <p:cNvPr descr="slide9_divider.png" id="7" name="Picture 6"/>
          <p:cNvPicPr>
            <a:picLocks noChangeAspect="1"/>
          </p:cNvPicPr>
          <p:nvPr/>
        </p:nvPicPr>
        <p:blipFill>
          <a:blip r:embed="rId2"/>
          <a:stretch>
            <a:fillRect/>
          </a:stretch>
        </p:blipFill>
        <p:spPr>
          <a:xfrm>
            <a:off x="9021762" y="2736750"/>
            <a:ext cx="123825" cy="5000625"/>
          </a:xfrm>
          <a:prstGeom prst="rect">
            <a:avLst/>
          </a:prstGeom>
        </p:spPr>
      </p:pic>
      <p:sp>
        <p:nvSpPr>
          <p:cNvPr id="12" name="Text Placeholder 7"/>
          <p:cNvSpPr txBox="1"/>
          <p:nvPr/>
        </p:nvSpPr>
        <p:spPr>
          <a:xfrm>
            <a:off x="9289603" y="3060980"/>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Column 2</a:t>
            </a:r>
          </a:p>
        </p:txBody>
      </p:sp>
      <p:sp>
        <p:nvSpPr>
          <p:cNvPr id="13" name="TextBox 12"/>
          <p:cNvSpPr txBox="1"/>
          <p:nvPr/>
        </p:nvSpPr>
        <p:spPr>
          <a:xfrm>
            <a:off x="9362035" y="3575539"/>
            <a:ext cx="7704433" cy="3749040"/>
          </a:xfrm>
          <a:prstGeom prst="rect">
            <a:avLst/>
          </a:prstGeom>
          <a:noFill/>
          <a:effectLst/>
        </p:spPr>
        <p:txBody>
          <a:bodyPr rtlCol="0" wrap="square">
            <a:spAutoFit/>
          </a:bodyPr>
          <a:lstStyle/>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diam suscipit gravida. Pellentesque venenatis tempus eros, sit amet blandit mi ullamcorper quis. Quisque eu lorem id sapien venenatis cursus eu in magna. </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Phasellus sodales, enim in pharetra tincidunt, lorem elit viverra nulla, a pharetra nibh felis et massa. Phasellus id diam leo. Class aptent taciti sociosqu ad litora torquent per conubia nostra, per inceptos himenaeos.  </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Mauris nisi ante, vehicula imperdiet dignissim at, hendrerit vel mauris. Vivamus et risus ut sem bibendum sollicitudin. Proin egestas ultrices enim eu vehicula. </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8">
                                            <p:txEl>
                                              <p:pRg end="0" st="0"/>
                                            </p:txEl>
                                          </p:spTgt>
                                        </p:tgtEl>
                                        <p:attrNameLst>
                                          <p:attrName>style.visibility</p:attrName>
                                        </p:attrNameLst>
                                      </p:cBhvr>
                                      <p:to>
                                        <p:strVal val="visible"/>
                                      </p:to>
                                    </p:set>
                                    <p:anim calcmode="lin" valueType="num">
                                      <p:cBhvr>
                                        <p:cTn dur="500" fill="hold" id="7"/>
                                        <p:tgtEl>
                                          <p:spTgt spid="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8">
                                            <p:txEl>
                                              <p:pRg end="0" st="0"/>
                                            </p:txEl>
                                          </p:spTgt>
                                        </p:tgtEl>
                                        <p:attrNameLst>
                                          <p:attrName>ppt_y</p:attrName>
                                        </p:attrNameLst>
                                      </p:cBhvr>
                                      <p:tavLst>
                                        <p:tav tm="0">
                                          <p:val>
                                            <p:strVal val="#ppt_y"/>
                                          </p:val>
                                        </p:tav>
                                        <p:tav tm="100000">
                                          <p:val>
                                            <p:strVal val="#ppt_y"/>
                                          </p:val>
                                        </p:tav>
                                      </p:tavLst>
                                    </p:anim>
                                    <p:anim calcmode="lin" valueType="num">
                                      <p:cBhvr>
                                        <p:cTn dur="500" fill="hold" id="9"/>
                                        <p:tgtEl>
                                          <p:spTgt spid="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8">
                                            <p:txEl>
                                              <p:pRg end="0" st="0"/>
                                            </p:txEl>
                                          </p:spTgt>
                                        </p:tgtEl>
                                      </p:cBhvr>
                                    </p:animEffect>
                                  </p:childTnLst>
                                </p:cTn>
                              </p:par>
                            </p:childTnLst>
                          </p:cTn>
                        </p:par>
                        <p:par>
                          <p:cTn fill="hold" id="12" nodeType="afterGroup">
                            <p:stCondLst>
                              <p:cond delay="500"/>
                            </p:stCondLst>
                            <p:childTnLst>
                              <p:par>
                                <p:cTn fill="hold" id="13" nodeType="afterEffect" presetClass="entr" presetID="10" presetSubtype="0">
                                  <p:stCondLst>
                                    <p:cond delay="0"/>
                                  </p:stCondLst>
                                  <p:childTnLst>
                                    <p:set>
                                      <p:cBhvr>
                                        <p:cTn dur="1" fill="hold" id="14">
                                          <p:stCondLst>
                                            <p:cond delay="0"/>
                                          </p:stCondLst>
                                        </p:cTn>
                                        <p:tgtEl>
                                          <p:spTgt spid="11">
                                            <p:txEl>
                                              <p:pRg end="0" st="0"/>
                                            </p:txEl>
                                          </p:spTgt>
                                        </p:tgtEl>
                                        <p:attrNameLst>
                                          <p:attrName>style.visibility</p:attrName>
                                        </p:attrNameLst>
                                      </p:cBhvr>
                                      <p:to>
                                        <p:strVal val="visible"/>
                                      </p:to>
                                    </p:set>
                                    <p:animEffect filter="fade" transition="in">
                                      <p:cBhvr>
                                        <p:cTn dur="1000" id="15"/>
                                        <p:tgtEl>
                                          <p:spTgt spid="11">
                                            <p:txEl>
                                              <p:pRg end="0" st="0"/>
                                            </p:txEl>
                                          </p:spTgt>
                                        </p:tgtEl>
                                      </p:cBhvr>
                                    </p:animEffect>
                                  </p:childTnLst>
                                </p:cTn>
                              </p:par>
                            </p:childTnLst>
                          </p:cTn>
                        </p:par>
                        <p:par>
                          <p:cTn fill="hold" id="16" nodeType="afterGroup">
                            <p:stCondLst>
                              <p:cond delay="1500"/>
                            </p:stCondLst>
                            <p:childTnLst>
                              <p:par>
                                <p:cTn fill="hold" id="17" nodeType="afterEffect" presetClass="entr" presetID="10" presetSubtype="0">
                                  <p:stCondLst>
                                    <p:cond delay="0"/>
                                  </p:stCondLst>
                                  <p:childTnLst>
                                    <p:set>
                                      <p:cBhvr>
                                        <p:cTn dur="1" fill="hold" id="18">
                                          <p:stCondLst>
                                            <p:cond delay="0"/>
                                          </p:stCondLst>
                                        </p:cTn>
                                        <p:tgtEl>
                                          <p:spTgt spid="11">
                                            <p:txEl>
                                              <p:pRg end="2" st="2"/>
                                            </p:txEl>
                                          </p:spTgt>
                                        </p:tgtEl>
                                        <p:attrNameLst>
                                          <p:attrName>style.visibility</p:attrName>
                                        </p:attrNameLst>
                                      </p:cBhvr>
                                      <p:to>
                                        <p:strVal val="visible"/>
                                      </p:to>
                                    </p:set>
                                    <p:animEffect filter="fade" transition="in">
                                      <p:cBhvr>
                                        <p:cTn dur="1000" id="19"/>
                                        <p:tgtEl>
                                          <p:spTgt spid="11">
                                            <p:txEl>
                                              <p:pRg end="2" st="2"/>
                                            </p:txEl>
                                          </p:spTgt>
                                        </p:tgtEl>
                                      </p:cBhvr>
                                    </p:animEffect>
                                  </p:childTnLst>
                                </p:cTn>
                              </p:par>
                            </p:childTnLst>
                          </p:cTn>
                        </p:par>
                        <p:par>
                          <p:cTn fill="hold" id="20" nodeType="afterGroup">
                            <p:stCondLst>
                              <p:cond delay="2500"/>
                            </p:stCondLst>
                            <p:childTnLst>
                              <p:par>
                                <p:cTn fill="hold" id="21" nodeType="afterEffect" presetClass="entr" presetID="10" presetSubtype="0">
                                  <p:stCondLst>
                                    <p:cond delay="0"/>
                                  </p:stCondLst>
                                  <p:childTnLst>
                                    <p:set>
                                      <p:cBhvr>
                                        <p:cTn dur="1" fill="hold" id="22">
                                          <p:stCondLst>
                                            <p:cond delay="0"/>
                                          </p:stCondLst>
                                        </p:cTn>
                                        <p:tgtEl>
                                          <p:spTgt spid="11">
                                            <p:txEl>
                                              <p:pRg end="4" st="4"/>
                                            </p:txEl>
                                          </p:spTgt>
                                        </p:tgtEl>
                                        <p:attrNameLst>
                                          <p:attrName>style.visibility</p:attrName>
                                        </p:attrNameLst>
                                      </p:cBhvr>
                                      <p:to>
                                        <p:strVal val="visible"/>
                                      </p:to>
                                    </p:set>
                                    <p:animEffect filter="fade" transition="in">
                                      <p:cBhvr>
                                        <p:cTn dur="1000" id="23"/>
                                        <p:tgtEl>
                                          <p:spTgt spid="11">
                                            <p:txEl>
                                              <p:pRg end="4" st="4"/>
                                            </p:txEl>
                                          </p:spTgt>
                                        </p:tgtEl>
                                      </p:cBhvr>
                                    </p:animEffect>
                                  </p:childTnLst>
                                </p:cTn>
                              </p:par>
                            </p:childTnLst>
                          </p:cTn>
                        </p:par>
                        <p:par>
                          <p:cTn fill="hold" id="24" nodeType="afterGroup">
                            <p:stCondLst>
                              <p:cond delay="3500"/>
                            </p:stCondLst>
                            <p:childTnLst>
                              <p:par>
                                <p:cTn fill="hold" id="25" nodeType="afterEffect" presetClass="entr" presetID="18" presetSubtype="12">
                                  <p:stCondLst>
                                    <p:cond delay="0"/>
                                  </p:stCondLst>
                                  <p:childTnLst>
                                    <p:set>
                                      <p:cBhvr>
                                        <p:cTn dur="1" fill="hold" id="26">
                                          <p:stCondLst>
                                            <p:cond delay="0"/>
                                          </p:stCondLst>
                                        </p:cTn>
                                        <p:tgtEl>
                                          <p:spTgt spid="7"/>
                                        </p:tgtEl>
                                        <p:attrNameLst>
                                          <p:attrName>style.visibility</p:attrName>
                                        </p:attrNameLst>
                                      </p:cBhvr>
                                      <p:to>
                                        <p:strVal val="visible"/>
                                      </p:to>
                                    </p:set>
                                    <p:animEffect filter="strips(downLeft)" transition="in">
                                      <p:cBhvr>
                                        <p:cTn dur="500" id="27"/>
                                        <p:tgtEl>
                                          <p:spTgt spid="7"/>
                                        </p:tgtEl>
                                      </p:cBhvr>
                                    </p:animEffect>
                                  </p:childTnLst>
                                </p:cTn>
                              </p:par>
                            </p:childTnLst>
                          </p:cTn>
                        </p:par>
                        <p:par>
                          <p:cTn fill="hold" id="28" nodeType="afterGroup">
                            <p:stCondLst>
                              <p:cond delay="4000"/>
                            </p:stCondLst>
                            <p:childTnLst>
                              <p:par>
                                <p:cTn fill="hold" grpId="0" id="29" nodeType="afterEffect" presetClass="entr" presetID="41" presetSubtype="0">
                                  <p:stCondLst>
                                    <p:cond delay="0"/>
                                  </p:stCondLst>
                                  <p:iterate type="lt">
                                    <p:tmPct val="10000"/>
                                  </p:iterate>
                                  <p:childTnLst>
                                    <p:set>
                                      <p:cBhvr>
                                        <p:cTn dur="1" fill="hold" id="30">
                                          <p:stCondLst>
                                            <p:cond delay="0"/>
                                          </p:stCondLst>
                                        </p:cTn>
                                        <p:tgtEl>
                                          <p:spTgt spid="12"/>
                                        </p:tgtEl>
                                        <p:attrNameLst>
                                          <p:attrName>style.visibility</p:attrName>
                                        </p:attrNameLst>
                                      </p:cBhvr>
                                      <p:to>
                                        <p:strVal val="visible"/>
                                      </p:to>
                                    </p:set>
                                    <p:anim calcmode="lin" valueType="num">
                                      <p:cBhvr>
                                        <p:cTn dur="500" fill="hold" id="31"/>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12"/>
                                        </p:tgtEl>
                                        <p:attrNameLst>
                                          <p:attrName>ppt_y</p:attrName>
                                        </p:attrNameLst>
                                      </p:cBhvr>
                                      <p:tavLst>
                                        <p:tav tm="0">
                                          <p:val>
                                            <p:strVal val="#ppt_y"/>
                                          </p:val>
                                        </p:tav>
                                        <p:tav tm="100000">
                                          <p:val>
                                            <p:strVal val="#ppt_y"/>
                                          </p:val>
                                        </p:tav>
                                      </p:tavLst>
                                    </p:anim>
                                    <p:anim calcmode="lin" valueType="num">
                                      <p:cBhvr>
                                        <p:cTn dur="500" fill="hold" id="33"/>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12"/>
                                        </p:tgtEl>
                                      </p:cBhvr>
                                    </p:animEffect>
                                  </p:childTnLst>
                                </p:cTn>
                              </p:par>
                            </p:childTnLst>
                          </p:cTn>
                        </p:par>
                        <p:par>
                          <p:cTn fill="hold" id="36" nodeType="afterGroup">
                            <p:stCondLst>
                              <p:cond delay="4500"/>
                            </p:stCondLst>
                            <p:childTnLst>
                              <p:par>
                                <p:cTn fill="hold" id="37" nodeType="afterEffect" presetClass="entr" presetID="10" presetSubtype="0">
                                  <p:stCondLst>
                                    <p:cond delay="0"/>
                                  </p:stCondLst>
                                  <p:childTnLst>
                                    <p:set>
                                      <p:cBhvr>
                                        <p:cTn dur="1" fill="hold" id="38">
                                          <p:stCondLst>
                                            <p:cond delay="0"/>
                                          </p:stCondLst>
                                        </p:cTn>
                                        <p:tgtEl>
                                          <p:spTgt spid="13">
                                            <p:txEl>
                                              <p:pRg end="0" st="0"/>
                                            </p:txEl>
                                          </p:spTgt>
                                        </p:tgtEl>
                                        <p:attrNameLst>
                                          <p:attrName>style.visibility</p:attrName>
                                        </p:attrNameLst>
                                      </p:cBhvr>
                                      <p:to>
                                        <p:strVal val="visible"/>
                                      </p:to>
                                    </p:set>
                                    <p:animEffect filter="fade" transition="in">
                                      <p:cBhvr>
                                        <p:cTn dur="1000" id="39"/>
                                        <p:tgtEl>
                                          <p:spTgt spid="13">
                                            <p:txEl>
                                              <p:pRg end="0" st="0"/>
                                            </p:txEl>
                                          </p:spTgt>
                                        </p:tgtEl>
                                      </p:cBhvr>
                                    </p:animEffect>
                                  </p:childTnLst>
                                </p:cTn>
                              </p:par>
                            </p:childTnLst>
                          </p:cTn>
                        </p:par>
                        <p:par>
                          <p:cTn fill="hold" id="40" nodeType="afterGroup">
                            <p:stCondLst>
                              <p:cond delay="5500"/>
                            </p:stCondLst>
                            <p:childTnLst>
                              <p:par>
                                <p:cTn fill="hold" id="41" nodeType="afterEffect" presetClass="entr" presetID="10" presetSubtype="0">
                                  <p:stCondLst>
                                    <p:cond delay="0"/>
                                  </p:stCondLst>
                                  <p:childTnLst>
                                    <p:set>
                                      <p:cBhvr>
                                        <p:cTn dur="1" fill="hold" id="42">
                                          <p:stCondLst>
                                            <p:cond delay="0"/>
                                          </p:stCondLst>
                                        </p:cTn>
                                        <p:tgtEl>
                                          <p:spTgt spid="13">
                                            <p:txEl>
                                              <p:pRg end="2" st="2"/>
                                            </p:txEl>
                                          </p:spTgt>
                                        </p:tgtEl>
                                        <p:attrNameLst>
                                          <p:attrName>style.visibility</p:attrName>
                                        </p:attrNameLst>
                                      </p:cBhvr>
                                      <p:to>
                                        <p:strVal val="visible"/>
                                      </p:to>
                                    </p:set>
                                    <p:animEffect filter="fade" transition="in">
                                      <p:cBhvr>
                                        <p:cTn dur="1000" id="43"/>
                                        <p:tgtEl>
                                          <p:spTgt spid="13">
                                            <p:txEl>
                                              <p:pRg end="2" st="2"/>
                                            </p:txEl>
                                          </p:spTgt>
                                        </p:tgtEl>
                                      </p:cBhvr>
                                    </p:animEffect>
                                  </p:childTnLst>
                                </p:cTn>
                              </p:par>
                            </p:childTnLst>
                          </p:cTn>
                        </p:par>
                        <p:par>
                          <p:cTn fill="hold" id="44" nodeType="afterGroup">
                            <p:stCondLst>
                              <p:cond delay="6500"/>
                            </p:stCondLst>
                            <p:childTnLst>
                              <p:par>
                                <p:cTn fill="hold" id="45" nodeType="afterEffect" presetClass="entr" presetID="10" presetSubtype="0">
                                  <p:stCondLst>
                                    <p:cond delay="0"/>
                                  </p:stCondLst>
                                  <p:childTnLst>
                                    <p:set>
                                      <p:cBhvr>
                                        <p:cTn dur="1" fill="hold" id="46">
                                          <p:stCondLst>
                                            <p:cond delay="0"/>
                                          </p:stCondLst>
                                        </p:cTn>
                                        <p:tgtEl>
                                          <p:spTgt spid="13">
                                            <p:txEl>
                                              <p:pRg end="4" st="4"/>
                                            </p:txEl>
                                          </p:spTgt>
                                        </p:tgtEl>
                                        <p:attrNameLst>
                                          <p:attrName>style.visibility</p:attrName>
                                        </p:attrNameLst>
                                      </p:cBhvr>
                                      <p:to>
                                        <p:strVal val="visible"/>
                                      </p:to>
                                    </p:set>
                                    <p:animEffect filter="fade" transition="in">
                                      <p:cBhvr>
                                        <p:cTn dur="1000" id="47"/>
                                        <p:tgtEl>
                                          <p:spTgt spid="13">
                                            <p:txEl>
                                              <p:pRg end="4" st="4"/>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8"/>
      <p:bldP grpId="0" spid="1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QUESTION AND ANSWER SESSION</a:t>
            </a:r>
          </a:p>
        </p:txBody>
      </p:sp>
      <p:sp>
        <p:nvSpPr>
          <p:cNvPr id="3" name="Text Placeholder 2"/>
          <p:cNvSpPr>
            <a:spLocks noGrp="1"/>
          </p:cNvSpPr>
          <p:nvPr>
            <p:ph idx="11" sz="quarter" type="body"/>
          </p:nvPr>
        </p:nvSpPr>
        <p:spPr/>
        <p:txBody>
          <a:bodyPr/>
          <a:lstStyle/>
          <a:p>
            <a:r>
              <a:rPr lang="en-SG" smtClean="0"/>
              <a:t>YOU ARE NOW FREE TO ASK ANY QUESTIONS</a:t>
            </a:r>
          </a:p>
        </p:txBody>
      </p:sp>
      <p:sp>
        <p:nvSpPr>
          <p:cNvPr id="5" name="TextBox 4"/>
          <p:cNvSpPr txBox="1"/>
          <p:nvPr/>
        </p:nvSpPr>
        <p:spPr>
          <a:xfrm>
            <a:off x="7489403" y="4064967"/>
            <a:ext cx="5256584" cy="1554480"/>
          </a:xfrm>
          <a:prstGeom prst="rect">
            <a:avLst/>
          </a:prstGeom>
          <a:noFill/>
        </p:spPr>
        <p:txBody>
          <a:bodyPr rtlCol="0" wrap="square">
            <a:spAutoFit/>
          </a:bodyPr>
          <a:lstStyle/>
          <a:p>
            <a:r>
              <a:rPr lang="en-US" smtClean="0" sz="9600">
                <a:solidFill>
                  <a:srgbClr val="404040"/>
                </a:solidFill>
                <a:latin typeface="+mj-lt"/>
              </a:rPr>
              <a:t>Q &amp; A</a:t>
            </a:r>
          </a:p>
        </p:txBody>
      </p:sp>
      <p:sp>
        <p:nvSpPr>
          <p:cNvPr id="6" name="TextBox 5"/>
          <p:cNvSpPr txBox="1"/>
          <p:nvPr/>
        </p:nvSpPr>
        <p:spPr>
          <a:xfrm>
            <a:off x="6985346" y="8097415"/>
            <a:ext cx="4032448" cy="381000"/>
          </a:xfrm>
          <a:prstGeom prst="rect">
            <a:avLst/>
          </a:prstGeom>
          <a:noFill/>
          <a:effectLst>
            <a:outerShdw algn="tl" dir="2700000" dist="38100" rotWithShape="0">
              <a:schemeClr val="bg1">
                <a:alpha val="40000"/>
              </a:schemeClr>
            </a:outerShdw>
          </a:effectLst>
        </p:spPr>
        <p:txBody>
          <a:bodyPr rtlCol="0" wrap="square">
            <a:spAutoFit/>
          </a:bodyPr>
          <a:lstStyle/>
          <a:p>
            <a:pPr algn="ctr"/>
            <a:r>
              <a:rPr lang="en-SG" smtClean="0" sz="1900">
                <a:solidFill>
                  <a:srgbClr val="646464"/>
                </a:solidFill>
                <a:latin charset="0" pitchFamily="34" typeface="Calibri"/>
                <a:cs charset="0" pitchFamily="34" typeface="Calibri"/>
              </a:rPr>
              <a:t>QUESTION AND ANSWER SESSION</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5" presetSubtype="0">
                                  <p:stCondLst>
                                    <p:cond delay="0"/>
                                  </p:stCondLst>
                                  <p:iterate type="lt">
                                    <p:tmPct val="10000"/>
                                  </p:iterate>
                                  <p:childTnLst>
                                    <p:set>
                                      <p:cBhvr>
                                        <p:cTn dur="1" fill="hold" id="6">
                                          <p:stCondLst>
                                            <p:cond delay="0"/>
                                          </p:stCondLst>
                                        </p:cTn>
                                        <p:tgtEl>
                                          <p:spTgt spid="5"/>
                                        </p:tgtEl>
                                        <p:attrNameLst>
                                          <p:attrName>style.visibility</p:attrName>
                                        </p:attrNameLst>
                                      </p:cBhvr>
                                      <p:to>
                                        <p:strVal val="visible"/>
                                      </p:to>
                                    </p:set>
                                    <p:animEffect filter="fade" transition="in">
                                      <p:cBhvr>
                                        <p:cTn dur="2000" id="7"/>
                                        <p:tgtEl>
                                          <p:spTgt spid="5"/>
                                        </p:tgtEl>
                                      </p:cBhvr>
                                    </p:animEffect>
                                    <p:anim calcmode="lin" valueType="num">
                                      <p:cBhvr>
                                        <p:cTn dur="2000" fill="hold" id="8"/>
                                        <p:tgtEl>
                                          <p:spTgt spid="5"/>
                                        </p:tgtEl>
                                        <p:attrNameLst>
                                          <p:attrName>ppt_w</p:attrName>
                                        </p:attrNameLst>
                                      </p:cBhvr>
                                      <p:tavLst>
                                        <p:tav fmla="#ppt_w*sin(2.5*pi*$)" tm="0">
                                          <p:val>
                                            <p:fltVal val="0"/>
                                          </p:val>
                                        </p:tav>
                                        <p:tav tm="100000">
                                          <p:val>
                                            <p:fltVal val="1"/>
                                          </p:val>
                                        </p:tav>
                                      </p:tavLst>
                                    </p:anim>
                                    <p:anim calcmode="lin" valueType="num">
                                      <p:cBhvr>
                                        <p:cTn dur="2000" fill="hold" id="9"/>
                                        <p:tgtEl>
                                          <p:spTgt spid="5"/>
                                        </p:tgtEl>
                                        <p:attrNameLst>
                                          <p:attrName>ppt_h</p:attrName>
                                        </p:attrNameLst>
                                      </p:cBhvr>
                                      <p:tavLst>
                                        <p:tav tm="0">
                                          <p:val>
                                            <p:strVal val="#ppt_h"/>
                                          </p:val>
                                        </p:tav>
                                        <p:tav tm="100000">
                                          <p:val>
                                            <p:strVal val="#ppt_h"/>
                                          </p:val>
                                        </p:tav>
                                      </p:tavLst>
                                    </p:anim>
                                  </p:childTnLst>
                                </p:cTn>
                              </p:par>
                            </p:childTnLst>
                          </p:cTn>
                        </p:par>
                        <p:par>
                          <p:cTn fill="hold" id="10" nodeType="afterGroup">
                            <p:stCondLst>
                              <p:cond delay="2000"/>
                            </p:stCondLst>
                            <p:childTnLst>
                              <p:par>
                                <p:cTn fill="hold" grpId="0" id="11" nodeType="afterEffect" presetClass="entr" presetID="10"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CONTACT US</a:t>
            </a:r>
          </a:p>
        </p:txBody>
      </p:sp>
      <p:sp>
        <p:nvSpPr>
          <p:cNvPr id="3" name="Text Placeholder 2"/>
          <p:cNvSpPr>
            <a:spLocks noGrp="1"/>
          </p:cNvSpPr>
          <p:nvPr>
            <p:ph idx="11" sz="quarter" type="body"/>
          </p:nvPr>
        </p:nvSpPr>
        <p:spPr/>
        <p:txBody>
          <a:bodyPr/>
          <a:lstStyle/>
          <a:p>
            <a:r>
              <a:rPr lang="en-SG" smtClean="0"/>
              <a:t>WAYS TO GET HOLD OF US</a:t>
            </a:r>
          </a:p>
        </p:txBody>
      </p:sp>
      <p:sp>
        <p:nvSpPr>
          <p:cNvPr id="8" name="Text Placeholder 7"/>
          <p:cNvSpPr>
            <a:spLocks noGrp="1"/>
          </p:cNvSpPr>
          <p:nvPr>
            <p:ph idx="4294967295" sz="quarter" type="body"/>
          </p:nvPr>
        </p:nvSpPr>
        <p:spPr>
          <a:xfrm>
            <a:off x="11521428" y="2841203"/>
            <a:ext cx="5040983" cy="647700"/>
          </a:xfrm>
          <a:effectLst/>
        </p:spPr>
        <p:txBody>
          <a:bodyPr>
            <a:noAutofit/>
          </a:bodyPr>
          <a:lstStyle/>
          <a:p>
            <a:pPr>
              <a:buNone/>
            </a:pPr>
            <a:r>
              <a:rPr lang="en-US" smtClean="0" sz="3600">
                <a:solidFill>
                  <a:srgbClr val="2195B3"/>
                </a:solidFill>
                <a:effectLst>
                  <a:outerShdw algn="tl" dir="2700000" dist="25400" rotWithShape="0">
                    <a:schemeClr val="bg1">
                      <a:alpha val="40000"/>
                    </a:schemeClr>
                  </a:outerShdw>
                </a:effectLst>
                <a:latin typeface="+mj-lt"/>
              </a:rPr>
              <a:t>OUR DETAILS</a:t>
            </a:r>
          </a:p>
        </p:txBody>
      </p:sp>
      <p:pic>
        <p:nvPicPr>
          <p:cNvPr descr="slide5_divider.png" id="9" name="Picture 8"/>
          <p:cNvPicPr>
            <a:picLocks noChangeAspect="1"/>
          </p:cNvPicPr>
          <p:nvPr/>
        </p:nvPicPr>
        <p:blipFill>
          <a:blip r:embed="rId2"/>
          <a:stretch>
            <a:fillRect/>
          </a:stretch>
        </p:blipFill>
        <p:spPr>
          <a:xfrm>
            <a:off x="11017795" y="2840831"/>
            <a:ext cx="95250" cy="5038725"/>
          </a:xfrm>
          <a:prstGeom prst="rect">
            <a:avLst/>
          </a:prstGeom>
        </p:spPr>
      </p:pic>
      <p:pic>
        <p:nvPicPr>
          <p:cNvPr descr="slide12_map.png" id="7" name="Picture 6"/>
          <p:cNvPicPr>
            <a:picLocks noChangeAspect="1"/>
          </p:cNvPicPr>
          <p:nvPr/>
        </p:nvPicPr>
        <p:blipFill>
          <a:blip r:embed="rId3"/>
          <a:stretch>
            <a:fillRect/>
          </a:stretch>
        </p:blipFill>
        <p:spPr>
          <a:xfrm>
            <a:off x="1008683" y="2336775"/>
            <a:ext cx="9429750" cy="5953125"/>
          </a:xfrm>
          <a:prstGeom prst="rect">
            <a:avLst/>
          </a:prstGeom>
        </p:spPr>
      </p:pic>
      <p:pic>
        <p:nvPicPr>
          <p:cNvPr descr="slide12_address.png" id="10" name="Picture 9"/>
          <p:cNvPicPr>
            <a:picLocks noChangeAspect="1"/>
          </p:cNvPicPr>
          <p:nvPr/>
        </p:nvPicPr>
        <p:blipFill>
          <a:blip r:embed="rId4"/>
          <a:stretch>
            <a:fillRect/>
          </a:stretch>
        </p:blipFill>
        <p:spPr>
          <a:xfrm>
            <a:off x="11665867" y="3632919"/>
            <a:ext cx="419100" cy="419100"/>
          </a:xfrm>
          <a:prstGeom prst="rect">
            <a:avLst/>
          </a:prstGeom>
        </p:spPr>
      </p:pic>
      <p:pic>
        <p:nvPicPr>
          <p:cNvPr descr="slide12_email.png" id="12" name="Picture 11"/>
          <p:cNvPicPr>
            <a:picLocks noChangeAspect="1"/>
          </p:cNvPicPr>
          <p:nvPr/>
        </p:nvPicPr>
        <p:blipFill>
          <a:blip r:embed="rId5"/>
          <a:stretch>
            <a:fillRect/>
          </a:stretch>
        </p:blipFill>
        <p:spPr>
          <a:xfrm>
            <a:off x="11665867" y="5334049"/>
            <a:ext cx="419100" cy="419100"/>
          </a:xfrm>
          <a:prstGeom prst="rect">
            <a:avLst/>
          </a:prstGeom>
        </p:spPr>
      </p:pic>
      <p:pic>
        <p:nvPicPr>
          <p:cNvPr descr="slide12_facebook.png" id="13" name="Picture 12"/>
          <p:cNvPicPr>
            <a:picLocks noChangeAspect="1"/>
          </p:cNvPicPr>
          <p:nvPr/>
        </p:nvPicPr>
        <p:blipFill>
          <a:blip r:embed="rId6"/>
          <a:stretch>
            <a:fillRect/>
          </a:stretch>
        </p:blipFill>
        <p:spPr>
          <a:xfrm>
            <a:off x="11665867" y="6833269"/>
            <a:ext cx="400050" cy="390525"/>
          </a:xfrm>
          <a:prstGeom prst="rect">
            <a:avLst/>
          </a:prstGeom>
        </p:spPr>
      </p:pic>
      <p:pic>
        <p:nvPicPr>
          <p:cNvPr descr="slide12_phone.png" id="14" name="Picture 13"/>
          <p:cNvPicPr>
            <a:picLocks noChangeAspect="1"/>
          </p:cNvPicPr>
          <p:nvPr/>
        </p:nvPicPr>
        <p:blipFill>
          <a:blip r:embed="rId7"/>
          <a:stretch>
            <a:fillRect/>
          </a:stretch>
        </p:blipFill>
        <p:spPr>
          <a:xfrm>
            <a:off x="11665867" y="4829993"/>
            <a:ext cx="419100" cy="419100"/>
          </a:xfrm>
          <a:prstGeom prst="rect">
            <a:avLst/>
          </a:prstGeom>
        </p:spPr>
      </p:pic>
      <p:pic>
        <p:nvPicPr>
          <p:cNvPr descr="slide12_twitter.png" id="15" name="Picture 14"/>
          <p:cNvPicPr>
            <a:picLocks noChangeAspect="1"/>
          </p:cNvPicPr>
          <p:nvPr/>
        </p:nvPicPr>
        <p:blipFill>
          <a:blip r:embed="rId8"/>
          <a:stretch>
            <a:fillRect/>
          </a:stretch>
        </p:blipFill>
        <p:spPr>
          <a:xfrm>
            <a:off x="11665867" y="7337325"/>
            <a:ext cx="390525" cy="400050"/>
          </a:xfrm>
          <a:prstGeom prst="rect">
            <a:avLst/>
          </a:prstGeom>
        </p:spPr>
      </p:pic>
      <p:pic>
        <p:nvPicPr>
          <p:cNvPr descr="slide12_website.png" id="16" name="Picture 15"/>
          <p:cNvPicPr>
            <a:picLocks noChangeAspect="1"/>
          </p:cNvPicPr>
          <p:nvPr/>
        </p:nvPicPr>
        <p:blipFill>
          <a:blip r:embed="rId9"/>
          <a:stretch>
            <a:fillRect/>
          </a:stretch>
        </p:blipFill>
        <p:spPr>
          <a:xfrm>
            <a:off x="11665867" y="5825157"/>
            <a:ext cx="419100" cy="419100"/>
          </a:xfrm>
          <a:prstGeom prst="rect">
            <a:avLst/>
          </a:prstGeom>
        </p:spPr>
      </p:pic>
      <p:sp>
        <p:nvSpPr>
          <p:cNvPr id="17" name="Text Placeholder 7"/>
          <p:cNvSpPr txBox="1"/>
          <p:nvPr/>
        </p:nvSpPr>
        <p:spPr>
          <a:xfrm>
            <a:off x="12098338" y="3560911"/>
            <a:ext cx="5040983" cy="1440160"/>
          </a:xfrm>
          <a:prstGeom prst="rect">
            <a:avLst/>
          </a:prstGeom>
          <a:effectLst>
            <a:outerShdw algn="t" dir="5400000" dist="25400" rotWithShape="0">
              <a:schemeClr val="bg1">
                <a:alpha val="40000"/>
              </a:schemeClr>
            </a:outerShdw>
          </a:effectLst>
        </p:spPr>
        <p:txBody>
          <a:bodyPr bIns="91458" lIns="182917" rIns="182917" rtlCol="0" tIns="91458" vert="horz">
            <a:normAutofit/>
          </a:bodyPr>
          <a:lstStyle/>
          <a:p>
            <a:pPr indent="-685937" lvl="0" marL="685937">
              <a:spcBef>
                <a:spcPct val="20000"/>
              </a:spcBef>
            </a:pPr>
            <a:r>
              <a:rPr lang="en-US" smtClean="0" sz="1900">
                <a:solidFill>
                  <a:srgbClr val="818181"/>
                </a:solidFill>
                <a:latin charset="0" pitchFamily="34" typeface="Calibri"/>
                <a:cs charset="0" pitchFamily="34" typeface="Calibri"/>
              </a:rPr>
              <a:t>24 Lorem ipsum dolor sit amet</a:t>
            </a:r>
          </a:p>
          <a:p>
            <a:pPr indent="-685937" lvl="0" marL="685937">
              <a:spcBef>
                <a:spcPct val="20000"/>
              </a:spcBef>
            </a:pPr>
            <a:r>
              <a:rPr lang="en-US" smtClean="0" sz="1900">
                <a:solidFill>
                  <a:srgbClr val="818181"/>
                </a:solidFill>
                <a:latin charset="0" pitchFamily="34" typeface="Calibri"/>
                <a:cs charset="0" pitchFamily="34" typeface="Calibri"/>
              </a:rPr>
              <a:t>consectetur, 265 Maecenas </a:t>
            </a:r>
          </a:p>
          <a:p>
            <a:pPr indent="-685937" lvl="0" marL="685937">
              <a:spcBef>
                <a:spcPct val="20000"/>
              </a:spcBef>
            </a:pPr>
            <a:r>
              <a:rPr lang="en-US" smtClean="0" sz="1900">
                <a:solidFill>
                  <a:srgbClr val="818181"/>
                </a:solidFill>
                <a:latin charset="0" pitchFamily="34" typeface="Calibri"/>
                <a:cs charset="0" pitchFamily="34" typeface="Calibri"/>
              </a:rPr>
              <a:t>suscipit gravida</a:t>
            </a:r>
          </a:p>
        </p:txBody>
      </p:sp>
      <p:sp>
        <p:nvSpPr>
          <p:cNvPr id="18" name="Text Placeholder 7"/>
          <p:cNvSpPr txBox="1"/>
          <p:nvPr/>
        </p:nvSpPr>
        <p:spPr>
          <a:xfrm>
            <a:off x="12098338" y="4785047"/>
            <a:ext cx="5040983" cy="504056"/>
          </a:xfrm>
          <a:prstGeom prst="rect">
            <a:avLst/>
          </a:prstGeom>
          <a:effectLst>
            <a:outerShdw algn="t" dir="5400000" dist="25400" rotWithShape="0">
              <a:schemeClr val="bg1">
                <a:alpha val="40000"/>
              </a:schemeClr>
            </a:outerShdw>
          </a:effectLst>
        </p:spPr>
        <p:txBody>
          <a:bodyPr bIns="91458" lIns="182917" rIns="182917" rtlCol="0" tIns="91458" vert="horz">
            <a:noAutofit/>
          </a:bodyPr>
          <a:lstStyle/>
          <a:p>
            <a:pPr indent="-685937" lvl="0" marL="685937">
              <a:spcBef>
                <a:spcPct val="20000"/>
              </a:spcBef>
            </a:pPr>
            <a:r>
              <a:rPr lang="en-US" smtClean="0" sz="1900">
                <a:solidFill>
                  <a:srgbClr val="818181"/>
                </a:solidFill>
                <a:latin charset="0" pitchFamily="34" typeface="Calibri"/>
                <a:cs charset="0" pitchFamily="34" typeface="Calibri"/>
              </a:rPr>
              <a:t>123 456 789</a:t>
            </a:r>
          </a:p>
        </p:txBody>
      </p:sp>
      <p:sp>
        <p:nvSpPr>
          <p:cNvPr id="19" name="Text Placeholder 7"/>
          <p:cNvSpPr txBox="1"/>
          <p:nvPr/>
        </p:nvSpPr>
        <p:spPr>
          <a:xfrm>
            <a:off x="12098338" y="5289103"/>
            <a:ext cx="5040983" cy="504056"/>
          </a:xfrm>
          <a:prstGeom prst="rect">
            <a:avLst/>
          </a:prstGeom>
          <a:effectLst>
            <a:outerShdw algn="t" dir="5400000" dist="25400" rotWithShape="0">
              <a:schemeClr val="bg1">
                <a:alpha val="40000"/>
              </a:schemeClr>
            </a:outerShdw>
          </a:effectLst>
        </p:spPr>
        <p:txBody>
          <a:bodyPr bIns="91458" lIns="182917" rIns="182917" rtlCol="0" tIns="91458" vert="horz">
            <a:noAutofit/>
          </a:bodyPr>
          <a:lstStyle/>
          <a:p>
            <a:pPr indent="-685937" lvl="0" marL="685937">
              <a:spcBef>
                <a:spcPct val="20000"/>
              </a:spcBef>
            </a:pPr>
            <a:r>
              <a:rPr lang="en-US" smtClean="0" sz="1900">
                <a:solidFill>
                  <a:srgbClr val="2195B3"/>
                </a:solidFill>
                <a:latin charset="0" pitchFamily="34" typeface="Calibri"/>
                <a:cs charset="0" pitchFamily="34" typeface="Calibri"/>
              </a:rPr>
              <a:t>ourname@domain.com</a:t>
            </a:r>
          </a:p>
        </p:txBody>
      </p:sp>
      <p:sp>
        <p:nvSpPr>
          <p:cNvPr id="20" name="Text Placeholder 7"/>
          <p:cNvSpPr txBox="1"/>
          <p:nvPr/>
        </p:nvSpPr>
        <p:spPr>
          <a:xfrm>
            <a:off x="12098338" y="5793159"/>
            <a:ext cx="5040983" cy="504056"/>
          </a:xfrm>
          <a:prstGeom prst="rect">
            <a:avLst/>
          </a:prstGeom>
          <a:effectLst>
            <a:outerShdw algn="t" dir="5400000" dist="25400" rotWithShape="0">
              <a:schemeClr val="bg1">
                <a:alpha val="40000"/>
              </a:schemeClr>
            </a:outerShdw>
          </a:effectLst>
        </p:spPr>
        <p:txBody>
          <a:bodyPr bIns="91458" lIns="182917" rIns="182917" rtlCol="0" tIns="91458" vert="horz">
            <a:noAutofit/>
          </a:bodyPr>
          <a:lstStyle/>
          <a:p>
            <a:pPr indent="-685937" lvl="0" marL="685937">
              <a:spcBef>
                <a:spcPct val="20000"/>
              </a:spcBef>
            </a:pPr>
            <a:r>
              <a:rPr lang="en-US" smtClean="0" sz="1900">
                <a:solidFill>
                  <a:srgbClr val="818181"/>
                </a:solidFill>
                <a:latin charset="0" pitchFamily="34" typeface="Calibri"/>
                <a:cs charset="0" pitchFamily="34" typeface="Calibri"/>
              </a:rPr>
              <a:t>http://www.ourname.com</a:t>
            </a:r>
          </a:p>
        </p:txBody>
      </p:sp>
      <p:sp>
        <p:nvSpPr>
          <p:cNvPr id="21" name="Text Placeholder 7"/>
          <p:cNvSpPr txBox="1"/>
          <p:nvPr/>
        </p:nvSpPr>
        <p:spPr>
          <a:xfrm>
            <a:off x="12097915" y="6801271"/>
            <a:ext cx="5040983" cy="504056"/>
          </a:xfrm>
          <a:prstGeom prst="rect">
            <a:avLst/>
          </a:prstGeom>
          <a:effectLst>
            <a:outerShdw algn="t" dir="5400000" dist="25400" rotWithShape="0">
              <a:schemeClr val="bg1">
                <a:alpha val="40000"/>
              </a:schemeClr>
            </a:outerShdw>
          </a:effectLst>
        </p:spPr>
        <p:txBody>
          <a:bodyPr bIns="91458" lIns="182917" rIns="182917" rtlCol="0" tIns="91458" vert="horz">
            <a:noAutofit/>
          </a:bodyPr>
          <a:lstStyle/>
          <a:p>
            <a:pPr indent="-685937" lvl="0" marL="685937">
              <a:spcBef>
                <a:spcPct val="20000"/>
              </a:spcBef>
            </a:pPr>
            <a:r>
              <a:rPr lang="en-US" smtClean="0" sz="1900">
                <a:solidFill>
                  <a:srgbClr val="818181"/>
                </a:solidFill>
                <a:latin charset="0" pitchFamily="34" typeface="Calibri"/>
                <a:cs charset="0" pitchFamily="34" typeface="Calibri"/>
              </a:rPr>
              <a:t>Facebook.com/ourname</a:t>
            </a:r>
          </a:p>
        </p:txBody>
      </p:sp>
      <p:sp>
        <p:nvSpPr>
          <p:cNvPr id="22" name="Text Placeholder 7"/>
          <p:cNvSpPr txBox="1"/>
          <p:nvPr/>
        </p:nvSpPr>
        <p:spPr>
          <a:xfrm>
            <a:off x="12097915" y="7305327"/>
            <a:ext cx="5040983" cy="504056"/>
          </a:xfrm>
          <a:prstGeom prst="rect">
            <a:avLst/>
          </a:prstGeom>
          <a:effectLst>
            <a:outerShdw algn="t" dir="5400000" dist="25400" rotWithShape="0">
              <a:schemeClr val="bg1">
                <a:alpha val="40000"/>
              </a:schemeClr>
            </a:outerShdw>
          </a:effectLst>
        </p:spPr>
        <p:txBody>
          <a:bodyPr bIns="91458" lIns="182917" rIns="182917" rtlCol="0" tIns="91458" vert="horz">
            <a:noAutofit/>
          </a:bodyPr>
          <a:lstStyle/>
          <a:p>
            <a:pPr indent="-685937" lvl="0" marL="685937">
              <a:spcBef>
                <a:spcPct val="20000"/>
              </a:spcBef>
            </a:pPr>
            <a:r>
              <a:rPr lang="en-US" smtClean="0" sz="1900">
                <a:solidFill>
                  <a:srgbClr val="818181"/>
                </a:solidFill>
                <a:latin charset="0" pitchFamily="34" typeface="Calibri"/>
                <a:cs charset="0" pitchFamily="34" typeface="Calibri"/>
              </a:rPr>
              <a:t>Twitter.com/ourname</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1000" id="7"/>
                                        <p:tgtEl>
                                          <p:spTgt spid="7"/>
                                        </p:tgtEl>
                                      </p:cBhvr>
                                    </p:animEffect>
                                    <p:anim calcmode="lin" valueType="num">
                                      <p:cBhvr>
                                        <p:cTn dur="1000" fill="hold" id="8"/>
                                        <p:tgtEl>
                                          <p:spTgt spid="7"/>
                                        </p:tgtEl>
                                        <p:attrNameLst>
                                          <p:attrName>ppt_x</p:attrName>
                                        </p:attrNameLst>
                                      </p:cBhvr>
                                      <p:tavLst>
                                        <p:tav tm="0">
                                          <p:val>
                                            <p:strVal val="#ppt_x"/>
                                          </p:val>
                                        </p:tav>
                                        <p:tav tm="100000">
                                          <p:val>
                                            <p:strVal val="#ppt_x"/>
                                          </p:val>
                                        </p:tav>
                                      </p:tavLst>
                                    </p:anim>
                                    <p:anim calcmode="lin" valueType="num">
                                      <p:cBhvr>
                                        <p:cTn dur="1000" fill="hold" id="9"/>
                                        <p:tgtEl>
                                          <p:spTgt spid="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8" presetSubtype="12">
                                  <p:stCondLst>
                                    <p:cond delay="0"/>
                                  </p:stCondLst>
                                  <p:childTnLst>
                                    <p:set>
                                      <p:cBhvr>
                                        <p:cTn dur="1" fill="hold" id="12">
                                          <p:stCondLst>
                                            <p:cond delay="0"/>
                                          </p:stCondLst>
                                        </p:cTn>
                                        <p:tgtEl>
                                          <p:spTgt spid="9"/>
                                        </p:tgtEl>
                                        <p:attrNameLst>
                                          <p:attrName>style.visibility</p:attrName>
                                        </p:attrNameLst>
                                      </p:cBhvr>
                                      <p:to>
                                        <p:strVal val="visible"/>
                                      </p:to>
                                    </p:set>
                                    <p:animEffect filter="strips(downLeft)" transition="in">
                                      <p:cBhvr>
                                        <p:cTn dur="500" id="13"/>
                                        <p:tgtEl>
                                          <p:spTgt spid="9"/>
                                        </p:tgtEl>
                                      </p:cBhvr>
                                    </p:animEffect>
                                  </p:childTnLst>
                                </p:cTn>
                              </p:par>
                            </p:childTnLst>
                          </p:cTn>
                        </p:par>
                        <p:par>
                          <p:cTn fill="hold" id="14" nodeType="afterGroup">
                            <p:stCondLst>
                              <p:cond delay="1500"/>
                            </p:stCondLst>
                            <p:childTnLst>
                              <p:par>
                                <p:cTn fill="hold" grpId="0" id="15" nodeType="afterEffect" presetClass="entr" presetID="41" presetSubtype="0">
                                  <p:stCondLst>
                                    <p:cond delay="0"/>
                                  </p:stCondLst>
                                  <p:iterate type="lt">
                                    <p:tmPct val="10000"/>
                                  </p:iterate>
                                  <p:childTnLst>
                                    <p:set>
                                      <p:cBhvr>
                                        <p:cTn dur="1" fill="hold" id="16">
                                          <p:stCondLst>
                                            <p:cond delay="0"/>
                                          </p:stCondLst>
                                        </p:cTn>
                                        <p:tgtEl>
                                          <p:spTgt spid="8">
                                            <p:txEl>
                                              <p:pRg end="0" st="0"/>
                                            </p:txEl>
                                          </p:spTgt>
                                        </p:tgtEl>
                                        <p:attrNameLst>
                                          <p:attrName>style.visibility</p:attrName>
                                        </p:attrNameLst>
                                      </p:cBhvr>
                                      <p:to>
                                        <p:strVal val="visible"/>
                                      </p:to>
                                    </p:set>
                                    <p:anim calcmode="lin" valueType="num">
                                      <p:cBhvr>
                                        <p:cTn dur="500" fill="hold" id="17"/>
                                        <p:tgtEl>
                                          <p:spTgt spid="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8"/>
                                        <p:tgtEl>
                                          <p:spTgt spid="8">
                                            <p:txEl>
                                              <p:pRg end="0" st="0"/>
                                            </p:txEl>
                                          </p:spTgt>
                                        </p:tgtEl>
                                        <p:attrNameLst>
                                          <p:attrName>ppt_y</p:attrName>
                                        </p:attrNameLst>
                                      </p:cBhvr>
                                      <p:tavLst>
                                        <p:tav tm="0">
                                          <p:val>
                                            <p:strVal val="#ppt_y"/>
                                          </p:val>
                                        </p:tav>
                                        <p:tav tm="100000">
                                          <p:val>
                                            <p:strVal val="#ppt_y"/>
                                          </p:val>
                                        </p:tav>
                                      </p:tavLst>
                                    </p:anim>
                                    <p:anim calcmode="lin" valueType="num">
                                      <p:cBhvr>
                                        <p:cTn dur="500" fill="hold" id="19"/>
                                        <p:tgtEl>
                                          <p:spTgt spid="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0"/>
                                        <p:tgtEl>
                                          <p:spTgt spid="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1" tmFilter="0,0; .5, 1; 1, 1"/>
                                        <p:tgtEl>
                                          <p:spTgt spid="8">
                                            <p:txEl>
                                              <p:pRg end="0" st="0"/>
                                            </p:txEl>
                                          </p:spTgt>
                                        </p:tgtEl>
                                      </p:cBhvr>
                                    </p:animEffect>
                                  </p:childTnLst>
                                </p:cTn>
                              </p:par>
                            </p:childTnLst>
                          </p:cTn>
                        </p:par>
                        <p:par>
                          <p:cTn fill="hold" id="22" nodeType="afterGroup">
                            <p:stCondLst>
                              <p:cond delay="2000"/>
                            </p:stCondLst>
                            <p:childTnLst>
                              <p:par>
                                <p:cTn decel="100000" fill="hold" id="23" nodeType="afterEffect" presetClass="entr" presetID="49" presetSubtype="0">
                                  <p:stCondLst>
                                    <p:cond delay="0"/>
                                  </p:stCondLst>
                                  <p:childTnLst>
                                    <p:set>
                                      <p:cBhvr>
                                        <p:cTn dur="1" fill="hold" id="24">
                                          <p:stCondLst>
                                            <p:cond delay="0"/>
                                          </p:stCondLst>
                                        </p:cTn>
                                        <p:tgtEl>
                                          <p:spTgt spid="10"/>
                                        </p:tgtEl>
                                        <p:attrNameLst>
                                          <p:attrName>style.visibility</p:attrName>
                                        </p:attrNameLst>
                                      </p:cBhvr>
                                      <p:to>
                                        <p:strVal val="visible"/>
                                      </p:to>
                                    </p:set>
                                    <p:anim calcmode="lin" valueType="num">
                                      <p:cBhvr>
                                        <p:cTn dur="500" fill="hold" id="25"/>
                                        <p:tgtEl>
                                          <p:spTgt spid="10"/>
                                        </p:tgtEl>
                                        <p:attrNameLst>
                                          <p:attrName>ppt_w</p:attrName>
                                        </p:attrNameLst>
                                      </p:cBhvr>
                                      <p:tavLst>
                                        <p:tav tm="0">
                                          <p:val>
                                            <p:fltVal val="0"/>
                                          </p:val>
                                        </p:tav>
                                        <p:tav tm="100000">
                                          <p:val>
                                            <p:strVal val="#ppt_w"/>
                                          </p:val>
                                        </p:tav>
                                      </p:tavLst>
                                    </p:anim>
                                    <p:anim calcmode="lin" valueType="num">
                                      <p:cBhvr>
                                        <p:cTn dur="500" fill="hold" id="26"/>
                                        <p:tgtEl>
                                          <p:spTgt spid="10"/>
                                        </p:tgtEl>
                                        <p:attrNameLst>
                                          <p:attrName>ppt_h</p:attrName>
                                        </p:attrNameLst>
                                      </p:cBhvr>
                                      <p:tavLst>
                                        <p:tav tm="0">
                                          <p:val>
                                            <p:fltVal val="0"/>
                                          </p:val>
                                        </p:tav>
                                        <p:tav tm="100000">
                                          <p:val>
                                            <p:strVal val="#ppt_h"/>
                                          </p:val>
                                        </p:tav>
                                      </p:tavLst>
                                    </p:anim>
                                    <p:anim calcmode="lin" valueType="num">
                                      <p:cBhvr>
                                        <p:cTn dur="500" fill="hold" id="27"/>
                                        <p:tgtEl>
                                          <p:spTgt spid="10"/>
                                        </p:tgtEl>
                                        <p:attrNameLst>
                                          <p:attrName>style.rotation</p:attrName>
                                        </p:attrNameLst>
                                      </p:cBhvr>
                                      <p:tavLst>
                                        <p:tav tm="0">
                                          <p:val>
                                            <p:fltVal val="360"/>
                                          </p:val>
                                        </p:tav>
                                        <p:tav tm="100000">
                                          <p:val>
                                            <p:fltVal val="0"/>
                                          </p:val>
                                        </p:tav>
                                      </p:tavLst>
                                    </p:anim>
                                    <p:animEffect filter="fade" transition="in">
                                      <p:cBhvr>
                                        <p:cTn dur="500" id="28"/>
                                        <p:tgtEl>
                                          <p:spTgt spid="10"/>
                                        </p:tgtEl>
                                      </p:cBhvr>
                                    </p:animEffect>
                                  </p:childTnLst>
                                </p:cTn>
                              </p:par>
                              <p:par>
                                <p:cTn decel="100000" fill="hold" grpId="0" id="29" nodeType="withEffect" presetClass="entr" presetID="49" presetSubtype="0">
                                  <p:stCondLst>
                                    <p:cond delay="0"/>
                                  </p:stCondLst>
                                  <p:childTnLst>
                                    <p:set>
                                      <p:cBhvr>
                                        <p:cTn dur="1" fill="hold" id="30">
                                          <p:stCondLst>
                                            <p:cond delay="0"/>
                                          </p:stCondLst>
                                        </p:cTn>
                                        <p:tgtEl>
                                          <p:spTgt spid="17"/>
                                        </p:tgtEl>
                                        <p:attrNameLst>
                                          <p:attrName>style.visibility</p:attrName>
                                        </p:attrNameLst>
                                      </p:cBhvr>
                                      <p:to>
                                        <p:strVal val="visible"/>
                                      </p:to>
                                    </p:set>
                                    <p:anim calcmode="lin" valueType="num">
                                      <p:cBhvr>
                                        <p:cTn dur="500" fill="hold" id="31"/>
                                        <p:tgtEl>
                                          <p:spTgt spid="17"/>
                                        </p:tgtEl>
                                        <p:attrNameLst>
                                          <p:attrName>ppt_w</p:attrName>
                                        </p:attrNameLst>
                                      </p:cBhvr>
                                      <p:tavLst>
                                        <p:tav tm="0">
                                          <p:val>
                                            <p:fltVal val="0"/>
                                          </p:val>
                                        </p:tav>
                                        <p:tav tm="100000">
                                          <p:val>
                                            <p:strVal val="#ppt_w"/>
                                          </p:val>
                                        </p:tav>
                                      </p:tavLst>
                                    </p:anim>
                                    <p:anim calcmode="lin" valueType="num">
                                      <p:cBhvr>
                                        <p:cTn dur="500" fill="hold" id="32"/>
                                        <p:tgtEl>
                                          <p:spTgt spid="17"/>
                                        </p:tgtEl>
                                        <p:attrNameLst>
                                          <p:attrName>ppt_h</p:attrName>
                                        </p:attrNameLst>
                                      </p:cBhvr>
                                      <p:tavLst>
                                        <p:tav tm="0">
                                          <p:val>
                                            <p:fltVal val="0"/>
                                          </p:val>
                                        </p:tav>
                                        <p:tav tm="100000">
                                          <p:val>
                                            <p:strVal val="#ppt_h"/>
                                          </p:val>
                                        </p:tav>
                                      </p:tavLst>
                                    </p:anim>
                                    <p:anim calcmode="lin" valueType="num">
                                      <p:cBhvr>
                                        <p:cTn dur="500" fill="hold" id="33"/>
                                        <p:tgtEl>
                                          <p:spTgt spid="17"/>
                                        </p:tgtEl>
                                        <p:attrNameLst>
                                          <p:attrName>style.rotation</p:attrName>
                                        </p:attrNameLst>
                                      </p:cBhvr>
                                      <p:tavLst>
                                        <p:tav tm="0">
                                          <p:val>
                                            <p:fltVal val="360"/>
                                          </p:val>
                                        </p:tav>
                                        <p:tav tm="100000">
                                          <p:val>
                                            <p:fltVal val="0"/>
                                          </p:val>
                                        </p:tav>
                                      </p:tavLst>
                                    </p:anim>
                                    <p:animEffect filter="fade" transition="in">
                                      <p:cBhvr>
                                        <p:cTn dur="500" id="34"/>
                                        <p:tgtEl>
                                          <p:spTgt spid="17"/>
                                        </p:tgtEl>
                                      </p:cBhvr>
                                    </p:animEffect>
                                  </p:childTnLst>
                                </p:cTn>
                              </p:par>
                            </p:childTnLst>
                          </p:cTn>
                        </p:par>
                        <p:par>
                          <p:cTn fill="hold" id="35" nodeType="afterGroup">
                            <p:stCondLst>
                              <p:cond delay="2500"/>
                            </p:stCondLst>
                            <p:childTnLst>
                              <p:par>
                                <p:cTn decel="100000" fill="hold" grpId="0" id="36" nodeType="afterEffect" presetClass="entr" presetID="49" presetSubtype="0">
                                  <p:stCondLst>
                                    <p:cond delay="0"/>
                                  </p:stCondLst>
                                  <p:childTnLst>
                                    <p:set>
                                      <p:cBhvr>
                                        <p:cTn dur="1" fill="hold" id="37">
                                          <p:stCondLst>
                                            <p:cond delay="0"/>
                                          </p:stCondLst>
                                        </p:cTn>
                                        <p:tgtEl>
                                          <p:spTgt spid="18"/>
                                        </p:tgtEl>
                                        <p:attrNameLst>
                                          <p:attrName>style.visibility</p:attrName>
                                        </p:attrNameLst>
                                      </p:cBhvr>
                                      <p:to>
                                        <p:strVal val="visible"/>
                                      </p:to>
                                    </p:set>
                                    <p:anim calcmode="lin" valueType="num">
                                      <p:cBhvr>
                                        <p:cTn dur="500" fill="hold" id="38"/>
                                        <p:tgtEl>
                                          <p:spTgt spid="18"/>
                                        </p:tgtEl>
                                        <p:attrNameLst>
                                          <p:attrName>ppt_w</p:attrName>
                                        </p:attrNameLst>
                                      </p:cBhvr>
                                      <p:tavLst>
                                        <p:tav tm="0">
                                          <p:val>
                                            <p:fltVal val="0"/>
                                          </p:val>
                                        </p:tav>
                                        <p:tav tm="100000">
                                          <p:val>
                                            <p:strVal val="#ppt_w"/>
                                          </p:val>
                                        </p:tav>
                                      </p:tavLst>
                                    </p:anim>
                                    <p:anim calcmode="lin" valueType="num">
                                      <p:cBhvr>
                                        <p:cTn dur="500" fill="hold" id="39"/>
                                        <p:tgtEl>
                                          <p:spTgt spid="18"/>
                                        </p:tgtEl>
                                        <p:attrNameLst>
                                          <p:attrName>ppt_h</p:attrName>
                                        </p:attrNameLst>
                                      </p:cBhvr>
                                      <p:tavLst>
                                        <p:tav tm="0">
                                          <p:val>
                                            <p:fltVal val="0"/>
                                          </p:val>
                                        </p:tav>
                                        <p:tav tm="100000">
                                          <p:val>
                                            <p:strVal val="#ppt_h"/>
                                          </p:val>
                                        </p:tav>
                                      </p:tavLst>
                                    </p:anim>
                                    <p:anim calcmode="lin" valueType="num">
                                      <p:cBhvr>
                                        <p:cTn dur="500" fill="hold" id="40"/>
                                        <p:tgtEl>
                                          <p:spTgt spid="18"/>
                                        </p:tgtEl>
                                        <p:attrNameLst>
                                          <p:attrName>style.rotation</p:attrName>
                                        </p:attrNameLst>
                                      </p:cBhvr>
                                      <p:tavLst>
                                        <p:tav tm="0">
                                          <p:val>
                                            <p:fltVal val="360"/>
                                          </p:val>
                                        </p:tav>
                                        <p:tav tm="100000">
                                          <p:val>
                                            <p:fltVal val="0"/>
                                          </p:val>
                                        </p:tav>
                                      </p:tavLst>
                                    </p:anim>
                                    <p:animEffect filter="fade" transition="in">
                                      <p:cBhvr>
                                        <p:cTn dur="500" id="41"/>
                                        <p:tgtEl>
                                          <p:spTgt spid="18"/>
                                        </p:tgtEl>
                                      </p:cBhvr>
                                    </p:animEffect>
                                  </p:childTnLst>
                                </p:cTn>
                              </p:par>
                              <p:par>
                                <p:cTn decel="100000" fill="hold" id="42" nodeType="withEffect" presetClass="entr" presetID="49" presetSubtype="0">
                                  <p:stCondLst>
                                    <p:cond delay="0"/>
                                  </p:stCondLst>
                                  <p:childTnLst>
                                    <p:set>
                                      <p:cBhvr>
                                        <p:cTn dur="1" fill="hold" id="43">
                                          <p:stCondLst>
                                            <p:cond delay="0"/>
                                          </p:stCondLst>
                                        </p:cTn>
                                        <p:tgtEl>
                                          <p:spTgt spid="14"/>
                                        </p:tgtEl>
                                        <p:attrNameLst>
                                          <p:attrName>style.visibility</p:attrName>
                                        </p:attrNameLst>
                                      </p:cBhvr>
                                      <p:to>
                                        <p:strVal val="visible"/>
                                      </p:to>
                                    </p:set>
                                    <p:anim calcmode="lin" valueType="num">
                                      <p:cBhvr>
                                        <p:cTn dur="500" fill="hold" id="44"/>
                                        <p:tgtEl>
                                          <p:spTgt spid="14"/>
                                        </p:tgtEl>
                                        <p:attrNameLst>
                                          <p:attrName>ppt_w</p:attrName>
                                        </p:attrNameLst>
                                      </p:cBhvr>
                                      <p:tavLst>
                                        <p:tav tm="0">
                                          <p:val>
                                            <p:fltVal val="0"/>
                                          </p:val>
                                        </p:tav>
                                        <p:tav tm="100000">
                                          <p:val>
                                            <p:strVal val="#ppt_w"/>
                                          </p:val>
                                        </p:tav>
                                      </p:tavLst>
                                    </p:anim>
                                    <p:anim calcmode="lin" valueType="num">
                                      <p:cBhvr>
                                        <p:cTn dur="500" fill="hold" id="45"/>
                                        <p:tgtEl>
                                          <p:spTgt spid="14"/>
                                        </p:tgtEl>
                                        <p:attrNameLst>
                                          <p:attrName>ppt_h</p:attrName>
                                        </p:attrNameLst>
                                      </p:cBhvr>
                                      <p:tavLst>
                                        <p:tav tm="0">
                                          <p:val>
                                            <p:fltVal val="0"/>
                                          </p:val>
                                        </p:tav>
                                        <p:tav tm="100000">
                                          <p:val>
                                            <p:strVal val="#ppt_h"/>
                                          </p:val>
                                        </p:tav>
                                      </p:tavLst>
                                    </p:anim>
                                    <p:anim calcmode="lin" valueType="num">
                                      <p:cBhvr>
                                        <p:cTn dur="500" fill="hold" id="46"/>
                                        <p:tgtEl>
                                          <p:spTgt spid="14"/>
                                        </p:tgtEl>
                                        <p:attrNameLst>
                                          <p:attrName>style.rotation</p:attrName>
                                        </p:attrNameLst>
                                      </p:cBhvr>
                                      <p:tavLst>
                                        <p:tav tm="0">
                                          <p:val>
                                            <p:fltVal val="360"/>
                                          </p:val>
                                        </p:tav>
                                        <p:tav tm="100000">
                                          <p:val>
                                            <p:fltVal val="0"/>
                                          </p:val>
                                        </p:tav>
                                      </p:tavLst>
                                    </p:anim>
                                    <p:animEffect filter="fade" transition="in">
                                      <p:cBhvr>
                                        <p:cTn dur="500" id="47"/>
                                        <p:tgtEl>
                                          <p:spTgt spid="14"/>
                                        </p:tgtEl>
                                      </p:cBhvr>
                                    </p:animEffect>
                                  </p:childTnLst>
                                </p:cTn>
                              </p:par>
                            </p:childTnLst>
                          </p:cTn>
                        </p:par>
                        <p:par>
                          <p:cTn fill="hold" id="48" nodeType="afterGroup">
                            <p:stCondLst>
                              <p:cond delay="3000"/>
                            </p:stCondLst>
                            <p:childTnLst>
                              <p:par>
                                <p:cTn decel="100000" fill="hold" grpId="0" id="49" nodeType="afterEffect" presetClass="entr" presetID="49" presetSubtype="0">
                                  <p:stCondLst>
                                    <p:cond delay="0"/>
                                  </p:stCondLst>
                                  <p:childTnLst>
                                    <p:set>
                                      <p:cBhvr>
                                        <p:cTn dur="1" fill="hold" id="50">
                                          <p:stCondLst>
                                            <p:cond delay="0"/>
                                          </p:stCondLst>
                                        </p:cTn>
                                        <p:tgtEl>
                                          <p:spTgt spid="19"/>
                                        </p:tgtEl>
                                        <p:attrNameLst>
                                          <p:attrName>style.visibility</p:attrName>
                                        </p:attrNameLst>
                                      </p:cBhvr>
                                      <p:to>
                                        <p:strVal val="visible"/>
                                      </p:to>
                                    </p:set>
                                    <p:anim calcmode="lin" valueType="num">
                                      <p:cBhvr>
                                        <p:cTn dur="500" fill="hold" id="51"/>
                                        <p:tgtEl>
                                          <p:spTgt spid="19"/>
                                        </p:tgtEl>
                                        <p:attrNameLst>
                                          <p:attrName>ppt_w</p:attrName>
                                        </p:attrNameLst>
                                      </p:cBhvr>
                                      <p:tavLst>
                                        <p:tav tm="0">
                                          <p:val>
                                            <p:fltVal val="0"/>
                                          </p:val>
                                        </p:tav>
                                        <p:tav tm="100000">
                                          <p:val>
                                            <p:strVal val="#ppt_w"/>
                                          </p:val>
                                        </p:tav>
                                      </p:tavLst>
                                    </p:anim>
                                    <p:anim calcmode="lin" valueType="num">
                                      <p:cBhvr>
                                        <p:cTn dur="500" fill="hold" id="52"/>
                                        <p:tgtEl>
                                          <p:spTgt spid="19"/>
                                        </p:tgtEl>
                                        <p:attrNameLst>
                                          <p:attrName>ppt_h</p:attrName>
                                        </p:attrNameLst>
                                      </p:cBhvr>
                                      <p:tavLst>
                                        <p:tav tm="0">
                                          <p:val>
                                            <p:fltVal val="0"/>
                                          </p:val>
                                        </p:tav>
                                        <p:tav tm="100000">
                                          <p:val>
                                            <p:strVal val="#ppt_h"/>
                                          </p:val>
                                        </p:tav>
                                      </p:tavLst>
                                    </p:anim>
                                    <p:anim calcmode="lin" valueType="num">
                                      <p:cBhvr>
                                        <p:cTn dur="500" fill="hold" id="53"/>
                                        <p:tgtEl>
                                          <p:spTgt spid="19"/>
                                        </p:tgtEl>
                                        <p:attrNameLst>
                                          <p:attrName>style.rotation</p:attrName>
                                        </p:attrNameLst>
                                      </p:cBhvr>
                                      <p:tavLst>
                                        <p:tav tm="0">
                                          <p:val>
                                            <p:fltVal val="360"/>
                                          </p:val>
                                        </p:tav>
                                        <p:tav tm="100000">
                                          <p:val>
                                            <p:fltVal val="0"/>
                                          </p:val>
                                        </p:tav>
                                      </p:tavLst>
                                    </p:anim>
                                    <p:animEffect filter="fade" transition="in">
                                      <p:cBhvr>
                                        <p:cTn dur="500" id="54"/>
                                        <p:tgtEl>
                                          <p:spTgt spid="19"/>
                                        </p:tgtEl>
                                      </p:cBhvr>
                                    </p:animEffect>
                                  </p:childTnLst>
                                </p:cTn>
                              </p:par>
                              <p:par>
                                <p:cTn decel="100000" fill="hold" id="55" nodeType="withEffect" presetClass="entr" presetID="49" presetSubtype="0">
                                  <p:stCondLst>
                                    <p:cond delay="0"/>
                                  </p:stCondLst>
                                  <p:childTnLst>
                                    <p:set>
                                      <p:cBhvr>
                                        <p:cTn dur="1" fill="hold" id="56">
                                          <p:stCondLst>
                                            <p:cond delay="0"/>
                                          </p:stCondLst>
                                        </p:cTn>
                                        <p:tgtEl>
                                          <p:spTgt spid="12"/>
                                        </p:tgtEl>
                                        <p:attrNameLst>
                                          <p:attrName>style.visibility</p:attrName>
                                        </p:attrNameLst>
                                      </p:cBhvr>
                                      <p:to>
                                        <p:strVal val="visible"/>
                                      </p:to>
                                    </p:set>
                                    <p:anim calcmode="lin" valueType="num">
                                      <p:cBhvr>
                                        <p:cTn dur="500" fill="hold" id="57"/>
                                        <p:tgtEl>
                                          <p:spTgt spid="12"/>
                                        </p:tgtEl>
                                        <p:attrNameLst>
                                          <p:attrName>ppt_w</p:attrName>
                                        </p:attrNameLst>
                                      </p:cBhvr>
                                      <p:tavLst>
                                        <p:tav tm="0">
                                          <p:val>
                                            <p:fltVal val="0"/>
                                          </p:val>
                                        </p:tav>
                                        <p:tav tm="100000">
                                          <p:val>
                                            <p:strVal val="#ppt_w"/>
                                          </p:val>
                                        </p:tav>
                                      </p:tavLst>
                                    </p:anim>
                                    <p:anim calcmode="lin" valueType="num">
                                      <p:cBhvr>
                                        <p:cTn dur="500" fill="hold" id="58"/>
                                        <p:tgtEl>
                                          <p:spTgt spid="12"/>
                                        </p:tgtEl>
                                        <p:attrNameLst>
                                          <p:attrName>ppt_h</p:attrName>
                                        </p:attrNameLst>
                                      </p:cBhvr>
                                      <p:tavLst>
                                        <p:tav tm="0">
                                          <p:val>
                                            <p:fltVal val="0"/>
                                          </p:val>
                                        </p:tav>
                                        <p:tav tm="100000">
                                          <p:val>
                                            <p:strVal val="#ppt_h"/>
                                          </p:val>
                                        </p:tav>
                                      </p:tavLst>
                                    </p:anim>
                                    <p:anim calcmode="lin" valueType="num">
                                      <p:cBhvr>
                                        <p:cTn dur="500" fill="hold" id="59"/>
                                        <p:tgtEl>
                                          <p:spTgt spid="12"/>
                                        </p:tgtEl>
                                        <p:attrNameLst>
                                          <p:attrName>style.rotation</p:attrName>
                                        </p:attrNameLst>
                                      </p:cBhvr>
                                      <p:tavLst>
                                        <p:tav tm="0">
                                          <p:val>
                                            <p:fltVal val="360"/>
                                          </p:val>
                                        </p:tav>
                                        <p:tav tm="100000">
                                          <p:val>
                                            <p:fltVal val="0"/>
                                          </p:val>
                                        </p:tav>
                                      </p:tavLst>
                                    </p:anim>
                                    <p:animEffect filter="fade" transition="in">
                                      <p:cBhvr>
                                        <p:cTn dur="500" id="60"/>
                                        <p:tgtEl>
                                          <p:spTgt spid="12"/>
                                        </p:tgtEl>
                                      </p:cBhvr>
                                    </p:animEffect>
                                  </p:childTnLst>
                                </p:cTn>
                              </p:par>
                            </p:childTnLst>
                          </p:cTn>
                        </p:par>
                        <p:par>
                          <p:cTn fill="hold" id="61" nodeType="afterGroup">
                            <p:stCondLst>
                              <p:cond delay="3500"/>
                            </p:stCondLst>
                            <p:childTnLst>
                              <p:par>
                                <p:cTn decel="100000" fill="hold" grpId="0" id="62" nodeType="afterEffect" presetClass="entr" presetID="49" presetSubtype="0">
                                  <p:stCondLst>
                                    <p:cond delay="0"/>
                                  </p:stCondLst>
                                  <p:childTnLst>
                                    <p:set>
                                      <p:cBhvr>
                                        <p:cTn dur="1" fill="hold" id="63">
                                          <p:stCondLst>
                                            <p:cond delay="0"/>
                                          </p:stCondLst>
                                        </p:cTn>
                                        <p:tgtEl>
                                          <p:spTgt spid="20"/>
                                        </p:tgtEl>
                                        <p:attrNameLst>
                                          <p:attrName>style.visibility</p:attrName>
                                        </p:attrNameLst>
                                      </p:cBhvr>
                                      <p:to>
                                        <p:strVal val="visible"/>
                                      </p:to>
                                    </p:set>
                                    <p:anim calcmode="lin" valueType="num">
                                      <p:cBhvr>
                                        <p:cTn dur="500" fill="hold" id="64"/>
                                        <p:tgtEl>
                                          <p:spTgt spid="20"/>
                                        </p:tgtEl>
                                        <p:attrNameLst>
                                          <p:attrName>ppt_w</p:attrName>
                                        </p:attrNameLst>
                                      </p:cBhvr>
                                      <p:tavLst>
                                        <p:tav tm="0">
                                          <p:val>
                                            <p:fltVal val="0"/>
                                          </p:val>
                                        </p:tav>
                                        <p:tav tm="100000">
                                          <p:val>
                                            <p:strVal val="#ppt_w"/>
                                          </p:val>
                                        </p:tav>
                                      </p:tavLst>
                                    </p:anim>
                                    <p:anim calcmode="lin" valueType="num">
                                      <p:cBhvr>
                                        <p:cTn dur="500" fill="hold" id="65"/>
                                        <p:tgtEl>
                                          <p:spTgt spid="20"/>
                                        </p:tgtEl>
                                        <p:attrNameLst>
                                          <p:attrName>ppt_h</p:attrName>
                                        </p:attrNameLst>
                                      </p:cBhvr>
                                      <p:tavLst>
                                        <p:tav tm="0">
                                          <p:val>
                                            <p:fltVal val="0"/>
                                          </p:val>
                                        </p:tav>
                                        <p:tav tm="100000">
                                          <p:val>
                                            <p:strVal val="#ppt_h"/>
                                          </p:val>
                                        </p:tav>
                                      </p:tavLst>
                                    </p:anim>
                                    <p:anim calcmode="lin" valueType="num">
                                      <p:cBhvr>
                                        <p:cTn dur="500" fill="hold" id="66"/>
                                        <p:tgtEl>
                                          <p:spTgt spid="20"/>
                                        </p:tgtEl>
                                        <p:attrNameLst>
                                          <p:attrName>style.rotation</p:attrName>
                                        </p:attrNameLst>
                                      </p:cBhvr>
                                      <p:tavLst>
                                        <p:tav tm="0">
                                          <p:val>
                                            <p:fltVal val="360"/>
                                          </p:val>
                                        </p:tav>
                                        <p:tav tm="100000">
                                          <p:val>
                                            <p:fltVal val="0"/>
                                          </p:val>
                                        </p:tav>
                                      </p:tavLst>
                                    </p:anim>
                                    <p:animEffect filter="fade" transition="in">
                                      <p:cBhvr>
                                        <p:cTn dur="500" id="67"/>
                                        <p:tgtEl>
                                          <p:spTgt spid="20"/>
                                        </p:tgtEl>
                                      </p:cBhvr>
                                    </p:animEffect>
                                  </p:childTnLst>
                                </p:cTn>
                              </p:par>
                              <p:par>
                                <p:cTn decel="100000" fill="hold" id="68" nodeType="withEffect" presetClass="entr" presetID="49" presetSubtype="0">
                                  <p:stCondLst>
                                    <p:cond delay="0"/>
                                  </p:stCondLst>
                                  <p:childTnLst>
                                    <p:set>
                                      <p:cBhvr>
                                        <p:cTn dur="1" fill="hold" id="69">
                                          <p:stCondLst>
                                            <p:cond delay="0"/>
                                          </p:stCondLst>
                                        </p:cTn>
                                        <p:tgtEl>
                                          <p:spTgt spid="16"/>
                                        </p:tgtEl>
                                        <p:attrNameLst>
                                          <p:attrName>style.visibility</p:attrName>
                                        </p:attrNameLst>
                                      </p:cBhvr>
                                      <p:to>
                                        <p:strVal val="visible"/>
                                      </p:to>
                                    </p:set>
                                    <p:anim calcmode="lin" valueType="num">
                                      <p:cBhvr>
                                        <p:cTn dur="500" fill="hold" id="70"/>
                                        <p:tgtEl>
                                          <p:spTgt spid="16"/>
                                        </p:tgtEl>
                                        <p:attrNameLst>
                                          <p:attrName>ppt_w</p:attrName>
                                        </p:attrNameLst>
                                      </p:cBhvr>
                                      <p:tavLst>
                                        <p:tav tm="0">
                                          <p:val>
                                            <p:fltVal val="0"/>
                                          </p:val>
                                        </p:tav>
                                        <p:tav tm="100000">
                                          <p:val>
                                            <p:strVal val="#ppt_w"/>
                                          </p:val>
                                        </p:tav>
                                      </p:tavLst>
                                    </p:anim>
                                    <p:anim calcmode="lin" valueType="num">
                                      <p:cBhvr>
                                        <p:cTn dur="500" fill="hold" id="71"/>
                                        <p:tgtEl>
                                          <p:spTgt spid="16"/>
                                        </p:tgtEl>
                                        <p:attrNameLst>
                                          <p:attrName>ppt_h</p:attrName>
                                        </p:attrNameLst>
                                      </p:cBhvr>
                                      <p:tavLst>
                                        <p:tav tm="0">
                                          <p:val>
                                            <p:fltVal val="0"/>
                                          </p:val>
                                        </p:tav>
                                        <p:tav tm="100000">
                                          <p:val>
                                            <p:strVal val="#ppt_h"/>
                                          </p:val>
                                        </p:tav>
                                      </p:tavLst>
                                    </p:anim>
                                    <p:anim calcmode="lin" valueType="num">
                                      <p:cBhvr>
                                        <p:cTn dur="500" fill="hold" id="72"/>
                                        <p:tgtEl>
                                          <p:spTgt spid="16"/>
                                        </p:tgtEl>
                                        <p:attrNameLst>
                                          <p:attrName>style.rotation</p:attrName>
                                        </p:attrNameLst>
                                      </p:cBhvr>
                                      <p:tavLst>
                                        <p:tav tm="0">
                                          <p:val>
                                            <p:fltVal val="360"/>
                                          </p:val>
                                        </p:tav>
                                        <p:tav tm="100000">
                                          <p:val>
                                            <p:fltVal val="0"/>
                                          </p:val>
                                        </p:tav>
                                      </p:tavLst>
                                    </p:anim>
                                    <p:animEffect filter="fade" transition="in">
                                      <p:cBhvr>
                                        <p:cTn dur="500" id="73"/>
                                        <p:tgtEl>
                                          <p:spTgt spid="16"/>
                                        </p:tgtEl>
                                      </p:cBhvr>
                                    </p:animEffect>
                                  </p:childTnLst>
                                </p:cTn>
                              </p:par>
                            </p:childTnLst>
                          </p:cTn>
                        </p:par>
                        <p:par>
                          <p:cTn fill="hold" id="74" nodeType="afterGroup">
                            <p:stCondLst>
                              <p:cond delay="4000"/>
                            </p:stCondLst>
                            <p:childTnLst>
                              <p:par>
                                <p:cTn decel="100000" fill="hold" grpId="0" id="75" nodeType="afterEffect" presetClass="entr" presetID="49" presetSubtype="0">
                                  <p:stCondLst>
                                    <p:cond delay="0"/>
                                  </p:stCondLst>
                                  <p:childTnLst>
                                    <p:set>
                                      <p:cBhvr>
                                        <p:cTn dur="1" fill="hold" id="76">
                                          <p:stCondLst>
                                            <p:cond delay="0"/>
                                          </p:stCondLst>
                                        </p:cTn>
                                        <p:tgtEl>
                                          <p:spTgt spid="21"/>
                                        </p:tgtEl>
                                        <p:attrNameLst>
                                          <p:attrName>style.visibility</p:attrName>
                                        </p:attrNameLst>
                                      </p:cBhvr>
                                      <p:to>
                                        <p:strVal val="visible"/>
                                      </p:to>
                                    </p:set>
                                    <p:anim calcmode="lin" valueType="num">
                                      <p:cBhvr>
                                        <p:cTn dur="500" fill="hold" id="77"/>
                                        <p:tgtEl>
                                          <p:spTgt spid="21"/>
                                        </p:tgtEl>
                                        <p:attrNameLst>
                                          <p:attrName>ppt_w</p:attrName>
                                        </p:attrNameLst>
                                      </p:cBhvr>
                                      <p:tavLst>
                                        <p:tav tm="0">
                                          <p:val>
                                            <p:fltVal val="0"/>
                                          </p:val>
                                        </p:tav>
                                        <p:tav tm="100000">
                                          <p:val>
                                            <p:strVal val="#ppt_w"/>
                                          </p:val>
                                        </p:tav>
                                      </p:tavLst>
                                    </p:anim>
                                    <p:anim calcmode="lin" valueType="num">
                                      <p:cBhvr>
                                        <p:cTn dur="500" fill="hold" id="78"/>
                                        <p:tgtEl>
                                          <p:spTgt spid="21"/>
                                        </p:tgtEl>
                                        <p:attrNameLst>
                                          <p:attrName>ppt_h</p:attrName>
                                        </p:attrNameLst>
                                      </p:cBhvr>
                                      <p:tavLst>
                                        <p:tav tm="0">
                                          <p:val>
                                            <p:fltVal val="0"/>
                                          </p:val>
                                        </p:tav>
                                        <p:tav tm="100000">
                                          <p:val>
                                            <p:strVal val="#ppt_h"/>
                                          </p:val>
                                        </p:tav>
                                      </p:tavLst>
                                    </p:anim>
                                    <p:anim calcmode="lin" valueType="num">
                                      <p:cBhvr>
                                        <p:cTn dur="500" fill="hold" id="79"/>
                                        <p:tgtEl>
                                          <p:spTgt spid="21"/>
                                        </p:tgtEl>
                                        <p:attrNameLst>
                                          <p:attrName>style.rotation</p:attrName>
                                        </p:attrNameLst>
                                      </p:cBhvr>
                                      <p:tavLst>
                                        <p:tav tm="0">
                                          <p:val>
                                            <p:fltVal val="360"/>
                                          </p:val>
                                        </p:tav>
                                        <p:tav tm="100000">
                                          <p:val>
                                            <p:fltVal val="0"/>
                                          </p:val>
                                        </p:tav>
                                      </p:tavLst>
                                    </p:anim>
                                    <p:animEffect filter="fade" transition="in">
                                      <p:cBhvr>
                                        <p:cTn dur="500" id="80"/>
                                        <p:tgtEl>
                                          <p:spTgt spid="21"/>
                                        </p:tgtEl>
                                      </p:cBhvr>
                                    </p:animEffect>
                                  </p:childTnLst>
                                </p:cTn>
                              </p:par>
                              <p:par>
                                <p:cTn decel="100000" fill="hold" id="81" nodeType="withEffect" presetClass="entr" presetID="49" presetSubtype="0">
                                  <p:stCondLst>
                                    <p:cond delay="0"/>
                                  </p:stCondLst>
                                  <p:childTnLst>
                                    <p:set>
                                      <p:cBhvr>
                                        <p:cTn dur="1" fill="hold" id="82">
                                          <p:stCondLst>
                                            <p:cond delay="0"/>
                                          </p:stCondLst>
                                        </p:cTn>
                                        <p:tgtEl>
                                          <p:spTgt spid="13"/>
                                        </p:tgtEl>
                                        <p:attrNameLst>
                                          <p:attrName>style.visibility</p:attrName>
                                        </p:attrNameLst>
                                      </p:cBhvr>
                                      <p:to>
                                        <p:strVal val="visible"/>
                                      </p:to>
                                    </p:set>
                                    <p:anim calcmode="lin" valueType="num">
                                      <p:cBhvr>
                                        <p:cTn dur="500" fill="hold" id="83"/>
                                        <p:tgtEl>
                                          <p:spTgt spid="13"/>
                                        </p:tgtEl>
                                        <p:attrNameLst>
                                          <p:attrName>ppt_w</p:attrName>
                                        </p:attrNameLst>
                                      </p:cBhvr>
                                      <p:tavLst>
                                        <p:tav tm="0">
                                          <p:val>
                                            <p:fltVal val="0"/>
                                          </p:val>
                                        </p:tav>
                                        <p:tav tm="100000">
                                          <p:val>
                                            <p:strVal val="#ppt_w"/>
                                          </p:val>
                                        </p:tav>
                                      </p:tavLst>
                                    </p:anim>
                                    <p:anim calcmode="lin" valueType="num">
                                      <p:cBhvr>
                                        <p:cTn dur="500" fill="hold" id="84"/>
                                        <p:tgtEl>
                                          <p:spTgt spid="13"/>
                                        </p:tgtEl>
                                        <p:attrNameLst>
                                          <p:attrName>ppt_h</p:attrName>
                                        </p:attrNameLst>
                                      </p:cBhvr>
                                      <p:tavLst>
                                        <p:tav tm="0">
                                          <p:val>
                                            <p:fltVal val="0"/>
                                          </p:val>
                                        </p:tav>
                                        <p:tav tm="100000">
                                          <p:val>
                                            <p:strVal val="#ppt_h"/>
                                          </p:val>
                                        </p:tav>
                                      </p:tavLst>
                                    </p:anim>
                                    <p:anim calcmode="lin" valueType="num">
                                      <p:cBhvr>
                                        <p:cTn dur="500" fill="hold" id="85"/>
                                        <p:tgtEl>
                                          <p:spTgt spid="13"/>
                                        </p:tgtEl>
                                        <p:attrNameLst>
                                          <p:attrName>style.rotation</p:attrName>
                                        </p:attrNameLst>
                                      </p:cBhvr>
                                      <p:tavLst>
                                        <p:tav tm="0">
                                          <p:val>
                                            <p:fltVal val="360"/>
                                          </p:val>
                                        </p:tav>
                                        <p:tav tm="100000">
                                          <p:val>
                                            <p:fltVal val="0"/>
                                          </p:val>
                                        </p:tav>
                                      </p:tavLst>
                                    </p:anim>
                                    <p:animEffect filter="fade" transition="in">
                                      <p:cBhvr>
                                        <p:cTn dur="500" id="86"/>
                                        <p:tgtEl>
                                          <p:spTgt spid="13"/>
                                        </p:tgtEl>
                                      </p:cBhvr>
                                    </p:animEffect>
                                  </p:childTnLst>
                                </p:cTn>
                              </p:par>
                            </p:childTnLst>
                          </p:cTn>
                        </p:par>
                        <p:par>
                          <p:cTn fill="hold" id="87" nodeType="afterGroup">
                            <p:stCondLst>
                              <p:cond delay="4500"/>
                            </p:stCondLst>
                            <p:childTnLst>
                              <p:par>
                                <p:cTn decel="100000" fill="hold" grpId="0" id="88" nodeType="afterEffect" presetClass="entr" presetID="49" presetSubtype="0">
                                  <p:stCondLst>
                                    <p:cond delay="0"/>
                                  </p:stCondLst>
                                  <p:childTnLst>
                                    <p:set>
                                      <p:cBhvr>
                                        <p:cTn dur="1" fill="hold" id="89">
                                          <p:stCondLst>
                                            <p:cond delay="0"/>
                                          </p:stCondLst>
                                        </p:cTn>
                                        <p:tgtEl>
                                          <p:spTgt spid="22"/>
                                        </p:tgtEl>
                                        <p:attrNameLst>
                                          <p:attrName>style.visibility</p:attrName>
                                        </p:attrNameLst>
                                      </p:cBhvr>
                                      <p:to>
                                        <p:strVal val="visible"/>
                                      </p:to>
                                    </p:set>
                                    <p:anim calcmode="lin" valueType="num">
                                      <p:cBhvr>
                                        <p:cTn dur="500" fill="hold" id="90"/>
                                        <p:tgtEl>
                                          <p:spTgt spid="22"/>
                                        </p:tgtEl>
                                        <p:attrNameLst>
                                          <p:attrName>ppt_w</p:attrName>
                                        </p:attrNameLst>
                                      </p:cBhvr>
                                      <p:tavLst>
                                        <p:tav tm="0">
                                          <p:val>
                                            <p:fltVal val="0"/>
                                          </p:val>
                                        </p:tav>
                                        <p:tav tm="100000">
                                          <p:val>
                                            <p:strVal val="#ppt_w"/>
                                          </p:val>
                                        </p:tav>
                                      </p:tavLst>
                                    </p:anim>
                                    <p:anim calcmode="lin" valueType="num">
                                      <p:cBhvr>
                                        <p:cTn dur="500" fill="hold" id="91"/>
                                        <p:tgtEl>
                                          <p:spTgt spid="22"/>
                                        </p:tgtEl>
                                        <p:attrNameLst>
                                          <p:attrName>ppt_h</p:attrName>
                                        </p:attrNameLst>
                                      </p:cBhvr>
                                      <p:tavLst>
                                        <p:tav tm="0">
                                          <p:val>
                                            <p:fltVal val="0"/>
                                          </p:val>
                                        </p:tav>
                                        <p:tav tm="100000">
                                          <p:val>
                                            <p:strVal val="#ppt_h"/>
                                          </p:val>
                                        </p:tav>
                                      </p:tavLst>
                                    </p:anim>
                                    <p:anim calcmode="lin" valueType="num">
                                      <p:cBhvr>
                                        <p:cTn dur="500" fill="hold" id="92"/>
                                        <p:tgtEl>
                                          <p:spTgt spid="22"/>
                                        </p:tgtEl>
                                        <p:attrNameLst>
                                          <p:attrName>style.rotation</p:attrName>
                                        </p:attrNameLst>
                                      </p:cBhvr>
                                      <p:tavLst>
                                        <p:tav tm="0">
                                          <p:val>
                                            <p:fltVal val="360"/>
                                          </p:val>
                                        </p:tav>
                                        <p:tav tm="100000">
                                          <p:val>
                                            <p:fltVal val="0"/>
                                          </p:val>
                                        </p:tav>
                                      </p:tavLst>
                                    </p:anim>
                                    <p:animEffect filter="fade" transition="in">
                                      <p:cBhvr>
                                        <p:cTn dur="500" id="93"/>
                                        <p:tgtEl>
                                          <p:spTgt spid="22"/>
                                        </p:tgtEl>
                                      </p:cBhvr>
                                    </p:animEffect>
                                  </p:childTnLst>
                                </p:cTn>
                              </p:par>
                              <p:par>
                                <p:cTn decel="100000" fill="hold" id="94" nodeType="withEffect" presetClass="entr" presetID="49" presetSubtype="0">
                                  <p:stCondLst>
                                    <p:cond delay="0"/>
                                  </p:stCondLst>
                                  <p:childTnLst>
                                    <p:set>
                                      <p:cBhvr>
                                        <p:cTn dur="1" fill="hold" id="95">
                                          <p:stCondLst>
                                            <p:cond delay="0"/>
                                          </p:stCondLst>
                                        </p:cTn>
                                        <p:tgtEl>
                                          <p:spTgt spid="15"/>
                                        </p:tgtEl>
                                        <p:attrNameLst>
                                          <p:attrName>style.visibility</p:attrName>
                                        </p:attrNameLst>
                                      </p:cBhvr>
                                      <p:to>
                                        <p:strVal val="visible"/>
                                      </p:to>
                                    </p:set>
                                    <p:anim calcmode="lin" valueType="num">
                                      <p:cBhvr>
                                        <p:cTn dur="500" fill="hold" id="96"/>
                                        <p:tgtEl>
                                          <p:spTgt spid="15"/>
                                        </p:tgtEl>
                                        <p:attrNameLst>
                                          <p:attrName>ppt_w</p:attrName>
                                        </p:attrNameLst>
                                      </p:cBhvr>
                                      <p:tavLst>
                                        <p:tav tm="0">
                                          <p:val>
                                            <p:fltVal val="0"/>
                                          </p:val>
                                        </p:tav>
                                        <p:tav tm="100000">
                                          <p:val>
                                            <p:strVal val="#ppt_w"/>
                                          </p:val>
                                        </p:tav>
                                      </p:tavLst>
                                    </p:anim>
                                    <p:anim calcmode="lin" valueType="num">
                                      <p:cBhvr>
                                        <p:cTn dur="500" fill="hold" id="97"/>
                                        <p:tgtEl>
                                          <p:spTgt spid="15"/>
                                        </p:tgtEl>
                                        <p:attrNameLst>
                                          <p:attrName>ppt_h</p:attrName>
                                        </p:attrNameLst>
                                      </p:cBhvr>
                                      <p:tavLst>
                                        <p:tav tm="0">
                                          <p:val>
                                            <p:fltVal val="0"/>
                                          </p:val>
                                        </p:tav>
                                        <p:tav tm="100000">
                                          <p:val>
                                            <p:strVal val="#ppt_h"/>
                                          </p:val>
                                        </p:tav>
                                      </p:tavLst>
                                    </p:anim>
                                    <p:anim calcmode="lin" valueType="num">
                                      <p:cBhvr>
                                        <p:cTn dur="500" fill="hold" id="98"/>
                                        <p:tgtEl>
                                          <p:spTgt spid="15"/>
                                        </p:tgtEl>
                                        <p:attrNameLst>
                                          <p:attrName>style.rotation</p:attrName>
                                        </p:attrNameLst>
                                      </p:cBhvr>
                                      <p:tavLst>
                                        <p:tav tm="0">
                                          <p:val>
                                            <p:fltVal val="360"/>
                                          </p:val>
                                        </p:tav>
                                        <p:tav tm="100000">
                                          <p:val>
                                            <p:fltVal val="0"/>
                                          </p:val>
                                        </p:tav>
                                      </p:tavLst>
                                    </p:anim>
                                    <p:animEffect filter="fade" transition="in">
                                      <p:cBhvr>
                                        <p:cTn dur="500" id="99"/>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8"/>
      <p:bldP grpId="0" spid="17"/>
      <p:bldP grpId="0" spid="18"/>
      <p:bldP grpId="0" spid="19"/>
      <p:bldP grpId="0" spid="20"/>
      <p:bldP grpId="0" spid="21"/>
      <p:bldP grpId="0" spid="2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TextBox 4"/>
          <p:cNvSpPr txBox="1"/>
          <p:nvPr/>
        </p:nvSpPr>
        <p:spPr>
          <a:xfrm>
            <a:off x="3024907" y="3200871"/>
            <a:ext cx="12385376" cy="3920094"/>
          </a:xfrm>
          <a:prstGeom prst="rect">
            <a:avLst/>
          </a:prstGeom>
          <a:noFill/>
        </p:spPr>
        <p:txBody>
          <a:bodyPr rtlCol="0" wrap="square">
            <a:noAutofit/>
          </a:bodyPr>
          <a:lstStyle/>
          <a:p>
            <a:pPr algn="ctr">
              <a:lnSpc>
                <a:spcPts val="17000"/>
              </a:lnSpc>
            </a:pPr>
            <a:r>
              <a:rPr lang="en-US" smtClean="0" sz="21000">
                <a:solidFill>
                  <a:srgbClr val="404040"/>
                </a:solidFill>
                <a:latin typeface="+mj-lt"/>
              </a:rPr>
              <a:t>THANK YOU FOR COMING</a:t>
            </a:r>
          </a:p>
        </p:txBody>
      </p:sp>
      <p:sp>
        <p:nvSpPr>
          <p:cNvPr id="6" name="TextBox 5"/>
          <p:cNvSpPr txBox="1"/>
          <p:nvPr/>
        </p:nvSpPr>
        <p:spPr>
          <a:xfrm>
            <a:off x="0" y="7379076"/>
            <a:ext cx="18291177" cy="640080"/>
          </a:xfrm>
          <a:prstGeom prst="rect">
            <a:avLst/>
          </a:prstGeom>
          <a:noFill/>
          <a:effectLst/>
        </p:spPr>
        <p:txBody>
          <a:bodyPr rtlCol="0" wrap="square">
            <a:spAutoFit/>
          </a:bodyPr>
          <a:lstStyle/>
          <a:p>
            <a:pPr algn="ctr"/>
            <a:r>
              <a:rPr lang="en-SG" smtClean="0">
                <a:solidFill>
                  <a:srgbClr val="2195B3"/>
                </a:solidFill>
                <a:effectLst>
                  <a:outerShdw algn="tl" dir="2700000" dist="38100" rotWithShape="0">
                    <a:schemeClr val="bg1">
                      <a:alpha val="40000"/>
                    </a:schemeClr>
                  </a:outerShdw>
                </a:effectLst>
                <a:latin typeface="+mj-lt"/>
              </a:rPr>
              <a:t>SEE YOU IN THE NEXT PRESENTATION</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7" presetSubtype="0">
                                  <p:stCondLst>
                                    <p:cond delay="0"/>
                                  </p:stCondLst>
                                  <p:childTnLst>
                                    <p:set>
                                      <p:cBhvr>
                                        <p:cTn dur="1" fill="hold" id="6">
                                          <p:stCondLst>
                                            <p:cond delay="0"/>
                                          </p:stCondLst>
                                        </p:cTn>
                                        <p:tgtEl>
                                          <p:spTgt spid="5">
                                            <p:txEl>
                                              <p:pRg end="0" st="0"/>
                                            </p:txEl>
                                          </p:spTgt>
                                        </p:tgtEl>
                                        <p:attrNameLst>
                                          <p:attrName>style.visibility</p:attrName>
                                        </p:attrNameLst>
                                      </p:cBhvr>
                                      <p:to>
                                        <p:strVal val="visible"/>
                                      </p:to>
                                    </p:set>
                                    <p:animEffect filter="fade" transition="in">
                                      <p:cBhvr>
                                        <p:cTn dur="1000" id="7"/>
                                        <p:tgtEl>
                                          <p:spTgt spid="5">
                                            <p:txEl>
                                              <p:pRg end="0" st="0"/>
                                            </p:txEl>
                                          </p:spTgt>
                                        </p:tgtEl>
                                      </p:cBhvr>
                                    </p:animEffect>
                                    <p:anim calcmode="lin" valueType="num">
                                      <p:cBhvr>
                                        <p:cTn dur="1000" fill="hold" id="8"/>
                                        <p:tgtEl>
                                          <p:spTgt spid="5">
                                            <p:txEl>
                                              <p:pRg end="0" st="0"/>
                                            </p:txEl>
                                          </p:spTgt>
                                        </p:tgtEl>
                                        <p:attrNameLst>
                                          <p:attrName>ppt_x</p:attrName>
                                        </p:attrNameLst>
                                      </p:cBhvr>
                                      <p:tavLst>
                                        <p:tav tm="0">
                                          <p:val>
                                            <p:strVal val="#ppt_x"/>
                                          </p:val>
                                        </p:tav>
                                        <p:tav tm="100000">
                                          <p:val>
                                            <p:strVal val="#ppt_x"/>
                                          </p:val>
                                        </p:tav>
                                      </p:tavLst>
                                    </p:anim>
                                    <p:anim calcmode="lin" valueType="num">
                                      <p:cBhvr>
                                        <p:cTn dur="1000" fill="hold" id="9"/>
                                        <p:tgtEl>
                                          <p:spTgt spid="5">
                                            <p:txEl>
                                              <p:pRg end="0" st="0"/>
                                            </p:txEl>
                                          </p:spTgt>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1" presetSubtype="0">
                                  <p:stCondLst>
                                    <p:cond delay="0"/>
                                  </p:stCondLst>
                                  <p:iterate type="lt">
                                    <p:tmPct val="10000"/>
                                  </p:iterate>
                                  <p:childTnLst>
                                    <p:set>
                                      <p:cBhvr>
                                        <p:cTn dur="1" fill="hold" id="12">
                                          <p:stCondLst>
                                            <p:cond delay="0"/>
                                          </p:stCondLst>
                                        </p:cTn>
                                        <p:tgtEl>
                                          <p:spTgt spid="6"/>
                                        </p:tgtEl>
                                        <p:attrNameLst>
                                          <p:attrName>style.visibility</p:attrName>
                                        </p:attrNameLst>
                                      </p:cBhvr>
                                      <p:to>
                                        <p:strVal val="visible"/>
                                      </p:to>
                                    </p:set>
                                    <p:anim calcmode="lin" valueType="num">
                                      <p:cBhvr>
                                        <p:cTn dur="500" fill="hold" id="13"/>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4"/>
                                        <p:tgtEl>
                                          <p:spTgt spid="6"/>
                                        </p:tgtEl>
                                        <p:attrNameLst>
                                          <p:attrName>ppt_y</p:attrName>
                                        </p:attrNameLst>
                                      </p:cBhvr>
                                      <p:tavLst>
                                        <p:tav tm="0">
                                          <p:val>
                                            <p:strVal val="#ppt_y"/>
                                          </p:val>
                                        </p:tav>
                                        <p:tav tm="100000">
                                          <p:val>
                                            <p:strVal val="#ppt_y"/>
                                          </p:val>
                                        </p:tav>
                                      </p:tavLst>
                                    </p:anim>
                                    <p:anim calcmode="lin" valueType="num">
                                      <p:cBhvr>
                                        <p:cTn dur="500" fill="hold" id="15"/>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6"/>
                                        <p:tgtEl>
                                          <p:spTgt spid="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7" tmFilter="0,0; .5, 1; 1, 1"/>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ABOUT OUR COMPANY</a:t>
            </a:r>
          </a:p>
        </p:txBody>
      </p:sp>
      <p:sp>
        <p:nvSpPr>
          <p:cNvPr id="3" name="Text Placeholder 2"/>
          <p:cNvSpPr>
            <a:spLocks noGrp="1"/>
          </p:cNvSpPr>
          <p:nvPr>
            <p:ph idx="11" sz="quarter" type="body"/>
          </p:nvPr>
        </p:nvSpPr>
        <p:spPr/>
        <p:txBody>
          <a:bodyPr/>
          <a:lstStyle/>
          <a:p>
            <a:r>
              <a:rPr lang="en-SG" smtClean="0"/>
              <a:t>a brief introduction</a:t>
            </a:r>
          </a:p>
        </p:txBody>
      </p:sp>
      <p:sp>
        <p:nvSpPr>
          <p:cNvPr id="8" name="Text Placeholder 7"/>
          <p:cNvSpPr>
            <a:spLocks noGrp="1"/>
          </p:cNvSpPr>
          <p:nvPr>
            <p:ph idx="4294967295" sz="quarter" type="body"/>
          </p:nvPr>
        </p:nvSpPr>
        <p:spPr>
          <a:xfrm>
            <a:off x="7921625" y="2523763"/>
            <a:ext cx="7561263" cy="647700"/>
          </a:xfrm>
          <a:effectLst/>
        </p:spPr>
        <p:txBody>
          <a:bodyPr>
            <a:normAutofit fontScale="55000" lnSpcReduction="20000"/>
          </a:bodyPr>
          <a:lstStyle/>
          <a:p>
            <a:pPr>
              <a:buNone/>
            </a:pPr>
            <a:r>
              <a:rPr lang="en-US" smtClean="0">
                <a:solidFill>
                  <a:srgbClr val="2195B3"/>
                </a:solidFill>
                <a:effectLst>
                  <a:outerShdw algn="tl" blurRad="50800" dir="2700000" dist="25400" rotWithShape="0">
                    <a:schemeClr val="bg1">
                      <a:alpha val="40000"/>
                    </a:schemeClr>
                  </a:outerShdw>
                </a:effectLst>
                <a:latin typeface="+mj-lt"/>
              </a:rPr>
              <a:t>COMPANY PROFILE</a:t>
            </a:r>
          </a:p>
        </p:txBody>
      </p:sp>
      <p:pic>
        <p:nvPicPr>
          <p:cNvPr descr="slide2_logo.png" id="6" name="Picture 5"/>
          <p:cNvPicPr>
            <a:picLocks noChangeAspect="1"/>
          </p:cNvPicPr>
          <p:nvPr/>
        </p:nvPicPr>
        <p:blipFill>
          <a:blip r:embed="rId2"/>
          <a:stretch>
            <a:fillRect/>
          </a:stretch>
        </p:blipFill>
        <p:spPr>
          <a:xfrm>
            <a:off x="1760314" y="2440334"/>
            <a:ext cx="5153025" cy="5153025"/>
          </a:xfrm>
          <a:prstGeom prst="rect">
            <a:avLst/>
          </a:prstGeom>
        </p:spPr>
      </p:pic>
      <p:pic>
        <p:nvPicPr>
          <p:cNvPr descr="slide2_divider.png" id="7" name="Picture 6"/>
          <p:cNvPicPr>
            <a:picLocks noChangeAspect="1"/>
          </p:cNvPicPr>
          <p:nvPr/>
        </p:nvPicPr>
        <p:blipFill>
          <a:blip r:embed="rId3"/>
          <a:stretch>
            <a:fillRect/>
          </a:stretch>
        </p:blipFill>
        <p:spPr>
          <a:xfrm>
            <a:off x="7417395" y="2552799"/>
            <a:ext cx="66675" cy="5019675"/>
          </a:xfrm>
          <a:prstGeom prst="rect">
            <a:avLst/>
          </a:prstGeom>
        </p:spPr>
      </p:pic>
      <p:sp>
        <p:nvSpPr>
          <p:cNvPr id="11" name="TextBox 10"/>
          <p:cNvSpPr txBox="1"/>
          <p:nvPr/>
        </p:nvSpPr>
        <p:spPr>
          <a:xfrm>
            <a:off x="8013094" y="2955811"/>
            <a:ext cx="8549492" cy="1005840"/>
          </a:xfrm>
          <a:prstGeom prst="rect">
            <a:avLst/>
          </a:prstGeom>
          <a:noFill/>
          <a:effectLst/>
        </p:spPr>
        <p:txBody>
          <a:bodyPr rtlCol="0" wrap="square">
            <a:spAutoFit/>
          </a:bodyPr>
          <a:lstStyle/>
          <a:p>
            <a:pPr>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diam suscipit gravida. Pellentesque venenatis tempus eros, sit amet blandit mi ullamcorper quis. Quisque eu lorem id sapien venenatis cursus eu in magna. </a:t>
            </a:r>
          </a:p>
        </p:txBody>
      </p:sp>
      <p:sp>
        <p:nvSpPr>
          <p:cNvPr id="9" name="Text Placeholder 7"/>
          <p:cNvSpPr txBox="1"/>
          <p:nvPr/>
        </p:nvSpPr>
        <p:spPr>
          <a:xfrm>
            <a:off x="7921451" y="4542257"/>
            <a:ext cx="7561263" cy="647700"/>
          </a:xfrm>
          <a:prstGeom prst="rect">
            <a:avLst/>
          </a:prstGeom>
          <a:effectLst/>
        </p:spPr>
        <p:txBody>
          <a:bodyPr bIns="91458" lIns="182917" rIns="182917" rtlCol="0" tIns="91458" vert="horz">
            <a:normAutofit fontScale="55000" lnSpcReduction="20000"/>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6400" u="none">
                <a:ln>
                  <a:noFill/>
                </a:ln>
                <a:solidFill>
                  <a:srgbClr val="2195B3"/>
                </a:solidFill>
                <a:effectLst>
                  <a:outerShdw algn="tl" blurRad="50800" dir="2700000" dist="25400" rotWithShape="0">
                    <a:schemeClr val="bg1">
                      <a:alpha val="40000"/>
                    </a:schemeClr>
                  </a:outerShdw>
                </a:effectLst>
                <a:uLnTx/>
                <a:uFillTx/>
                <a:latin typeface="+mj-lt"/>
                <a:ea typeface="+mn-ea"/>
                <a:cs typeface="+mn-cs"/>
              </a:rPr>
              <a:t>OUR MOTTO</a:t>
            </a:r>
          </a:p>
        </p:txBody>
      </p:sp>
      <p:sp>
        <p:nvSpPr>
          <p:cNvPr id="10" name="TextBox 9"/>
          <p:cNvSpPr txBox="1"/>
          <p:nvPr/>
        </p:nvSpPr>
        <p:spPr>
          <a:xfrm>
            <a:off x="8012918" y="4972035"/>
            <a:ext cx="8549492" cy="1005840"/>
          </a:xfrm>
          <a:prstGeom prst="rect">
            <a:avLst/>
          </a:prstGeom>
          <a:noFill/>
          <a:effectLst/>
        </p:spPr>
        <p:txBody>
          <a:bodyPr rtlCol="0" wrap="square">
            <a:spAutoFit/>
          </a:bodyPr>
          <a:lstStyle/>
          <a:p>
            <a:pPr>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Nulla laoreet tellus in arcu mollis vitae aliquet sapien congue. Sed euismod tincidunt lorem, a tempus nunc commodo nec. Sed quis lorem risus, eu venenatis nunc.</a:t>
            </a:r>
          </a:p>
        </p:txBody>
      </p:sp>
      <p:sp>
        <p:nvSpPr>
          <p:cNvPr id="12" name="Text Placeholder 7"/>
          <p:cNvSpPr txBox="1"/>
          <p:nvPr/>
        </p:nvSpPr>
        <p:spPr>
          <a:xfrm>
            <a:off x="7921451" y="6308881"/>
            <a:ext cx="7561263" cy="647700"/>
          </a:xfrm>
          <a:prstGeom prst="rect">
            <a:avLst/>
          </a:prstGeom>
          <a:effectLst/>
        </p:spPr>
        <p:txBody>
          <a:bodyPr bIns="91458" lIns="182917" rIns="182917" rtlCol="0" tIns="91458" vert="horz">
            <a:normAutofit fontScale="55000" lnSpcReduction="20000"/>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6400" u="none">
                <a:ln>
                  <a:noFill/>
                </a:ln>
                <a:solidFill>
                  <a:srgbClr val="2195B3"/>
                </a:solidFill>
                <a:effectLst>
                  <a:outerShdw algn="tl" blurRad="50800" dir="2700000" dist="25400" rotWithShape="0">
                    <a:schemeClr val="bg1">
                      <a:alpha val="40000"/>
                    </a:schemeClr>
                  </a:outerShdw>
                </a:effectLst>
                <a:uLnTx/>
                <a:uFillTx/>
                <a:latin typeface="+mj-lt"/>
                <a:ea typeface="+mn-ea"/>
                <a:cs typeface="+mn-cs"/>
              </a:rPr>
              <a:t>OUR VISION</a:t>
            </a:r>
          </a:p>
        </p:txBody>
      </p:sp>
      <p:sp>
        <p:nvSpPr>
          <p:cNvPr id="13" name="TextBox 12"/>
          <p:cNvSpPr txBox="1"/>
          <p:nvPr/>
        </p:nvSpPr>
        <p:spPr>
          <a:xfrm>
            <a:off x="8012918" y="6772235"/>
            <a:ext cx="8549492" cy="701040"/>
          </a:xfrm>
          <a:prstGeom prst="rect">
            <a:avLst/>
          </a:prstGeom>
          <a:noFill/>
          <a:effectLst/>
        </p:spPr>
        <p:txBody>
          <a:bodyPr rtlCol="0" wrap="square">
            <a:spAutoFit/>
          </a:bodyPr>
          <a:lstStyle/>
          <a:p>
            <a:pPr>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Pellentesque venenatis tempus eros, sit amet blandit mi ullamcorper quis. Quisque eu lorem id sapien venenatis cursus eu in magna.</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8" presetSubtype="12">
                                  <p:stCondLst>
                                    <p:cond delay="0"/>
                                  </p:stCondLst>
                                  <p:childTnLst>
                                    <p:set>
                                      <p:cBhvr>
                                        <p:cTn dur="1" fill="hold" id="12">
                                          <p:stCondLst>
                                            <p:cond delay="0"/>
                                          </p:stCondLst>
                                        </p:cTn>
                                        <p:tgtEl>
                                          <p:spTgt spid="7"/>
                                        </p:tgtEl>
                                        <p:attrNameLst>
                                          <p:attrName>style.visibility</p:attrName>
                                        </p:attrNameLst>
                                      </p:cBhvr>
                                      <p:to>
                                        <p:strVal val="visible"/>
                                      </p:to>
                                    </p:set>
                                    <p:animEffect filter="strips(downLeft)" transition="in">
                                      <p:cBhvr>
                                        <p:cTn dur="500" id="13"/>
                                        <p:tgtEl>
                                          <p:spTgt spid="7"/>
                                        </p:tgtEl>
                                      </p:cBhvr>
                                    </p:animEffect>
                                  </p:childTnLst>
                                </p:cTn>
                              </p:par>
                            </p:childTnLst>
                          </p:cTn>
                        </p:par>
                        <p:par>
                          <p:cTn fill="hold" id="14" nodeType="afterGroup">
                            <p:stCondLst>
                              <p:cond delay="1500"/>
                            </p:stCondLst>
                            <p:childTnLst>
                              <p:par>
                                <p:cTn fill="hold" grpId="0" id="15" nodeType="afterEffect" presetClass="entr" presetID="41" presetSubtype="0">
                                  <p:stCondLst>
                                    <p:cond delay="0"/>
                                  </p:stCondLst>
                                  <p:iterate type="lt">
                                    <p:tmPct val="10000"/>
                                  </p:iterate>
                                  <p:childTnLst>
                                    <p:set>
                                      <p:cBhvr>
                                        <p:cTn dur="1" fill="hold" id="16">
                                          <p:stCondLst>
                                            <p:cond delay="0"/>
                                          </p:stCondLst>
                                        </p:cTn>
                                        <p:tgtEl>
                                          <p:spTgt spid="8">
                                            <p:txEl>
                                              <p:pRg end="0" st="0"/>
                                            </p:txEl>
                                          </p:spTgt>
                                        </p:tgtEl>
                                        <p:attrNameLst>
                                          <p:attrName>style.visibility</p:attrName>
                                        </p:attrNameLst>
                                      </p:cBhvr>
                                      <p:to>
                                        <p:strVal val="visible"/>
                                      </p:to>
                                    </p:set>
                                    <p:anim calcmode="lin" valueType="num">
                                      <p:cBhvr>
                                        <p:cTn dur="500" fill="hold" id="17"/>
                                        <p:tgtEl>
                                          <p:spTgt spid="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8"/>
                                        <p:tgtEl>
                                          <p:spTgt spid="8">
                                            <p:txEl>
                                              <p:pRg end="0" st="0"/>
                                            </p:txEl>
                                          </p:spTgt>
                                        </p:tgtEl>
                                        <p:attrNameLst>
                                          <p:attrName>ppt_y</p:attrName>
                                        </p:attrNameLst>
                                      </p:cBhvr>
                                      <p:tavLst>
                                        <p:tav tm="0">
                                          <p:val>
                                            <p:strVal val="#ppt_y"/>
                                          </p:val>
                                        </p:tav>
                                        <p:tav tm="100000">
                                          <p:val>
                                            <p:strVal val="#ppt_y"/>
                                          </p:val>
                                        </p:tav>
                                      </p:tavLst>
                                    </p:anim>
                                    <p:anim calcmode="lin" valueType="num">
                                      <p:cBhvr>
                                        <p:cTn dur="500" fill="hold" id="19"/>
                                        <p:tgtEl>
                                          <p:spTgt spid="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0"/>
                                        <p:tgtEl>
                                          <p:spTgt spid="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1" tmFilter="0,0; .5, 1; 1, 1"/>
                                        <p:tgtEl>
                                          <p:spTgt spid="8">
                                            <p:txEl>
                                              <p:pRg end="0" st="0"/>
                                            </p:txEl>
                                          </p:spTgt>
                                        </p:tgtEl>
                                      </p:cBhvr>
                                    </p:animEffect>
                                  </p:childTnLst>
                                </p:cTn>
                              </p:par>
                            </p:childTnLst>
                          </p:cTn>
                        </p:par>
                        <p:par>
                          <p:cTn fill="hold" id="22" nodeType="afterGroup">
                            <p:stCondLst>
                              <p:cond delay="2000"/>
                            </p:stCondLst>
                            <p:childTnLst>
                              <p:par>
                                <p:cTn fill="hold" id="23" nodeType="afterEffect" presetClass="entr" presetID="10" presetSubtype="0">
                                  <p:stCondLst>
                                    <p:cond delay="0"/>
                                  </p:stCondLst>
                                  <p:childTnLst>
                                    <p:set>
                                      <p:cBhvr>
                                        <p:cTn dur="1" fill="hold" id="24">
                                          <p:stCondLst>
                                            <p:cond delay="0"/>
                                          </p:stCondLst>
                                        </p:cTn>
                                        <p:tgtEl>
                                          <p:spTgt spid="11">
                                            <p:txEl>
                                              <p:pRg end="0" st="0"/>
                                            </p:txEl>
                                          </p:spTgt>
                                        </p:tgtEl>
                                        <p:attrNameLst>
                                          <p:attrName>style.visibility</p:attrName>
                                        </p:attrNameLst>
                                      </p:cBhvr>
                                      <p:to>
                                        <p:strVal val="visible"/>
                                      </p:to>
                                    </p:set>
                                    <p:animEffect filter="fade" transition="in">
                                      <p:cBhvr>
                                        <p:cTn dur="1000" id="25"/>
                                        <p:tgtEl>
                                          <p:spTgt spid="11">
                                            <p:txEl>
                                              <p:pRg end="0" st="0"/>
                                            </p:txEl>
                                          </p:spTgt>
                                        </p:tgtEl>
                                      </p:cBhvr>
                                    </p:animEffect>
                                  </p:childTnLst>
                                </p:cTn>
                              </p:par>
                            </p:childTnLst>
                          </p:cTn>
                        </p:par>
                        <p:par>
                          <p:cTn fill="hold" id="26" nodeType="afterGroup">
                            <p:stCondLst>
                              <p:cond delay="3000"/>
                            </p:stCondLst>
                            <p:childTnLst>
                              <p:par>
                                <p:cTn fill="hold" grpId="0" id="27" nodeType="afterEffect" presetClass="entr" presetID="41" presetSubtype="0">
                                  <p:stCondLst>
                                    <p:cond delay="0"/>
                                  </p:stCondLst>
                                  <p:iterate type="lt">
                                    <p:tmPct val="10000"/>
                                  </p:iterate>
                                  <p:childTnLst>
                                    <p:set>
                                      <p:cBhvr>
                                        <p:cTn dur="1" fill="hold" id="28">
                                          <p:stCondLst>
                                            <p:cond delay="0"/>
                                          </p:stCondLst>
                                        </p:cTn>
                                        <p:tgtEl>
                                          <p:spTgt spid="9">
                                            <p:txEl>
                                              <p:pRg end="0" st="0"/>
                                            </p:txEl>
                                          </p:spTgt>
                                        </p:tgtEl>
                                        <p:attrNameLst>
                                          <p:attrName>style.visibility</p:attrName>
                                        </p:attrNameLst>
                                      </p:cBhvr>
                                      <p:to>
                                        <p:strVal val="visible"/>
                                      </p:to>
                                    </p:set>
                                    <p:anim calcmode="lin" valueType="num">
                                      <p:cBhvr>
                                        <p:cTn dur="500" fill="hold" id="29"/>
                                        <p:tgtEl>
                                          <p:spTgt spid="9">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0"/>
                                        <p:tgtEl>
                                          <p:spTgt spid="9">
                                            <p:txEl>
                                              <p:pRg end="0" st="0"/>
                                            </p:txEl>
                                          </p:spTgt>
                                        </p:tgtEl>
                                        <p:attrNameLst>
                                          <p:attrName>ppt_y</p:attrName>
                                        </p:attrNameLst>
                                      </p:cBhvr>
                                      <p:tavLst>
                                        <p:tav tm="0">
                                          <p:val>
                                            <p:strVal val="#ppt_y"/>
                                          </p:val>
                                        </p:tav>
                                        <p:tav tm="100000">
                                          <p:val>
                                            <p:strVal val="#ppt_y"/>
                                          </p:val>
                                        </p:tav>
                                      </p:tavLst>
                                    </p:anim>
                                    <p:anim calcmode="lin" valueType="num">
                                      <p:cBhvr>
                                        <p:cTn dur="500" fill="hold" id="31"/>
                                        <p:tgtEl>
                                          <p:spTgt spid="9">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2"/>
                                        <p:tgtEl>
                                          <p:spTgt spid="9">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3" tmFilter="0,0; .5, 1; 1, 1"/>
                                        <p:tgtEl>
                                          <p:spTgt spid="9">
                                            <p:txEl>
                                              <p:pRg end="0" st="0"/>
                                            </p:txEl>
                                          </p:spTgt>
                                        </p:tgtEl>
                                      </p:cBhvr>
                                    </p:animEffect>
                                  </p:childTnLst>
                                </p:cTn>
                              </p:par>
                            </p:childTnLst>
                          </p:cTn>
                        </p:par>
                        <p:par>
                          <p:cTn fill="hold" id="34" nodeType="afterGroup">
                            <p:stCondLst>
                              <p:cond delay="3500"/>
                            </p:stCondLst>
                            <p:childTnLst>
                              <p:par>
                                <p:cTn fill="hold" id="35" nodeType="afterEffect" presetClass="entr" presetID="10" presetSubtype="0">
                                  <p:stCondLst>
                                    <p:cond delay="0"/>
                                  </p:stCondLst>
                                  <p:childTnLst>
                                    <p:set>
                                      <p:cBhvr>
                                        <p:cTn dur="1" fill="hold" id="36">
                                          <p:stCondLst>
                                            <p:cond delay="0"/>
                                          </p:stCondLst>
                                        </p:cTn>
                                        <p:tgtEl>
                                          <p:spTgt spid="10">
                                            <p:txEl>
                                              <p:pRg end="0" st="0"/>
                                            </p:txEl>
                                          </p:spTgt>
                                        </p:tgtEl>
                                        <p:attrNameLst>
                                          <p:attrName>style.visibility</p:attrName>
                                        </p:attrNameLst>
                                      </p:cBhvr>
                                      <p:to>
                                        <p:strVal val="visible"/>
                                      </p:to>
                                    </p:set>
                                    <p:animEffect filter="fade" transition="in">
                                      <p:cBhvr>
                                        <p:cTn dur="1000" id="37"/>
                                        <p:tgtEl>
                                          <p:spTgt spid="10">
                                            <p:txEl>
                                              <p:pRg end="0" st="0"/>
                                            </p:txEl>
                                          </p:spTgt>
                                        </p:tgtEl>
                                      </p:cBhvr>
                                    </p:animEffect>
                                  </p:childTnLst>
                                </p:cTn>
                              </p:par>
                            </p:childTnLst>
                          </p:cTn>
                        </p:par>
                        <p:par>
                          <p:cTn fill="hold" id="38" nodeType="afterGroup">
                            <p:stCondLst>
                              <p:cond delay="4500"/>
                            </p:stCondLst>
                            <p:childTnLst>
                              <p:par>
                                <p:cTn fill="hold" grpId="0" id="39" nodeType="afterEffect" presetClass="entr" presetID="41" presetSubtype="0">
                                  <p:stCondLst>
                                    <p:cond delay="0"/>
                                  </p:stCondLst>
                                  <p:iterate type="lt">
                                    <p:tmPct val="10000"/>
                                  </p:iterate>
                                  <p:childTnLst>
                                    <p:set>
                                      <p:cBhvr>
                                        <p:cTn dur="1" fill="hold" id="40">
                                          <p:stCondLst>
                                            <p:cond delay="0"/>
                                          </p:stCondLst>
                                        </p:cTn>
                                        <p:tgtEl>
                                          <p:spTgt spid="12">
                                            <p:txEl>
                                              <p:pRg end="0" st="0"/>
                                            </p:txEl>
                                          </p:spTgt>
                                        </p:tgtEl>
                                        <p:attrNameLst>
                                          <p:attrName>style.visibility</p:attrName>
                                        </p:attrNameLst>
                                      </p:cBhvr>
                                      <p:to>
                                        <p:strVal val="visible"/>
                                      </p:to>
                                    </p:set>
                                    <p:anim calcmode="lin" valueType="num">
                                      <p:cBhvr>
                                        <p:cTn dur="500" fill="hold" id="41"/>
                                        <p:tgtEl>
                                          <p:spTgt spid="12">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2"/>
                                        <p:tgtEl>
                                          <p:spTgt spid="12">
                                            <p:txEl>
                                              <p:pRg end="0" st="0"/>
                                            </p:txEl>
                                          </p:spTgt>
                                        </p:tgtEl>
                                        <p:attrNameLst>
                                          <p:attrName>ppt_y</p:attrName>
                                        </p:attrNameLst>
                                      </p:cBhvr>
                                      <p:tavLst>
                                        <p:tav tm="0">
                                          <p:val>
                                            <p:strVal val="#ppt_y"/>
                                          </p:val>
                                        </p:tav>
                                        <p:tav tm="100000">
                                          <p:val>
                                            <p:strVal val="#ppt_y"/>
                                          </p:val>
                                        </p:tav>
                                      </p:tavLst>
                                    </p:anim>
                                    <p:anim calcmode="lin" valueType="num">
                                      <p:cBhvr>
                                        <p:cTn dur="500" fill="hold" id="43"/>
                                        <p:tgtEl>
                                          <p:spTgt spid="12">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4"/>
                                        <p:tgtEl>
                                          <p:spTgt spid="12">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5" tmFilter="0,0; .5, 1; 1, 1"/>
                                        <p:tgtEl>
                                          <p:spTgt spid="12">
                                            <p:txEl>
                                              <p:pRg end="0" st="0"/>
                                            </p:txEl>
                                          </p:spTgt>
                                        </p:tgtEl>
                                      </p:cBhvr>
                                    </p:animEffect>
                                  </p:childTnLst>
                                </p:cTn>
                              </p:par>
                            </p:childTnLst>
                          </p:cTn>
                        </p:par>
                        <p:par>
                          <p:cTn fill="hold" id="46" nodeType="afterGroup">
                            <p:stCondLst>
                              <p:cond delay="5000"/>
                            </p:stCondLst>
                            <p:childTnLst>
                              <p:par>
                                <p:cTn fill="hold" id="47" nodeType="afterEffect" presetClass="entr" presetID="10" presetSubtype="0">
                                  <p:stCondLst>
                                    <p:cond delay="0"/>
                                  </p:stCondLst>
                                  <p:childTnLst>
                                    <p:set>
                                      <p:cBhvr>
                                        <p:cTn dur="1" fill="hold" id="48">
                                          <p:stCondLst>
                                            <p:cond delay="0"/>
                                          </p:stCondLst>
                                        </p:cTn>
                                        <p:tgtEl>
                                          <p:spTgt spid="13">
                                            <p:txEl>
                                              <p:pRg end="0" st="0"/>
                                            </p:txEl>
                                          </p:spTgt>
                                        </p:tgtEl>
                                        <p:attrNameLst>
                                          <p:attrName>style.visibility</p:attrName>
                                        </p:attrNameLst>
                                      </p:cBhvr>
                                      <p:to>
                                        <p:strVal val="visible"/>
                                      </p:to>
                                    </p:set>
                                    <p:animEffect filter="fade" transition="in">
                                      <p:cBhvr>
                                        <p:cTn dur="1000" id="49"/>
                                        <p:tgtEl>
                                          <p:spTgt spid="1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8"/>
      <p:bldP build="p" grpId="0" spid="9"/>
      <p:bldP build="p" grpId="0" spid="1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Meet our crew</a:t>
            </a:r>
          </a:p>
        </p:txBody>
      </p:sp>
      <p:sp>
        <p:nvSpPr>
          <p:cNvPr id="3" name="Text Placeholder 2"/>
          <p:cNvSpPr>
            <a:spLocks noGrp="1"/>
          </p:cNvSpPr>
          <p:nvPr>
            <p:ph idx="11" sz="quarter" type="body"/>
          </p:nvPr>
        </p:nvSpPr>
        <p:spPr/>
        <p:txBody>
          <a:bodyPr/>
          <a:lstStyle/>
          <a:p>
            <a:r>
              <a:rPr lang="en-US" smtClean="0"/>
              <a:t>Who are we</a:t>
            </a:r>
          </a:p>
        </p:txBody>
      </p:sp>
      <p:pic>
        <p:nvPicPr>
          <p:cNvPr descr="slide3_imageplaceholder.png" id="4" name="Picture 3"/>
          <p:cNvPicPr>
            <a:picLocks noChangeAspect="1"/>
          </p:cNvPicPr>
          <p:nvPr/>
        </p:nvPicPr>
        <p:blipFill>
          <a:blip r:embed="rId2"/>
          <a:stretch>
            <a:fillRect/>
          </a:stretch>
        </p:blipFill>
        <p:spPr>
          <a:xfrm>
            <a:off x="1584748" y="2624807"/>
            <a:ext cx="4486275" cy="2809875"/>
          </a:xfrm>
          <a:prstGeom prst="rect">
            <a:avLst/>
          </a:prstGeom>
        </p:spPr>
      </p:pic>
      <p:sp>
        <p:nvSpPr>
          <p:cNvPr id="5" name="TextBox 4"/>
          <p:cNvSpPr txBox="1"/>
          <p:nvPr/>
        </p:nvSpPr>
        <p:spPr>
          <a:xfrm>
            <a:off x="1512740" y="6454004"/>
            <a:ext cx="4536504" cy="1005840"/>
          </a:xfrm>
          <a:prstGeom prst="rect">
            <a:avLst/>
          </a:prstGeom>
          <a:noFill/>
          <a:effectLst>
            <a:outerShdw algn="tl" dir="2700000" dist="25400" rotWithShape="0">
              <a:schemeClr val="bg1">
                <a:alpha val="40000"/>
              </a:schemeClr>
            </a:outerShdw>
          </a:effectLst>
        </p:spPr>
        <p:txBody>
          <a:bodyPr rtlCol="0" wrap="square">
            <a:spAutoFit/>
          </a:bodyPr>
          <a:lstStyle/>
          <a:p>
            <a:pPr>
              <a:lnSpc>
                <a:spcPts val="2400"/>
              </a:lnSpc>
            </a:pPr>
            <a:r>
              <a:rPr b="1" lang="en-SG" smtClean="0" sz="1900">
                <a:solidFill>
                  <a:srgbClr val="646464"/>
                </a:solidFill>
                <a:latin charset="0" pitchFamily="34" typeface="Calibri"/>
                <a:cs charset="0" pitchFamily="34" typeface="Calibri"/>
              </a:rPr>
              <a:t>Pellentesque venenatis tempus eros, sit amet blandit mi ullamcorper quis. Quisque eu lorem id sapien venenatis cursus eu.</a:t>
            </a:r>
          </a:p>
        </p:txBody>
      </p:sp>
      <p:sp>
        <p:nvSpPr>
          <p:cNvPr id="6" name="Text Placeholder 7"/>
          <p:cNvSpPr txBox="1"/>
          <p:nvPr/>
        </p:nvSpPr>
        <p:spPr>
          <a:xfrm>
            <a:off x="1440732" y="5361111"/>
            <a:ext cx="4536505" cy="792088"/>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4800" u="none">
                <a:ln>
                  <a:noFill/>
                </a:ln>
                <a:solidFill>
                  <a:srgbClr val="2195B3"/>
                </a:solidFill>
                <a:effectLst>
                  <a:outerShdw algn="tl" dir="2700000" dist="38100" rotWithShape="0">
                    <a:schemeClr val="bg1">
                      <a:alpha val="40000"/>
                    </a:schemeClr>
                  </a:outerShdw>
                </a:effectLst>
                <a:uLnTx/>
                <a:uFillTx/>
                <a:latin typeface="+mj-lt"/>
                <a:ea typeface="+mn-ea"/>
                <a:cs typeface="+mn-cs"/>
              </a:rPr>
              <a:t>John doe</a:t>
            </a:r>
          </a:p>
        </p:txBody>
      </p:sp>
      <p:sp>
        <p:nvSpPr>
          <p:cNvPr id="7" name="Text Placeholder 7"/>
          <p:cNvSpPr txBox="1"/>
          <p:nvPr/>
        </p:nvSpPr>
        <p:spPr>
          <a:xfrm>
            <a:off x="1440731" y="5937175"/>
            <a:ext cx="4536505" cy="576064"/>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2400" u="none">
                <a:ln>
                  <a:noFill/>
                </a:ln>
                <a:solidFill>
                  <a:srgbClr val="818181"/>
                </a:solidFill>
                <a:effectLst>
                  <a:outerShdw algn="tl" dir="2700000" dist="38100" rotWithShape="0">
                    <a:schemeClr val="bg1">
                      <a:alpha val="40000"/>
                    </a:schemeClr>
                  </a:outerShdw>
                </a:effectLst>
                <a:uLnTx/>
                <a:uFillTx/>
                <a:latin typeface="+mj-lt"/>
                <a:ea typeface="+mn-ea"/>
                <a:cs typeface="+mn-cs"/>
              </a:rPr>
              <a:t>Creative director</a:t>
            </a:r>
          </a:p>
        </p:txBody>
      </p:sp>
      <p:pic>
        <p:nvPicPr>
          <p:cNvPr descr="slide3_divider.png" id="8" name="Picture 7"/>
          <p:cNvPicPr>
            <a:picLocks noChangeAspect="1"/>
          </p:cNvPicPr>
          <p:nvPr/>
        </p:nvPicPr>
        <p:blipFill>
          <a:blip r:embed="rId3"/>
          <a:stretch>
            <a:fillRect/>
          </a:stretch>
        </p:blipFill>
        <p:spPr>
          <a:xfrm>
            <a:off x="6481292" y="2768823"/>
            <a:ext cx="57150" cy="4533900"/>
          </a:xfrm>
          <a:prstGeom prst="rect">
            <a:avLst/>
          </a:prstGeom>
        </p:spPr>
      </p:pic>
      <p:pic>
        <p:nvPicPr>
          <p:cNvPr descr="slide3_imageplaceholder.png" id="9" name="Picture 8"/>
          <p:cNvPicPr>
            <a:picLocks noChangeAspect="1"/>
          </p:cNvPicPr>
          <p:nvPr/>
        </p:nvPicPr>
        <p:blipFill>
          <a:blip r:embed="rId2"/>
          <a:stretch>
            <a:fillRect/>
          </a:stretch>
        </p:blipFill>
        <p:spPr>
          <a:xfrm>
            <a:off x="6913341" y="2624807"/>
            <a:ext cx="4486275" cy="2809875"/>
          </a:xfrm>
          <a:prstGeom prst="rect">
            <a:avLst/>
          </a:prstGeom>
        </p:spPr>
      </p:pic>
      <p:sp>
        <p:nvSpPr>
          <p:cNvPr id="10" name="TextBox 9"/>
          <p:cNvSpPr txBox="1"/>
          <p:nvPr/>
        </p:nvSpPr>
        <p:spPr>
          <a:xfrm>
            <a:off x="6841332" y="6454004"/>
            <a:ext cx="4536504" cy="1005840"/>
          </a:xfrm>
          <a:prstGeom prst="rect">
            <a:avLst/>
          </a:prstGeom>
          <a:noFill/>
          <a:effectLst>
            <a:outerShdw algn="tl" dir="2700000" dist="25400" rotWithShape="0">
              <a:schemeClr val="bg1">
                <a:alpha val="40000"/>
              </a:schemeClr>
            </a:outerShdw>
          </a:effectLst>
        </p:spPr>
        <p:txBody>
          <a:bodyPr rtlCol="0" wrap="square">
            <a:spAutoFit/>
          </a:bodyPr>
          <a:lstStyle/>
          <a:p>
            <a:pPr>
              <a:lnSpc>
                <a:spcPts val="2400"/>
              </a:lnSpc>
            </a:pPr>
            <a:r>
              <a:rPr b="1" lang="en-SG" smtClean="0" sz="1900">
                <a:solidFill>
                  <a:srgbClr val="646464"/>
                </a:solidFill>
                <a:latin charset="0" pitchFamily="34" typeface="Calibri"/>
                <a:cs charset="0" pitchFamily="34" typeface="Calibri"/>
              </a:rPr>
              <a:t>Pellentesque venenatis tempus eros, sit amet blandit mi ullamcorper quis. Quisque eu lorem id sapien venenatis cursus eu.</a:t>
            </a:r>
          </a:p>
        </p:txBody>
      </p:sp>
      <p:sp>
        <p:nvSpPr>
          <p:cNvPr id="11" name="Text Placeholder 7"/>
          <p:cNvSpPr txBox="1"/>
          <p:nvPr/>
        </p:nvSpPr>
        <p:spPr>
          <a:xfrm>
            <a:off x="6769325" y="5361111"/>
            <a:ext cx="4536505" cy="792088"/>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4800" u="none">
                <a:ln>
                  <a:noFill/>
                </a:ln>
                <a:solidFill>
                  <a:srgbClr val="2195B3"/>
                </a:solidFill>
                <a:effectLst>
                  <a:outerShdw algn="tl" dir="2700000" dist="38100" rotWithShape="0">
                    <a:schemeClr val="bg1">
                      <a:alpha val="40000"/>
                    </a:schemeClr>
                  </a:outerShdw>
                </a:effectLst>
                <a:uLnTx/>
                <a:uFillTx/>
                <a:latin typeface="+mj-lt"/>
                <a:ea typeface="+mn-ea"/>
                <a:cs typeface="+mn-cs"/>
              </a:rPr>
              <a:t>John doe</a:t>
            </a:r>
          </a:p>
        </p:txBody>
      </p:sp>
      <p:sp>
        <p:nvSpPr>
          <p:cNvPr id="12" name="Text Placeholder 7"/>
          <p:cNvSpPr txBox="1"/>
          <p:nvPr/>
        </p:nvSpPr>
        <p:spPr>
          <a:xfrm>
            <a:off x="6769324" y="5937175"/>
            <a:ext cx="4536505" cy="576064"/>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2400" u="none">
                <a:ln>
                  <a:noFill/>
                </a:ln>
                <a:solidFill>
                  <a:srgbClr val="818181"/>
                </a:solidFill>
                <a:effectLst>
                  <a:outerShdw algn="tl" dir="2700000" dist="38100" rotWithShape="0">
                    <a:schemeClr val="bg1">
                      <a:alpha val="40000"/>
                    </a:schemeClr>
                  </a:outerShdw>
                </a:effectLst>
                <a:uLnTx/>
                <a:uFillTx/>
                <a:latin typeface="+mj-lt"/>
                <a:ea typeface="+mn-ea"/>
                <a:cs typeface="+mn-cs"/>
              </a:rPr>
              <a:t>Creative director</a:t>
            </a:r>
          </a:p>
        </p:txBody>
      </p:sp>
      <p:pic>
        <p:nvPicPr>
          <p:cNvPr descr="slide3_divider.png" id="13" name="Picture 12"/>
          <p:cNvPicPr>
            <a:picLocks noChangeAspect="1"/>
          </p:cNvPicPr>
          <p:nvPr/>
        </p:nvPicPr>
        <p:blipFill>
          <a:blip r:embed="rId3"/>
          <a:stretch>
            <a:fillRect/>
          </a:stretch>
        </p:blipFill>
        <p:spPr>
          <a:xfrm>
            <a:off x="11809885" y="2768823"/>
            <a:ext cx="57150" cy="4533900"/>
          </a:xfrm>
          <a:prstGeom prst="rect">
            <a:avLst/>
          </a:prstGeom>
        </p:spPr>
      </p:pic>
      <p:pic>
        <p:nvPicPr>
          <p:cNvPr descr="slide3_imageplaceholder.png" id="16" name="Picture 15"/>
          <p:cNvPicPr>
            <a:picLocks noChangeAspect="1"/>
          </p:cNvPicPr>
          <p:nvPr/>
        </p:nvPicPr>
        <p:blipFill>
          <a:blip r:embed="rId2"/>
          <a:stretch>
            <a:fillRect/>
          </a:stretch>
        </p:blipFill>
        <p:spPr>
          <a:xfrm>
            <a:off x="12313941" y="2624807"/>
            <a:ext cx="4486275" cy="2809875"/>
          </a:xfrm>
          <a:prstGeom prst="rect">
            <a:avLst/>
          </a:prstGeom>
        </p:spPr>
      </p:pic>
      <p:sp>
        <p:nvSpPr>
          <p:cNvPr id="17" name="TextBox 16"/>
          <p:cNvSpPr txBox="1"/>
          <p:nvPr/>
        </p:nvSpPr>
        <p:spPr>
          <a:xfrm>
            <a:off x="12241932" y="6454004"/>
            <a:ext cx="4536504" cy="1005840"/>
          </a:xfrm>
          <a:prstGeom prst="rect">
            <a:avLst/>
          </a:prstGeom>
          <a:noFill/>
          <a:effectLst>
            <a:outerShdw algn="tl" dir="2700000" dist="25400" rotWithShape="0">
              <a:schemeClr val="bg1">
                <a:alpha val="40000"/>
              </a:schemeClr>
            </a:outerShdw>
          </a:effectLst>
        </p:spPr>
        <p:txBody>
          <a:bodyPr rtlCol="0" wrap="square">
            <a:spAutoFit/>
          </a:bodyPr>
          <a:lstStyle/>
          <a:p>
            <a:pPr>
              <a:lnSpc>
                <a:spcPts val="2400"/>
              </a:lnSpc>
            </a:pPr>
            <a:r>
              <a:rPr b="1" lang="en-SG" smtClean="0" sz="1900">
                <a:solidFill>
                  <a:srgbClr val="646464"/>
                </a:solidFill>
                <a:latin charset="0" pitchFamily="34" typeface="Calibri"/>
                <a:cs charset="0" pitchFamily="34" typeface="Calibri"/>
              </a:rPr>
              <a:t>Pellentesque venenatis tempus eros, sit amet blandit mi ullamcorper quis. Quisque eu lorem id sapien venenatis cursus eu.</a:t>
            </a:r>
          </a:p>
        </p:txBody>
      </p:sp>
      <p:sp>
        <p:nvSpPr>
          <p:cNvPr id="18" name="Text Placeholder 7"/>
          <p:cNvSpPr txBox="1"/>
          <p:nvPr/>
        </p:nvSpPr>
        <p:spPr>
          <a:xfrm>
            <a:off x="12169925" y="5361111"/>
            <a:ext cx="4536505" cy="792088"/>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4800" u="none">
                <a:ln>
                  <a:noFill/>
                </a:ln>
                <a:solidFill>
                  <a:srgbClr val="2195B3"/>
                </a:solidFill>
                <a:effectLst>
                  <a:outerShdw algn="tl" dir="2700000" dist="38100" rotWithShape="0">
                    <a:schemeClr val="bg1">
                      <a:alpha val="40000"/>
                    </a:schemeClr>
                  </a:outerShdw>
                </a:effectLst>
                <a:uLnTx/>
                <a:uFillTx/>
                <a:latin typeface="+mj-lt"/>
                <a:ea typeface="+mn-ea"/>
                <a:cs typeface="+mn-cs"/>
              </a:rPr>
              <a:t>John doe</a:t>
            </a:r>
          </a:p>
        </p:txBody>
      </p:sp>
      <p:sp>
        <p:nvSpPr>
          <p:cNvPr id="19" name="Text Placeholder 7"/>
          <p:cNvSpPr txBox="1"/>
          <p:nvPr/>
        </p:nvSpPr>
        <p:spPr>
          <a:xfrm>
            <a:off x="12169924" y="5937175"/>
            <a:ext cx="4536505" cy="576064"/>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2400" u="none">
                <a:ln>
                  <a:noFill/>
                </a:ln>
                <a:solidFill>
                  <a:srgbClr val="818181"/>
                </a:solidFill>
                <a:effectLst>
                  <a:outerShdw algn="tl" dir="2700000" dist="38100" rotWithShape="0">
                    <a:schemeClr val="bg1">
                      <a:alpha val="40000"/>
                    </a:schemeClr>
                  </a:outerShdw>
                </a:effectLst>
                <a:uLnTx/>
                <a:uFillTx/>
                <a:latin typeface="+mj-lt"/>
                <a:ea typeface="+mn-ea"/>
                <a:cs typeface="+mn-cs"/>
              </a:rPr>
              <a:t>Creative director</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1" presetSubtype="0">
                                  <p:stCondLst>
                                    <p:cond delay="0"/>
                                  </p:stCondLst>
                                  <p:iterate type="lt">
                                    <p:tmPct val="10000"/>
                                  </p:iterate>
                                  <p:childTnLst>
                                    <p:set>
                                      <p:cBhvr>
                                        <p:cTn dur="1" fill="hold" id="12">
                                          <p:stCondLst>
                                            <p:cond delay="0"/>
                                          </p:stCondLst>
                                        </p:cTn>
                                        <p:tgtEl>
                                          <p:spTgt spid="6"/>
                                        </p:tgtEl>
                                        <p:attrNameLst>
                                          <p:attrName>style.visibility</p:attrName>
                                        </p:attrNameLst>
                                      </p:cBhvr>
                                      <p:to>
                                        <p:strVal val="visible"/>
                                      </p:to>
                                    </p:set>
                                    <p:anim calcmode="lin" valueType="num">
                                      <p:cBhvr>
                                        <p:cTn dur="500" fill="hold" id="13"/>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4"/>
                                        <p:tgtEl>
                                          <p:spTgt spid="6"/>
                                        </p:tgtEl>
                                        <p:attrNameLst>
                                          <p:attrName>ppt_y</p:attrName>
                                        </p:attrNameLst>
                                      </p:cBhvr>
                                      <p:tavLst>
                                        <p:tav tm="0">
                                          <p:val>
                                            <p:strVal val="#ppt_y"/>
                                          </p:val>
                                        </p:tav>
                                        <p:tav tm="100000">
                                          <p:val>
                                            <p:strVal val="#ppt_y"/>
                                          </p:val>
                                        </p:tav>
                                      </p:tavLst>
                                    </p:anim>
                                    <p:anim calcmode="lin" valueType="num">
                                      <p:cBhvr>
                                        <p:cTn dur="500" fill="hold" id="15"/>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6"/>
                                        <p:tgtEl>
                                          <p:spTgt spid="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7" tmFilter="0,0; .5, 1; 1, 1"/>
                                        <p:tgtEl>
                                          <p:spTgt spid="6"/>
                                        </p:tgtEl>
                                      </p:cBhvr>
                                    </p:animEffect>
                                  </p:childTnLst>
                                </p:cTn>
                              </p:par>
                              <p:par>
                                <p:cTn fill="hold" grpId="0" id="18" nodeType="withEffect" presetClass="entr" presetID="41" presetSubtype="0">
                                  <p:stCondLst>
                                    <p:cond delay="0"/>
                                  </p:stCondLst>
                                  <p:iterate type="lt">
                                    <p:tmPct val="10000"/>
                                  </p:iterate>
                                  <p:childTnLst>
                                    <p:set>
                                      <p:cBhvr>
                                        <p:cTn dur="1" fill="hold" id="19">
                                          <p:stCondLst>
                                            <p:cond delay="0"/>
                                          </p:stCondLst>
                                        </p:cTn>
                                        <p:tgtEl>
                                          <p:spTgt spid="7"/>
                                        </p:tgtEl>
                                        <p:attrNameLst>
                                          <p:attrName>style.visibility</p:attrName>
                                        </p:attrNameLst>
                                      </p:cBhvr>
                                      <p:to>
                                        <p:strVal val="visible"/>
                                      </p:to>
                                    </p:set>
                                    <p:anim calcmode="lin" valueType="num">
                                      <p:cBhvr>
                                        <p:cTn dur="500" fill="hold" id="2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7"/>
                                        </p:tgtEl>
                                        <p:attrNameLst>
                                          <p:attrName>ppt_y</p:attrName>
                                        </p:attrNameLst>
                                      </p:cBhvr>
                                      <p:tavLst>
                                        <p:tav tm="0">
                                          <p:val>
                                            <p:strVal val="#ppt_y"/>
                                          </p:val>
                                        </p:tav>
                                        <p:tav tm="100000">
                                          <p:val>
                                            <p:strVal val="#ppt_y"/>
                                          </p:val>
                                        </p:tav>
                                      </p:tavLst>
                                    </p:anim>
                                    <p:anim calcmode="lin" valueType="num">
                                      <p:cBhvr>
                                        <p:cTn dur="500" fill="hold" id="22"/>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7"/>
                                        </p:tgtEl>
                                      </p:cBhvr>
                                    </p:animEffect>
                                  </p:childTnLst>
                                </p:cTn>
                              </p:par>
                            </p:childTnLst>
                          </p:cTn>
                        </p:par>
                        <p:par>
                          <p:cTn fill="hold" id="25" nodeType="afterGroup">
                            <p:stCondLst>
                              <p:cond delay="1500"/>
                            </p:stCondLst>
                            <p:childTnLst>
                              <p:par>
                                <p:cTn fill="hold" grpId="0" id="26" nodeType="afterEffect" presetClass="entr" presetID="10" presetSubtype="0">
                                  <p:stCondLst>
                                    <p:cond delay="0"/>
                                  </p:stCondLst>
                                  <p:childTnLst>
                                    <p:set>
                                      <p:cBhvr>
                                        <p:cTn dur="1" fill="hold" id="27">
                                          <p:stCondLst>
                                            <p:cond delay="0"/>
                                          </p:stCondLst>
                                        </p:cTn>
                                        <p:tgtEl>
                                          <p:spTgt spid="5"/>
                                        </p:tgtEl>
                                        <p:attrNameLst>
                                          <p:attrName>style.visibility</p:attrName>
                                        </p:attrNameLst>
                                      </p:cBhvr>
                                      <p:to>
                                        <p:strVal val="visible"/>
                                      </p:to>
                                    </p:set>
                                    <p:animEffect filter="fade" transition="in">
                                      <p:cBhvr>
                                        <p:cTn dur="1000" id="28"/>
                                        <p:tgtEl>
                                          <p:spTgt spid="5"/>
                                        </p:tgtEl>
                                      </p:cBhvr>
                                    </p:animEffect>
                                  </p:childTnLst>
                                </p:cTn>
                              </p:par>
                            </p:childTnLst>
                          </p:cTn>
                        </p:par>
                        <p:par>
                          <p:cTn fill="hold" id="29" nodeType="afterGroup">
                            <p:stCondLst>
                              <p:cond delay="2500"/>
                            </p:stCondLst>
                            <p:childTnLst>
                              <p:par>
                                <p:cTn fill="hold" id="30" nodeType="afterEffect" presetClass="entr" presetID="18" presetSubtype="12">
                                  <p:stCondLst>
                                    <p:cond delay="0"/>
                                  </p:stCondLst>
                                  <p:childTnLst>
                                    <p:set>
                                      <p:cBhvr>
                                        <p:cTn dur="1" fill="hold" id="31">
                                          <p:stCondLst>
                                            <p:cond delay="0"/>
                                          </p:stCondLst>
                                        </p:cTn>
                                        <p:tgtEl>
                                          <p:spTgt spid="8"/>
                                        </p:tgtEl>
                                        <p:attrNameLst>
                                          <p:attrName>style.visibility</p:attrName>
                                        </p:attrNameLst>
                                      </p:cBhvr>
                                      <p:to>
                                        <p:strVal val="visible"/>
                                      </p:to>
                                    </p:set>
                                    <p:animEffect filter="strips(downLeft)" transition="in">
                                      <p:cBhvr>
                                        <p:cTn dur="500" id="32"/>
                                        <p:tgtEl>
                                          <p:spTgt spid="8"/>
                                        </p:tgtEl>
                                      </p:cBhvr>
                                    </p:animEffect>
                                  </p:childTnLst>
                                </p:cTn>
                              </p:par>
                            </p:childTnLst>
                          </p:cTn>
                        </p:par>
                        <p:par>
                          <p:cTn fill="hold" id="33" nodeType="afterGroup">
                            <p:stCondLst>
                              <p:cond delay="3000"/>
                            </p:stCondLst>
                            <p:childTnLst>
                              <p:par>
                                <p:cTn fill="hold" id="34" nodeType="afterEffect" presetClass="entr" presetID="47" presetSubtype="0">
                                  <p:stCondLst>
                                    <p:cond delay="0"/>
                                  </p:stCondLst>
                                  <p:childTnLst>
                                    <p:set>
                                      <p:cBhvr>
                                        <p:cTn dur="1" fill="hold" id="35">
                                          <p:stCondLst>
                                            <p:cond delay="0"/>
                                          </p:stCondLst>
                                        </p:cTn>
                                        <p:tgtEl>
                                          <p:spTgt spid="9"/>
                                        </p:tgtEl>
                                        <p:attrNameLst>
                                          <p:attrName>style.visibility</p:attrName>
                                        </p:attrNameLst>
                                      </p:cBhvr>
                                      <p:to>
                                        <p:strVal val="visible"/>
                                      </p:to>
                                    </p:set>
                                    <p:animEffect filter="fade" transition="in">
                                      <p:cBhvr>
                                        <p:cTn dur="1000" id="36"/>
                                        <p:tgtEl>
                                          <p:spTgt spid="9"/>
                                        </p:tgtEl>
                                      </p:cBhvr>
                                    </p:animEffect>
                                    <p:anim calcmode="lin" valueType="num">
                                      <p:cBhvr>
                                        <p:cTn dur="1000" fill="hold" id="37"/>
                                        <p:tgtEl>
                                          <p:spTgt spid="9"/>
                                        </p:tgtEl>
                                        <p:attrNameLst>
                                          <p:attrName>ppt_x</p:attrName>
                                        </p:attrNameLst>
                                      </p:cBhvr>
                                      <p:tavLst>
                                        <p:tav tm="0">
                                          <p:val>
                                            <p:strVal val="#ppt_x"/>
                                          </p:val>
                                        </p:tav>
                                        <p:tav tm="100000">
                                          <p:val>
                                            <p:strVal val="#ppt_x"/>
                                          </p:val>
                                        </p:tav>
                                      </p:tavLst>
                                    </p:anim>
                                    <p:anim calcmode="lin" valueType="num">
                                      <p:cBhvr>
                                        <p:cTn dur="1000" fill="hold" id="38"/>
                                        <p:tgtEl>
                                          <p:spTgt spid="9"/>
                                        </p:tgtEl>
                                        <p:attrNameLst>
                                          <p:attrName>ppt_y</p:attrName>
                                        </p:attrNameLst>
                                      </p:cBhvr>
                                      <p:tavLst>
                                        <p:tav tm="0">
                                          <p:val>
                                            <p:strVal val="#ppt_y-.1"/>
                                          </p:val>
                                        </p:tav>
                                        <p:tav tm="100000">
                                          <p:val>
                                            <p:strVal val="#ppt_y"/>
                                          </p:val>
                                        </p:tav>
                                      </p:tavLst>
                                    </p:anim>
                                  </p:childTnLst>
                                </p:cTn>
                              </p:par>
                            </p:childTnLst>
                          </p:cTn>
                        </p:par>
                        <p:par>
                          <p:cTn fill="hold" id="39" nodeType="afterGroup">
                            <p:stCondLst>
                              <p:cond delay="4000"/>
                            </p:stCondLst>
                            <p:childTnLst>
                              <p:par>
                                <p:cTn fill="hold" grpId="0" id="40" nodeType="afterEffect" presetClass="entr" presetID="41" presetSubtype="0">
                                  <p:stCondLst>
                                    <p:cond delay="0"/>
                                  </p:stCondLst>
                                  <p:iterate type="lt">
                                    <p:tmPct val="10000"/>
                                  </p:iterate>
                                  <p:childTnLst>
                                    <p:set>
                                      <p:cBhvr>
                                        <p:cTn dur="1" fill="hold" id="41">
                                          <p:stCondLst>
                                            <p:cond delay="0"/>
                                          </p:stCondLst>
                                        </p:cTn>
                                        <p:tgtEl>
                                          <p:spTgt spid="11"/>
                                        </p:tgtEl>
                                        <p:attrNameLst>
                                          <p:attrName>style.visibility</p:attrName>
                                        </p:attrNameLst>
                                      </p:cBhvr>
                                      <p:to>
                                        <p:strVal val="visible"/>
                                      </p:to>
                                    </p:set>
                                    <p:anim calcmode="lin" valueType="num">
                                      <p:cBhvr>
                                        <p:cTn dur="500" fill="hold" id="42"/>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3"/>
                                        <p:tgtEl>
                                          <p:spTgt spid="11"/>
                                        </p:tgtEl>
                                        <p:attrNameLst>
                                          <p:attrName>ppt_y</p:attrName>
                                        </p:attrNameLst>
                                      </p:cBhvr>
                                      <p:tavLst>
                                        <p:tav tm="0">
                                          <p:val>
                                            <p:strVal val="#ppt_y"/>
                                          </p:val>
                                        </p:tav>
                                        <p:tav tm="100000">
                                          <p:val>
                                            <p:strVal val="#ppt_y"/>
                                          </p:val>
                                        </p:tav>
                                      </p:tavLst>
                                    </p:anim>
                                    <p:anim calcmode="lin" valueType="num">
                                      <p:cBhvr>
                                        <p:cTn dur="500" fill="hold" id="44"/>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5"/>
                                        <p:tgtEl>
                                          <p:spTgt spid="1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6" tmFilter="0,0; .5, 1; 1, 1"/>
                                        <p:tgtEl>
                                          <p:spTgt spid="11"/>
                                        </p:tgtEl>
                                      </p:cBhvr>
                                    </p:animEffect>
                                  </p:childTnLst>
                                </p:cTn>
                              </p:par>
                              <p:par>
                                <p:cTn fill="hold" grpId="0" id="47" nodeType="withEffect" presetClass="entr" presetID="41" presetSubtype="0">
                                  <p:stCondLst>
                                    <p:cond delay="0"/>
                                  </p:stCondLst>
                                  <p:iterate type="lt">
                                    <p:tmPct val="10000"/>
                                  </p:iterate>
                                  <p:childTnLst>
                                    <p:set>
                                      <p:cBhvr>
                                        <p:cTn dur="1" fill="hold" id="48">
                                          <p:stCondLst>
                                            <p:cond delay="0"/>
                                          </p:stCondLst>
                                        </p:cTn>
                                        <p:tgtEl>
                                          <p:spTgt spid="12"/>
                                        </p:tgtEl>
                                        <p:attrNameLst>
                                          <p:attrName>style.visibility</p:attrName>
                                        </p:attrNameLst>
                                      </p:cBhvr>
                                      <p:to>
                                        <p:strVal val="visible"/>
                                      </p:to>
                                    </p:set>
                                    <p:anim calcmode="lin" valueType="num">
                                      <p:cBhvr>
                                        <p:cTn dur="500" fill="hold" id="49"/>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0"/>
                                        <p:tgtEl>
                                          <p:spTgt spid="12"/>
                                        </p:tgtEl>
                                        <p:attrNameLst>
                                          <p:attrName>ppt_y</p:attrName>
                                        </p:attrNameLst>
                                      </p:cBhvr>
                                      <p:tavLst>
                                        <p:tav tm="0">
                                          <p:val>
                                            <p:strVal val="#ppt_y"/>
                                          </p:val>
                                        </p:tav>
                                        <p:tav tm="100000">
                                          <p:val>
                                            <p:strVal val="#ppt_y"/>
                                          </p:val>
                                        </p:tav>
                                      </p:tavLst>
                                    </p:anim>
                                    <p:anim calcmode="lin" valueType="num">
                                      <p:cBhvr>
                                        <p:cTn dur="500" fill="hold" id="51"/>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2"/>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3" tmFilter="0,0; .5, 1; 1, 1"/>
                                        <p:tgtEl>
                                          <p:spTgt spid="12"/>
                                        </p:tgtEl>
                                      </p:cBhvr>
                                    </p:animEffect>
                                  </p:childTnLst>
                                </p:cTn>
                              </p:par>
                            </p:childTnLst>
                          </p:cTn>
                        </p:par>
                        <p:par>
                          <p:cTn fill="hold" id="54" nodeType="afterGroup">
                            <p:stCondLst>
                              <p:cond delay="4500"/>
                            </p:stCondLst>
                            <p:childTnLst>
                              <p:par>
                                <p:cTn fill="hold" grpId="0" id="55" nodeType="afterEffect" presetClass="entr" presetID="10" presetSubtype="0">
                                  <p:stCondLst>
                                    <p:cond delay="0"/>
                                  </p:stCondLst>
                                  <p:childTnLst>
                                    <p:set>
                                      <p:cBhvr>
                                        <p:cTn dur="1" fill="hold" id="56">
                                          <p:stCondLst>
                                            <p:cond delay="0"/>
                                          </p:stCondLst>
                                        </p:cTn>
                                        <p:tgtEl>
                                          <p:spTgt spid="10"/>
                                        </p:tgtEl>
                                        <p:attrNameLst>
                                          <p:attrName>style.visibility</p:attrName>
                                        </p:attrNameLst>
                                      </p:cBhvr>
                                      <p:to>
                                        <p:strVal val="visible"/>
                                      </p:to>
                                    </p:set>
                                    <p:animEffect filter="fade" transition="in">
                                      <p:cBhvr>
                                        <p:cTn dur="1000" id="57"/>
                                        <p:tgtEl>
                                          <p:spTgt spid="10"/>
                                        </p:tgtEl>
                                      </p:cBhvr>
                                    </p:animEffect>
                                  </p:childTnLst>
                                </p:cTn>
                              </p:par>
                            </p:childTnLst>
                          </p:cTn>
                        </p:par>
                        <p:par>
                          <p:cTn fill="hold" id="58" nodeType="afterGroup">
                            <p:stCondLst>
                              <p:cond delay="5500"/>
                            </p:stCondLst>
                            <p:childTnLst>
                              <p:par>
                                <p:cTn fill="hold" id="59" nodeType="afterEffect" presetClass="entr" presetID="18" presetSubtype="12">
                                  <p:stCondLst>
                                    <p:cond delay="0"/>
                                  </p:stCondLst>
                                  <p:childTnLst>
                                    <p:set>
                                      <p:cBhvr>
                                        <p:cTn dur="1" fill="hold" id="60">
                                          <p:stCondLst>
                                            <p:cond delay="0"/>
                                          </p:stCondLst>
                                        </p:cTn>
                                        <p:tgtEl>
                                          <p:spTgt spid="13"/>
                                        </p:tgtEl>
                                        <p:attrNameLst>
                                          <p:attrName>style.visibility</p:attrName>
                                        </p:attrNameLst>
                                      </p:cBhvr>
                                      <p:to>
                                        <p:strVal val="visible"/>
                                      </p:to>
                                    </p:set>
                                    <p:animEffect filter="strips(downLeft)" transition="in">
                                      <p:cBhvr>
                                        <p:cTn dur="500" id="61"/>
                                        <p:tgtEl>
                                          <p:spTgt spid="13"/>
                                        </p:tgtEl>
                                      </p:cBhvr>
                                    </p:animEffect>
                                  </p:childTnLst>
                                </p:cTn>
                              </p:par>
                            </p:childTnLst>
                          </p:cTn>
                        </p:par>
                        <p:par>
                          <p:cTn fill="hold" id="62" nodeType="afterGroup">
                            <p:stCondLst>
                              <p:cond delay="6000"/>
                            </p:stCondLst>
                            <p:childTnLst>
                              <p:par>
                                <p:cTn fill="hold" id="63" nodeType="afterEffect" presetClass="entr" presetID="47" presetSubtype="0">
                                  <p:stCondLst>
                                    <p:cond delay="0"/>
                                  </p:stCondLst>
                                  <p:childTnLst>
                                    <p:set>
                                      <p:cBhvr>
                                        <p:cTn dur="1" fill="hold" id="64">
                                          <p:stCondLst>
                                            <p:cond delay="0"/>
                                          </p:stCondLst>
                                        </p:cTn>
                                        <p:tgtEl>
                                          <p:spTgt spid="16"/>
                                        </p:tgtEl>
                                        <p:attrNameLst>
                                          <p:attrName>style.visibility</p:attrName>
                                        </p:attrNameLst>
                                      </p:cBhvr>
                                      <p:to>
                                        <p:strVal val="visible"/>
                                      </p:to>
                                    </p:set>
                                    <p:animEffect filter="fade" transition="in">
                                      <p:cBhvr>
                                        <p:cTn dur="1000" id="65"/>
                                        <p:tgtEl>
                                          <p:spTgt spid="16"/>
                                        </p:tgtEl>
                                      </p:cBhvr>
                                    </p:animEffect>
                                    <p:anim calcmode="lin" valueType="num">
                                      <p:cBhvr>
                                        <p:cTn dur="1000" fill="hold" id="66"/>
                                        <p:tgtEl>
                                          <p:spTgt spid="16"/>
                                        </p:tgtEl>
                                        <p:attrNameLst>
                                          <p:attrName>ppt_x</p:attrName>
                                        </p:attrNameLst>
                                      </p:cBhvr>
                                      <p:tavLst>
                                        <p:tav tm="0">
                                          <p:val>
                                            <p:strVal val="#ppt_x"/>
                                          </p:val>
                                        </p:tav>
                                        <p:tav tm="100000">
                                          <p:val>
                                            <p:strVal val="#ppt_x"/>
                                          </p:val>
                                        </p:tav>
                                      </p:tavLst>
                                    </p:anim>
                                    <p:anim calcmode="lin" valueType="num">
                                      <p:cBhvr>
                                        <p:cTn dur="1000" fill="hold" id="67"/>
                                        <p:tgtEl>
                                          <p:spTgt spid="16"/>
                                        </p:tgtEl>
                                        <p:attrNameLst>
                                          <p:attrName>ppt_y</p:attrName>
                                        </p:attrNameLst>
                                      </p:cBhvr>
                                      <p:tavLst>
                                        <p:tav tm="0">
                                          <p:val>
                                            <p:strVal val="#ppt_y-.1"/>
                                          </p:val>
                                        </p:tav>
                                        <p:tav tm="100000">
                                          <p:val>
                                            <p:strVal val="#ppt_y"/>
                                          </p:val>
                                        </p:tav>
                                      </p:tavLst>
                                    </p:anim>
                                  </p:childTnLst>
                                </p:cTn>
                              </p:par>
                            </p:childTnLst>
                          </p:cTn>
                        </p:par>
                        <p:par>
                          <p:cTn fill="hold" id="68" nodeType="afterGroup">
                            <p:stCondLst>
                              <p:cond delay="7000"/>
                            </p:stCondLst>
                            <p:childTnLst>
                              <p:par>
                                <p:cTn fill="hold" grpId="0" id="69" nodeType="afterEffect" presetClass="entr" presetID="41" presetSubtype="0">
                                  <p:stCondLst>
                                    <p:cond delay="0"/>
                                  </p:stCondLst>
                                  <p:iterate type="lt">
                                    <p:tmPct val="10000"/>
                                  </p:iterate>
                                  <p:childTnLst>
                                    <p:set>
                                      <p:cBhvr>
                                        <p:cTn dur="1" fill="hold" id="70">
                                          <p:stCondLst>
                                            <p:cond delay="0"/>
                                          </p:stCondLst>
                                        </p:cTn>
                                        <p:tgtEl>
                                          <p:spTgt spid="18"/>
                                        </p:tgtEl>
                                        <p:attrNameLst>
                                          <p:attrName>style.visibility</p:attrName>
                                        </p:attrNameLst>
                                      </p:cBhvr>
                                      <p:to>
                                        <p:strVal val="visible"/>
                                      </p:to>
                                    </p:set>
                                    <p:anim calcmode="lin" valueType="num">
                                      <p:cBhvr>
                                        <p:cTn dur="500" fill="hold" id="71"/>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2"/>
                                        <p:tgtEl>
                                          <p:spTgt spid="18"/>
                                        </p:tgtEl>
                                        <p:attrNameLst>
                                          <p:attrName>ppt_y</p:attrName>
                                        </p:attrNameLst>
                                      </p:cBhvr>
                                      <p:tavLst>
                                        <p:tav tm="0">
                                          <p:val>
                                            <p:strVal val="#ppt_y"/>
                                          </p:val>
                                        </p:tav>
                                        <p:tav tm="100000">
                                          <p:val>
                                            <p:strVal val="#ppt_y"/>
                                          </p:val>
                                        </p:tav>
                                      </p:tavLst>
                                    </p:anim>
                                    <p:anim calcmode="lin" valueType="num">
                                      <p:cBhvr>
                                        <p:cTn dur="500" fill="hold" id="73"/>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4"/>
                                        <p:tgtEl>
                                          <p:spTgt spid="1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5" tmFilter="0,0; .5, 1; 1, 1"/>
                                        <p:tgtEl>
                                          <p:spTgt spid="18"/>
                                        </p:tgtEl>
                                      </p:cBhvr>
                                    </p:animEffect>
                                  </p:childTnLst>
                                </p:cTn>
                              </p:par>
                              <p:par>
                                <p:cTn fill="hold" grpId="0" id="76" nodeType="withEffect" presetClass="entr" presetID="41" presetSubtype="0">
                                  <p:stCondLst>
                                    <p:cond delay="0"/>
                                  </p:stCondLst>
                                  <p:iterate type="lt">
                                    <p:tmPct val="10000"/>
                                  </p:iterate>
                                  <p:childTnLst>
                                    <p:set>
                                      <p:cBhvr>
                                        <p:cTn dur="1" fill="hold" id="77">
                                          <p:stCondLst>
                                            <p:cond delay="0"/>
                                          </p:stCondLst>
                                        </p:cTn>
                                        <p:tgtEl>
                                          <p:spTgt spid="19"/>
                                        </p:tgtEl>
                                        <p:attrNameLst>
                                          <p:attrName>style.visibility</p:attrName>
                                        </p:attrNameLst>
                                      </p:cBhvr>
                                      <p:to>
                                        <p:strVal val="visible"/>
                                      </p:to>
                                    </p:set>
                                    <p:anim calcmode="lin" valueType="num">
                                      <p:cBhvr>
                                        <p:cTn dur="500" fill="hold" id="78"/>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9"/>
                                        <p:tgtEl>
                                          <p:spTgt spid="19"/>
                                        </p:tgtEl>
                                        <p:attrNameLst>
                                          <p:attrName>ppt_y</p:attrName>
                                        </p:attrNameLst>
                                      </p:cBhvr>
                                      <p:tavLst>
                                        <p:tav tm="0">
                                          <p:val>
                                            <p:strVal val="#ppt_y"/>
                                          </p:val>
                                        </p:tav>
                                        <p:tav tm="100000">
                                          <p:val>
                                            <p:strVal val="#ppt_y"/>
                                          </p:val>
                                        </p:tav>
                                      </p:tavLst>
                                    </p:anim>
                                    <p:anim calcmode="lin" valueType="num">
                                      <p:cBhvr>
                                        <p:cTn dur="500" fill="hold" id="80"/>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1"/>
                                        <p:tgtEl>
                                          <p:spTgt spid="1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82" tmFilter="0,0; .5, 1; 1, 1"/>
                                        <p:tgtEl>
                                          <p:spTgt spid="19"/>
                                        </p:tgtEl>
                                      </p:cBhvr>
                                    </p:animEffect>
                                  </p:childTnLst>
                                </p:cTn>
                              </p:par>
                            </p:childTnLst>
                          </p:cTn>
                        </p:par>
                        <p:par>
                          <p:cTn fill="hold" id="83" nodeType="afterGroup">
                            <p:stCondLst>
                              <p:cond delay="7500"/>
                            </p:stCondLst>
                            <p:childTnLst>
                              <p:par>
                                <p:cTn fill="hold" grpId="0" id="84" nodeType="afterEffect" presetClass="entr" presetID="10" presetSubtype="0">
                                  <p:stCondLst>
                                    <p:cond delay="0"/>
                                  </p:stCondLst>
                                  <p:childTnLst>
                                    <p:set>
                                      <p:cBhvr>
                                        <p:cTn dur="1" fill="hold" id="85">
                                          <p:stCondLst>
                                            <p:cond delay="0"/>
                                          </p:stCondLst>
                                        </p:cTn>
                                        <p:tgtEl>
                                          <p:spTgt spid="17"/>
                                        </p:tgtEl>
                                        <p:attrNameLst>
                                          <p:attrName>style.visibility</p:attrName>
                                        </p:attrNameLst>
                                      </p:cBhvr>
                                      <p:to>
                                        <p:strVal val="visible"/>
                                      </p:to>
                                    </p:set>
                                    <p:animEffect filter="fade" transition="in">
                                      <p:cBhvr>
                                        <p:cTn dur="1000" id="86"/>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10"/>
      <p:bldP grpId="0" spid="11"/>
      <p:bldP grpId="0" spid="12"/>
      <p:bldP grpId="0" spid="17"/>
      <p:bldP grpId="0" spid="18"/>
      <p:bldP grpId="0" spid="1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Text Placeholder 7"/>
          <p:cNvSpPr txBox="1"/>
          <p:nvPr/>
        </p:nvSpPr>
        <p:spPr>
          <a:xfrm>
            <a:off x="3744986" y="2624807"/>
            <a:ext cx="4536505" cy="792088"/>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4000" u="none">
                <a:ln>
                  <a:noFill/>
                </a:ln>
                <a:solidFill>
                  <a:srgbClr val="2195B3"/>
                </a:solidFill>
                <a:effectLst>
                  <a:outerShdw algn="tl" dir="2700000" dist="38100" rotWithShape="0">
                    <a:schemeClr val="bg1">
                      <a:alpha val="40000"/>
                    </a:schemeClr>
                  </a:outerShdw>
                </a:effectLst>
                <a:uLnTx/>
                <a:uFillTx/>
                <a:latin typeface="+mj-lt"/>
                <a:ea typeface="+mn-ea"/>
                <a:cs typeface="+mn-cs"/>
              </a:rPr>
              <a:t>Corporate identity</a:t>
            </a:r>
          </a:p>
        </p:txBody>
      </p:sp>
      <p:sp>
        <p:nvSpPr>
          <p:cNvPr id="36" name="Text Placeholder 7"/>
          <p:cNvSpPr txBox="1"/>
          <p:nvPr/>
        </p:nvSpPr>
        <p:spPr>
          <a:xfrm>
            <a:off x="9505624" y="2624807"/>
            <a:ext cx="4536505" cy="792088"/>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4000" u="none">
                <a:ln>
                  <a:noFill/>
                </a:ln>
                <a:solidFill>
                  <a:srgbClr val="2195B3"/>
                </a:solidFill>
                <a:effectLst>
                  <a:outerShdw algn="tl" dir="2700000" dist="38100" rotWithShape="0">
                    <a:schemeClr val="bg1">
                      <a:alpha val="40000"/>
                    </a:schemeClr>
                  </a:outerShdw>
                </a:effectLst>
                <a:uLnTx/>
                <a:uFillTx/>
                <a:latin typeface="+mj-lt"/>
                <a:ea typeface="+mn-ea"/>
                <a:cs typeface="+mn-cs"/>
              </a:rPr>
              <a:t>Web design</a:t>
            </a:r>
          </a:p>
        </p:txBody>
      </p:sp>
      <p:sp>
        <p:nvSpPr>
          <p:cNvPr id="43" name="Text Placeholder 7"/>
          <p:cNvSpPr txBox="1"/>
          <p:nvPr/>
        </p:nvSpPr>
        <p:spPr>
          <a:xfrm>
            <a:off x="3744989" y="5145087"/>
            <a:ext cx="4536505" cy="792088"/>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4000" u="none">
                <a:ln>
                  <a:noFill/>
                </a:ln>
                <a:solidFill>
                  <a:srgbClr val="2195B3"/>
                </a:solidFill>
                <a:effectLst>
                  <a:outerShdw algn="tl" dir="2700000" dist="38100" rotWithShape="0">
                    <a:schemeClr val="bg1">
                      <a:alpha val="40000"/>
                    </a:schemeClr>
                  </a:outerShdw>
                </a:effectLst>
                <a:uLnTx/>
                <a:uFillTx/>
                <a:latin typeface="+mj-lt"/>
                <a:ea typeface="+mn-ea"/>
                <a:cs typeface="+mn-cs"/>
              </a:rPr>
              <a:t>advertising</a:t>
            </a:r>
          </a:p>
        </p:txBody>
      </p:sp>
      <p:sp>
        <p:nvSpPr>
          <p:cNvPr id="46" name="Text Placeholder 7"/>
          <p:cNvSpPr txBox="1"/>
          <p:nvPr/>
        </p:nvSpPr>
        <p:spPr>
          <a:xfrm>
            <a:off x="9505627" y="5145087"/>
            <a:ext cx="4536505" cy="792088"/>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4000" u="none">
                <a:ln>
                  <a:noFill/>
                </a:ln>
                <a:solidFill>
                  <a:srgbClr val="2195B3"/>
                </a:solidFill>
                <a:effectLst>
                  <a:outerShdw algn="tl" dir="2700000" dist="38100" rotWithShape="0">
                    <a:schemeClr val="bg1">
                      <a:alpha val="40000"/>
                    </a:schemeClr>
                  </a:outerShdw>
                </a:effectLst>
                <a:uLnTx/>
                <a:uFillTx/>
                <a:latin typeface="+mj-lt"/>
                <a:ea typeface="+mn-ea"/>
                <a:cs typeface="+mn-cs"/>
              </a:rPr>
              <a:t>Flash interactivity</a:t>
            </a:r>
          </a:p>
        </p:txBody>
      </p:sp>
      <p:sp>
        <p:nvSpPr>
          <p:cNvPr id="2" name="Text Placeholder 1"/>
          <p:cNvSpPr>
            <a:spLocks noGrp="1"/>
          </p:cNvSpPr>
          <p:nvPr>
            <p:ph idx="10" sz="quarter" type="body"/>
          </p:nvPr>
        </p:nvSpPr>
        <p:spPr/>
        <p:txBody>
          <a:bodyPr/>
          <a:lstStyle/>
          <a:p>
            <a:r>
              <a:rPr lang="en-US" smtClean="0"/>
              <a:t>Our services</a:t>
            </a:r>
          </a:p>
        </p:txBody>
      </p:sp>
      <p:sp>
        <p:nvSpPr>
          <p:cNvPr id="3" name="Text Placeholder 2"/>
          <p:cNvSpPr>
            <a:spLocks noGrp="1"/>
          </p:cNvSpPr>
          <p:nvPr>
            <p:ph idx="11" sz="quarter" type="body"/>
          </p:nvPr>
        </p:nvSpPr>
        <p:spPr/>
        <p:txBody>
          <a:bodyPr/>
          <a:lstStyle/>
          <a:p>
            <a:r>
              <a:rPr lang="en-US" smtClean="0"/>
              <a:t>Things we do</a:t>
            </a:r>
          </a:p>
        </p:txBody>
      </p:sp>
      <p:sp>
        <p:nvSpPr>
          <p:cNvPr id="5" name="TextBox 4"/>
          <p:cNvSpPr txBox="1"/>
          <p:nvPr/>
        </p:nvSpPr>
        <p:spPr>
          <a:xfrm>
            <a:off x="3816995" y="3200871"/>
            <a:ext cx="4752529" cy="1310640"/>
          </a:xfrm>
          <a:prstGeom prst="rect">
            <a:avLst/>
          </a:prstGeom>
          <a:noFill/>
          <a:effectLst>
            <a:outerShdw algn="t" dir="5400000" dist="254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mi ullamcorper quis. Quisque eu lorem id mi sapien quis venenatis cursus eu. venener tempus erosvenenatis eros.</a:t>
            </a:r>
          </a:p>
        </p:txBody>
      </p:sp>
      <p:pic>
        <p:nvPicPr>
          <p:cNvPr descr="slide4_divider.png" id="20" name="Picture 19"/>
          <p:cNvPicPr>
            <a:picLocks noChangeAspect="1"/>
          </p:cNvPicPr>
          <p:nvPr/>
        </p:nvPicPr>
        <p:blipFill>
          <a:blip r:embed="rId2"/>
          <a:stretch>
            <a:fillRect/>
          </a:stretch>
        </p:blipFill>
        <p:spPr>
          <a:xfrm>
            <a:off x="9073579" y="2768823"/>
            <a:ext cx="57150" cy="1609725"/>
          </a:xfrm>
          <a:prstGeom prst="rect">
            <a:avLst/>
          </a:prstGeom>
        </p:spPr>
      </p:pic>
      <p:sp>
        <p:nvSpPr>
          <p:cNvPr id="35" name="TextBox 34"/>
          <p:cNvSpPr txBox="1"/>
          <p:nvPr/>
        </p:nvSpPr>
        <p:spPr>
          <a:xfrm>
            <a:off x="9577633" y="3200871"/>
            <a:ext cx="4752529" cy="1310640"/>
          </a:xfrm>
          <a:prstGeom prst="rect">
            <a:avLst/>
          </a:prstGeom>
          <a:noFill/>
          <a:effectLst>
            <a:outerShdw algn="t" dir="5400000" dist="254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mi ullamcorper quis. Quisque eu lorem id mi sapien quis venenatis cursus eu. venener tempus erosvenenatis eros.</a:t>
            </a:r>
          </a:p>
        </p:txBody>
      </p:sp>
      <p:sp>
        <p:nvSpPr>
          <p:cNvPr id="42" name="TextBox 41"/>
          <p:cNvSpPr txBox="1"/>
          <p:nvPr/>
        </p:nvSpPr>
        <p:spPr>
          <a:xfrm>
            <a:off x="3816998" y="5721152"/>
            <a:ext cx="4752529" cy="1310640"/>
          </a:xfrm>
          <a:prstGeom prst="rect">
            <a:avLst/>
          </a:prstGeom>
          <a:noFill/>
          <a:effectLst>
            <a:outerShdw algn="t" dir="5400000" dist="254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mi ullamcorper quis. Quisque eu lorem id mi sapien quis venenatis cursus eu. venener tempus erosvenenatis eros.</a:t>
            </a:r>
          </a:p>
        </p:txBody>
      </p:sp>
      <p:pic>
        <p:nvPicPr>
          <p:cNvPr descr="slide4_divider.png" id="44" name="Picture 43"/>
          <p:cNvPicPr>
            <a:picLocks noChangeAspect="1"/>
          </p:cNvPicPr>
          <p:nvPr/>
        </p:nvPicPr>
        <p:blipFill>
          <a:blip r:embed="rId2"/>
          <a:stretch>
            <a:fillRect/>
          </a:stretch>
        </p:blipFill>
        <p:spPr>
          <a:xfrm>
            <a:off x="9073582" y="5289103"/>
            <a:ext cx="57150" cy="1609725"/>
          </a:xfrm>
          <a:prstGeom prst="rect">
            <a:avLst/>
          </a:prstGeom>
        </p:spPr>
      </p:pic>
      <p:sp>
        <p:nvSpPr>
          <p:cNvPr id="45" name="TextBox 44"/>
          <p:cNvSpPr txBox="1"/>
          <p:nvPr/>
        </p:nvSpPr>
        <p:spPr>
          <a:xfrm>
            <a:off x="9577636" y="5721152"/>
            <a:ext cx="4752529" cy="1310640"/>
          </a:xfrm>
          <a:prstGeom prst="rect">
            <a:avLst/>
          </a:prstGeom>
          <a:noFill/>
          <a:effectLst>
            <a:outerShdw algn="t" dir="5400000" dist="254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mi ullamcorper quis. Quisque eu lorem id mi sapien quis venenatis cursus eu. venener tempus erosvenenatis eros.</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6"/>
                                        </p:tgtEl>
                                        <p:attrNameLst>
                                          <p:attrName>ppt_y</p:attrName>
                                        </p:attrNameLst>
                                      </p:cBhvr>
                                      <p:tavLst>
                                        <p:tav tm="0">
                                          <p:val>
                                            <p:strVal val="#ppt_y"/>
                                          </p:val>
                                        </p:tav>
                                        <p:tav tm="100000">
                                          <p:val>
                                            <p:strVal val="#ppt_y"/>
                                          </p:val>
                                        </p:tav>
                                      </p:tavLst>
                                    </p:anim>
                                    <p:anim calcmode="lin" valueType="num">
                                      <p:cBhvr>
                                        <p:cTn dur="500" fill="hold" id="9"/>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6"/>
                                        </p:tgtEl>
                                      </p:cBhvr>
                                    </p:animEffect>
                                  </p:childTnLst>
                                </p:cTn>
                              </p:par>
                            </p:childTnLst>
                          </p:cTn>
                        </p:par>
                        <p:par>
                          <p:cTn fill="hold" id="12" nodeType="afterGroup">
                            <p:stCondLst>
                              <p:cond delay="50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1000" id="15"/>
                                        <p:tgtEl>
                                          <p:spTgt spid="5"/>
                                        </p:tgtEl>
                                      </p:cBhvr>
                                    </p:animEffect>
                                  </p:childTnLst>
                                </p:cTn>
                              </p:par>
                            </p:childTnLst>
                          </p:cTn>
                        </p:par>
                        <p:par>
                          <p:cTn fill="hold" id="16" nodeType="afterGroup">
                            <p:stCondLst>
                              <p:cond delay="1500"/>
                            </p:stCondLst>
                            <p:childTnLst>
                              <p:par>
                                <p:cTn fill="hold" id="17" nodeType="afterEffect" presetClass="entr" presetID="18" presetSubtype="12">
                                  <p:stCondLst>
                                    <p:cond delay="0"/>
                                  </p:stCondLst>
                                  <p:childTnLst>
                                    <p:set>
                                      <p:cBhvr>
                                        <p:cTn dur="1" fill="hold" id="18">
                                          <p:stCondLst>
                                            <p:cond delay="0"/>
                                          </p:stCondLst>
                                        </p:cTn>
                                        <p:tgtEl>
                                          <p:spTgt spid="20"/>
                                        </p:tgtEl>
                                        <p:attrNameLst>
                                          <p:attrName>style.visibility</p:attrName>
                                        </p:attrNameLst>
                                      </p:cBhvr>
                                      <p:to>
                                        <p:strVal val="visible"/>
                                      </p:to>
                                    </p:set>
                                    <p:animEffect filter="strips(downLeft)" transition="in">
                                      <p:cBhvr>
                                        <p:cTn dur="500" id="19"/>
                                        <p:tgtEl>
                                          <p:spTgt spid="20"/>
                                        </p:tgtEl>
                                      </p:cBhvr>
                                    </p:animEffect>
                                  </p:childTnLst>
                                </p:cTn>
                              </p:par>
                            </p:childTnLst>
                          </p:cTn>
                        </p:par>
                        <p:par>
                          <p:cTn fill="hold" id="20" nodeType="afterGroup">
                            <p:stCondLst>
                              <p:cond delay="2000"/>
                            </p:stCondLst>
                            <p:childTnLst>
                              <p:par>
                                <p:cTn fill="hold" grpId="0" id="21" nodeType="afterEffect" presetClass="entr" presetID="41" presetSubtype="0">
                                  <p:stCondLst>
                                    <p:cond delay="0"/>
                                  </p:stCondLst>
                                  <p:iterate type="lt">
                                    <p:tmPct val="10000"/>
                                  </p:iterate>
                                  <p:childTnLst>
                                    <p:set>
                                      <p:cBhvr>
                                        <p:cTn dur="1" fill="hold" id="22">
                                          <p:stCondLst>
                                            <p:cond delay="0"/>
                                          </p:stCondLst>
                                        </p:cTn>
                                        <p:tgtEl>
                                          <p:spTgt spid="36"/>
                                        </p:tgtEl>
                                        <p:attrNameLst>
                                          <p:attrName>style.visibility</p:attrName>
                                        </p:attrNameLst>
                                      </p:cBhvr>
                                      <p:to>
                                        <p:strVal val="visible"/>
                                      </p:to>
                                    </p:set>
                                    <p:anim calcmode="lin" valueType="num">
                                      <p:cBhvr>
                                        <p:cTn dur="500" fill="hold" id="23"/>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4"/>
                                        <p:tgtEl>
                                          <p:spTgt spid="36"/>
                                        </p:tgtEl>
                                        <p:attrNameLst>
                                          <p:attrName>ppt_y</p:attrName>
                                        </p:attrNameLst>
                                      </p:cBhvr>
                                      <p:tavLst>
                                        <p:tav tm="0">
                                          <p:val>
                                            <p:strVal val="#ppt_y"/>
                                          </p:val>
                                        </p:tav>
                                        <p:tav tm="100000">
                                          <p:val>
                                            <p:strVal val="#ppt_y"/>
                                          </p:val>
                                        </p:tav>
                                      </p:tavLst>
                                    </p:anim>
                                    <p:anim calcmode="lin" valueType="num">
                                      <p:cBhvr>
                                        <p:cTn dur="500" fill="hold" id="25"/>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6"/>
                                        <p:tgtEl>
                                          <p:spTgt spid="3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7" tmFilter="0,0; .5, 1; 1, 1"/>
                                        <p:tgtEl>
                                          <p:spTgt spid="36"/>
                                        </p:tgtEl>
                                      </p:cBhvr>
                                    </p:animEffect>
                                  </p:childTnLst>
                                </p:cTn>
                              </p:par>
                            </p:childTnLst>
                          </p:cTn>
                        </p:par>
                        <p:par>
                          <p:cTn fill="hold" id="28" nodeType="afterGroup">
                            <p:stCondLst>
                              <p:cond delay="2500"/>
                            </p:stCondLst>
                            <p:childTnLst>
                              <p:par>
                                <p:cTn fill="hold" grpId="0" id="29" nodeType="afterEffect" presetClass="entr" presetID="10" presetSubtype="0">
                                  <p:stCondLst>
                                    <p:cond delay="0"/>
                                  </p:stCondLst>
                                  <p:childTnLst>
                                    <p:set>
                                      <p:cBhvr>
                                        <p:cTn dur="1" fill="hold" id="30">
                                          <p:stCondLst>
                                            <p:cond delay="0"/>
                                          </p:stCondLst>
                                        </p:cTn>
                                        <p:tgtEl>
                                          <p:spTgt spid="35"/>
                                        </p:tgtEl>
                                        <p:attrNameLst>
                                          <p:attrName>style.visibility</p:attrName>
                                        </p:attrNameLst>
                                      </p:cBhvr>
                                      <p:to>
                                        <p:strVal val="visible"/>
                                      </p:to>
                                    </p:set>
                                    <p:animEffect filter="fade" transition="in">
                                      <p:cBhvr>
                                        <p:cTn dur="1000" id="31"/>
                                        <p:tgtEl>
                                          <p:spTgt spid="35"/>
                                        </p:tgtEl>
                                      </p:cBhvr>
                                    </p:animEffect>
                                  </p:childTnLst>
                                </p:cTn>
                              </p:par>
                            </p:childTnLst>
                          </p:cTn>
                        </p:par>
                        <p:par>
                          <p:cTn fill="hold" id="32" nodeType="afterGroup">
                            <p:stCondLst>
                              <p:cond delay="3500"/>
                            </p:stCondLst>
                            <p:childTnLst>
                              <p:par>
                                <p:cTn fill="hold" grpId="0" id="33" nodeType="afterEffect" presetClass="entr" presetID="41" presetSubtype="0">
                                  <p:stCondLst>
                                    <p:cond delay="0"/>
                                  </p:stCondLst>
                                  <p:iterate type="lt">
                                    <p:tmPct val="10000"/>
                                  </p:iterate>
                                  <p:childTnLst>
                                    <p:set>
                                      <p:cBhvr>
                                        <p:cTn dur="1" fill="hold" id="34">
                                          <p:stCondLst>
                                            <p:cond delay="0"/>
                                          </p:stCondLst>
                                        </p:cTn>
                                        <p:tgtEl>
                                          <p:spTgt spid="43"/>
                                        </p:tgtEl>
                                        <p:attrNameLst>
                                          <p:attrName>style.visibility</p:attrName>
                                        </p:attrNameLst>
                                      </p:cBhvr>
                                      <p:to>
                                        <p:strVal val="visible"/>
                                      </p:to>
                                    </p:set>
                                    <p:anim calcmode="lin" valueType="num">
                                      <p:cBhvr>
                                        <p:cTn dur="500" fill="hold" id="35"/>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6"/>
                                        <p:tgtEl>
                                          <p:spTgt spid="43"/>
                                        </p:tgtEl>
                                        <p:attrNameLst>
                                          <p:attrName>ppt_y</p:attrName>
                                        </p:attrNameLst>
                                      </p:cBhvr>
                                      <p:tavLst>
                                        <p:tav tm="0">
                                          <p:val>
                                            <p:strVal val="#ppt_y"/>
                                          </p:val>
                                        </p:tav>
                                        <p:tav tm="100000">
                                          <p:val>
                                            <p:strVal val="#ppt_y"/>
                                          </p:val>
                                        </p:tav>
                                      </p:tavLst>
                                    </p:anim>
                                    <p:anim calcmode="lin" valueType="num">
                                      <p:cBhvr>
                                        <p:cTn dur="500" fill="hold" id="37"/>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8"/>
                                        <p:tgtEl>
                                          <p:spTgt spid="4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9" tmFilter="0,0; .5, 1; 1, 1"/>
                                        <p:tgtEl>
                                          <p:spTgt spid="43"/>
                                        </p:tgtEl>
                                      </p:cBhvr>
                                    </p:animEffect>
                                  </p:childTnLst>
                                </p:cTn>
                              </p:par>
                            </p:childTnLst>
                          </p:cTn>
                        </p:par>
                        <p:par>
                          <p:cTn fill="hold" id="40" nodeType="afterGroup">
                            <p:stCondLst>
                              <p:cond delay="4000"/>
                            </p:stCondLst>
                            <p:childTnLst>
                              <p:par>
                                <p:cTn fill="hold" grpId="0" id="41" nodeType="afterEffect" presetClass="entr" presetID="10" presetSubtype="0">
                                  <p:stCondLst>
                                    <p:cond delay="0"/>
                                  </p:stCondLst>
                                  <p:childTnLst>
                                    <p:set>
                                      <p:cBhvr>
                                        <p:cTn dur="1" fill="hold" id="42">
                                          <p:stCondLst>
                                            <p:cond delay="0"/>
                                          </p:stCondLst>
                                        </p:cTn>
                                        <p:tgtEl>
                                          <p:spTgt spid="42"/>
                                        </p:tgtEl>
                                        <p:attrNameLst>
                                          <p:attrName>style.visibility</p:attrName>
                                        </p:attrNameLst>
                                      </p:cBhvr>
                                      <p:to>
                                        <p:strVal val="visible"/>
                                      </p:to>
                                    </p:set>
                                    <p:animEffect filter="fade" transition="in">
                                      <p:cBhvr>
                                        <p:cTn dur="1000" id="43"/>
                                        <p:tgtEl>
                                          <p:spTgt spid="42"/>
                                        </p:tgtEl>
                                      </p:cBhvr>
                                    </p:animEffect>
                                  </p:childTnLst>
                                </p:cTn>
                              </p:par>
                            </p:childTnLst>
                          </p:cTn>
                        </p:par>
                        <p:par>
                          <p:cTn fill="hold" id="44" nodeType="afterGroup">
                            <p:stCondLst>
                              <p:cond delay="5000"/>
                            </p:stCondLst>
                            <p:childTnLst>
                              <p:par>
                                <p:cTn fill="hold" id="45" nodeType="afterEffect" presetClass="entr" presetID="18" presetSubtype="12">
                                  <p:stCondLst>
                                    <p:cond delay="0"/>
                                  </p:stCondLst>
                                  <p:childTnLst>
                                    <p:set>
                                      <p:cBhvr>
                                        <p:cTn dur="1" fill="hold" id="46">
                                          <p:stCondLst>
                                            <p:cond delay="0"/>
                                          </p:stCondLst>
                                        </p:cTn>
                                        <p:tgtEl>
                                          <p:spTgt spid="44"/>
                                        </p:tgtEl>
                                        <p:attrNameLst>
                                          <p:attrName>style.visibility</p:attrName>
                                        </p:attrNameLst>
                                      </p:cBhvr>
                                      <p:to>
                                        <p:strVal val="visible"/>
                                      </p:to>
                                    </p:set>
                                    <p:animEffect filter="strips(downLeft)" transition="in">
                                      <p:cBhvr>
                                        <p:cTn dur="500" id="47"/>
                                        <p:tgtEl>
                                          <p:spTgt spid="44"/>
                                        </p:tgtEl>
                                      </p:cBhvr>
                                    </p:animEffect>
                                  </p:childTnLst>
                                </p:cTn>
                              </p:par>
                            </p:childTnLst>
                          </p:cTn>
                        </p:par>
                        <p:par>
                          <p:cTn fill="hold" id="48" nodeType="afterGroup">
                            <p:stCondLst>
                              <p:cond delay="5500"/>
                            </p:stCondLst>
                            <p:childTnLst>
                              <p:par>
                                <p:cTn fill="hold" grpId="0" id="49" nodeType="afterEffect" presetClass="entr" presetID="41" presetSubtype="0">
                                  <p:stCondLst>
                                    <p:cond delay="0"/>
                                  </p:stCondLst>
                                  <p:iterate type="lt">
                                    <p:tmPct val="10000"/>
                                  </p:iterate>
                                  <p:childTnLst>
                                    <p:set>
                                      <p:cBhvr>
                                        <p:cTn dur="1" fill="hold" id="50">
                                          <p:stCondLst>
                                            <p:cond delay="0"/>
                                          </p:stCondLst>
                                        </p:cTn>
                                        <p:tgtEl>
                                          <p:spTgt spid="46"/>
                                        </p:tgtEl>
                                        <p:attrNameLst>
                                          <p:attrName>style.visibility</p:attrName>
                                        </p:attrNameLst>
                                      </p:cBhvr>
                                      <p:to>
                                        <p:strVal val="visible"/>
                                      </p:to>
                                    </p:set>
                                    <p:anim calcmode="lin" valueType="num">
                                      <p:cBhvr>
                                        <p:cTn dur="500" fill="hold" id="51"/>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2"/>
                                        <p:tgtEl>
                                          <p:spTgt spid="46"/>
                                        </p:tgtEl>
                                        <p:attrNameLst>
                                          <p:attrName>ppt_y</p:attrName>
                                        </p:attrNameLst>
                                      </p:cBhvr>
                                      <p:tavLst>
                                        <p:tav tm="0">
                                          <p:val>
                                            <p:strVal val="#ppt_y"/>
                                          </p:val>
                                        </p:tav>
                                        <p:tav tm="100000">
                                          <p:val>
                                            <p:strVal val="#ppt_y"/>
                                          </p:val>
                                        </p:tav>
                                      </p:tavLst>
                                    </p:anim>
                                    <p:anim calcmode="lin" valueType="num">
                                      <p:cBhvr>
                                        <p:cTn dur="500" fill="hold" id="53"/>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4"/>
                                        <p:tgtEl>
                                          <p:spTgt spid="4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5" tmFilter="0,0; .5, 1; 1, 1"/>
                                        <p:tgtEl>
                                          <p:spTgt spid="46"/>
                                        </p:tgtEl>
                                      </p:cBhvr>
                                    </p:animEffect>
                                  </p:childTnLst>
                                </p:cTn>
                              </p:par>
                            </p:childTnLst>
                          </p:cTn>
                        </p:par>
                        <p:par>
                          <p:cTn fill="hold" id="56" nodeType="afterGroup">
                            <p:stCondLst>
                              <p:cond delay="6000"/>
                            </p:stCondLst>
                            <p:childTnLst>
                              <p:par>
                                <p:cTn fill="hold" grpId="0" id="57" nodeType="afterEffect" presetClass="entr" presetID="10" presetSubtype="0">
                                  <p:stCondLst>
                                    <p:cond delay="0"/>
                                  </p:stCondLst>
                                  <p:childTnLst>
                                    <p:set>
                                      <p:cBhvr>
                                        <p:cTn dur="1" fill="hold" id="58">
                                          <p:stCondLst>
                                            <p:cond delay="0"/>
                                          </p:stCondLst>
                                        </p:cTn>
                                        <p:tgtEl>
                                          <p:spTgt spid="45"/>
                                        </p:tgtEl>
                                        <p:attrNameLst>
                                          <p:attrName>style.visibility</p:attrName>
                                        </p:attrNameLst>
                                      </p:cBhvr>
                                      <p:to>
                                        <p:strVal val="visible"/>
                                      </p:to>
                                    </p:set>
                                    <p:animEffect filter="fade" transition="in">
                                      <p:cBhvr>
                                        <p:cTn dur="1000" id="59"/>
                                        <p:tgtEl>
                                          <p:spTgt spid="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36"/>
      <p:bldP grpId="0" spid="43"/>
      <p:bldP grpId="0" spid="46"/>
      <p:bldP grpId="0" spid="5"/>
      <p:bldP grpId="0" spid="35"/>
      <p:bldP grpId="0" spid="42"/>
      <p:bldP grpId="0" spid="4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7" name="Chart 6"/>
          <p:cNvGraphicFramePr/>
          <p:nvPr/>
        </p:nvGraphicFramePr>
        <p:xfrm>
          <a:off x="1728763" y="1976735"/>
          <a:ext cx="9985491" cy="6656994"/>
        </p:xfrm>
        <a:graphic>
          <a:graphicData uri="http://schemas.openxmlformats.org/drawingml/2006/chart">
            <c:chart xmlns:c="http://schemas.openxmlformats.org/drawingml/2006/chart" r:id="rId2"/>
          </a:graphicData>
        </a:graphic>
      </p:graphicFrame>
      <p:sp>
        <p:nvSpPr>
          <p:cNvPr id="2" name="Text Placeholder 1"/>
          <p:cNvSpPr>
            <a:spLocks noGrp="1"/>
          </p:cNvSpPr>
          <p:nvPr>
            <p:ph idx="10" sz="quarter" type="body"/>
          </p:nvPr>
        </p:nvSpPr>
        <p:spPr/>
        <p:txBody>
          <a:bodyPr/>
          <a:lstStyle/>
          <a:p>
            <a:r>
              <a:rPr lang="en-US" smtClean="0"/>
              <a:t>Some graphical chart</a:t>
            </a:r>
          </a:p>
        </p:txBody>
      </p:sp>
      <p:sp>
        <p:nvSpPr>
          <p:cNvPr id="3" name="Text Placeholder 2"/>
          <p:cNvSpPr>
            <a:spLocks noGrp="1"/>
          </p:cNvSpPr>
          <p:nvPr>
            <p:ph idx="11" sz="quarter" type="body"/>
          </p:nvPr>
        </p:nvSpPr>
        <p:spPr/>
        <p:txBody>
          <a:bodyPr/>
          <a:lstStyle/>
          <a:p>
            <a:r>
              <a:rPr lang="en-SG" smtClean="0"/>
              <a:t>Let the chart do the talking</a:t>
            </a:r>
          </a:p>
        </p:txBody>
      </p:sp>
      <p:sp>
        <p:nvSpPr>
          <p:cNvPr id="8" name="Text Placeholder 7"/>
          <p:cNvSpPr>
            <a:spLocks noGrp="1"/>
          </p:cNvSpPr>
          <p:nvPr>
            <p:ph idx="4294967295" sz="quarter" type="body"/>
          </p:nvPr>
        </p:nvSpPr>
        <p:spPr>
          <a:xfrm>
            <a:off x="11521851" y="2524862"/>
            <a:ext cx="5040983" cy="647700"/>
          </a:xfrm>
          <a:effectLst/>
        </p:spPr>
        <p:txBody>
          <a:bodyPr>
            <a:noAutofit/>
          </a:bodyPr>
          <a:lstStyle/>
          <a:p>
            <a:pPr>
              <a:buNone/>
            </a:pPr>
            <a:r>
              <a:rPr lang="en-US" smtClean="0" sz="3500">
                <a:solidFill>
                  <a:srgbClr val="2195B3"/>
                </a:solidFill>
                <a:effectLst>
                  <a:outerShdw algn="tl" dir="2700000" dist="38100" rotWithShape="0">
                    <a:schemeClr val="bg1">
                      <a:alpha val="40000"/>
                    </a:schemeClr>
                  </a:outerShdw>
                </a:effectLst>
                <a:latin typeface="+mj-lt"/>
              </a:rPr>
              <a:t>1st quarter</a:t>
            </a:r>
          </a:p>
        </p:txBody>
      </p:sp>
      <p:sp>
        <p:nvSpPr>
          <p:cNvPr id="11" name="TextBox 10"/>
          <p:cNvSpPr txBox="1"/>
          <p:nvPr/>
        </p:nvSpPr>
        <p:spPr>
          <a:xfrm>
            <a:off x="11594280" y="3033043"/>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pic>
        <p:nvPicPr>
          <p:cNvPr descr="slide5_divider.png" id="9" name="Picture 8"/>
          <p:cNvPicPr>
            <a:picLocks noChangeAspect="1"/>
          </p:cNvPicPr>
          <p:nvPr/>
        </p:nvPicPr>
        <p:blipFill>
          <a:blip r:embed="rId3"/>
          <a:stretch>
            <a:fillRect/>
          </a:stretch>
        </p:blipFill>
        <p:spPr>
          <a:xfrm>
            <a:off x="10873779" y="2624807"/>
            <a:ext cx="95250" cy="5038725"/>
          </a:xfrm>
          <a:prstGeom prst="rect">
            <a:avLst/>
          </a:prstGeom>
        </p:spPr>
      </p:pic>
      <p:sp>
        <p:nvSpPr>
          <p:cNvPr id="10" name="Text Placeholder 7"/>
          <p:cNvSpPr txBox="1"/>
          <p:nvPr/>
        </p:nvSpPr>
        <p:spPr>
          <a:xfrm>
            <a:off x="11522274" y="3848943"/>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2nd quarter</a:t>
            </a:r>
          </a:p>
        </p:txBody>
      </p:sp>
      <p:sp>
        <p:nvSpPr>
          <p:cNvPr id="12" name="TextBox 11"/>
          <p:cNvSpPr txBox="1"/>
          <p:nvPr/>
        </p:nvSpPr>
        <p:spPr>
          <a:xfrm>
            <a:off x="11594703" y="4357124"/>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sp>
        <p:nvSpPr>
          <p:cNvPr id="13" name="Text Placeholder 7"/>
          <p:cNvSpPr txBox="1"/>
          <p:nvPr/>
        </p:nvSpPr>
        <p:spPr>
          <a:xfrm>
            <a:off x="11522274" y="5111926"/>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lang="en-US" smtClean="0" sz="3500">
                <a:solidFill>
                  <a:srgbClr val="2195B3"/>
                </a:solidFill>
                <a:effectLst>
                  <a:outerShdw algn="tl" dir="2700000" dist="38100" rotWithShape="0">
                    <a:schemeClr val="bg1">
                      <a:alpha val="40000"/>
                    </a:schemeClr>
                  </a:outerShdw>
                </a:effectLst>
                <a:latin typeface="+mj-lt"/>
              </a:rPr>
              <a:t>3rd quarter</a:t>
            </a:r>
          </a:p>
        </p:txBody>
      </p:sp>
      <p:sp>
        <p:nvSpPr>
          <p:cNvPr id="14" name="TextBox 13"/>
          <p:cNvSpPr txBox="1"/>
          <p:nvPr/>
        </p:nvSpPr>
        <p:spPr>
          <a:xfrm>
            <a:off x="11594703" y="5620107"/>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sp>
        <p:nvSpPr>
          <p:cNvPr id="15" name="Text Placeholder 7"/>
          <p:cNvSpPr txBox="1"/>
          <p:nvPr/>
        </p:nvSpPr>
        <p:spPr>
          <a:xfrm>
            <a:off x="11522697" y="6413666"/>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4th quarter</a:t>
            </a:r>
          </a:p>
        </p:txBody>
      </p:sp>
      <p:sp>
        <p:nvSpPr>
          <p:cNvPr id="16" name="TextBox 15"/>
          <p:cNvSpPr txBox="1"/>
          <p:nvPr/>
        </p:nvSpPr>
        <p:spPr>
          <a:xfrm>
            <a:off x="11595126" y="6916251"/>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1000" id="7"/>
                                        <p:tgtEl>
                                          <p:spTgt spid="7"/>
                                        </p:tgtEl>
                                      </p:cBhvr>
                                    </p:animEffect>
                                    <p:anim calcmode="lin" valueType="num">
                                      <p:cBhvr>
                                        <p:cTn dur="1000" fill="hold" id="8"/>
                                        <p:tgtEl>
                                          <p:spTgt spid="7"/>
                                        </p:tgtEl>
                                        <p:attrNameLst>
                                          <p:attrName>ppt_x</p:attrName>
                                        </p:attrNameLst>
                                      </p:cBhvr>
                                      <p:tavLst>
                                        <p:tav tm="0">
                                          <p:val>
                                            <p:strVal val="#ppt_x"/>
                                          </p:val>
                                        </p:tav>
                                        <p:tav tm="100000">
                                          <p:val>
                                            <p:strVal val="#ppt_x"/>
                                          </p:val>
                                        </p:tav>
                                      </p:tavLst>
                                    </p:anim>
                                    <p:anim calcmode="lin" valueType="num">
                                      <p:cBhvr>
                                        <p:cTn dur="1000" fill="hold" id="9"/>
                                        <p:tgtEl>
                                          <p:spTgt spid="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8" presetSubtype="12">
                                  <p:stCondLst>
                                    <p:cond delay="0"/>
                                  </p:stCondLst>
                                  <p:childTnLst>
                                    <p:set>
                                      <p:cBhvr>
                                        <p:cTn dur="1" fill="hold" id="12">
                                          <p:stCondLst>
                                            <p:cond delay="0"/>
                                          </p:stCondLst>
                                        </p:cTn>
                                        <p:tgtEl>
                                          <p:spTgt spid="9"/>
                                        </p:tgtEl>
                                        <p:attrNameLst>
                                          <p:attrName>style.visibility</p:attrName>
                                        </p:attrNameLst>
                                      </p:cBhvr>
                                      <p:to>
                                        <p:strVal val="visible"/>
                                      </p:to>
                                    </p:set>
                                    <p:animEffect filter="strips(downLeft)" transition="in">
                                      <p:cBhvr>
                                        <p:cTn dur="500" id="13"/>
                                        <p:tgtEl>
                                          <p:spTgt spid="9"/>
                                        </p:tgtEl>
                                      </p:cBhvr>
                                    </p:animEffect>
                                  </p:childTnLst>
                                </p:cTn>
                              </p:par>
                            </p:childTnLst>
                          </p:cTn>
                        </p:par>
                        <p:par>
                          <p:cTn fill="hold" id="14" nodeType="afterGroup">
                            <p:stCondLst>
                              <p:cond delay="1500"/>
                            </p:stCondLst>
                            <p:childTnLst>
                              <p:par>
                                <p:cTn fill="hold" grpId="0" id="15" nodeType="afterEffect" presetClass="entr" presetID="41" presetSubtype="0">
                                  <p:stCondLst>
                                    <p:cond delay="0"/>
                                  </p:stCondLst>
                                  <p:iterate type="lt">
                                    <p:tmPct val="10000"/>
                                  </p:iterate>
                                  <p:childTnLst>
                                    <p:set>
                                      <p:cBhvr>
                                        <p:cTn dur="1" fill="hold" id="16">
                                          <p:stCondLst>
                                            <p:cond delay="0"/>
                                          </p:stCondLst>
                                        </p:cTn>
                                        <p:tgtEl>
                                          <p:spTgt spid="8">
                                            <p:txEl>
                                              <p:pRg end="0" st="0"/>
                                            </p:txEl>
                                          </p:spTgt>
                                        </p:tgtEl>
                                        <p:attrNameLst>
                                          <p:attrName>style.visibility</p:attrName>
                                        </p:attrNameLst>
                                      </p:cBhvr>
                                      <p:to>
                                        <p:strVal val="visible"/>
                                      </p:to>
                                    </p:set>
                                    <p:anim calcmode="lin" valueType="num">
                                      <p:cBhvr>
                                        <p:cTn dur="500" fill="hold" id="17"/>
                                        <p:tgtEl>
                                          <p:spTgt spid="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8"/>
                                        <p:tgtEl>
                                          <p:spTgt spid="8">
                                            <p:txEl>
                                              <p:pRg end="0" st="0"/>
                                            </p:txEl>
                                          </p:spTgt>
                                        </p:tgtEl>
                                        <p:attrNameLst>
                                          <p:attrName>ppt_y</p:attrName>
                                        </p:attrNameLst>
                                      </p:cBhvr>
                                      <p:tavLst>
                                        <p:tav tm="0">
                                          <p:val>
                                            <p:strVal val="#ppt_y"/>
                                          </p:val>
                                        </p:tav>
                                        <p:tav tm="100000">
                                          <p:val>
                                            <p:strVal val="#ppt_y"/>
                                          </p:val>
                                        </p:tav>
                                      </p:tavLst>
                                    </p:anim>
                                    <p:anim calcmode="lin" valueType="num">
                                      <p:cBhvr>
                                        <p:cTn dur="500" fill="hold" id="19"/>
                                        <p:tgtEl>
                                          <p:spTgt spid="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0"/>
                                        <p:tgtEl>
                                          <p:spTgt spid="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1" tmFilter="0,0; .5, 1; 1, 1"/>
                                        <p:tgtEl>
                                          <p:spTgt spid="8">
                                            <p:txEl>
                                              <p:pRg end="0" st="0"/>
                                            </p:txEl>
                                          </p:spTgt>
                                        </p:tgtEl>
                                      </p:cBhvr>
                                    </p:animEffect>
                                  </p:childTnLst>
                                </p:cTn>
                              </p:par>
                            </p:childTnLst>
                          </p:cTn>
                        </p:par>
                        <p:par>
                          <p:cTn fill="hold" id="22" nodeType="afterGroup">
                            <p:stCondLst>
                              <p:cond delay="2000"/>
                            </p:stCondLst>
                            <p:childTnLst>
                              <p:par>
                                <p:cTn fill="hold" id="23" nodeType="afterEffect" presetClass="entr" presetID="10" presetSubtype="0">
                                  <p:stCondLst>
                                    <p:cond delay="0"/>
                                  </p:stCondLst>
                                  <p:childTnLst>
                                    <p:set>
                                      <p:cBhvr>
                                        <p:cTn dur="1" fill="hold" id="24">
                                          <p:stCondLst>
                                            <p:cond delay="0"/>
                                          </p:stCondLst>
                                        </p:cTn>
                                        <p:tgtEl>
                                          <p:spTgt spid="11">
                                            <p:txEl>
                                              <p:pRg end="0" st="0"/>
                                            </p:txEl>
                                          </p:spTgt>
                                        </p:tgtEl>
                                        <p:attrNameLst>
                                          <p:attrName>style.visibility</p:attrName>
                                        </p:attrNameLst>
                                      </p:cBhvr>
                                      <p:to>
                                        <p:strVal val="visible"/>
                                      </p:to>
                                    </p:set>
                                    <p:animEffect filter="fade" transition="in">
                                      <p:cBhvr>
                                        <p:cTn dur="1000" id="25"/>
                                        <p:tgtEl>
                                          <p:spTgt spid="11">
                                            <p:txEl>
                                              <p:pRg end="0" st="0"/>
                                            </p:txEl>
                                          </p:spTgt>
                                        </p:tgtEl>
                                      </p:cBhvr>
                                    </p:animEffect>
                                  </p:childTnLst>
                                </p:cTn>
                              </p:par>
                            </p:childTnLst>
                          </p:cTn>
                        </p:par>
                        <p:par>
                          <p:cTn fill="hold" id="26" nodeType="afterGroup">
                            <p:stCondLst>
                              <p:cond delay="3000"/>
                            </p:stCondLst>
                            <p:childTnLst>
                              <p:par>
                                <p:cTn fill="hold" grpId="0" id="27" nodeType="afterEffect" presetClass="entr" presetID="41" presetSubtype="0">
                                  <p:stCondLst>
                                    <p:cond delay="0"/>
                                  </p:stCondLst>
                                  <p:iterate type="lt">
                                    <p:tmPct val="10000"/>
                                  </p:iterate>
                                  <p:childTnLst>
                                    <p:set>
                                      <p:cBhvr>
                                        <p:cTn dur="1" fill="hold" id="28">
                                          <p:stCondLst>
                                            <p:cond delay="0"/>
                                          </p:stCondLst>
                                        </p:cTn>
                                        <p:tgtEl>
                                          <p:spTgt spid="10">
                                            <p:txEl>
                                              <p:pRg end="0" st="0"/>
                                            </p:txEl>
                                          </p:spTgt>
                                        </p:tgtEl>
                                        <p:attrNameLst>
                                          <p:attrName>style.visibility</p:attrName>
                                        </p:attrNameLst>
                                      </p:cBhvr>
                                      <p:to>
                                        <p:strVal val="visible"/>
                                      </p:to>
                                    </p:set>
                                    <p:anim calcmode="lin" valueType="num">
                                      <p:cBhvr>
                                        <p:cTn dur="500" fill="hold" id="29"/>
                                        <p:tgtEl>
                                          <p:spTgt spid="10">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0"/>
                                        <p:tgtEl>
                                          <p:spTgt spid="10">
                                            <p:txEl>
                                              <p:pRg end="0" st="0"/>
                                            </p:txEl>
                                          </p:spTgt>
                                        </p:tgtEl>
                                        <p:attrNameLst>
                                          <p:attrName>ppt_y</p:attrName>
                                        </p:attrNameLst>
                                      </p:cBhvr>
                                      <p:tavLst>
                                        <p:tav tm="0">
                                          <p:val>
                                            <p:strVal val="#ppt_y"/>
                                          </p:val>
                                        </p:tav>
                                        <p:tav tm="100000">
                                          <p:val>
                                            <p:strVal val="#ppt_y"/>
                                          </p:val>
                                        </p:tav>
                                      </p:tavLst>
                                    </p:anim>
                                    <p:anim calcmode="lin" valueType="num">
                                      <p:cBhvr>
                                        <p:cTn dur="500" fill="hold" id="31"/>
                                        <p:tgtEl>
                                          <p:spTgt spid="10">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2"/>
                                        <p:tgtEl>
                                          <p:spTgt spid="10">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3" tmFilter="0,0; .5, 1; 1, 1"/>
                                        <p:tgtEl>
                                          <p:spTgt spid="10">
                                            <p:txEl>
                                              <p:pRg end="0" st="0"/>
                                            </p:txEl>
                                          </p:spTgt>
                                        </p:tgtEl>
                                      </p:cBhvr>
                                    </p:animEffect>
                                  </p:childTnLst>
                                </p:cTn>
                              </p:par>
                            </p:childTnLst>
                          </p:cTn>
                        </p:par>
                        <p:par>
                          <p:cTn fill="hold" id="34" nodeType="afterGroup">
                            <p:stCondLst>
                              <p:cond delay="3500"/>
                            </p:stCondLst>
                            <p:childTnLst>
                              <p:par>
                                <p:cTn fill="hold" id="35" nodeType="afterEffect" presetClass="entr" presetID="10" presetSubtype="0">
                                  <p:stCondLst>
                                    <p:cond delay="0"/>
                                  </p:stCondLst>
                                  <p:childTnLst>
                                    <p:set>
                                      <p:cBhvr>
                                        <p:cTn dur="1" fill="hold" id="36">
                                          <p:stCondLst>
                                            <p:cond delay="0"/>
                                          </p:stCondLst>
                                        </p:cTn>
                                        <p:tgtEl>
                                          <p:spTgt spid="12">
                                            <p:txEl>
                                              <p:pRg end="0" st="0"/>
                                            </p:txEl>
                                          </p:spTgt>
                                        </p:tgtEl>
                                        <p:attrNameLst>
                                          <p:attrName>style.visibility</p:attrName>
                                        </p:attrNameLst>
                                      </p:cBhvr>
                                      <p:to>
                                        <p:strVal val="visible"/>
                                      </p:to>
                                    </p:set>
                                    <p:animEffect filter="fade" transition="in">
                                      <p:cBhvr>
                                        <p:cTn dur="1000" id="37"/>
                                        <p:tgtEl>
                                          <p:spTgt spid="12">
                                            <p:txEl>
                                              <p:pRg end="0" st="0"/>
                                            </p:txEl>
                                          </p:spTgt>
                                        </p:tgtEl>
                                      </p:cBhvr>
                                    </p:animEffect>
                                  </p:childTnLst>
                                </p:cTn>
                              </p:par>
                            </p:childTnLst>
                          </p:cTn>
                        </p:par>
                        <p:par>
                          <p:cTn fill="hold" id="38" nodeType="afterGroup">
                            <p:stCondLst>
                              <p:cond delay="4500"/>
                            </p:stCondLst>
                            <p:childTnLst>
                              <p:par>
                                <p:cTn fill="hold" grpId="0" id="39" nodeType="afterEffect" presetClass="entr" presetID="41" presetSubtype="0">
                                  <p:stCondLst>
                                    <p:cond delay="0"/>
                                  </p:stCondLst>
                                  <p:iterate type="lt">
                                    <p:tmPct val="10000"/>
                                  </p:iterate>
                                  <p:childTnLst>
                                    <p:set>
                                      <p:cBhvr>
                                        <p:cTn dur="1" fill="hold" id="40">
                                          <p:stCondLst>
                                            <p:cond delay="0"/>
                                          </p:stCondLst>
                                        </p:cTn>
                                        <p:tgtEl>
                                          <p:spTgt spid="13">
                                            <p:txEl>
                                              <p:pRg end="0" st="0"/>
                                            </p:txEl>
                                          </p:spTgt>
                                        </p:tgtEl>
                                        <p:attrNameLst>
                                          <p:attrName>style.visibility</p:attrName>
                                        </p:attrNameLst>
                                      </p:cBhvr>
                                      <p:to>
                                        <p:strVal val="visible"/>
                                      </p:to>
                                    </p:set>
                                    <p:anim calcmode="lin" valueType="num">
                                      <p:cBhvr>
                                        <p:cTn dur="500" fill="hold" id="41"/>
                                        <p:tgtEl>
                                          <p:spTgt spid="13">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2"/>
                                        <p:tgtEl>
                                          <p:spTgt spid="13">
                                            <p:txEl>
                                              <p:pRg end="0" st="0"/>
                                            </p:txEl>
                                          </p:spTgt>
                                        </p:tgtEl>
                                        <p:attrNameLst>
                                          <p:attrName>ppt_y</p:attrName>
                                        </p:attrNameLst>
                                      </p:cBhvr>
                                      <p:tavLst>
                                        <p:tav tm="0">
                                          <p:val>
                                            <p:strVal val="#ppt_y"/>
                                          </p:val>
                                        </p:tav>
                                        <p:tav tm="100000">
                                          <p:val>
                                            <p:strVal val="#ppt_y"/>
                                          </p:val>
                                        </p:tav>
                                      </p:tavLst>
                                    </p:anim>
                                    <p:anim calcmode="lin" valueType="num">
                                      <p:cBhvr>
                                        <p:cTn dur="500" fill="hold" id="43"/>
                                        <p:tgtEl>
                                          <p:spTgt spid="13">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4"/>
                                        <p:tgtEl>
                                          <p:spTgt spid="13">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5" tmFilter="0,0; .5, 1; 1, 1"/>
                                        <p:tgtEl>
                                          <p:spTgt spid="13">
                                            <p:txEl>
                                              <p:pRg end="0" st="0"/>
                                            </p:txEl>
                                          </p:spTgt>
                                        </p:tgtEl>
                                      </p:cBhvr>
                                    </p:animEffect>
                                  </p:childTnLst>
                                </p:cTn>
                              </p:par>
                            </p:childTnLst>
                          </p:cTn>
                        </p:par>
                        <p:par>
                          <p:cTn fill="hold" id="46" nodeType="afterGroup">
                            <p:stCondLst>
                              <p:cond delay="5000"/>
                            </p:stCondLst>
                            <p:childTnLst>
                              <p:par>
                                <p:cTn fill="hold" id="47" nodeType="afterEffect" presetClass="entr" presetID="10" presetSubtype="0">
                                  <p:stCondLst>
                                    <p:cond delay="0"/>
                                  </p:stCondLst>
                                  <p:childTnLst>
                                    <p:set>
                                      <p:cBhvr>
                                        <p:cTn dur="1" fill="hold" id="48">
                                          <p:stCondLst>
                                            <p:cond delay="0"/>
                                          </p:stCondLst>
                                        </p:cTn>
                                        <p:tgtEl>
                                          <p:spTgt spid="14">
                                            <p:txEl>
                                              <p:pRg end="0" st="0"/>
                                            </p:txEl>
                                          </p:spTgt>
                                        </p:tgtEl>
                                        <p:attrNameLst>
                                          <p:attrName>style.visibility</p:attrName>
                                        </p:attrNameLst>
                                      </p:cBhvr>
                                      <p:to>
                                        <p:strVal val="visible"/>
                                      </p:to>
                                    </p:set>
                                    <p:animEffect filter="fade" transition="in">
                                      <p:cBhvr>
                                        <p:cTn dur="1000" id="49"/>
                                        <p:tgtEl>
                                          <p:spTgt spid="14">
                                            <p:txEl>
                                              <p:pRg end="0" st="0"/>
                                            </p:txEl>
                                          </p:spTgt>
                                        </p:tgtEl>
                                      </p:cBhvr>
                                    </p:animEffect>
                                  </p:childTnLst>
                                </p:cTn>
                              </p:par>
                            </p:childTnLst>
                          </p:cTn>
                        </p:par>
                        <p:par>
                          <p:cTn fill="hold" id="50" nodeType="afterGroup">
                            <p:stCondLst>
                              <p:cond delay="6000"/>
                            </p:stCondLst>
                            <p:childTnLst>
                              <p:par>
                                <p:cTn fill="hold" grpId="0" id="51" nodeType="afterEffect" presetClass="entr" presetID="41" presetSubtype="0">
                                  <p:stCondLst>
                                    <p:cond delay="0"/>
                                  </p:stCondLst>
                                  <p:iterate type="lt">
                                    <p:tmPct val="10000"/>
                                  </p:iterate>
                                  <p:childTnLst>
                                    <p:set>
                                      <p:cBhvr>
                                        <p:cTn dur="1" fill="hold" id="52">
                                          <p:stCondLst>
                                            <p:cond delay="0"/>
                                          </p:stCondLst>
                                        </p:cTn>
                                        <p:tgtEl>
                                          <p:spTgt spid="15">
                                            <p:txEl>
                                              <p:pRg end="0" st="0"/>
                                            </p:txEl>
                                          </p:spTgt>
                                        </p:tgtEl>
                                        <p:attrNameLst>
                                          <p:attrName>style.visibility</p:attrName>
                                        </p:attrNameLst>
                                      </p:cBhvr>
                                      <p:to>
                                        <p:strVal val="visible"/>
                                      </p:to>
                                    </p:set>
                                    <p:anim calcmode="lin" valueType="num">
                                      <p:cBhvr>
                                        <p:cTn dur="500" fill="hold" id="53"/>
                                        <p:tgtEl>
                                          <p:spTgt spid="15">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4"/>
                                        <p:tgtEl>
                                          <p:spTgt spid="15">
                                            <p:txEl>
                                              <p:pRg end="0" st="0"/>
                                            </p:txEl>
                                          </p:spTgt>
                                        </p:tgtEl>
                                        <p:attrNameLst>
                                          <p:attrName>ppt_y</p:attrName>
                                        </p:attrNameLst>
                                      </p:cBhvr>
                                      <p:tavLst>
                                        <p:tav tm="0">
                                          <p:val>
                                            <p:strVal val="#ppt_y"/>
                                          </p:val>
                                        </p:tav>
                                        <p:tav tm="100000">
                                          <p:val>
                                            <p:strVal val="#ppt_y"/>
                                          </p:val>
                                        </p:tav>
                                      </p:tavLst>
                                    </p:anim>
                                    <p:anim calcmode="lin" valueType="num">
                                      <p:cBhvr>
                                        <p:cTn dur="500" fill="hold" id="55"/>
                                        <p:tgtEl>
                                          <p:spTgt spid="15">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6"/>
                                        <p:tgtEl>
                                          <p:spTgt spid="15">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7" tmFilter="0,0; .5, 1; 1, 1"/>
                                        <p:tgtEl>
                                          <p:spTgt spid="15">
                                            <p:txEl>
                                              <p:pRg end="0" st="0"/>
                                            </p:txEl>
                                          </p:spTgt>
                                        </p:tgtEl>
                                      </p:cBhvr>
                                    </p:animEffect>
                                  </p:childTnLst>
                                </p:cTn>
                              </p:par>
                            </p:childTnLst>
                          </p:cTn>
                        </p:par>
                        <p:par>
                          <p:cTn fill="hold" id="58" nodeType="afterGroup">
                            <p:stCondLst>
                              <p:cond delay="6500"/>
                            </p:stCondLst>
                            <p:childTnLst>
                              <p:par>
                                <p:cTn fill="hold" id="59" nodeType="afterEffect" presetClass="entr" presetID="10" presetSubtype="0">
                                  <p:stCondLst>
                                    <p:cond delay="0"/>
                                  </p:stCondLst>
                                  <p:childTnLst>
                                    <p:set>
                                      <p:cBhvr>
                                        <p:cTn dur="1" fill="hold" id="60">
                                          <p:stCondLst>
                                            <p:cond delay="0"/>
                                          </p:stCondLst>
                                        </p:cTn>
                                        <p:tgtEl>
                                          <p:spTgt spid="16">
                                            <p:txEl>
                                              <p:pRg end="0" st="0"/>
                                            </p:txEl>
                                          </p:spTgt>
                                        </p:tgtEl>
                                        <p:attrNameLst>
                                          <p:attrName>style.visibility</p:attrName>
                                        </p:attrNameLst>
                                      </p:cBhvr>
                                      <p:to>
                                        <p:strVal val="visible"/>
                                      </p:to>
                                    </p:set>
                                    <p:animEffect filter="fade" transition="in">
                                      <p:cBhvr>
                                        <p:cTn dur="1000" id="61"/>
                                        <p:tgtEl>
                                          <p:spTgt spid="16">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8"/>
      <p:bldP build="p" grpId="0" spid="10"/>
      <p:bldP build="p" grpId="0" spid="13"/>
      <p:bldP build="p" grpId="0" spid="15"/>
      <p:bldGraphic grpId="0" spid="7">
        <p:bldAsOne/>
      </p:bldGraphic>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Some graphical chart</a:t>
            </a:r>
          </a:p>
        </p:txBody>
      </p:sp>
      <p:sp>
        <p:nvSpPr>
          <p:cNvPr id="3" name="Text Placeholder 2"/>
          <p:cNvSpPr>
            <a:spLocks noGrp="1"/>
          </p:cNvSpPr>
          <p:nvPr>
            <p:ph idx="11" sz="quarter" type="body"/>
          </p:nvPr>
        </p:nvSpPr>
        <p:spPr/>
        <p:txBody>
          <a:bodyPr/>
          <a:lstStyle/>
          <a:p>
            <a:r>
              <a:rPr lang="en-SG" smtClean="0"/>
              <a:t>Let the chart do the talking</a:t>
            </a:r>
          </a:p>
        </p:txBody>
      </p:sp>
      <p:pic>
        <p:nvPicPr>
          <p:cNvPr descr="slide5_divider.png" id="9" name="Picture 8"/>
          <p:cNvPicPr>
            <a:picLocks noChangeAspect="1"/>
          </p:cNvPicPr>
          <p:nvPr/>
        </p:nvPicPr>
        <p:blipFill>
          <a:blip r:embed="rId2"/>
          <a:stretch>
            <a:fillRect/>
          </a:stretch>
        </p:blipFill>
        <p:spPr>
          <a:xfrm>
            <a:off x="6769323" y="2764698"/>
            <a:ext cx="95250" cy="5038725"/>
          </a:xfrm>
          <a:prstGeom prst="rect">
            <a:avLst/>
          </a:prstGeom>
        </p:spPr>
      </p:pic>
      <p:graphicFrame>
        <p:nvGraphicFramePr>
          <p:cNvPr id="10" name="Chart 9"/>
          <p:cNvGraphicFramePr/>
          <p:nvPr/>
        </p:nvGraphicFramePr>
        <p:xfrm>
          <a:off x="7201371" y="2120751"/>
          <a:ext cx="9985491" cy="6656994"/>
        </p:xfrm>
        <a:graphic>
          <a:graphicData uri="http://schemas.openxmlformats.org/drawingml/2006/chart">
            <c:chart xmlns:c="http://schemas.openxmlformats.org/drawingml/2006/chart" r:id="rId3"/>
          </a:graphicData>
        </a:graphic>
      </p:graphicFrame>
      <p:sp>
        <p:nvSpPr>
          <p:cNvPr id="28" name="Text Placeholder 7"/>
          <p:cNvSpPr txBox="1"/>
          <p:nvPr/>
        </p:nvSpPr>
        <p:spPr>
          <a:xfrm>
            <a:off x="1728763" y="2696815"/>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1st quarter</a:t>
            </a:r>
          </a:p>
        </p:txBody>
      </p:sp>
      <p:sp>
        <p:nvSpPr>
          <p:cNvPr id="29" name="TextBox 28"/>
          <p:cNvSpPr txBox="1"/>
          <p:nvPr/>
        </p:nvSpPr>
        <p:spPr>
          <a:xfrm>
            <a:off x="1801194" y="3204996"/>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sp>
        <p:nvSpPr>
          <p:cNvPr id="30" name="Text Placeholder 7"/>
          <p:cNvSpPr txBox="1"/>
          <p:nvPr/>
        </p:nvSpPr>
        <p:spPr>
          <a:xfrm>
            <a:off x="1729186" y="4020896"/>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2nd quarter</a:t>
            </a:r>
          </a:p>
        </p:txBody>
      </p:sp>
      <p:sp>
        <p:nvSpPr>
          <p:cNvPr id="31" name="TextBox 30"/>
          <p:cNvSpPr txBox="1"/>
          <p:nvPr/>
        </p:nvSpPr>
        <p:spPr>
          <a:xfrm>
            <a:off x="1801617" y="4529077"/>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sp>
        <p:nvSpPr>
          <p:cNvPr id="32" name="Text Placeholder 7"/>
          <p:cNvSpPr txBox="1"/>
          <p:nvPr/>
        </p:nvSpPr>
        <p:spPr>
          <a:xfrm>
            <a:off x="1729186" y="5283879"/>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lang="en-US" smtClean="0" sz="3500">
                <a:solidFill>
                  <a:srgbClr val="2195B3"/>
                </a:solidFill>
                <a:effectLst>
                  <a:outerShdw algn="tl" dir="2700000" dist="38100" rotWithShape="0">
                    <a:schemeClr val="bg1">
                      <a:alpha val="40000"/>
                    </a:schemeClr>
                  </a:outerShdw>
                </a:effectLst>
                <a:latin typeface="+mj-lt"/>
              </a:rPr>
              <a:t>3rd quarter</a:t>
            </a:r>
          </a:p>
        </p:txBody>
      </p:sp>
      <p:sp>
        <p:nvSpPr>
          <p:cNvPr id="33" name="TextBox 32"/>
          <p:cNvSpPr txBox="1"/>
          <p:nvPr/>
        </p:nvSpPr>
        <p:spPr>
          <a:xfrm>
            <a:off x="1801617" y="5792060"/>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sp>
        <p:nvSpPr>
          <p:cNvPr id="34" name="Text Placeholder 7"/>
          <p:cNvSpPr txBox="1"/>
          <p:nvPr/>
        </p:nvSpPr>
        <p:spPr>
          <a:xfrm>
            <a:off x="1729609" y="6585619"/>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4th quarter</a:t>
            </a:r>
          </a:p>
        </p:txBody>
      </p:sp>
      <p:sp>
        <p:nvSpPr>
          <p:cNvPr id="35" name="TextBox 34"/>
          <p:cNvSpPr txBox="1"/>
          <p:nvPr/>
        </p:nvSpPr>
        <p:spPr>
          <a:xfrm>
            <a:off x="1802040" y="7088204"/>
            <a:ext cx="4896544" cy="701040"/>
          </a:xfrm>
          <a:prstGeom prst="rect">
            <a:avLst/>
          </a:prstGeom>
          <a:noFill/>
          <a:effectLst/>
        </p:spPr>
        <p:txBody>
          <a:bodyPr rtlCol="0" wrap="square">
            <a:spAutoFit/>
          </a:bodyPr>
          <a:lstStyle/>
          <a:p>
            <a:pPr>
              <a:lnSpc>
                <a:spcPts val="2400"/>
              </a:lnSpc>
            </a:pPr>
            <a:r>
              <a:rPr b="1" i="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gravida. </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8">
                                            <p:txEl>
                                              <p:pRg end="0" st="0"/>
                                            </p:txEl>
                                          </p:spTgt>
                                        </p:tgtEl>
                                        <p:attrNameLst>
                                          <p:attrName>style.visibility</p:attrName>
                                        </p:attrNameLst>
                                      </p:cBhvr>
                                      <p:to>
                                        <p:strVal val="visible"/>
                                      </p:to>
                                    </p:set>
                                    <p:anim calcmode="lin" valueType="num">
                                      <p:cBhvr>
                                        <p:cTn dur="500" fill="hold" id="7"/>
                                        <p:tgtEl>
                                          <p:spTgt spid="2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8">
                                            <p:txEl>
                                              <p:pRg end="0" st="0"/>
                                            </p:txEl>
                                          </p:spTgt>
                                        </p:tgtEl>
                                        <p:attrNameLst>
                                          <p:attrName>ppt_y</p:attrName>
                                        </p:attrNameLst>
                                      </p:cBhvr>
                                      <p:tavLst>
                                        <p:tav tm="0">
                                          <p:val>
                                            <p:strVal val="#ppt_y"/>
                                          </p:val>
                                        </p:tav>
                                        <p:tav tm="100000">
                                          <p:val>
                                            <p:strVal val="#ppt_y"/>
                                          </p:val>
                                        </p:tav>
                                      </p:tavLst>
                                    </p:anim>
                                    <p:anim calcmode="lin" valueType="num">
                                      <p:cBhvr>
                                        <p:cTn dur="500" fill="hold" id="9"/>
                                        <p:tgtEl>
                                          <p:spTgt spid="2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8">
                                            <p:txEl>
                                              <p:pRg end="0" st="0"/>
                                            </p:txEl>
                                          </p:spTgt>
                                        </p:tgtEl>
                                      </p:cBhvr>
                                    </p:animEffect>
                                  </p:childTnLst>
                                </p:cTn>
                              </p:par>
                            </p:childTnLst>
                          </p:cTn>
                        </p:par>
                        <p:par>
                          <p:cTn fill="hold" id="12" nodeType="afterGroup">
                            <p:stCondLst>
                              <p:cond delay="500"/>
                            </p:stCondLst>
                            <p:childTnLst>
                              <p:par>
                                <p:cTn fill="hold" id="13" nodeType="afterEffect" presetClass="entr" presetID="10" presetSubtype="0">
                                  <p:stCondLst>
                                    <p:cond delay="0"/>
                                  </p:stCondLst>
                                  <p:childTnLst>
                                    <p:set>
                                      <p:cBhvr>
                                        <p:cTn dur="1" fill="hold" id="14">
                                          <p:stCondLst>
                                            <p:cond delay="0"/>
                                          </p:stCondLst>
                                        </p:cTn>
                                        <p:tgtEl>
                                          <p:spTgt spid="29">
                                            <p:txEl>
                                              <p:pRg end="0" st="0"/>
                                            </p:txEl>
                                          </p:spTgt>
                                        </p:tgtEl>
                                        <p:attrNameLst>
                                          <p:attrName>style.visibility</p:attrName>
                                        </p:attrNameLst>
                                      </p:cBhvr>
                                      <p:to>
                                        <p:strVal val="visible"/>
                                      </p:to>
                                    </p:set>
                                    <p:animEffect filter="fade" transition="in">
                                      <p:cBhvr>
                                        <p:cTn dur="1000" id="15"/>
                                        <p:tgtEl>
                                          <p:spTgt spid="29">
                                            <p:txEl>
                                              <p:pRg end="0" st="0"/>
                                            </p:txEl>
                                          </p:spTgt>
                                        </p:tgtEl>
                                      </p:cBhvr>
                                    </p:animEffect>
                                  </p:childTnLst>
                                </p:cTn>
                              </p:par>
                            </p:childTnLst>
                          </p:cTn>
                        </p:par>
                        <p:par>
                          <p:cTn fill="hold" id="16" nodeType="afterGroup">
                            <p:stCondLst>
                              <p:cond delay="1500"/>
                            </p:stCondLst>
                            <p:childTnLst>
                              <p:par>
                                <p:cTn fill="hold" grpId="0" id="17" nodeType="afterEffect" presetClass="entr" presetID="41" presetSubtype="0">
                                  <p:stCondLst>
                                    <p:cond delay="0"/>
                                  </p:stCondLst>
                                  <p:iterate type="lt">
                                    <p:tmPct val="10000"/>
                                  </p:iterate>
                                  <p:childTnLst>
                                    <p:set>
                                      <p:cBhvr>
                                        <p:cTn dur="1" fill="hold" id="18">
                                          <p:stCondLst>
                                            <p:cond delay="0"/>
                                          </p:stCondLst>
                                        </p:cTn>
                                        <p:tgtEl>
                                          <p:spTgt spid="30">
                                            <p:txEl>
                                              <p:pRg end="0" st="0"/>
                                            </p:txEl>
                                          </p:spTgt>
                                        </p:tgtEl>
                                        <p:attrNameLst>
                                          <p:attrName>style.visibility</p:attrName>
                                        </p:attrNameLst>
                                      </p:cBhvr>
                                      <p:to>
                                        <p:strVal val="visible"/>
                                      </p:to>
                                    </p:set>
                                    <p:anim calcmode="lin" valueType="num">
                                      <p:cBhvr>
                                        <p:cTn dur="500" fill="hold" id="19"/>
                                        <p:tgtEl>
                                          <p:spTgt spid="30">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0"/>
                                        <p:tgtEl>
                                          <p:spTgt spid="30">
                                            <p:txEl>
                                              <p:pRg end="0" st="0"/>
                                            </p:txEl>
                                          </p:spTgt>
                                        </p:tgtEl>
                                        <p:attrNameLst>
                                          <p:attrName>ppt_y</p:attrName>
                                        </p:attrNameLst>
                                      </p:cBhvr>
                                      <p:tavLst>
                                        <p:tav tm="0">
                                          <p:val>
                                            <p:strVal val="#ppt_y"/>
                                          </p:val>
                                        </p:tav>
                                        <p:tav tm="100000">
                                          <p:val>
                                            <p:strVal val="#ppt_y"/>
                                          </p:val>
                                        </p:tav>
                                      </p:tavLst>
                                    </p:anim>
                                    <p:anim calcmode="lin" valueType="num">
                                      <p:cBhvr>
                                        <p:cTn dur="500" fill="hold" id="21"/>
                                        <p:tgtEl>
                                          <p:spTgt spid="30">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2"/>
                                        <p:tgtEl>
                                          <p:spTgt spid="30">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3" tmFilter="0,0; .5, 1; 1, 1"/>
                                        <p:tgtEl>
                                          <p:spTgt spid="30">
                                            <p:txEl>
                                              <p:pRg end="0" st="0"/>
                                            </p:txEl>
                                          </p:spTgt>
                                        </p:tgtEl>
                                      </p:cBhvr>
                                    </p:animEffect>
                                  </p:childTnLst>
                                </p:cTn>
                              </p:par>
                            </p:childTnLst>
                          </p:cTn>
                        </p:par>
                        <p:par>
                          <p:cTn fill="hold" id="24" nodeType="afterGroup">
                            <p:stCondLst>
                              <p:cond delay="2000"/>
                            </p:stCondLst>
                            <p:childTnLst>
                              <p:par>
                                <p:cTn fill="hold" id="25" nodeType="afterEffect" presetClass="entr" presetID="10" presetSubtype="0">
                                  <p:stCondLst>
                                    <p:cond delay="0"/>
                                  </p:stCondLst>
                                  <p:childTnLst>
                                    <p:set>
                                      <p:cBhvr>
                                        <p:cTn dur="1" fill="hold" id="26">
                                          <p:stCondLst>
                                            <p:cond delay="0"/>
                                          </p:stCondLst>
                                        </p:cTn>
                                        <p:tgtEl>
                                          <p:spTgt spid="31">
                                            <p:txEl>
                                              <p:pRg end="0" st="0"/>
                                            </p:txEl>
                                          </p:spTgt>
                                        </p:tgtEl>
                                        <p:attrNameLst>
                                          <p:attrName>style.visibility</p:attrName>
                                        </p:attrNameLst>
                                      </p:cBhvr>
                                      <p:to>
                                        <p:strVal val="visible"/>
                                      </p:to>
                                    </p:set>
                                    <p:animEffect filter="fade" transition="in">
                                      <p:cBhvr>
                                        <p:cTn dur="1000" id="27"/>
                                        <p:tgtEl>
                                          <p:spTgt spid="31">
                                            <p:txEl>
                                              <p:pRg end="0" st="0"/>
                                            </p:txEl>
                                          </p:spTgt>
                                        </p:tgtEl>
                                      </p:cBhvr>
                                    </p:animEffect>
                                  </p:childTnLst>
                                </p:cTn>
                              </p:par>
                            </p:childTnLst>
                          </p:cTn>
                        </p:par>
                        <p:par>
                          <p:cTn fill="hold" id="28" nodeType="afterGroup">
                            <p:stCondLst>
                              <p:cond delay="3000"/>
                            </p:stCondLst>
                            <p:childTnLst>
                              <p:par>
                                <p:cTn fill="hold" grpId="0" id="29" nodeType="afterEffect" presetClass="entr" presetID="41" presetSubtype="0">
                                  <p:stCondLst>
                                    <p:cond delay="0"/>
                                  </p:stCondLst>
                                  <p:iterate type="lt">
                                    <p:tmPct val="10000"/>
                                  </p:iterate>
                                  <p:childTnLst>
                                    <p:set>
                                      <p:cBhvr>
                                        <p:cTn dur="1" fill="hold" id="30">
                                          <p:stCondLst>
                                            <p:cond delay="0"/>
                                          </p:stCondLst>
                                        </p:cTn>
                                        <p:tgtEl>
                                          <p:spTgt spid="32">
                                            <p:txEl>
                                              <p:pRg end="0" st="0"/>
                                            </p:txEl>
                                          </p:spTgt>
                                        </p:tgtEl>
                                        <p:attrNameLst>
                                          <p:attrName>style.visibility</p:attrName>
                                        </p:attrNameLst>
                                      </p:cBhvr>
                                      <p:to>
                                        <p:strVal val="visible"/>
                                      </p:to>
                                    </p:set>
                                    <p:anim calcmode="lin" valueType="num">
                                      <p:cBhvr>
                                        <p:cTn dur="500" fill="hold" id="31"/>
                                        <p:tgtEl>
                                          <p:spTgt spid="32">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32">
                                            <p:txEl>
                                              <p:pRg end="0" st="0"/>
                                            </p:txEl>
                                          </p:spTgt>
                                        </p:tgtEl>
                                        <p:attrNameLst>
                                          <p:attrName>ppt_y</p:attrName>
                                        </p:attrNameLst>
                                      </p:cBhvr>
                                      <p:tavLst>
                                        <p:tav tm="0">
                                          <p:val>
                                            <p:strVal val="#ppt_y"/>
                                          </p:val>
                                        </p:tav>
                                        <p:tav tm="100000">
                                          <p:val>
                                            <p:strVal val="#ppt_y"/>
                                          </p:val>
                                        </p:tav>
                                      </p:tavLst>
                                    </p:anim>
                                    <p:anim calcmode="lin" valueType="num">
                                      <p:cBhvr>
                                        <p:cTn dur="500" fill="hold" id="33"/>
                                        <p:tgtEl>
                                          <p:spTgt spid="32">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32">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32">
                                            <p:txEl>
                                              <p:pRg end="0" st="0"/>
                                            </p:txEl>
                                          </p:spTgt>
                                        </p:tgtEl>
                                      </p:cBhvr>
                                    </p:animEffect>
                                  </p:childTnLst>
                                </p:cTn>
                              </p:par>
                            </p:childTnLst>
                          </p:cTn>
                        </p:par>
                        <p:par>
                          <p:cTn fill="hold" id="36" nodeType="afterGroup">
                            <p:stCondLst>
                              <p:cond delay="3500"/>
                            </p:stCondLst>
                            <p:childTnLst>
                              <p:par>
                                <p:cTn fill="hold" id="37" nodeType="afterEffect" presetClass="entr" presetID="10" presetSubtype="0">
                                  <p:stCondLst>
                                    <p:cond delay="0"/>
                                  </p:stCondLst>
                                  <p:childTnLst>
                                    <p:set>
                                      <p:cBhvr>
                                        <p:cTn dur="1" fill="hold" id="38">
                                          <p:stCondLst>
                                            <p:cond delay="0"/>
                                          </p:stCondLst>
                                        </p:cTn>
                                        <p:tgtEl>
                                          <p:spTgt spid="33">
                                            <p:txEl>
                                              <p:pRg end="0" st="0"/>
                                            </p:txEl>
                                          </p:spTgt>
                                        </p:tgtEl>
                                        <p:attrNameLst>
                                          <p:attrName>style.visibility</p:attrName>
                                        </p:attrNameLst>
                                      </p:cBhvr>
                                      <p:to>
                                        <p:strVal val="visible"/>
                                      </p:to>
                                    </p:set>
                                    <p:animEffect filter="fade" transition="in">
                                      <p:cBhvr>
                                        <p:cTn dur="1000" id="39"/>
                                        <p:tgtEl>
                                          <p:spTgt spid="33">
                                            <p:txEl>
                                              <p:pRg end="0" st="0"/>
                                            </p:txEl>
                                          </p:spTgt>
                                        </p:tgtEl>
                                      </p:cBhvr>
                                    </p:animEffect>
                                  </p:childTnLst>
                                </p:cTn>
                              </p:par>
                            </p:childTnLst>
                          </p:cTn>
                        </p:par>
                        <p:par>
                          <p:cTn fill="hold" id="40" nodeType="afterGroup">
                            <p:stCondLst>
                              <p:cond delay="4500"/>
                            </p:stCondLst>
                            <p:childTnLst>
                              <p:par>
                                <p:cTn fill="hold" grpId="0" id="41" nodeType="afterEffect" presetClass="entr" presetID="41" presetSubtype="0">
                                  <p:stCondLst>
                                    <p:cond delay="0"/>
                                  </p:stCondLst>
                                  <p:iterate type="lt">
                                    <p:tmPct val="10000"/>
                                  </p:iterate>
                                  <p:childTnLst>
                                    <p:set>
                                      <p:cBhvr>
                                        <p:cTn dur="1" fill="hold" id="42">
                                          <p:stCondLst>
                                            <p:cond delay="0"/>
                                          </p:stCondLst>
                                        </p:cTn>
                                        <p:tgtEl>
                                          <p:spTgt spid="34">
                                            <p:txEl>
                                              <p:pRg end="0" st="0"/>
                                            </p:txEl>
                                          </p:spTgt>
                                        </p:tgtEl>
                                        <p:attrNameLst>
                                          <p:attrName>style.visibility</p:attrName>
                                        </p:attrNameLst>
                                      </p:cBhvr>
                                      <p:to>
                                        <p:strVal val="visible"/>
                                      </p:to>
                                    </p:set>
                                    <p:anim calcmode="lin" valueType="num">
                                      <p:cBhvr>
                                        <p:cTn dur="500" fill="hold" id="43"/>
                                        <p:tgtEl>
                                          <p:spTgt spid="34">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4"/>
                                        <p:tgtEl>
                                          <p:spTgt spid="34">
                                            <p:txEl>
                                              <p:pRg end="0" st="0"/>
                                            </p:txEl>
                                          </p:spTgt>
                                        </p:tgtEl>
                                        <p:attrNameLst>
                                          <p:attrName>ppt_y</p:attrName>
                                        </p:attrNameLst>
                                      </p:cBhvr>
                                      <p:tavLst>
                                        <p:tav tm="0">
                                          <p:val>
                                            <p:strVal val="#ppt_y"/>
                                          </p:val>
                                        </p:tav>
                                        <p:tav tm="100000">
                                          <p:val>
                                            <p:strVal val="#ppt_y"/>
                                          </p:val>
                                        </p:tav>
                                      </p:tavLst>
                                    </p:anim>
                                    <p:anim calcmode="lin" valueType="num">
                                      <p:cBhvr>
                                        <p:cTn dur="500" fill="hold" id="45"/>
                                        <p:tgtEl>
                                          <p:spTgt spid="34">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6"/>
                                        <p:tgtEl>
                                          <p:spTgt spid="34">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7" tmFilter="0,0; .5, 1; 1, 1"/>
                                        <p:tgtEl>
                                          <p:spTgt spid="34">
                                            <p:txEl>
                                              <p:pRg end="0" st="0"/>
                                            </p:txEl>
                                          </p:spTgt>
                                        </p:tgtEl>
                                      </p:cBhvr>
                                    </p:animEffect>
                                  </p:childTnLst>
                                </p:cTn>
                              </p:par>
                            </p:childTnLst>
                          </p:cTn>
                        </p:par>
                        <p:par>
                          <p:cTn fill="hold" id="48" nodeType="afterGroup">
                            <p:stCondLst>
                              <p:cond delay="5000"/>
                            </p:stCondLst>
                            <p:childTnLst>
                              <p:par>
                                <p:cTn fill="hold" id="49" nodeType="afterEffect" presetClass="entr" presetID="10" presetSubtype="0">
                                  <p:stCondLst>
                                    <p:cond delay="0"/>
                                  </p:stCondLst>
                                  <p:childTnLst>
                                    <p:set>
                                      <p:cBhvr>
                                        <p:cTn dur="1" fill="hold" id="50">
                                          <p:stCondLst>
                                            <p:cond delay="0"/>
                                          </p:stCondLst>
                                        </p:cTn>
                                        <p:tgtEl>
                                          <p:spTgt spid="35">
                                            <p:txEl>
                                              <p:pRg end="0" st="0"/>
                                            </p:txEl>
                                          </p:spTgt>
                                        </p:tgtEl>
                                        <p:attrNameLst>
                                          <p:attrName>style.visibility</p:attrName>
                                        </p:attrNameLst>
                                      </p:cBhvr>
                                      <p:to>
                                        <p:strVal val="visible"/>
                                      </p:to>
                                    </p:set>
                                    <p:animEffect filter="fade" transition="in">
                                      <p:cBhvr>
                                        <p:cTn dur="1000" id="51"/>
                                        <p:tgtEl>
                                          <p:spTgt spid="35">
                                            <p:txEl>
                                              <p:pRg end="0" st="0"/>
                                            </p:txEl>
                                          </p:spTgt>
                                        </p:tgtEl>
                                      </p:cBhvr>
                                    </p:animEffect>
                                  </p:childTnLst>
                                </p:cTn>
                              </p:par>
                            </p:childTnLst>
                          </p:cTn>
                        </p:par>
                        <p:par>
                          <p:cTn fill="hold" id="52" nodeType="afterGroup">
                            <p:stCondLst>
                              <p:cond delay="6000"/>
                            </p:stCondLst>
                            <p:childTnLst>
                              <p:par>
                                <p:cTn fill="hold" id="53" nodeType="afterEffect" presetClass="entr" presetID="18" presetSubtype="12">
                                  <p:stCondLst>
                                    <p:cond delay="0"/>
                                  </p:stCondLst>
                                  <p:childTnLst>
                                    <p:set>
                                      <p:cBhvr>
                                        <p:cTn dur="1" fill="hold" id="54">
                                          <p:stCondLst>
                                            <p:cond delay="0"/>
                                          </p:stCondLst>
                                        </p:cTn>
                                        <p:tgtEl>
                                          <p:spTgt spid="9"/>
                                        </p:tgtEl>
                                        <p:attrNameLst>
                                          <p:attrName>style.visibility</p:attrName>
                                        </p:attrNameLst>
                                      </p:cBhvr>
                                      <p:to>
                                        <p:strVal val="visible"/>
                                      </p:to>
                                    </p:set>
                                    <p:animEffect filter="strips(downLeft)" transition="in">
                                      <p:cBhvr>
                                        <p:cTn dur="500" id="55"/>
                                        <p:tgtEl>
                                          <p:spTgt spid="9"/>
                                        </p:tgtEl>
                                      </p:cBhvr>
                                    </p:animEffect>
                                  </p:childTnLst>
                                </p:cTn>
                              </p:par>
                            </p:childTnLst>
                          </p:cTn>
                        </p:par>
                        <p:par>
                          <p:cTn fill="hold" id="56" nodeType="afterGroup">
                            <p:stCondLst>
                              <p:cond delay="6500"/>
                            </p:stCondLst>
                            <p:childTnLst>
                              <p:par>
                                <p:cTn fill="hold" grpId="0" id="57" nodeType="afterEffect" presetClass="entr" presetID="47" presetSubtype="0">
                                  <p:stCondLst>
                                    <p:cond delay="0"/>
                                  </p:stCondLst>
                                  <p:childTnLst>
                                    <p:set>
                                      <p:cBhvr>
                                        <p:cTn dur="1" fill="hold" id="58">
                                          <p:stCondLst>
                                            <p:cond delay="0"/>
                                          </p:stCondLst>
                                        </p:cTn>
                                        <p:tgtEl>
                                          <p:spTgt spid="10"/>
                                        </p:tgtEl>
                                        <p:attrNameLst>
                                          <p:attrName>style.visibility</p:attrName>
                                        </p:attrNameLst>
                                      </p:cBhvr>
                                      <p:to>
                                        <p:strVal val="visible"/>
                                      </p:to>
                                    </p:set>
                                    <p:animEffect filter="fade" transition="in">
                                      <p:cBhvr>
                                        <p:cTn dur="1000" id="59"/>
                                        <p:tgtEl>
                                          <p:spTgt spid="10"/>
                                        </p:tgtEl>
                                      </p:cBhvr>
                                    </p:animEffect>
                                    <p:anim calcmode="lin" valueType="num">
                                      <p:cBhvr>
                                        <p:cTn dur="1000" fill="hold" id="60"/>
                                        <p:tgtEl>
                                          <p:spTgt spid="10"/>
                                        </p:tgtEl>
                                        <p:attrNameLst>
                                          <p:attrName>ppt_x</p:attrName>
                                        </p:attrNameLst>
                                      </p:cBhvr>
                                      <p:tavLst>
                                        <p:tav tm="0">
                                          <p:val>
                                            <p:strVal val="#ppt_x"/>
                                          </p:val>
                                        </p:tav>
                                        <p:tav tm="100000">
                                          <p:val>
                                            <p:strVal val="#ppt_x"/>
                                          </p:val>
                                        </p:tav>
                                      </p:tavLst>
                                    </p:anim>
                                    <p:anim calcmode="lin" valueType="num">
                                      <p:cBhvr>
                                        <p:cTn dur="1000" fill="hold" id="61"/>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28"/>
      <p:bldP build="p" grpId="0" spid="30"/>
      <p:bldP build="p" grpId="0" spid="32"/>
      <p:bldP build="p" grpId="0" spid="34"/>
      <p:bldGraphic grpId="0" spid="10">
        <p:bldAsOne/>
      </p:bldGraphic>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6 presentation images</a:t>
            </a:r>
          </a:p>
        </p:txBody>
      </p:sp>
      <p:sp>
        <p:nvSpPr>
          <p:cNvPr id="3" name="Text Placeholder 2"/>
          <p:cNvSpPr>
            <a:spLocks noGrp="1"/>
          </p:cNvSpPr>
          <p:nvPr>
            <p:ph idx="11" sz="quarter" type="body"/>
          </p:nvPr>
        </p:nvSpPr>
        <p:spPr/>
        <p:txBody>
          <a:bodyPr/>
          <a:lstStyle/>
          <a:p>
            <a:r>
              <a:rPr lang="en-US" smtClean="0"/>
              <a:t>LET THE IMAGES DO THE TALKING</a:t>
            </a:r>
          </a:p>
        </p:txBody>
      </p:sp>
      <p:pic>
        <p:nvPicPr>
          <p:cNvPr descr="slide3_imageplaceholder.png" id="4" name="Picture 3"/>
          <p:cNvPicPr>
            <a:picLocks noChangeAspect="1"/>
          </p:cNvPicPr>
          <p:nvPr/>
        </p:nvPicPr>
        <p:blipFill>
          <a:blip r:embed="rId2"/>
          <a:stretch>
            <a:fillRect/>
          </a:stretch>
        </p:blipFill>
        <p:spPr>
          <a:xfrm>
            <a:off x="1584748" y="1904727"/>
            <a:ext cx="4486275" cy="2809875"/>
          </a:xfrm>
          <a:prstGeom prst="rect">
            <a:avLst/>
          </a:prstGeom>
        </p:spPr>
      </p:pic>
      <p:sp>
        <p:nvSpPr>
          <p:cNvPr id="5" name="TextBox 4"/>
          <p:cNvSpPr txBox="1"/>
          <p:nvPr/>
        </p:nvSpPr>
        <p:spPr>
          <a:xfrm>
            <a:off x="1512740" y="4713039"/>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3_imageplaceholder.png" id="9" name="Picture 8"/>
          <p:cNvPicPr>
            <a:picLocks noChangeAspect="1"/>
          </p:cNvPicPr>
          <p:nvPr/>
        </p:nvPicPr>
        <p:blipFill>
          <a:blip r:embed="rId2"/>
          <a:stretch>
            <a:fillRect/>
          </a:stretch>
        </p:blipFill>
        <p:spPr>
          <a:xfrm>
            <a:off x="6913341" y="1904727"/>
            <a:ext cx="4486275" cy="2809875"/>
          </a:xfrm>
          <a:prstGeom prst="rect">
            <a:avLst/>
          </a:prstGeom>
        </p:spPr>
      </p:pic>
      <p:sp>
        <p:nvSpPr>
          <p:cNvPr id="10" name="TextBox 9"/>
          <p:cNvSpPr txBox="1"/>
          <p:nvPr/>
        </p:nvSpPr>
        <p:spPr>
          <a:xfrm>
            <a:off x="6841332" y="4713039"/>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3_imageplaceholder.png" id="16" name="Picture 15"/>
          <p:cNvPicPr>
            <a:picLocks noChangeAspect="1"/>
          </p:cNvPicPr>
          <p:nvPr/>
        </p:nvPicPr>
        <p:blipFill>
          <a:blip r:embed="rId2"/>
          <a:stretch>
            <a:fillRect/>
          </a:stretch>
        </p:blipFill>
        <p:spPr>
          <a:xfrm>
            <a:off x="12313941" y="1904727"/>
            <a:ext cx="4486275" cy="2809875"/>
          </a:xfrm>
          <a:prstGeom prst="rect">
            <a:avLst/>
          </a:prstGeom>
        </p:spPr>
      </p:pic>
      <p:sp>
        <p:nvSpPr>
          <p:cNvPr id="17" name="TextBox 16"/>
          <p:cNvSpPr txBox="1"/>
          <p:nvPr/>
        </p:nvSpPr>
        <p:spPr>
          <a:xfrm>
            <a:off x="12241932" y="4713039"/>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7_divider.png" id="20" name="Picture 19"/>
          <p:cNvPicPr>
            <a:picLocks noChangeAspect="1"/>
          </p:cNvPicPr>
          <p:nvPr/>
        </p:nvPicPr>
        <p:blipFill>
          <a:blip r:embed="rId3"/>
          <a:stretch>
            <a:fillRect/>
          </a:stretch>
        </p:blipFill>
        <p:spPr>
          <a:xfrm>
            <a:off x="6428333" y="1993527"/>
            <a:ext cx="85725" cy="3238500"/>
          </a:xfrm>
          <a:prstGeom prst="rect">
            <a:avLst/>
          </a:prstGeom>
        </p:spPr>
      </p:pic>
      <p:pic>
        <p:nvPicPr>
          <p:cNvPr descr="slide7_divider.png" id="22" name="Picture 21"/>
          <p:cNvPicPr>
            <a:picLocks noChangeAspect="1"/>
          </p:cNvPicPr>
          <p:nvPr/>
        </p:nvPicPr>
        <p:blipFill>
          <a:blip r:embed="rId3"/>
          <a:stretch>
            <a:fillRect/>
          </a:stretch>
        </p:blipFill>
        <p:spPr>
          <a:xfrm>
            <a:off x="11809883" y="1978595"/>
            <a:ext cx="85725" cy="3238500"/>
          </a:xfrm>
          <a:prstGeom prst="rect">
            <a:avLst/>
          </a:prstGeom>
        </p:spPr>
      </p:pic>
      <p:pic>
        <p:nvPicPr>
          <p:cNvPr descr="slide3_imageplaceholder.png" id="23" name="Picture 22"/>
          <p:cNvPicPr>
            <a:picLocks noChangeAspect="1"/>
          </p:cNvPicPr>
          <p:nvPr/>
        </p:nvPicPr>
        <p:blipFill>
          <a:blip r:embed="rId2"/>
          <a:stretch>
            <a:fillRect/>
          </a:stretch>
        </p:blipFill>
        <p:spPr>
          <a:xfrm>
            <a:off x="1584747" y="5529888"/>
            <a:ext cx="4486275" cy="2809875"/>
          </a:xfrm>
          <a:prstGeom prst="rect">
            <a:avLst/>
          </a:prstGeom>
        </p:spPr>
      </p:pic>
      <p:sp>
        <p:nvSpPr>
          <p:cNvPr id="24" name="TextBox 23"/>
          <p:cNvSpPr txBox="1"/>
          <p:nvPr/>
        </p:nvSpPr>
        <p:spPr>
          <a:xfrm>
            <a:off x="1512739" y="8338200"/>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3_imageplaceholder.png" id="25" name="Picture 24"/>
          <p:cNvPicPr>
            <a:picLocks noChangeAspect="1"/>
          </p:cNvPicPr>
          <p:nvPr/>
        </p:nvPicPr>
        <p:blipFill>
          <a:blip r:embed="rId2"/>
          <a:stretch>
            <a:fillRect/>
          </a:stretch>
        </p:blipFill>
        <p:spPr>
          <a:xfrm>
            <a:off x="6913340" y="5529888"/>
            <a:ext cx="4486275" cy="2809875"/>
          </a:xfrm>
          <a:prstGeom prst="rect">
            <a:avLst/>
          </a:prstGeom>
        </p:spPr>
      </p:pic>
      <p:sp>
        <p:nvSpPr>
          <p:cNvPr id="26" name="TextBox 25"/>
          <p:cNvSpPr txBox="1"/>
          <p:nvPr/>
        </p:nvSpPr>
        <p:spPr>
          <a:xfrm>
            <a:off x="6841333" y="8338200"/>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3_imageplaceholder.png" id="27" name="Picture 26"/>
          <p:cNvPicPr>
            <a:picLocks noChangeAspect="1"/>
          </p:cNvPicPr>
          <p:nvPr/>
        </p:nvPicPr>
        <p:blipFill>
          <a:blip r:embed="rId2"/>
          <a:stretch>
            <a:fillRect/>
          </a:stretch>
        </p:blipFill>
        <p:spPr>
          <a:xfrm>
            <a:off x="12313940" y="5529888"/>
            <a:ext cx="4486275" cy="2809875"/>
          </a:xfrm>
          <a:prstGeom prst="rect">
            <a:avLst/>
          </a:prstGeom>
        </p:spPr>
      </p:pic>
      <p:sp>
        <p:nvSpPr>
          <p:cNvPr id="28" name="TextBox 27"/>
          <p:cNvSpPr txBox="1"/>
          <p:nvPr/>
        </p:nvSpPr>
        <p:spPr>
          <a:xfrm>
            <a:off x="12241930" y="8338200"/>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7_divider.png" id="29" name="Picture 28"/>
          <p:cNvPicPr>
            <a:picLocks noChangeAspect="1"/>
          </p:cNvPicPr>
          <p:nvPr/>
        </p:nvPicPr>
        <p:blipFill>
          <a:blip r:embed="rId3"/>
          <a:stretch>
            <a:fillRect/>
          </a:stretch>
        </p:blipFill>
        <p:spPr>
          <a:xfrm>
            <a:off x="6428332" y="5605497"/>
            <a:ext cx="85725" cy="3238500"/>
          </a:xfrm>
          <a:prstGeom prst="rect">
            <a:avLst/>
          </a:prstGeom>
        </p:spPr>
      </p:pic>
      <p:pic>
        <p:nvPicPr>
          <p:cNvPr descr="slide7_divider.png" id="30" name="Picture 29"/>
          <p:cNvPicPr>
            <a:picLocks noChangeAspect="1"/>
          </p:cNvPicPr>
          <p:nvPr/>
        </p:nvPicPr>
        <p:blipFill>
          <a:blip r:embed="rId3"/>
          <a:stretch>
            <a:fillRect/>
          </a:stretch>
        </p:blipFill>
        <p:spPr>
          <a:xfrm>
            <a:off x="11809882" y="5604282"/>
            <a:ext cx="85725" cy="3238500"/>
          </a:xfrm>
          <a:prstGeom prst="rect">
            <a:avLst/>
          </a:prstGeom>
        </p:spPr>
      </p:pic>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10"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childTnLst>
                                </p:cTn>
                              </p:par>
                            </p:childTnLst>
                          </p:cTn>
                        </p:par>
                        <p:par>
                          <p:cTn fill="hold" id="14" nodeType="afterGroup">
                            <p:stCondLst>
                              <p:cond delay="2000"/>
                            </p:stCondLst>
                            <p:childTnLst>
                              <p:par>
                                <p:cTn fill="hold" id="15" nodeType="afterEffect" presetClass="entr" presetID="18" presetSubtype="12">
                                  <p:stCondLst>
                                    <p:cond delay="0"/>
                                  </p:stCondLst>
                                  <p:childTnLst>
                                    <p:set>
                                      <p:cBhvr>
                                        <p:cTn dur="1" fill="hold" id="16">
                                          <p:stCondLst>
                                            <p:cond delay="0"/>
                                          </p:stCondLst>
                                        </p:cTn>
                                        <p:tgtEl>
                                          <p:spTgt spid="20"/>
                                        </p:tgtEl>
                                        <p:attrNameLst>
                                          <p:attrName>style.visibility</p:attrName>
                                        </p:attrNameLst>
                                      </p:cBhvr>
                                      <p:to>
                                        <p:strVal val="visible"/>
                                      </p:to>
                                    </p:set>
                                    <p:animEffect filter="strips(downLeft)" transition="in">
                                      <p:cBhvr>
                                        <p:cTn dur="500" id="17"/>
                                        <p:tgtEl>
                                          <p:spTgt spid="20"/>
                                        </p:tgtEl>
                                      </p:cBhvr>
                                    </p:animEffect>
                                  </p:childTnLst>
                                </p:cTn>
                              </p:par>
                            </p:childTnLst>
                          </p:cTn>
                        </p:par>
                        <p:par>
                          <p:cTn fill="hold" id="18" nodeType="afterGroup">
                            <p:stCondLst>
                              <p:cond delay="2500"/>
                            </p:stCondLst>
                            <p:childTnLst>
                              <p:par>
                                <p:cTn fill="hold" id="19" nodeType="afterEffect" presetClass="entr" presetID="47" presetSubtype="0">
                                  <p:stCondLst>
                                    <p:cond delay="0"/>
                                  </p:stCondLst>
                                  <p:childTnLst>
                                    <p:set>
                                      <p:cBhvr>
                                        <p:cTn dur="1" fill="hold" id="20">
                                          <p:stCondLst>
                                            <p:cond delay="0"/>
                                          </p:stCondLst>
                                        </p:cTn>
                                        <p:tgtEl>
                                          <p:spTgt spid="9"/>
                                        </p:tgtEl>
                                        <p:attrNameLst>
                                          <p:attrName>style.visibility</p:attrName>
                                        </p:attrNameLst>
                                      </p:cBhvr>
                                      <p:to>
                                        <p:strVal val="visible"/>
                                      </p:to>
                                    </p:set>
                                    <p:animEffect filter="fade" transition="in">
                                      <p:cBhvr>
                                        <p:cTn dur="1000" id="21"/>
                                        <p:tgtEl>
                                          <p:spTgt spid="9"/>
                                        </p:tgtEl>
                                      </p:cBhvr>
                                    </p:animEffect>
                                    <p:anim calcmode="lin" valueType="num">
                                      <p:cBhvr>
                                        <p:cTn dur="1000" fill="hold" id="22"/>
                                        <p:tgtEl>
                                          <p:spTgt spid="9"/>
                                        </p:tgtEl>
                                        <p:attrNameLst>
                                          <p:attrName>ppt_x</p:attrName>
                                        </p:attrNameLst>
                                      </p:cBhvr>
                                      <p:tavLst>
                                        <p:tav tm="0">
                                          <p:val>
                                            <p:strVal val="#ppt_x"/>
                                          </p:val>
                                        </p:tav>
                                        <p:tav tm="100000">
                                          <p:val>
                                            <p:strVal val="#ppt_x"/>
                                          </p:val>
                                        </p:tav>
                                      </p:tavLst>
                                    </p:anim>
                                    <p:anim calcmode="lin" valueType="num">
                                      <p:cBhvr>
                                        <p:cTn dur="1000" fill="hold" id="23"/>
                                        <p:tgtEl>
                                          <p:spTgt spid="9"/>
                                        </p:tgtEl>
                                        <p:attrNameLst>
                                          <p:attrName>ppt_y</p:attrName>
                                        </p:attrNameLst>
                                      </p:cBhvr>
                                      <p:tavLst>
                                        <p:tav tm="0">
                                          <p:val>
                                            <p:strVal val="#ppt_y-.1"/>
                                          </p:val>
                                        </p:tav>
                                        <p:tav tm="100000">
                                          <p:val>
                                            <p:strVal val="#ppt_y"/>
                                          </p:val>
                                        </p:tav>
                                      </p:tavLst>
                                    </p:anim>
                                  </p:childTnLst>
                                </p:cTn>
                              </p:par>
                            </p:childTnLst>
                          </p:cTn>
                        </p:par>
                        <p:par>
                          <p:cTn fill="hold" id="24" nodeType="afterGroup">
                            <p:stCondLst>
                              <p:cond delay="3500"/>
                            </p:stCondLst>
                            <p:childTnLst>
                              <p:par>
                                <p:cTn fill="hold" grpId="0" id="25" nodeType="afterEffect" presetClass="entr" presetID="10" presetSubtype="0">
                                  <p:stCondLst>
                                    <p:cond delay="0"/>
                                  </p:stCondLst>
                                  <p:childTnLst>
                                    <p:set>
                                      <p:cBhvr>
                                        <p:cTn dur="1" fill="hold" id="26">
                                          <p:stCondLst>
                                            <p:cond delay="0"/>
                                          </p:stCondLst>
                                        </p:cTn>
                                        <p:tgtEl>
                                          <p:spTgt spid="10"/>
                                        </p:tgtEl>
                                        <p:attrNameLst>
                                          <p:attrName>style.visibility</p:attrName>
                                        </p:attrNameLst>
                                      </p:cBhvr>
                                      <p:to>
                                        <p:strVal val="visible"/>
                                      </p:to>
                                    </p:set>
                                    <p:animEffect filter="fade" transition="in">
                                      <p:cBhvr>
                                        <p:cTn dur="1000" id="27"/>
                                        <p:tgtEl>
                                          <p:spTgt spid="10"/>
                                        </p:tgtEl>
                                      </p:cBhvr>
                                    </p:animEffect>
                                  </p:childTnLst>
                                </p:cTn>
                              </p:par>
                            </p:childTnLst>
                          </p:cTn>
                        </p:par>
                        <p:par>
                          <p:cTn fill="hold" id="28" nodeType="afterGroup">
                            <p:stCondLst>
                              <p:cond delay="4500"/>
                            </p:stCondLst>
                            <p:childTnLst>
                              <p:par>
                                <p:cTn fill="hold" id="29" nodeType="afterEffect" presetClass="entr" presetID="18" presetSubtype="12">
                                  <p:stCondLst>
                                    <p:cond delay="0"/>
                                  </p:stCondLst>
                                  <p:childTnLst>
                                    <p:set>
                                      <p:cBhvr>
                                        <p:cTn dur="1" fill="hold" id="30">
                                          <p:stCondLst>
                                            <p:cond delay="0"/>
                                          </p:stCondLst>
                                        </p:cTn>
                                        <p:tgtEl>
                                          <p:spTgt spid="22"/>
                                        </p:tgtEl>
                                        <p:attrNameLst>
                                          <p:attrName>style.visibility</p:attrName>
                                        </p:attrNameLst>
                                      </p:cBhvr>
                                      <p:to>
                                        <p:strVal val="visible"/>
                                      </p:to>
                                    </p:set>
                                    <p:animEffect filter="strips(downLeft)" transition="in">
                                      <p:cBhvr>
                                        <p:cTn dur="500" id="31"/>
                                        <p:tgtEl>
                                          <p:spTgt spid="22"/>
                                        </p:tgtEl>
                                      </p:cBhvr>
                                    </p:animEffect>
                                  </p:childTnLst>
                                </p:cTn>
                              </p:par>
                            </p:childTnLst>
                          </p:cTn>
                        </p:par>
                        <p:par>
                          <p:cTn fill="hold" id="32" nodeType="afterGroup">
                            <p:stCondLst>
                              <p:cond delay="5000"/>
                            </p:stCondLst>
                            <p:childTnLst>
                              <p:par>
                                <p:cTn fill="hold" id="33" nodeType="afterEffect" presetClass="entr" presetID="47" presetSubtype="0">
                                  <p:stCondLst>
                                    <p:cond delay="0"/>
                                  </p:stCondLst>
                                  <p:childTnLst>
                                    <p:set>
                                      <p:cBhvr>
                                        <p:cTn dur="1" fill="hold" id="34">
                                          <p:stCondLst>
                                            <p:cond delay="0"/>
                                          </p:stCondLst>
                                        </p:cTn>
                                        <p:tgtEl>
                                          <p:spTgt spid="16"/>
                                        </p:tgtEl>
                                        <p:attrNameLst>
                                          <p:attrName>style.visibility</p:attrName>
                                        </p:attrNameLst>
                                      </p:cBhvr>
                                      <p:to>
                                        <p:strVal val="visible"/>
                                      </p:to>
                                    </p:set>
                                    <p:animEffect filter="fade" transition="in">
                                      <p:cBhvr>
                                        <p:cTn dur="1000" id="35"/>
                                        <p:tgtEl>
                                          <p:spTgt spid="16"/>
                                        </p:tgtEl>
                                      </p:cBhvr>
                                    </p:animEffect>
                                    <p:anim calcmode="lin" valueType="num">
                                      <p:cBhvr>
                                        <p:cTn dur="1000" fill="hold" id="36"/>
                                        <p:tgtEl>
                                          <p:spTgt spid="16"/>
                                        </p:tgtEl>
                                        <p:attrNameLst>
                                          <p:attrName>ppt_x</p:attrName>
                                        </p:attrNameLst>
                                      </p:cBhvr>
                                      <p:tavLst>
                                        <p:tav tm="0">
                                          <p:val>
                                            <p:strVal val="#ppt_x"/>
                                          </p:val>
                                        </p:tav>
                                        <p:tav tm="100000">
                                          <p:val>
                                            <p:strVal val="#ppt_x"/>
                                          </p:val>
                                        </p:tav>
                                      </p:tavLst>
                                    </p:anim>
                                    <p:anim calcmode="lin" valueType="num">
                                      <p:cBhvr>
                                        <p:cTn dur="1000" fill="hold" id="37"/>
                                        <p:tgtEl>
                                          <p:spTgt spid="16"/>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6000"/>
                            </p:stCondLst>
                            <p:childTnLst>
                              <p:par>
                                <p:cTn fill="hold" grpId="0" id="39" nodeType="afterEffect" presetClass="entr" presetID="10" presetSubtype="0">
                                  <p:stCondLst>
                                    <p:cond delay="0"/>
                                  </p:stCondLst>
                                  <p:childTnLst>
                                    <p:set>
                                      <p:cBhvr>
                                        <p:cTn dur="1" fill="hold" id="40">
                                          <p:stCondLst>
                                            <p:cond delay="0"/>
                                          </p:stCondLst>
                                        </p:cTn>
                                        <p:tgtEl>
                                          <p:spTgt spid="17"/>
                                        </p:tgtEl>
                                        <p:attrNameLst>
                                          <p:attrName>style.visibility</p:attrName>
                                        </p:attrNameLst>
                                      </p:cBhvr>
                                      <p:to>
                                        <p:strVal val="visible"/>
                                      </p:to>
                                    </p:set>
                                    <p:animEffect filter="fade" transition="in">
                                      <p:cBhvr>
                                        <p:cTn dur="1000" id="41"/>
                                        <p:tgtEl>
                                          <p:spTgt spid="17"/>
                                        </p:tgtEl>
                                      </p:cBhvr>
                                    </p:animEffect>
                                  </p:childTnLst>
                                </p:cTn>
                              </p:par>
                            </p:childTnLst>
                          </p:cTn>
                        </p:par>
                        <p:par>
                          <p:cTn fill="hold" id="42" nodeType="afterGroup">
                            <p:stCondLst>
                              <p:cond delay="7000"/>
                            </p:stCondLst>
                            <p:childTnLst>
                              <p:par>
                                <p:cTn fill="hold" id="43" nodeType="afterEffect" presetClass="entr" presetID="47" presetSubtype="0">
                                  <p:stCondLst>
                                    <p:cond delay="0"/>
                                  </p:stCondLst>
                                  <p:childTnLst>
                                    <p:set>
                                      <p:cBhvr>
                                        <p:cTn dur="1" fill="hold" id="44">
                                          <p:stCondLst>
                                            <p:cond delay="0"/>
                                          </p:stCondLst>
                                        </p:cTn>
                                        <p:tgtEl>
                                          <p:spTgt spid="23"/>
                                        </p:tgtEl>
                                        <p:attrNameLst>
                                          <p:attrName>style.visibility</p:attrName>
                                        </p:attrNameLst>
                                      </p:cBhvr>
                                      <p:to>
                                        <p:strVal val="visible"/>
                                      </p:to>
                                    </p:set>
                                    <p:animEffect filter="fade" transition="in">
                                      <p:cBhvr>
                                        <p:cTn dur="1000" id="45"/>
                                        <p:tgtEl>
                                          <p:spTgt spid="23"/>
                                        </p:tgtEl>
                                      </p:cBhvr>
                                    </p:animEffect>
                                    <p:anim calcmode="lin" valueType="num">
                                      <p:cBhvr>
                                        <p:cTn dur="1000" fill="hold" id="46"/>
                                        <p:tgtEl>
                                          <p:spTgt spid="23"/>
                                        </p:tgtEl>
                                        <p:attrNameLst>
                                          <p:attrName>ppt_x</p:attrName>
                                        </p:attrNameLst>
                                      </p:cBhvr>
                                      <p:tavLst>
                                        <p:tav tm="0">
                                          <p:val>
                                            <p:strVal val="#ppt_x"/>
                                          </p:val>
                                        </p:tav>
                                        <p:tav tm="100000">
                                          <p:val>
                                            <p:strVal val="#ppt_x"/>
                                          </p:val>
                                        </p:tav>
                                      </p:tavLst>
                                    </p:anim>
                                    <p:anim calcmode="lin" valueType="num">
                                      <p:cBhvr>
                                        <p:cTn dur="1000" fill="hold" id="47"/>
                                        <p:tgtEl>
                                          <p:spTgt spid="23"/>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8000"/>
                            </p:stCondLst>
                            <p:childTnLst>
                              <p:par>
                                <p:cTn fill="hold" grpId="0" id="49" nodeType="afterEffect" presetClass="entr" presetID="10" presetSubtype="0">
                                  <p:stCondLst>
                                    <p:cond delay="0"/>
                                  </p:stCondLst>
                                  <p:childTnLst>
                                    <p:set>
                                      <p:cBhvr>
                                        <p:cTn dur="1" fill="hold" id="50">
                                          <p:stCondLst>
                                            <p:cond delay="0"/>
                                          </p:stCondLst>
                                        </p:cTn>
                                        <p:tgtEl>
                                          <p:spTgt spid="24"/>
                                        </p:tgtEl>
                                        <p:attrNameLst>
                                          <p:attrName>style.visibility</p:attrName>
                                        </p:attrNameLst>
                                      </p:cBhvr>
                                      <p:to>
                                        <p:strVal val="visible"/>
                                      </p:to>
                                    </p:set>
                                    <p:animEffect filter="fade" transition="in">
                                      <p:cBhvr>
                                        <p:cTn dur="1000" id="51"/>
                                        <p:tgtEl>
                                          <p:spTgt spid="24"/>
                                        </p:tgtEl>
                                      </p:cBhvr>
                                    </p:animEffect>
                                  </p:childTnLst>
                                </p:cTn>
                              </p:par>
                            </p:childTnLst>
                          </p:cTn>
                        </p:par>
                        <p:par>
                          <p:cTn fill="hold" id="52" nodeType="afterGroup">
                            <p:stCondLst>
                              <p:cond delay="9000"/>
                            </p:stCondLst>
                            <p:childTnLst>
                              <p:par>
                                <p:cTn fill="hold" id="53" nodeType="afterEffect" presetClass="entr" presetID="18" presetSubtype="12">
                                  <p:stCondLst>
                                    <p:cond delay="0"/>
                                  </p:stCondLst>
                                  <p:childTnLst>
                                    <p:set>
                                      <p:cBhvr>
                                        <p:cTn dur="1" fill="hold" id="54">
                                          <p:stCondLst>
                                            <p:cond delay="0"/>
                                          </p:stCondLst>
                                        </p:cTn>
                                        <p:tgtEl>
                                          <p:spTgt spid="29"/>
                                        </p:tgtEl>
                                        <p:attrNameLst>
                                          <p:attrName>style.visibility</p:attrName>
                                        </p:attrNameLst>
                                      </p:cBhvr>
                                      <p:to>
                                        <p:strVal val="visible"/>
                                      </p:to>
                                    </p:set>
                                    <p:animEffect filter="strips(downLeft)" transition="in">
                                      <p:cBhvr>
                                        <p:cTn dur="500" id="55"/>
                                        <p:tgtEl>
                                          <p:spTgt spid="29"/>
                                        </p:tgtEl>
                                      </p:cBhvr>
                                    </p:animEffect>
                                  </p:childTnLst>
                                </p:cTn>
                              </p:par>
                            </p:childTnLst>
                          </p:cTn>
                        </p:par>
                        <p:par>
                          <p:cTn fill="hold" id="56" nodeType="afterGroup">
                            <p:stCondLst>
                              <p:cond delay="9500"/>
                            </p:stCondLst>
                            <p:childTnLst>
                              <p:par>
                                <p:cTn fill="hold" id="57" nodeType="afterEffect" presetClass="entr" presetID="47" presetSubtype="0">
                                  <p:stCondLst>
                                    <p:cond delay="0"/>
                                  </p:stCondLst>
                                  <p:childTnLst>
                                    <p:set>
                                      <p:cBhvr>
                                        <p:cTn dur="1" fill="hold" id="58">
                                          <p:stCondLst>
                                            <p:cond delay="0"/>
                                          </p:stCondLst>
                                        </p:cTn>
                                        <p:tgtEl>
                                          <p:spTgt spid="25"/>
                                        </p:tgtEl>
                                        <p:attrNameLst>
                                          <p:attrName>style.visibility</p:attrName>
                                        </p:attrNameLst>
                                      </p:cBhvr>
                                      <p:to>
                                        <p:strVal val="visible"/>
                                      </p:to>
                                    </p:set>
                                    <p:animEffect filter="fade" transition="in">
                                      <p:cBhvr>
                                        <p:cTn dur="1000" id="59"/>
                                        <p:tgtEl>
                                          <p:spTgt spid="25"/>
                                        </p:tgtEl>
                                      </p:cBhvr>
                                    </p:animEffect>
                                    <p:anim calcmode="lin" valueType="num">
                                      <p:cBhvr>
                                        <p:cTn dur="1000" fill="hold" id="60"/>
                                        <p:tgtEl>
                                          <p:spTgt spid="25"/>
                                        </p:tgtEl>
                                        <p:attrNameLst>
                                          <p:attrName>ppt_x</p:attrName>
                                        </p:attrNameLst>
                                      </p:cBhvr>
                                      <p:tavLst>
                                        <p:tav tm="0">
                                          <p:val>
                                            <p:strVal val="#ppt_x"/>
                                          </p:val>
                                        </p:tav>
                                        <p:tav tm="100000">
                                          <p:val>
                                            <p:strVal val="#ppt_x"/>
                                          </p:val>
                                        </p:tav>
                                      </p:tavLst>
                                    </p:anim>
                                    <p:anim calcmode="lin" valueType="num">
                                      <p:cBhvr>
                                        <p:cTn dur="1000" fill="hold" id="61"/>
                                        <p:tgtEl>
                                          <p:spTgt spid="25"/>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10500"/>
                            </p:stCondLst>
                            <p:childTnLst>
                              <p:par>
                                <p:cTn fill="hold" grpId="0" id="63" nodeType="afterEffect" presetClass="entr" presetID="10" presetSubtype="0">
                                  <p:stCondLst>
                                    <p:cond delay="0"/>
                                  </p:stCondLst>
                                  <p:childTnLst>
                                    <p:set>
                                      <p:cBhvr>
                                        <p:cTn dur="1" fill="hold" id="64">
                                          <p:stCondLst>
                                            <p:cond delay="0"/>
                                          </p:stCondLst>
                                        </p:cTn>
                                        <p:tgtEl>
                                          <p:spTgt spid="26"/>
                                        </p:tgtEl>
                                        <p:attrNameLst>
                                          <p:attrName>style.visibility</p:attrName>
                                        </p:attrNameLst>
                                      </p:cBhvr>
                                      <p:to>
                                        <p:strVal val="visible"/>
                                      </p:to>
                                    </p:set>
                                    <p:animEffect filter="fade" transition="in">
                                      <p:cBhvr>
                                        <p:cTn dur="1000" id="65"/>
                                        <p:tgtEl>
                                          <p:spTgt spid="26"/>
                                        </p:tgtEl>
                                      </p:cBhvr>
                                    </p:animEffect>
                                  </p:childTnLst>
                                </p:cTn>
                              </p:par>
                            </p:childTnLst>
                          </p:cTn>
                        </p:par>
                        <p:par>
                          <p:cTn fill="hold" id="66" nodeType="afterGroup">
                            <p:stCondLst>
                              <p:cond delay="11500"/>
                            </p:stCondLst>
                            <p:childTnLst>
                              <p:par>
                                <p:cTn fill="hold" id="67" nodeType="afterEffect" presetClass="entr" presetID="18" presetSubtype="12">
                                  <p:stCondLst>
                                    <p:cond delay="0"/>
                                  </p:stCondLst>
                                  <p:childTnLst>
                                    <p:set>
                                      <p:cBhvr>
                                        <p:cTn dur="1" fill="hold" id="68">
                                          <p:stCondLst>
                                            <p:cond delay="0"/>
                                          </p:stCondLst>
                                        </p:cTn>
                                        <p:tgtEl>
                                          <p:spTgt spid="30"/>
                                        </p:tgtEl>
                                        <p:attrNameLst>
                                          <p:attrName>style.visibility</p:attrName>
                                        </p:attrNameLst>
                                      </p:cBhvr>
                                      <p:to>
                                        <p:strVal val="visible"/>
                                      </p:to>
                                    </p:set>
                                    <p:animEffect filter="strips(downLeft)" transition="in">
                                      <p:cBhvr>
                                        <p:cTn dur="500" id="69"/>
                                        <p:tgtEl>
                                          <p:spTgt spid="30"/>
                                        </p:tgtEl>
                                      </p:cBhvr>
                                    </p:animEffect>
                                  </p:childTnLst>
                                </p:cTn>
                              </p:par>
                            </p:childTnLst>
                          </p:cTn>
                        </p:par>
                        <p:par>
                          <p:cTn fill="hold" id="70" nodeType="afterGroup">
                            <p:stCondLst>
                              <p:cond delay="12000"/>
                            </p:stCondLst>
                            <p:childTnLst>
                              <p:par>
                                <p:cTn fill="hold" id="71" nodeType="afterEffect" presetClass="entr" presetID="47" presetSubtype="0">
                                  <p:stCondLst>
                                    <p:cond delay="0"/>
                                  </p:stCondLst>
                                  <p:childTnLst>
                                    <p:set>
                                      <p:cBhvr>
                                        <p:cTn dur="1" fill="hold" id="72">
                                          <p:stCondLst>
                                            <p:cond delay="0"/>
                                          </p:stCondLst>
                                        </p:cTn>
                                        <p:tgtEl>
                                          <p:spTgt spid="27"/>
                                        </p:tgtEl>
                                        <p:attrNameLst>
                                          <p:attrName>style.visibility</p:attrName>
                                        </p:attrNameLst>
                                      </p:cBhvr>
                                      <p:to>
                                        <p:strVal val="visible"/>
                                      </p:to>
                                    </p:set>
                                    <p:animEffect filter="fade" transition="in">
                                      <p:cBhvr>
                                        <p:cTn dur="1000" id="73"/>
                                        <p:tgtEl>
                                          <p:spTgt spid="27"/>
                                        </p:tgtEl>
                                      </p:cBhvr>
                                    </p:animEffect>
                                    <p:anim calcmode="lin" valueType="num">
                                      <p:cBhvr>
                                        <p:cTn dur="1000" fill="hold" id="74"/>
                                        <p:tgtEl>
                                          <p:spTgt spid="27"/>
                                        </p:tgtEl>
                                        <p:attrNameLst>
                                          <p:attrName>ppt_x</p:attrName>
                                        </p:attrNameLst>
                                      </p:cBhvr>
                                      <p:tavLst>
                                        <p:tav tm="0">
                                          <p:val>
                                            <p:strVal val="#ppt_x"/>
                                          </p:val>
                                        </p:tav>
                                        <p:tav tm="100000">
                                          <p:val>
                                            <p:strVal val="#ppt_x"/>
                                          </p:val>
                                        </p:tav>
                                      </p:tavLst>
                                    </p:anim>
                                    <p:anim calcmode="lin" valueType="num">
                                      <p:cBhvr>
                                        <p:cTn dur="1000" fill="hold" id="75"/>
                                        <p:tgtEl>
                                          <p:spTgt spid="27"/>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13000"/>
                            </p:stCondLst>
                            <p:childTnLst>
                              <p:par>
                                <p:cTn fill="hold" grpId="0" id="77" nodeType="afterEffect" presetClass="entr" presetID="10" presetSubtype="0">
                                  <p:stCondLst>
                                    <p:cond delay="0"/>
                                  </p:stCondLst>
                                  <p:childTnLst>
                                    <p:set>
                                      <p:cBhvr>
                                        <p:cTn dur="1" fill="hold" id="78">
                                          <p:stCondLst>
                                            <p:cond delay="0"/>
                                          </p:stCondLst>
                                        </p:cTn>
                                        <p:tgtEl>
                                          <p:spTgt spid="28"/>
                                        </p:tgtEl>
                                        <p:attrNameLst>
                                          <p:attrName>style.visibility</p:attrName>
                                        </p:attrNameLst>
                                      </p:cBhvr>
                                      <p:to>
                                        <p:strVal val="visible"/>
                                      </p:to>
                                    </p:set>
                                    <p:animEffect filter="fade" transition="in">
                                      <p:cBhvr>
                                        <p:cTn dur="1000" id="7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0"/>
      <p:bldP grpId="0" spid="17"/>
      <p:bldP grpId="0" spid="24"/>
      <p:bldP grpId="0" spid="26"/>
      <p:bldP grpId="0" spid="2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4 presentation images</a:t>
            </a:r>
          </a:p>
        </p:txBody>
      </p:sp>
      <p:sp>
        <p:nvSpPr>
          <p:cNvPr id="3" name="Text Placeholder 2"/>
          <p:cNvSpPr>
            <a:spLocks noGrp="1"/>
          </p:cNvSpPr>
          <p:nvPr>
            <p:ph idx="11" sz="quarter" type="body"/>
          </p:nvPr>
        </p:nvSpPr>
        <p:spPr/>
        <p:txBody>
          <a:bodyPr/>
          <a:lstStyle/>
          <a:p>
            <a:r>
              <a:rPr lang="en-US" smtClean="0"/>
              <a:t>LET THE IMAGES DO THE TALKING</a:t>
            </a:r>
          </a:p>
        </p:txBody>
      </p:sp>
      <p:pic>
        <p:nvPicPr>
          <p:cNvPr descr="slide3_imageplaceholder.png" id="4" name="Picture 3"/>
          <p:cNvPicPr>
            <a:picLocks noChangeAspect="1"/>
          </p:cNvPicPr>
          <p:nvPr/>
        </p:nvPicPr>
        <p:blipFill>
          <a:blip r:embed="rId2"/>
          <a:stretch>
            <a:fillRect/>
          </a:stretch>
        </p:blipFill>
        <p:spPr>
          <a:xfrm>
            <a:off x="4393060" y="1904727"/>
            <a:ext cx="4486275" cy="2809875"/>
          </a:xfrm>
          <a:prstGeom prst="rect">
            <a:avLst/>
          </a:prstGeom>
        </p:spPr>
      </p:pic>
      <p:sp>
        <p:nvSpPr>
          <p:cNvPr id="5" name="TextBox 4"/>
          <p:cNvSpPr txBox="1"/>
          <p:nvPr/>
        </p:nvSpPr>
        <p:spPr>
          <a:xfrm>
            <a:off x="4321052" y="4713039"/>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3_imageplaceholder.png" id="9" name="Picture 8"/>
          <p:cNvPicPr>
            <a:picLocks noChangeAspect="1"/>
          </p:cNvPicPr>
          <p:nvPr/>
        </p:nvPicPr>
        <p:blipFill>
          <a:blip r:embed="rId2"/>
          <a:stretch>
            <a:fillRect/>
          </a:stretch>
        </p:blipFill>
        <p:spPr>
          <a:xfrm>
            <a:off x="9721653" y="1904727"/>
            <a:ext cx="4486275" cy="2809875"/>
          </a:xfrm>
          <a:prstGeom prst="rect">
            <a:avLst/>
          </a:prstGeom>
        </p:spPr>
      </p:pic>
      <p:sp>
        <p:nvSpPr>
          <p:cNvPr id="10" name="TextBox 9"/>
          <p:cNvSpPr txBox="1"/>
          <p:nvPr/>
        </p:nvSpPr>
        <p:spPr>
          <a:xfrm>
            <a:off x="9649644" y="4713039"/>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7_divider.png" id="20" name="Picture 19"/>
          <p:cNvPicPr>
            <a:picLocks noChangeAspect="1"/>
          </p:cNvPicPr>
          <p:nvPr/>
        </p:nvPicPr>
        <p:blipFill>
          <a:blip r:embed="rId3"/>
          <a:stretch>
            <a:fillRect/>
          </a:stretch>
        </p:blipFill>
        <p:spPr>
          <a:xfrm>
            <a:off x="9236645" y="1978595"/>
            <a:ext cx="85725" cy="3238500"/>
          </a:xfrm>
          <a:prstGeom prst="rect">
            <a:avLst/>
          </a:prstGeom>
        </p:spPr>
      </p:pic>
      <p:pic>
        <p:nvPicPr>
          <p:cNvPr descr="slide3_imageplaceholder.png" id="23" name="Picture 22"/>
          <p:cNvPicPr>
            <a:picLocks noChangeAspect="1"/>
          </p:cNvPicPr>
          <p:nvPr/>
        </p:nvPicPr>
        <p:blipFill>
          <a:blip r:embed="rId2"/>
          <a:stretch>
            <a:fillRect/>
          </a:stretch>
        </p:blipFill>
        <p:spPr>
          <a:xfrm>
            <a:off x="4393059" y="5503386"/>
            <a:ext cx="4486275" cy="2809875"/>
          </a:xfrm>
          <a:prstGeom prst="rect">
            <a:avLst/>
          </a:prstGeom>
        </p:spPr>
      </p:pic>
      <p:sp>
        <p:nvSpPr>
          <p:cNvPr id="24" name="TextBox 23"/>
          <p:cNvSpPr txBox="1"/>
          <p:nvPr/>
        </p:nvSpPr>
        <p:spPr>
          <a:xfrm>
            <a:off x="4321051" y="8311698"/>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3_imageplaceholder.png" id="25" name="Picture 24"/>
          <p:cNvPicPr>
            <a:picLocks noChangeAspect="1"/>
          </p:cNvPicPr>
          <p:nvPr/>
        </p:nvPicPr>
        <p:blipFill>
          <a:blip r:embed="rId2"/>
          <a:stretch>
            <a:fillRect/>
          </a:stretch>
        </p:blipFill>
        <p:spPr>
          <a:xfrm>
            <a:off x="9721652" y="5503386"/>
            <a:ext cx="4486275" cy="2809875"/>
          </a:xfrm>
          <a:prstGeom prst="rect">
            <a:avLst/>
          </a:prstGeom>
        </p:spPr>
      </p:pic>
      <p:sp>
        <p:nvSpPr>
          <p:cNvPr id="26" name="TextBox 25"/>
          <p:cNvSpPr txBox="1"/>
          <p:nvPr/>
        </p:nvSpPr>
        <p:spPr>
          <a:xfrm>
            <a:off x="9649645" y="8311698"/>
            <a:ext cx="4536504" cy="701040"/>
          </a:xfrm>
          <a:prstGeom prst="rect">
            <a:avLst/>
          </a:prstGeom>
          <a:noFill/>
          <a:effectLst>
            <a:outerShdw algn="tl" dir="2700000" dist="38100" rotWithShape="0">
              <a:schemeClr val="bg1">
                <a:alpha val="40000"/>
              </a:schemeClr>
            </a:outerShdw>
          </a:effectLst>
        </p:spPr>
        <p:txBody>
          <a:bodyPr rtlCol="0" wrap="square">
            <a:spAutoFit/>
          </a:bodyPr>
          <a:lstStyle/>
          <a:p>
            <a:pPr>
              <a:lnSpc>
                <a:spcPts val="2400"/>
              </a:lnSpc>
            </a:pPr>
            <a:r>
              <a:rPr b="1" i="1" lang="en-SG" smtClean="0" sz="1900">
                <a:solidFill>
                  <a:srgbClr val="646464"/>
                </a:solidFill>
                <a:latin charset="0" pitchFamily="34" typeface="Calibri"/>
                <a:cs charset="0" pitchFamily="34" typeface="Calibri"/>
              </a:rPr>
              <a:t>Pellentesque venenatis tempus eros, sit amet blandit b ullamcorper quis in magna.</a:t>
            </a:r>
          </a:p>
        </p:txBody>
      </p:sp>
      <p:pic>
        <p:nvPicPr>
          <p:cNvPr descr="slide7_divider.png" id="29" name="Picture 28"/>
          <p:cNvPicPr>
            <a:picLocks noChangeAspect="1"/>
          </p:cNvPicPr>
          <p:nvPr/>
        </p:nvPicPr>
        <p:blipFill>
          <a:blip r:embed="rId3"/>
          <a:stretch>
            <a:fillRect/>
          </a:stretch>
        </p:blipFill>
        <p:spPr>
          <a:xfrm>
            <a:off x="9236644" y="5578995"/>
            <a:ext cx="85725" cy="3238500"/>
          </a:xfrm>
          <a:prstGeom prst="rect">
            <a:avLst/>
          </a:prstGeom>
        </p:spPr>
      </p:pic>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10"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childTnLst>
                                </p:cTn>
                              </p:par>
                            </p:childTnLst>
                          </p:cTn>
                        </p:par>
                        <p:par>
                          <p:cTn fill="hold" id="14" nodeType="afterGroup">
                            <p:stCondLst>
                              <p:cond delay="2000"/>
                            </p:stCondLst>
                            <p:childTnLst>
                              <p:par>
                                <p:cTn fill="hold" id="15" nodeType="afterEffect" presetClass="entr" presetID="18" presetSubtype="12">
                                  <p:stCondLst>
                                    <p:cond delay="0"/>
                                  </p:stCondLst>
                                  <p:childTnLst>
                                    <p:set>
                                      <p:cBhvr>
                                        <p:cTn dur="1" fill="hold" id="16">
                                          <p:stCondLst>
                                            <p:cond delay="0"/>
                                          </p:stCondLst>
                                        </p:cTn>
                                        <p:tgtEl>
                                          <p:spTgt spid="20"/>
                                        </p:tgtEl>
                                        <p:attrNameLst>
                                          <p:attrName>style.visibility</p:attrName>
                                        </p:attrNameLst>
                                      </p:cBhvr>
                                      <p:to>
                                        <p:strVal val="visible"/>
                                      </p:to>
                                    </p:set>
                                    <p:animEffect filter="strips(downLeft)" transition="in">
                                      <p:cBhvr>
                                        <p:cTn dur="500" id="17"/>
                                        <p:tgtEl>
                                          <p:spTgt spid="20"/>
                                        </p:tgtEl>
                                      </p:cBhvr>
                                    </p:animEffect>
                                  </p:childTnLst>
                                </p:cTn>
                              </p:par>
                            </p:childTnLst>
                          </p:cTn>
                        </p:par>
                        <p:par>
                          <p:cTn fill="hold" id="18" nodeType="afterGroup">
                            <p:stCondLst>
                              <p:cond delay="2500"/>
                            </p:stCondLst>
                            <p:childTnLst>
                              <p:par>
                                <p:cTn fill="hold" id="19" nodeType="afterEffect" presetClass="entr" presetID="47" presetSubtype="0">
                                  <p:stCondLst>
                                    <p:cond delay="0"/>
                                  </p:stCondLst>
                                  <p:childTnLst>
                                    <p:set>
                                      <p:cBhvr>
                                        <p:cTn dur="1" fill="hold" id="20">
                                          <p:stCondLst>
                                            <p:cond delay="0"/>
                                          </p:stCondLst>
                                        </p:cTn>
                                        <p:tgtEl>
                                          <p:spTgt spid="9"/>
                                        </p:tgtEl>
                                        <p:attrNameLst>
                                          <p:attrName>style.visibility</p:attrName>
                                        </p:attrNameLst>
                                      </p:cBhvr>
                                      <p:to>
                                        <p:strVal val="visible"/>
                                      </p:to>
                                    </p:set>
                                    <p:animEffect filter="fade" transition="in">
                                      <p:cBhvr>
                                        <p:cTn dur="1000" id="21"/>
                                        <p:tgtEl>
                                          <p:spTgt spid="9"/>
                                        </p:tgtEl>
                                      </p:cBhvr>
                                    </p:animEffect>
                                    <p:anim calcmode="lin" valueType="num">
                                      <p:cBhvr>
                                        <p:cTn dur="1000" fill="hold" id="22"/>
                                        <p:tgtEl>
                                          <p:spTgt spid="9"/>
                                        </p:tgtEl>
                                        <p:attrNameLst>
                                          <p:attrName>ppt_x</p:attrName>
                                        </p:attrNameLst>
                                      </p:cBhvr>
                                      <p:tavLst>
                                        <p:tav tm="0">
                                          <p:val>
                                            <p:strVal val="#ppt_x"/>
                                          </p:val>
                                        </p:tav>
                                        <p:tav tm="100000">
                                          <p:val>
                                            <p:strVal val="#ppt_x"/>
                                          </p:val>
                                        </p:tav>
                                      </p:tavLst>
                                    </p:anim>
                                    <p:anim calcmode="lin" valueType="num">
                                      <p:cBhvr>
                                        <p:cTn dur="1000" fill="hold" id="23"/>
                                        <p:tgtEl>
                                          <p:spTgt spid="9"/>
                                        </p:tgtEl>
                                        <p:attrNameLst>
                                          <p:attrName>ppt_y</p:attrName>
                                        </p:attrNameLst>
                                      </p:cBhvr>
                                      <p:tavLst>
                                        <p:tav tm="0">
                                          <p:val>
                                            <p:strVal val="#ppt_y-.1"/>
                                          </p:val>
                                        </p:tav>
                                        <p:tav tm="100000">
                                          <p:val>
                                            <p:strVal val="#ppt_y"/>
                                          </p:val>
                                        </p:tav>
                                      </p:tavLst>
                                    </p:anim>
                                  </p:childTnLst>
                                </p:cTn>
                              </p:par>
                            </p:childTnLst>
                          </p:cTn>
                        </p:par>
                        <p:par>
                          <p:cTn fill="hold" id="24" nodeType="afterGroup">
                            <p:stCondLst>
                              <p:cond delay="3500"/>
                            </p:stCondLst>
                            <p:childTnLst>
                              <p:par>
                                <p:cTn fill="hold" grpId="0" id="25" nodeType="afterEffect" presetClass="entr" presetID="10" presetSubtype="0">
                                  <p:stCondLst>
                                    <p:cond delay="0"/>
                                  </p:stCondLst>
                                  <p:childTnLst>
                                    <p:set>
                                      <p:cBhvr>
                                        <p:cTn dur="1" fill="hold" id="26">
                                          <p:stCondLst>
                                            <p:cond delay="0"/>
                                          </p:stCondLst>
                                        </p:cTn>
                                        <p:tgtEl>
                                          <p:spTgt spid="10"/>
                                        </p:tgtEl>
                                        <p:attrNameLst>
                                          <p:attrName>style.visibility</p:attrName>
                                        </p:attrNameLst>
                                      </p:cBhvr>
                                      <p:to>
                                        <p:strVal val="visible"/>
                                      </p:to>
                                    </p:set>
                                    <p:animEffect filter="fade" transition="in">
                                      <p:cBhvr>
                                        <p:cTn dur="1000" id="27"/>
                                        <p:tgtEl>
                                          <p:spTgt spid="10"/>
                                        </p:tgtEl>
                                      </p:cBhvr>
                                    </p:animEffect>
                                  </p:childTnLst>
                                </p:cTn>
                              </p:par>
                            </p:childTnLst>
                          </p:cTn>
                        </p:par>
                        <p:par>
                          <p:cTn fill="hold" id="28" nodeType="afterGroup">
                            <p:stCondLst>
                              <p:cond delay="4500"/>
                            </p:stCondLst>
                            <p:childTnLst>
                              <p:par>
                                <p:cTn fill="hold" id="29" nodeType="afterEffect" presetClass="entr" presetID="47" presetSubtype="0">
                                  <p:stCondLst>
                                    <p:cond delay="0"/>
                                  </p:stCondLst>
                                  <p:childTnLst>
                                    <p:set>
                                      <p:cBhvr>
                                        <p:cTn dur="1" fill="hold" id="30">
                                          <p:stCondLst>
                                            <p:cond delay="0"/>
                                          </p:stCondLst>
                                        </p:cTn>
                                        <p:tgtEl>
                                          <p:spTgt spid="23"/>
                                        </p:tgtEl>
                                        <p:attrNameLst>
                                          <p:attrName>style.visibility</p:attrName>
                                        </p:attrNameLst>
                                      </p:cBhvr>
                                      <p:to>
                                        <p:strVal val="visible"/>
                                      </p:to>
                                    </p:set>
                                    <p:animEffect filter="fade" transition="in">
                                      <p:cBhvr>
                                        <p:cTn dur="1000" id="31"/>
                                        <p:tgtEl>
                                          <p:spTgt spid="23"/>
                                        </p:tgtEl>
                                      </p:cBhvr>
                                    </p:animEffect>
                                    <p:anim calcmode="lin" valueType="num">
                                      <p:cBhvr>
                                        <p:cTn dur="1000" fill="hold" id="32"/>
                                        <p:tgtEl>
                                          <p:spTgt spid="23"/>
                                        </p:tgtEl>
                                        <p:attrNameLst>
                                          <p:attrName>ppt_x</p:attrName>
                                        </p:attrNameLst>
                                      </p:cBhvr>
                                      <p:tavLst>
                                        <p:tav tm="0">
                                          <p:val>
                                            <p:strVal val="#ppt_x"/>
                                          </p:val>
                                        </p:tav>
                                        <p:tav tm="100000">
                                          <p:val>
                                            <p:strVal val="#ppt_x"/>
                                          </p:val>
                                        </p:tav>
                                      </p:tavLst>
                                    </p:anim>
                                    <p:anim calcmode="lin" valueType="num">
                                      <p:cBhvr>
                                        <p:cTn dur="1000" fill="hold" id="33"/>
                                        <p:tgtEl>
                                          <p:spTgt spid="23"/>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500"/>
                            </p:stCondLst>
                            <p:childTnLst>
                              <p:par>
                                <p:cTn fill="hold" grpId="0" id="35" nodeType="afterEffect" presetClass="entr" presetID="10" presetSubtype="0">
                                  <p:stCondLst>
                                    <p:cond delay="0"/>
                                  </p:stCondLst>
                                  <p:childTnLst>
                                    <p:set>
                                      <p:cBhvr>
                                        <p:cTn dur="1" fill="hold" id="36">
                                          <p:stCondLst>
                                            <p:cond delay="0"/>
                                          </p:stCondLst>
                                        </p:cTn>
                                        <p:tgtEl>
                                          <p:spTgt spid="24"/>
                                        </p:tgtEl>
                                        <p:attrNameLst>
                                          <p:attrName>style.visibility</p:attrName>
                                        </p:attrNameLst>
                                      </p:cBhvr>
                                      <p:to>
                                        <p:strVal val="visible"/>
                                      </p:to>
                                    </p:set>
                                    <p:animEffect filter="fade" transition="in">
                                      <p:cBhvr>
                                        <p:cTn dur="1000" id="37"/>
                                        <p:tgtEl>
                                          <p:spTgt spid="24"/>
                                        </p:tgtEl>
                                      </p:cBhvr>
                                    </p:animEffect>
                                  </p:childTnLst>
                                </p:cTn>
                              </p:par>
                            </p:childTnLst>
                          </p:cTn>
                        </p:par>
                        <p:par>
                          <p:cTn fill="hold" id="38" nodeType="afterGroup">
                            <p:stCondLst>
                              <p:cond delay="6500"/>
                            </p:stCondLst>
                            <p:childTnLst>
                              <p:par>
                                <p:cTn fill="hold" id="39" nodeType="afterEffect" presetClass="entr" presetID="18" presetSubtype="12">
                                  <p:stCondLst>
                                    <p:cond delay="0"/>
                                  </p:stCondLst>
                                  <p:childTnLst>
                                    <p:set>
                                      <p:cBhvr>
                                        <p:cTn dur="1" fill="hold" id="40">
                                          <p:stCondLst>
                                            <p:cond delay="0"/>
                                          </p:stCondLst>
                                        </p:cTn>
                                        <p:tgtEl>
                                          <p:spTgt spid="29"/>
                                        </p:tgtEl>
                                        <p:attrNameLst>
                                          <p:attrName>style.visibility</p:attrName>
                                        </p:attrNameLst>
                                      </p:cBhvr>
                                      <p:to>
                                        <p:strVal val="visible"/>
                                      </p:to>
                                    </p:set>
                                    <p:animEffect filter="strips(downLeft)" transition="in">
                                      <p:cBhvr>
                                        <p:cTn dur="500" id="41"/>
                                        <p:tgtEl>
                                          <p:spTgt spid="29"/>
                                        </p:tgtEl>
                                      </p:cBhvr>
                                    </p:animEffect>
                                  </p:childTnLst>
                                </p:cTn>
                              </p:par>
                            </p:childTnLst>
                          </p:cTn>
                        </p:par>
                        <p:par>
                          <p:cTn fill="hold" id="42" nodeType="afterGroup">
                            <p:stCondLst>
                              <p:cond delay="7000"/>
                            </p:stCondLst>
                            <p:childTnLst>
                              <p:par>
                                <p:cTn fill="hold" id="43" nodeType="afterEffect" presetClass="entr" presetID="47" presetSubtype="0">
                                  <p:stCondLst>
                                    <p:cond delay="0"/>
                                  </p:stCondLst>
                                  <p:childTnLst>
                                    <p:set>
                                      <p:cBhvr>
                                        <p:cTn dur="1" fill="hold" id="44">
                                          <p:stCondLst>
                                            <p:cond delay="0"/>
                                          </p:stCondLst>
                                        </p:cTn>
                                        <p:tgtEl>
                                          <p:spTgt spid="25"/>
                                        </p:tgtEl>
                                        <p:attrNameLst>
                                          <p:attrName>style.visibility</p:attrName>
                                        </p:attrNameLst>
                                      </p:cBhvr>
                                      <p:to>
                                        <p:strVal val="visible"/>
                                      </p:to>
                                    </p:set>
                                    <p:animEffect filter="fade" transition="in">
                                      <p:cBhvr>
                                        <p:cTn dur="1000" id="45"/>
                                        <p:tgtEl>
                                          <p:spTgt spid="25"/>
                                        </p:tgtEl>
                                      </p:cBhvr>
                                    </p:animEffect>
                                    <p:anim calcmode="lin" valueType="num">
                                      <p:cBhvr>
                                        <p:cTn dur="1000" fill="hold" id="46"/>
                                        <p:tgtEl>
                                          <p:spTgt spid="25"/>
                                        </p:tgtEl>
                                        <p:attrNameLst>
                                          <p:attrName>ppt_x</p:attrName>
                                        </p:attrNameLst>
                                      </p:cBhvr>
                                      <p:tavLst>
                                        <p:tav tm="0">
                                          <p:val>
                                            <p:strVal val="#ppt_x"/>
                                          </p:val>
                                        </p:tav>
                                        <p:tav tm="100000">
                                          <p:val>
                                            <p:strVal val="#ppt_x"/>
                                          </p:val>
                                        </p:tav>
                                      </p:tavLst>
                                    </p:anim>
                                    <p:anim calcmode="lin" valueType="num">
                                      <p:cBhvr>
                                        <p:cTn dur="1000" fill="hold" id="47"/>
                                        <p:tgtEl>
                                          <p:spTgt spid="25"/>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8000"/>
                            </p:stCondLst>
                            <p:childTnLst>
                              <p:par>
                                <p:cTn fill="hold" grpId="0" id="49" nodeType="afterEffect" presetClass="entr" presetID="10" presetSubtype="0">
                                  <p:stCondLst>
                                    <p:cond delay="0"/>
                                  </p:stCondLst>
                                  <p:childTnLst>
                                    <p:set>
                                      <p:cBhvr>
                                        <p:cTn dur="1" fill="hold" id="50">
                                          <p:stCondLst>
                                            <p:cond delay="0"/>
                                          </p:stCondLst>
                                        </p:cTn>
                                        <p:tgtEl>
                                          <p:spTgt spid="26"/>
                                        </p:tgtEl>
                                        <p:attrNameLst>
                                          <p:attrName>style.visibility</p:attrName>
                                        </p:attrNameLst>
                                      </p:cBhvr>
                                      <p:to>
                                        <p:strVal val="visible"/>
                                      </p:to>
                                    </p:set>
                                    <p:animEffect filter="fade" transition="in">
                                      <p:cBhvr>
                                        <p:cTn dur="1000" id="51"/>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0"/>
      <p:bldP grpId="0" spid="24"/>
      <p:bldP grpId="0" spid="26"/>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1"/>
          <p:cNvSpPr>
            <a:spLocks noGrp="1"/>
          </p:cNvSpPr>
          <p:nvPr>
            <p:ph idx="10" sz="quarter" type="body"/>
          </p:nvPr>
        </p:nvSpPr>
        <p:spPr/>
        <p:txBody>
          <a:bodyPr/>
          <a:lstStyle/>
          <a:p>
            <a:r>
              <a:rPr lang="en-US" smtClean="0"/>
              <a:t>Some 3 columns Content</a:t>
            </a:r>
          </a:p>
        </p:txBody>
      </p:sp>
      <p:sp>
        <p:nvSpPr>
          <p:cNvPr id="3" name="Text Placeholder 2"/>
          <p:cNvSpPr>
            <a:spLocks noGrp="1"/>
          </p:cNvSpPr>
          <p:nvPr>
            <p:ph idx="11" sz="quarter" type="body"/>
          </p:nvPr>
        </p:nvSpPr>
        <p:spPr/>
        <p:txBody>
          <a:bodyPr/>
          <a:lstStyle/>
          <a:p>
            <a:r>
              <a:rPr lang="en-SG" smtClean="0"/>
              <a:t>3 columns layout</a:t>
            </a:r>
          </a:p>
        </p:txBody>
      </p:sp>
      <p:sp>
        <p:nvSpPr>
          <p:cNvPr id="8" name="Text Placeholder 7"/>
          <p:cNvSpPr>
            <a:spLocks noGrp="1"/>
          </p:cNvSpPr>
          <p:nvPr>
            <p:ph idx="4294967295" sz="quarter" type="body"/>
          </p:nvPr>
        </p:nvSpPr>
        <p:spPr>
          <a:xfrm>
            <a:off x="1080691" y="2740542"/>
            <a:ext cx="5040983" cy="647700"/>
          </a:xfrm>
          <a:effectLst/>
        </p:spPr>
        <p:txBody>
          <a:bodyPr>
            <a:noAutofit/>
          </a:bodyPr>
          <a:lstStyle/>
          <a:p>
            <a:pPr>
              <a:buNone/>
            </a:pPr>
            <a:r>
              <a:rPr lang="en-US" smtClean="0" sz="3500">
                <a:solidFill>
                  <a:srgbClr val="2195B3"/>
                </a:solidFill>
                <a:effectLst>
                  <a:outerShdw algn="tl" dir="2700000" dist="38100" rotWithShape="0">
                    <a:schemeClr val="bg1">
                      <a:alpha val="40000"/>
                    </a:schemeClr>
                  </a:outerShdw>
                </a:effectLst>
                <a:latin typeface="+mj-lt"/>
              </a:rPr>
              <a:t>Column 1</a:t>
            </a:r>
          </a:p>
        </p:txBody>
      </p:sp>
      <p:sp>
        <p:nvSpPr>
          <p:cNvPr id="11" name="TextBox 10"/>
          <p:cNvSpPr txBox="1"/>
          <p:nvPr/>
        </p:nvSpPr>
        <p:spPr>
          <a:xfrm>
            <a:off x="1153122" y="3255101"/>
            <a:ext cx="4824113" cy="4358640"/>
          </a:xfrm>
          <a:prstGeom prst="rect">
            <a:avLst/>
          </a:prstGeom>
          <a:noFill/>
          <a:effectLst/>
        </p:spPr>
        <p:txBody>
          <a:bodyPr rtlCol="0" wrap="square">
            <a:spAutoFit/>
          </a:bodyPr>
          <a:lstStyle/>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diam suscipit gravida. Pellentesque venenatis tempus eros, sit amet blandit mi ullamcorper quis. Quisque eu lorem id sapien venenatis cursus eu in magna. </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Praesent pretium mollis sapien in facilisis. In lobortis volutpat est sit amet laoreet.</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Morbi nec tortor leo, et sodales nunc. Curabitur libero neque, rhoncus eu rhoncus sed, euismod sit amet lacus. Vivamus turpis ligula, accumsan et turpis. </a:t>
            </a:r>
          </a:p>
        </p:txBody>
      </p:sp>
      <p:pic>
        <p:nvPicPr>
          <p:cNvPr descr="slide9_divider.png" id="7" name="Picture 6"/>
          <p:cNvPicPr>
            <a:picLocks noChangeAspect="1"/>
          </p:cNvPicPr>
          <p:nvPr/>
        </p:nvPicPr>
        <p:blipFill>
          <a:blip r:embed="rId2"/>
          <a:stretch>
            <a:fillRect/>
          </a:stretch>
        </p:blipFill>
        <p:spPr>
          <a:xfrm>
            <a:off x="6285458" y="2736750"/>
            <a:ext cx="123825" cy="5000625"/>
          </a:xfrm>
          <a:prstGeom prst="rect">
            <a:avLst/>
          </a:prstGeom>
        </p:spPr>
      </p:pic>
      <p:sp>
        <p:nvSpPr>
          <p:cNvPr id="32" name="Text Placeholder 7"/>
          <p:cNvSpPr txBox="1"/>
          <p:nvPr/>
        </p:nvSpPr>
        <p:spPr>
          <a:xfrm>
            <a:off x="6625307" y="2744667"/>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Column 2</a:t>
            </a:r>
          </a:p>
        </p:txBody>
      </p:sp>
      <p:sp>
        <p:nvSpPr>
          <p:cNvPr id="33" name="TextBox 32"/>
          <p:cNvSpPr txBox="1"/>
          <p:nvPr/>
        </p:nvSpPr>
        <p:spPr>
          <a:xfrm>
            <a:off x="6697738" y="3259225"/>
            <a:ext cx="4824113" cy="4358640"/>
          </a:xfrm>
          <a:prstGeom prst="rect">
            <a:avLst/>
          </a:prstGeom>
          <a:noFill/>
          <a:effectLst/>
        </p:spPr>
        <p:txBody>
          <a:bodyPr rtlCol="0" wrap="square">
            <a:spAutoFit/>
          </a:bodyPr>
          <a:lstStyle/>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Lorem ipsum dolor sit amet, consectetur adipiscing elit. Maecenas vel mi et diam suscipit gravida. Pellentesque venenatis tempus eros, sit amet blandit mi ullamcorper quis. Quisque eu lorem id sapien venenatis cursus eu in magna. </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Praesent pretium mollis sapien in facilisis. In lobortis volutpat est sit amet laoreet.</a:t>
            </a:r>
          </a:p>
          <a:p>
            <a:pPr algn="just">
              <a:lnSpc>
                <a:spcPts val="2400"/>
              </a:lnSpc>
            </a:pPr>
            <a:endPar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l" dir="2700000" dist="38100" rotWithShape="0">
                    <a:schemeClr val="bg1">
                      <a:alpha val="40000"/>
                    </a:schemeClr>
                  </a:outerShdw>
                </a:effectLst>
                <a:latin charset="0" pitchFamily="34" typeface="Calibri"/>
                <a:cs charset="0" pitchFamily="34" typeface="Calibri"/>
              </a:rPr>
              <a:t>Morbi nec tortor leo, et sodales nunc. Curabitur libero neque, rhoncus eu rhoncus sed, euismod sit amet lacus. Vivamus turpis ligula, accumsan et turpis. </a:t>
            </a:r>
          </a:p>
        </p:txBody>
      </p:sp>
      <p:pic>
        <p:nvPicPr>
          <p:cNvPr descr="slide9_divider.png" id="34" name="Picture 33"/>
          <p:cNvPicPr>
            <a:picLocks noChangeAspect="1"/>
          </p:cNvPicPr>
          <p:nvPr/>
        </p:nvPicPr>
        <p:blipFill>
          <a:blip r:embed="rId2"/>
          <a:stretch>
            <a:fillRect/>
          </a:stretch>
        </p:blipFill>
        <p:spPr>
          <a:xfrm>
            <a:off x="11830074" y="2740875"/>
            <a:ext cx="123825" cy="5000625"/>
          </a:xfrm>
          <a:prstGeom prst="rect">
            <a:avLst/>
          </a:prstGeom>
        </p:spPr>
      </p:pic>
      <p:sp>
        <p:nvSpPr>
          <p:cNvPr id="35" name="Text Placeholder 7"/>
          <p:cNvSpPr txBox="1"/>
          <p:nvPr/>
        </p:nvSpPr>
        <p:spPr>
          <a:xfrm>
            <a:off x="12169500" y="2744667"/>
            <a:ext cx="5040983" cy="647700"/>
          </a:xfrm>
          <a:prstGeom prst="rect">
            <a:avLst/>
          </a:prstGeom>
          <a:effectLst/>
        </p:spPr>
        <p:txBody>
          <a:bodyPr bIns="91458" lIns="182917" rIns="182917" rtlCol="0" tIns="91458" vert="horz">
            <a:noAutofit/>
          </a:bodyPr>
          <a:lstStyle/>
          <a:p>
            <a:pPr algn="l" defTabSz="1829166" eaLnBrk="1" fontAlgn="auto" hangingPunct="1" indent="-685937" latinLnBrk="0" lvl="0" marL="685937" marR="0" rtl="0">
              <a:lnSpc>
                <a:spcPct val="100000"/>
              </a:lnSpc>
              <a:spcBef>
                <a:spcPct val="20000"/>
              </a:spcBef>
              <a:spcAft>
                <a:spcPct val="0"/>
              </a:spcAft>
              <a:buClrTx/>
              <a:buSzTx/>
              <a:buFont charset="0" pitchFamily="34" typeface="Arial"/>
              <a:buNone/>
              <a:defRPr/>
            </a:pPr>
            <a:r>
              <a:rPr b="0" baseline="0" cap="none" i="0" kern="1200" kumimoji="0" lang="en-US" noProof="0" normalizeH="0" smtClean="0" spc="0" strike="noStrike" sz="3500" u="none">
                <a:ln>
                  <a:noFill/>
                </a:ln>
                <a:solidFill>
                  <a:srgbClr val="2195B3"/>
                </a:solidFill>
                <a:effectLst>
                  <a:outerShdw algn="tl" dir="2700000" dist="38100" rotWithShape="0">
                    <a:schemeClr val="bg1">
                      <a:alpha val="40000"/>
                    </a:schemeClr>
                  </a:outerShdw>
                </a:effectLst>
                <a:uLnTx/>
                <a:uFillTx/>
                <a:latin typeface="+mj-lt"/>
                <a:ea typeface="+mn-ea"/>
                <a:cs typeface="+mn-cs"/>
              </a:rPr>
              <a:t>Column 3</a:t>
            </a:r>
          </a:p>
        </p:txBody>
      </p:sp>
      <p:sp>
        <p:nvSpPr>
          <p:cNvPr id="36" name="TextBox 35"/>
          <p:cNvSpPr txBox="1"/>
          <p:nvPr/>
        </p:nvSpPr>
        <p:spPr>
          <a:xfrm>
            <a:off x="12241930" y="3259225"/>
            <a:ext cx="4824113" cy="4358640"/>
          </a:xfrm>
          <a:prstGeom prst="rect">
            <a:avLst/>
          </a:prstGeom>
          <a:noFill/>
          <a:effectLst/>
        </p:spPr>
        <p:txBody>
          <a:bodyPr rtlCol="0" wrap="square">
            <a:spAutoFit/>
          </a:bodyPr>
          <a:lstStyle/>
          <a:p>
            <a:pPr algn="just">
              <a:lnSpc>
                <a:spcPts val="2400"/>
              </a:lnSpc>
            </a:pPr>
            <a:r>
              <a:rPr b="1" lang="en-SG" smtClean="0" sz="1900">
                <a:solidFill>
                  <a:srgbClr val="646464"/>
                </a:solidFill>
                <a:effectLst>
                  <a:outerShdw algn="t" dir="5400000" dist="38100" rotWithShape="0">
                    <a:schemeClr val="bg1">
                      <a:alpha val="40000"/>
                    </a:schemeClr>
                  </a:outerShdw>
                </a:effectLst>
                <a:latin charset="0" pitchFamily="34" typeface="Calibri"/>
                <a:cs charset="0" pitchFamily="34" typeface="Calibri"/>
              </a:rPr>
              <a:t>Lorem ipsum dolor sit amet, consectetur adipiscing elit. Maecenas vel mi et diam suscipit gravida. Pellentesque venenatis tempus eros, sit amet blandit mi ullamcorper quis. Quisque eu lorem id sapien venenatis cursus eu in magna. </a:t>
            </a:r>
          </a:p>
          <a:p>
            <a:pPr algn="just">
              <a:lnSpc>
                <a:spcPts val="2400"/>
              </a:lnSpc>
            </a:pPr>
            <a:endParaRPr b="1" lang="en-SG" smtClean="0" sz="1900">
              <a:solidFill>
                <a:srgbClr val="646464"/>
              </a:solidFill>
              <a:effectLst>
                <a:outerShdw algn="t" dir="54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 dir="5400000" dist="38100" rotWithShape="0">
                    <a:schemeClr val="bg1">
                      <a:alpha val="40000"/>
                    </a:schemeClr>
                  </a:outerShdw>
                </a:effectLst>
                <a:latin charset="0" pitchFamily="34" typeface="Calibri"/>
                <a:cs charset="0" pitchFamily="34" typeface="Calibri"/>
              </a:rPr>
              <a:t>Praesent pretium mollis sapien in facilisis. In lobortis volutpat est sit amet laoreet.</a:t>
            </a:r>
          </a:p>
          <a:p>
            <a:pPr algn="just">
              <a:lnSpc>
                <a:spcPts val="2400"/>
              </a:lnSpc>
            </a:pPr>
            <a:endParaRPr b="1" lang="en-SG" smtClean="0" sz="1900">
              <a:solidFill>
                <a:srgbClr val="646464"/>
              </a:solidFill>
              <a:effectLst>
                <a:outerShdw algn="t" dir="5400000" dist="38100" rotWithShape="0">
                  <a:schemeClr val="bg1">
                    <a:alpha val="40000"/>
                  </a:schemeClr>
                </a:outerShdw>
              </a:effectLst>
              <a:latin charset="0" pitchFamily="34" typeface="Calibri"/>
              <a:cs charset="0" pitchFamily="34" typeface="Calibri"/>
            </a:endParaRPr>
          </a:p>
          <a:p>
            <a:pPr algn="just">
              <a:lnSpc>
                <a:spcPts val="2400"/>
              </a:lnSpc>
            </a:pPr>
            <a:r>
              <a:rPr b="1" lang="en-SG" smtClean="0" sz="1900">
                <a:solidFill>
                  <a:srgbClr val="646464"/>
                </a:solidFill>
                <a:effectLst>
                  <a:outerShdw algn="t" dir="5400000" dist="38100" rotWithShape="0">
                    <a:schemeClr val="bg1">
                      <a:alpha val="40000"/>
                    </a:schemeClr>
                  </a:outerShdw>
                </a:effectLst>
                <a:latin charset="0" pitchFamily="34" typeface="Calibri"/>
                <a:cs charset="0" pitchFamily="34" typeface="Calibri"/>
              </a:rPr>
              <a:t>Morbi nec tortor leo, et sodales nunc. Curabitur libero neque, rhoncus eu rhoncus sed, euismod sit amet lacus. Vivamus turpis ligula, accumsan et turpis. </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8">
                                            <p:txEl>
                                              <p:pRg end="0" st="0"/>
                                            </p:txEl>
                                          </p:spTgt>
                                        </p:tgtEl>
                                        <p:attrNameLst>
                                          <p:attrName>style.visibility</p:attrName>
                                        </p:attrNameLst>
                                      </p:cBhvr>
                                      <p:to>
                                        <p:strVal val="visible"/>
                                      </p:to>
                                    </p:set>
                                    <p:anim calcmode="lin" valueType="num">
                                      <p:cBhvr>
                                        <p:cTn dur="500" fill="hold" id="7"/>
                                        <p:tgtEl>
                                          <p:spTgt spid="8">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8">
                                            <p:txEl>
                                              <p:pRg end="0" st="0"/>
                                            </p:txEl>
                                          </p:spTgt>
                                        </p:tgtEl>
                                        <p:attrNameLst>
                                          <p:attrName>ppt_y</p:attrName>
                                        </p:attrNameLst>
                                      </p:cBhvr>
                                      <p:tavLst>
                                        <p:tav tm="0">
                                          <p:val>
                                            <p:strVal val="#ppt_y"/>
                                          </p:val>
                                        </p:tav>
                                        <p:tav tm="100000">
                                          <p:val>
                                            <p:strVal val="#ppt_y"/>
                                          </p:val>
                                        </p:tav>
                                      </p:tavLst>
                                    </p:anim>
                                    <p:anim calcmode="lin" valueType="num">
                                      <p:cBhvr>
                                        <p:cTn dur="500" fill="hold" id="9"/>
                                        <p:tgtEl>
                                          <p:spTgt spid="8">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8">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8">
                                            <p:txEl>
                                              <p:pRg end="0" st="0"/>
                                            </p:txEl>
                                          </p:spTgt>
                                        </p:tgtEl>
                                      </p:cBhvr>
                                    </p:animEffect>
                                  </p:childTnLst>
                                </p:cTn>
                              </p:par>
                            </p:childTnLst>
                          </p:cTn>
                        </p:par>
                        <p:par>
                          <p:cTn fill="hold" id="12" nodeType="afterGroup">
                            <p:stCondLst>
                              <p:cond delay="500"/>
                            </p:stCondLst>
                            <p:childTnLst>
                              <p:par>
                                <p:cTn fill="hold" id="13" nodeType="afterEffect" presetClass="entr" presetID="10" presetSubtype="0">
                                  <p:stCondLst>
                                    <p:cond delay="0"/>
                                  </p:stCondLst>
                                  <p:childTnLst>
                                    <p:set>
                                      <p:cBhvr>
                                        <p:cTn dur="1" fill="hold" id="14">
                                          <p:stCondLst>
                                            <p:cond delay="0"/>
                                          </p:stCondLst>
                                        </p:cTn>
                                        <p:tgtEl>
                                          <p:spTgt spid="11">
                                            <p:txEl>
                                              <p:pRg end="0" st="0"/>
                                            </p:txEl>
                                          </p:spTgt>
                                        </p:tgtEl>
                                        <p:attrNameLst>
                                          <p:attrName>style.visibility</p:attrName>
                                        </p:attrNameLst>
                                      </p:cBhvr>
                                      <p:to>
                                        <p:strVal val="visible"/>
                                      </p:to>
                                    </p:set>
                                    <p:animEffect filter="fade" transition="in">
                                      <p:cBhvr>
                                        <p:cTn dur="1000" id="15"/>
                                        <p:tgtEl>
                                          <p:spTgt spid="11">
                                            <p:txEl>
                                              <p:pRg end="0" st="0"/>
                                            </p:txEl>
                                          </p:spTgt>
                                        </p:tgtEl>
                                      </p:cBhvr>
                                    </p:animEffect>
                                  </p:childTnLst>
                                </p:cTn>
                              </p:par>
                            </p:childTnLst>
                          </p:cTn>
                        </p:par>
                        <p:par>
                          <p:cTn fill="hold" id="16" nodeType="afterGroup">
                            <p:stCondLst>
                              <p:cond delay="1500"/>
                            </p:stCondLst>
                            <p:childTnLst>
                              <p:par>
                                <p:cTn fill="hold" id="17" nodeType="afterEffect" presetClass="entr" presetID="10" presetSubtype="0">
                                  <p:stCondLst>
                                    <p:cond delay="0"/>
                                  </p:stCondLst>
                                  <p:childTnLst>
                                    <p:set>
                                      <p:cBhvr>
                                        <p:cTn dur="1" fill="hold" id="18">
                                          <p:stCondLst>
                                            <p:cond delay="0"/>
                                          </p:stCondLst>
                                        </p:cTn>
                                        <p:tgtEl>
                                          <p:spTgt spid="11">
                                            <p:txEl>
                                              <p:pRg end="2" st="2"/>
                                            </p:txEl>
                                          </p:spTgt>
                                        </p:tgtEl>
                                        <p:attrNameLst>
                                          <p:attrName>style.visibility</p:attrName>
                                        </p:attrNameLst>
                                      </p:cBhvr>
                                      <p:to>
                                        <p:strVal val="visible"/>
                                      </p:to>
                                    </p:set>
                                    <p:animEffect filter="fade" transition="in">
                                      <p:cBhvr>
                                        <p:cTn dur="1000" id="19"/>
                                        <p:tgtEl>
                                          <p:spTgt spid="11">
                                            <p:txEl>
                                              <p:pRg end="2" st="2"/>
                                            </p:txEl>
                                          </p:spTgt>
                                        </p:tgtEl>
                                      </p:cBhvr>
                                    </p:animEffect>
                                  </p:childTnLst>
                                </p:cTn>
                              </p:par>
                            </p:childTnLst>
                          </p:cTn>
                        </p:par>
                        <p:par>
                          <p:cTn fill="hold" id="20" nodeType="afterGroup">
                            <p:stCondLst>
                              <p:cond delay="2500"/>
                            </p:stCondLst>
                            <p:childTnLst>
                              <p:par>
                                <p:cTn fill="hold" id="21" nodeType="afterEffect" presetClass="entr" presetID="10" presetSubtype="0">
                                  <p:stCondLst>
                                    <p:cond delay="0"/>
                                  </p:stCondLst>
                                  <p:childTnLst>
                                    <p:set>
                                      <p:cBhvr>
                                        <p:cTn dur="1" fill="hold" id="22">
                                          <p:stCondLst>
                                            <p:cond delay="0"/>
                                          </p:stCondLst>
                                        </p:cTn>
                                        <p:tgtEl>
                                          <p:spTgt spid="11">
                                            <p:txEl>
                                              <p:pRg end="4" st="4"/>
                                            </p:txEl>
                                          </p:spTgt>
                                        </p:tgtEl>
                                        <p:attrNameLst>
                                          <p:attrName>style.visibility</p:attrName>
                                        </p:attrNameLst>
                                      </p:cBhvr>
                                      <p:to>
                                        <p:strVal val="visible"/>
                                      </p:to>
                                    </p:set>
                                    <p:animEffect filter="fade" transition="in">
                                      <p:cBhvr>
                                        <p:cTn dur="1000" id="23"/>
                                        <p:tgtEl>
                                          <p:spTgt spid="11">
                                            <p:txEl>
                                              <p:pRg end="4" st="4"/>
                                            </p:txEl>
                                          </p:spTgt>
                                        </p:tgtEl>
                                      </p:cBhvr>
                                    </p:animEffect>
                                  </p:childTnLst>
                                </p:cTn>
                              </p:par>
                            </p:childTnLst>
                          </p:cTn>
                        </p:par>
                        <p:par>
                          <p:cTn fill="hold" id="24" nodeType="afterGroup">
                            <p:stCondLst>
                              <p:cond delay="3500"/>
                            </p:stCondLst>
                            <p:childTnLst>
                              <p:par>
                                <p:cTn fill="hold" id="25" nodeType="afterEffect" presetClass="entr" presetID="18" presetSubtype="12">
                                  <p:stCondLst>
                                    <p:cond delay="0"/>
                                  </p:stCondLst>
                                  <p:childTnLst>
                                    <p:set>
                                      <p:cBhvr>
                                        <p:cTn dur="1" fill="hold" id="26">
                                          <p:stCondLst>
                                            <p:cond delay="0"/>
                                          </p:stCondLst>
                                        </p:cTn>
                                        <p:tgtEl>
                                          <p:spTgt spid="7"/>
                                        </p:tgtEl>
                                        <p:attrNameLst>
                                          <p:attrName>style.visibility</p:attrName>
                                        </p:attrNameLst>
                                      </p:cBhvr>
                                      <p:to>
                                        <p:strVal val="visible"/>
                                      </p:to>
                                    </p:set>
                                    <p:animEffect filter="strips(downLeft)" transition="in">
                                      <p:cBhvr>
                                        <p:cTn dur="500" id="27"/>
                                        <p:tgtEl>
                                          <p:spTgt spid="7"/>
                                        </p:tgtEl>
                                      </p:cBhvr>
                                    </p:animEffect>
                                  </p:childTnLst>
                                </p:cTn>
                              </p:par>
                            </p:childTnLst>
                          </p:cTn>
                        </p:par>
                        <p:par>
                          <p:cTn fill="hold" id="28" nodeType="afterGroup">
                            <p:stCondLst>
                              <p:cond delay="4000"/>
                            </p:stCondLst>
                            <p:childTnLst>
                              <p:par>
                                <p:cTn fill="hold" grpId="0" id="29" nodeType="afterEffect" presetClass="entr" presetID="41" presetSubtype="0">
                                  <p:stCondLst>
                                    <p:cond delay="0"/>
                                  </p:stCondLst>
                                  <p:iterate type="lt">
                                    <p:tmPct val="10000"/>
                                  </p:iterate>
                                  <p:childTnLst>
                                    <p:set>
                                      <p:cBhvr>
                                        <p:cTn dur="1" fill="hold" id="30">
                                          <p:stCondLst>
                                            <p:cond delay="0"/>
                                          </p:stCondLst>
                                        </p:cTn>
                                        <p:tgtEl>
                                          <p:spTgt spid="32"/>
                                        </p:tgtEl>
                                        <p:attrNameLst>
                                          <p:attrName>style.visibility</p:attrName>
                                        </p:attrNameLst>
                                      </p:cBhvr>
                                      <p:to>
                                        <p:strVal val="visible"/>
                                      </p:to>
                                    </p:set>
                                    <p:anim calcmode="lin" valueType="num">
                                      <p:cBhvr>
                                        <p:cTn dur="500" fill="hold" id="31"/>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32"/>
                                        </p:tgtEl>
                                        <p:attrNameLst>
                                          <p:attrName>ppt_y</p:attrName>
                                        </p:attrNameLst>
                                      </p:cBhvr>
                                      <p:tavLst>
                                        <p:tav tm="0">
                                          <p:val>
                                            <p:strVal val="#ppt_y"/>
                                          </p:val>
                                        </p:tav>
                                        <p:tav tm="100000">
                                          <p:val>
                                            <p:strVal val="#ppt_y"/>
                                          </p:val>
                                        </p:tav>
                                      </p:tavLst>
                                    </p:anim>
                                    <p:anim calcmode="lin" valueType="num">
                                      <p:cBhvr>
                                        <p:cTn dur="500" fill="hold" id="33"/>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3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32"/>
                                        </p:tgtEl>
                                      </p:cBhvr>
                                    </p:animEffect>
                                  </p:childTnLst>
                                </p:cTn>
                              </p:par>
                            </p:childTnLst>
                          </p:cTn>
                        </p:par>
                        <p:par>
                          <p:cTn fill="hold" id="36" nodeType="afterGroup">
                            <p:stCondLst>
                              <p:cond delay="4500"/>
                            </p:stCondLst>
                            <p:childTnLst>
                              <p:par>
                                <p:cTn fill="hold" id="37" nodeType="afterEffect" presetClass="entr" presetID="10" presetSubtype="0">
                                  <p:stCondLst>
                                    <p:cond delay="0"/>
                                  </p:stCondLst>
                                  <p:childTnLst>
                                    <p:set>
                                      <p:cBhvr>
                                        <p:cTn dur="1" fill="hold" id="38">
                                          <p:stCondLst>
                                            <p:cond delay="0"/>
                                          </p:stCondLst>
                                        </p:cTn>
                                        <p:tgtEl>
                                          <p:spTgt spid="33">
                                            <p:txEl>
                                              <p:pRg end="0" st="0"/>
                                            </p:txEl>
                                          </p:spTgt>
                                        </p:tgtEl>
                                        <p:attrNameLst>
                                          <p:attrName>style.visibility</p:attrName>
                                        </p:attrNameLst>
                                      </p:cBhvr>
                                      <p:to>
                                        <p:strVal val="visible"/>
                                      </p:to>
                                    </p:set>
                                    <p:animEffect filter="fade" transition="in">
                                      <p:cBhvr>
                                        <p:cTn dur="1000" id="39"/>
                                        <p:tgtEl>
                                          <p:spTgt spid="33">
                                            <p:txEl>
                                              <p:pRg end="0" st="0"/>
                                            </p:txEl>
                                          </p:spTgt>
                                        </p:tgtEl>
                                      </p:cBhvr>
                                    </p:animEffect>
                                  </p:childTnLst>
                                </p:cTn>
                              </p:par>
                            </p:childTnLst>
                          </p:cTn>
                        </p:par>
                        <p:par>
                          <p:cTn fill="hold" id="40" nodeType="afterGroup">
                            <p:stCondLst>
                              <p:cond delay="5500"/>
                            </p:stCondLst>
                            <p:childTnLst>
                              <p:par>
                                <p:cTn fill="hold" id="41" nodeType="afterEffect" presetClass="entr" presetID="10" presetSubtype="0">
                                  <p:stCondLst>
                                    <p:cond delay="0"/>
                                  </p:stCondLst>
                                  <p:childTnLst>
                                    <p:set>
                                      <p:cBhvr>
                                        <p:cTn dur="1" fill="hold" id="42">
                                          <p:stCondLst>
                                            <p:cond delay="0"/>
                                          </p:stCondLst>
                                        </p:cTn>
                                        <p:tgtEl>
                                          <p:spTgt spid="33">
                                            <p:txEl>
                                              <p:pRg end="2" st="2"/>
                                            </p:txEl>
                                          </p:spTgt>
                                        </p:tgtEl>
                                        <p:attrNameLst>
                                          <p:attrName>style.visibility</p:attrName>
                                        </p:attrNameLst>
                                      </p:cBhvr>
                                      <p:to>
                                        <p:strVal val="visible"/>
                                      </p:to>
                                    </p:set>
                                    <p:animEffect filter="fade" transition="in">
                                      <p:cBhvr>
                                        <p:cTn dur="1000" id="43"/>
                                        <p:tgtEl>
                                          <p:spTgt spid="33">
                                            <p:txEl>
                                              <p:pRg end="2" st="2"/>
                                            </p:txEl>
                                          </p:spTgt>
                                        </p:tgtEl>
                                      </p:cBhvr>
                                    </p:animEffect>
                                  </p:childTnLst>
                                </p:cTn>
                              </p:par>
                            </p:childTnLst>
                          </p:cTn>
                        </p:par>
                        <p:par>
                          <p:cTn fill="hold" id="44" nodeType="afterGroup">
                            <p:stCondLst>
                              <p:cond delay="6500"/>
                            </p:stCondLst>
                            <p:childTnLst>
                              <p:par>
                                <p:cTn fill="hold" id="45" nodeType="afterEffect" presetClass="entr" presetID="10" presetSubtype="0">
                                  <p:stCondLst>
                                    <p:cond delay="0"/>
                                  </p:stCondLst>
                                  <p:childTnLst>
                                    <p:set>
                                      <p:cBhvr>
                                        <p:cTn dur="1" fill="hold" id="46">
                                          <p:stCondLst>
                                            <p:cond delay="0"/>
                                          </p:stCondLst>
                                        </p:cTn>
                                        <p:tgtEl>
                                          <p:spTgt spid="33">
                                            <p:txEl>
                                              <p:pRg end="4" st="4"/>
                                            </p:txEl>
                                          </p:spTgt>
                                        </p:tgtEl>
                                        <p:attrNameLst>
                                          <p:attrName>style.visibility</p:attrName>
                                        </p:attrNameLst>
                                      </p:cBhvr>
                                      <p:to>
                                        <p:strVal val="visible"/>
                                      </p:to>
                                    </p:set>
                                    <p:animEffect filter="fade" transition="in">
                                      <p:cBhvr>
                                        <p:cTn dur="1000" id="47"/>
                                        <p:tgtEl>
                                          <p:spTgt spid="33">
                                            <p:txEl>
                                              <p:pRg end="4" st="4"/>
                                            </p:txEl>
                                          </p:spTgt>
                                        </p:tgtEl>
                                      </p:cBhvr>
                                    </p:animEffect>
                                  </p:childTnLst>
                                </p:cTn>
                              </p:par>
                            </p:childTnLst>
                          </p:cTn>
                        </p:par>
                        <p:par>
                          <p:cTn fill="hold" id="48" nodeType="afterGroup">
                            <p:stCondLst>
                              <p:cond delay="7500"/>
                            </p:stCondLst>
                            <p:childTnLst>
                              <p:par>
                                <p:cTn fill="hold" id="49" nodeType="afterEffect" presetClass="entr" presetID="18" presetSubtype="12">
                                  <p:stCondLst>
                                    <p:cond delay="0"/>
                                  </p:stCondLst>
                                  <p:childTnLst>
                                    <p:set>
                                      <p:cBhvr>
                                        <p:cTn dur="1" fill="hold" id="50">
                                          <p:stCondLst>
                                            <p:cond delay="0"/>
                                          </p:stCondLst>
                                        </p:cTn>
                                        <p:tgtEl>
                                          <p:spTgt spid="34"/>
                                        </p:tgtEl>
                                        <p:attrNameLst>
                                          <p:attrName>style.visibility</p:attrName>
                                        </p:attrNameLst>
                                      </p:cBhvr>
                                      <p:to>
                                        <p:strVal val="visible"/>
                                      </p:to>
                                    </p:set>
                                    <p:animEffect filter="strips(downLeft)" transition="in">
                                      <p:cBhvr>
                                        <p:cTn dur="500" id="51"/>
                                        <p:tgtEl>
                                          <p:spTgt spid="34"/>
                                        </p:tgtEl>
                                      </p:cBhvr>
                                    </p:animEffect>
                                  </p:childTnLst>
                                </p:cTn>
                              </p:par>
                            </p:childTnLst>
                          </p:cTn>
                        </p:par>
                        <p:par>
                          <p:cTn fill="hold" id="52" nodeType="afterGroup">
                            <p:stCondLst>
                              <p:cond delay="8000"/>
                            </p:stCondLst>
                            <p:childTnLst>
                              <p:par>
                                <p:cTn fill="hold" grpId="0" id="53" nodeType="afterEffect" presetClass="entr" presetID="41" presetSubtype="0">
                                  <p:stCondLst>
                                    <p:cond delay="0"/>
                                  </p:stCondLst>
                                  <p:iterate type="lt">
                                    <p:tmPct val="10000"/>
                                  </p:iterate>
                                  <p:childTnLst>
                                    <p:set>
                                      <p:cBhvr>
                                        <p:cTn dur="1" fill="hold" id="54">
                                          <p:stCondLst>
                                            <p:cond delay="0"/>
                                          </p:stCondLst>
                                        </p:cTn>
                                        <p:tgtEl>
                                          <p:spTgt spid="35"/>
                                        </p:tgtEl>
                                        <p:attrNameLst>
                                          <p:attrName>style.visibility</p:attrName>
                                        </p:attrNameLst>
                                      </p:cBhvr>
                                      <p:to>
                                        <p:strVal val="visible"/>
                                      </p:to>
                                    </p:set>
                                    <p:anim calcmode="lin" valueType="num">
                                      <p:cBhvr>
                                        <p:cTn dur="500" fill="hold" id="55"/>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6"/>
                                        <p:tgtEl>
                                          <p:spTgt spid="35"/>
                                        </p:tgtEl>
                                        <p:attrNameLst>
                                          <p:attrName>ppt_y</p:attrName>
                                        </p:attrNameLst>
                                      </p:cBhvr>
                                      <p:tavLst>
                                        <p:tav tm="0">
                                          <p:val>
                                            <p:strVal val="#ppt_y"/>
                                          </p:val>
                                        </p:tav>
                                        <p:tav tm="100000">
                                          <p:val>
                                            <p:strVal val="#ppt_y"/>
                                          </p:val>
                                        </p:tav>
                                      </p:tavLst>
                                    </p:anim>
                                    <p:anim calcmode="lin" valueType="num">
                                      <p:cBhvr>
                                        <p:cTn dur="500" fill="hold" id="57"/>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8"/>
                                        <p:tgtEl>
                                          <p:spTgt spid="3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9" tmFilter="0,0; .5, 1; 1, 1"/>
                                        <p:tgtEl>
                                          <p:spTgt spid="35"/>
                                        </p:tgtEl>
                                      </p:cBhvr>
                                    </p:animEffect>
                                  </p:childTnLst>
                                </p:cTn>
                              </p:par>
                            </p:childTnLst>
                          </p:cTn>
                        </p:par>
                        <p:par>
                          <p:cTn fill="hold" id="60" nodeType="afterGroup">
                            <p:stCondLst>
                              <p:cond delay="8500"/>
                            </p:stCondLst>
                            <p:childTnLst>
                              <p:par>
                                <p:cTn fill="hold" id="61" nodeType="afterEffect" presetClass="entr" presetID="10" presetSubtype="0">
                                  <p:stCondLst>
                                    <p:cond delay="0"/>
                                  </p:stCondLst>
                                  <p:childTnLst>
                                    <p:set>
                                      <p:cBhvr>
                                        <p:cTn dur="1" fill="hold" id="62">
                                          <p:stCondLst>
                                            <p:cond delay="0"/>
                                          </p:stCondLst>
                                        </p:cTn>
                                        <p:tgtEl>
                                          <p:spTgt spid="36">
                                            <p:txEl>
                                              <p:pRg end="0" st="0"/>
                                            </p:txEl>
                                          </p:spTgt>
                                        </p:tgtEl>
                                        <p:attrNameLst>
                                          <p:attrName>style.visibility</p:attrName>
                                        </p:attrNameLst>
                                      </p:cBhvr>
                                      <p:to>
                                        <p:strVal val="visible"/>
                                      </p:to>
                                    </p:set>
                                    <p:animEffect filter="fade" transition="in">
                                      <p:cBhvr>
                                        <p:cTn dur="1000" id="63"/>
                                        <p:tgtEl>
                                          <p:spTgt spid="36">
                                            <p:txEl>
                                              <p:pRg end="0" st="0"/>
                                            </p:txEl>
                                          </p:spTgt>
                                        </p:tgtEl>
                                      </p:cBhvr>
                                    </p:animEffect>
                                  </p:childTnLst>
                                </p:cTn>
                              </p:par>
                            </p:childTnLst>
                          </p:cTn>
                        </p:par>
                        <p:par>
                          <p:cTn fill="hold" id="64" nodeType="afterGroup">
                            <p:stCondLst>
                              <p:cond delay="9500"/>
                            </p:stCondLst>
                            <p:childTnLst>
                              <p:par>
                                <p:cTn fill="hold" id="65" nodeType="afterEffect" presetClass="entr" presetID="10" presetSubtype="0">
                                  <p:stCondLst>
                                    <p:cond delay="0"/>
                                  </p:stCondLst>
                                  <p:childTnLst>
                                    <p:set>
                                      <p:cBhvr>
                                        <p:cTn dur="1" fill="hold" id="66">
                                          <p:stCondLst>
                                            <p:cond delay="0"/>
                                          </p:stCondLst>
                                        </p:cTn>
                                        <p:tgtEl>
                                          <p:spTgt spid="36">
                                            <p:txEl>
                                              <p:pRg end="2" st="2"/>
                                            </p:txEl>
                                          </p:spTgt>
                                        </p:tgtEl>
                                        <p:attrNameLst>
                                          <p:attrName>style.visibility</p:attrName>
                                        </p:attrNameLst>
                                      </p:cBhvr>
                                      <p:to>
                                        <p:strVal val="visible"/>
                                      </p:to>
                                    </p:set>
                                    <p:animEffect filter="fade" transition="in">
                                      <p:cBhvr>
                                        <p:cTn dur="1000" id="67"/>
                                        <p:tgtEl>
                                          <p:spTgt spid="36">
                                            <p:txEl>
                                              <p:pRg end="2" st="2"/>
                                            </p:txEl>
                                          </p:spTgt>
                                        </p:tgtEl>
                                      </p:cBhvr>
                                    </p:animEffect>
                                  </p:childTnLst>
                                </p:cTn>
                              </p:par>
                            </p:childTnLst>
                          </p:cTn>
                        </p:par>
                        <p:par>
                          <p:cTn fill="hold" id="68" nodeType="afterGroup">
                            <p:stCondLst>
                              <p:cond delay="10500"/>
                            </p:stCondLst>
                            <p:childTnLst>
                              <p:par>
                                <p:cTn fill="hold" id="69" nodeType="afterEffect" presetClass="entr" presetID="10" presetSubtype="0">
                                  <p:stCondLst>
                                    <p:cond delay="0"/>
                                  </p:stCondLst>
                                  <p:childTnLst>
                                    <p:set>
                                      <p:cBhvr>
                                        <p:cTn dur="1" fill="hold" id="70">
                                          <p:stCondLst>
                                            <p:cond delay="0"/>
                                          </p:stCondLst>
                                        </p:cTn>
                                        <p:tgtEl>
                                          <p:spTgt spid="36">
                                            <p:txEl>
                                              <p:pRg end="4" st="4"/>
                                            </p:txEl>
                                          </p:spTgt>
                                        </p:tgtEl>
                                        <p:attrNameLst>
                                          <p:attrName>style.visibility</p:attrName>
                                        </p:attrNameLst>
                                      </p:cBhvr>
                                      <p:to>
                                        <p:strVal val="visible"/>
                                      </p:to>
                                    </p:set>
                                    <p:animEffect filter="fade" transition="in">
                                      <p:cBhvr>
                                        <p:cTn dur="1000" id="71"/>
                                        <p:tgtEl>
                                          <p:spTgt spid="36">
                                            <p:txEl>
                                              <p:pRg end="4" st="4"/>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8"/>
      <p:bldP grpId="0" spid="32"/>
      <p:bldP grpId="0" spid="35"/>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bas Georgia">
      <a:majorFont>
        <a:latin typeface="Bebas Neue"/>
        <a:ea typeface="Arial"/>
        <a:cs typeface="Arial"/>
      </a:majorFont>
      <a:minorFont>
        <a:latin typeface="Georgia"/>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Grizli777</Company>
  <PresentationFormat>自定义</PresentationFormat>
  <Paragraphs>106</Paragraphs>
  <Slides>13</Slides>
  <Notes>0</Notes>
  <TotalTime>626</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13</vt:i4>
      </vt:variant>
    </vt:vector>
  </HeadingPairs>
  <TitlesOfParts>
    <vt:vector baseType="lpstr" size="19">
      <vt:lpstr>Arial</vt:lpstr>
      <vt:lpstr>Bebas Neue</vt:lpstr>
      <vt:lpstr>Georgia</vt:lpstr>
      <vt:lpstr>Calibri Light</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2011-08-31T09:28:06Z</dcterms:created>
  <cp:lastModifiedBy>Administrator</cp:lastModifiedBy>
  <dcterms:modified xsi:type="dcterms:W3CDTF">2021-08-20T10:47:58Z</dcterms:modified>
  <cp:revision>78</cp:revision>
  <dc:title>Slide 1</dc:title>
</cp:coreProperties>
</file>