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79" r:id="rId4"/>
    <p:sldId id="258" r:id="rId5"/>
    <p:sldId id="259" r:id="rId6"/>
    <p:sldId id="260" r:id="rId7"/>
    <p:sldId id="261" r:id="rId8"/>
    <p:sldId id="272" r:id="rId9"/>
    <p:sldId id="271" r:id="rId10"/>
    <p:sldId id="280" r:id="rId11"/>
    <p:sldId id="270" r:id="rId12"/>
    <p:sldId id="268" r:id="rId13"/>
    <p:sldId id="266" r:id="rId14"/>
    <p:sldId id="267" r:id="rId15"/>
    <p:sldId id="282" r:id="rId16"/>
    <p:sldId id="265" r:id="rId17"/>
    <p:sldId id="269" r:id="rId18"/>
    <p:sldId id="278" r:id="rId19"/>
    <p:sldId id="264" r:id="rId20"/>
    <p:sldId id="263" r:id="rId21"/>
    <p:sldId id="262" r:id="rId22"/>
    <p:sldId id="277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869" userDrawn="1">
          <p15:clr>
            <a:srgbClr val="A4A3A4"/>
          </p15:clr>
        </p15:guide>
        <p15:guide id="3" pos="6811" userDrawn="1">
          <p15:clr>
            <a:srgbClr val="A4A3A4"/>
          </p15:clr>
        </p15:guide>
        <p15:guide id="4" pos="3681" userDrawn="1">
          <p15:clr>
            <a:srgbClr val="A4A3A4"/>
          </p15:clr>
        </p15:guide>
        <p15:guide id="5" pos="4248" userDrawn="1">
          <p15:clr>
            <a:srgbClr val="A4A3A4"/>
          </p15:clr>
        </p15:guide>
        <p15:guide id="6" pos="4566" userDrawn="1">
          <p15:clr>
            <a:srgbClr val="A4A3A4"/>
          </p15:clr>
        </p15:guide>
        <p15:guide id="7" pos="3160" userDrawn="1">
          <p15:clr>
            <a:srgbClr val="A4A3A4"/>
          </p15:clr>
        </p15:guide>
        <p15:guide id="8" orient="horz" pos="1502" userDrawn="1">
          <p15:clr>
            <a:srgbClr val="A4A3A4"/>
          </p15:clr>
        </p15:guide>
        <p15:guide id="9" orient="horz" pos="28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45" autoAdjust="0"/>
    <p:restoredTop sz="92692" autoAdjust="0"/>
  </p:normalViewPr>
  <p:slideViewPr>
    <p:cSldViewPr snapToGrid="0">
      <p:cViewPr varScale="1">
        <p:scale>
          <a:sx n="116" d="100"/>
          <a:sy n="116" d="100"/>
        </p:scale>
        <p:origin x="534" y="108"/>
      </p:cViewPr>
      <p:guideLst>
        <p:guide orient="horz" pos="1344"/>
        <p:guide pos="869"/>
        <p:guide pos="6811"/>
        <p:guide pos="3681"/>
        <p:guide pos="4248"/>
        <p:guide pos="4566"/>
        <p:guide pos="3160"/>
        <p:guide orient="horz" pos="1502"/>
        <p:guide orient="horz" pos="2818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6896752640604973"/>
          <c:y val="0.1593749076128006"/>
          <c:w val="0.92659693956375122"/>
          <c:h val="0.68926161527633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200</c:v>
                </c:pt>
                <c:pt idx="1">
                  <c:v>400</c:v>
                </c:pt>
                <c:pt idx="2">
                  <c:v>400</c:v>
                </c:pt>
                <c:pt idx="3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/>
        <c:axId val="194749008"/>
        <c:axId val="194749400"/>
      </c:barChart>
      <c:lineChart>
        <c:grouping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picture"/>
            <c:spPr>
              <a:blipFill>
                <a:blip r:embed="rId3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Pt>
            <c:idx val="1"/>
            <c:invertIfNegative val="1"/>
            <c:spPr>
              <a:ln w="28575" cap="rnd">
                <a:solidFill>
                  <a:schemeClr val="accent5">
                    <a:lumMod val="50000"/>
                  </a:schemeClr>
                </a:solidFill>
                <a:round/>
              </a:ln>
              <a:effectLst/>
            </c:spPr>
          </c:dPt>
          <c:dPt>
            <c:idx val="2"/>
            <c:invertIfNegative val="1"/>
            <c:spPr>
              <a:ln w="28575" cap="rnd">
                <a:solidFill>
                  <a:schemeClr val="accent5">
                    <a:lumMod val="50000"/>
                  </a:schemeClr>
                </a:solidFill>
                <a:round/>
              </a:ln>
              <a:effectLst/>
            </c:spPr>
          </c:dPt>
          <c:dPt>
            <c:idx val="3"/>
            <c:invertIfNegative val="1"/>
            <c:spPr>
              <a:ln w="28575" cap="rnd">
                <a:solidFill>
                  <a:schemeClr val="accent5">
                    <a:lumMod val="50000"/>
                  </a:schemeClr>
                </a:solidFill>
                <a:round/>
              </a:ln>
              <a:effectLst/>
            </c:spPr>
          </c:dPt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200</c:v>
                </c:pt>
                <c:pt idx="1">
                  <c:v>400</c:v>
                </c:pt>
                <c:pt idx="2">
                  <c:v>400</c:v>
                </c:pt>
                <c:pt idx="3">
                  <c:v>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94749008"/>
        <c:axId val="194749400"/>
      </c:lineChart>
      <c:catAx>
        <c:axId val="19474900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2000" b="0" i="0" u="none" strike="noStrike" kern="1200" baseline="0" smtId="4294967295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sz="2000" b="0" i="0" u="none" strike="noStrike" kern="1200" baseline="0" smtId="4294967295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txPr>
        <c:crossAx val="194749400"/>
        <c:crosses val="autoZero"/>
        <c:auto val="0"/>
        <c:lblAlgn val="ctr"/>
        <c:lblOffset/>
        <c:noMultiLvlLbl val="0"/>
      </c:catAx>
      <c:valAx>
        <c:axId val="194749400"/>
        <c:scaling>
          <c:orientation/>
          <c:max val="500"/>
        </c:scaling>
        <c:delete val="1"/>
        <c:axPos val="l"/>
        <c:numFmt formatCode="General" sourceLinked="1"/>
        <c:majorTickMark val="none"/>
        <c:minorTickMark val="none"/>
        <c:crossAx val="194749008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800" b="1" smtClean="0">
                <a:solidFill>
                  <a:schemeClr val="accent5">
                    <a:lumMod val="75000"/>
                  </a:schemeClr>
                </a:solidFill>
              </a:rPr>
              <a:t>各产品各地区销量</a:t>
            </a:r>
            <a:endParaRPr lang="zh-CN" altLang="en-US" sz="1800" b="1">
              <a:solidFill>
                <a:schemeClr val="accent5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00" b="1" i="0" u="none" strike="noStrike" kern="1200" spc="0" baseline="0" smtId="4294967295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sz="1800" b="1" i="0" u="none" strike="noStrike" kern="1200" spc="0" baseline="0" smtId="4294967295">
            <a:solidFill>
              <a:schemeClr val="accent5">
                <a:lumMod val="7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layout>
        <c:manualLayout>
          <c:layoutTarget val="inner"/>
          <c:xMode val="edge"/>
          <c:yMode val="edge"/>
          <c:x val="0.03166513890028"/>
          <c:y val="0.15520158410072327"/>
          <c:w val="0.94641286134719849"/>
          <c:h val="0.628173053264617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产品A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地区1</c:v>
                </c:pt>
                <c:pt idx="1">
                  <c:v>地区2</c:v>
                </c:pt>
                <c:pt idx="2">
                  <c:v>地区3</c:v>
                </c:pt>
                <c:pt idx="3">
                  <c:v>地区4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4300</c:v>
                </c:pt>
                <c:pt idx="1">
                  <c:v>2500</c:v>
                </c:pt>
                <c:pt idx="2">
                  <c:v>3500</c:v>
                </c:pt>
                <c:pt idx="3">
                  <c:v>4500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产品B</c:v>
                </c:pt>
              </c:strCache>
            </c:strRef>
          </c:tx>
          <c:spPr>
            <a:solidFill>
              <a:srgbClr val="406FC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地区1</c:v>
                </c:pt>
                <c:pt idx="1">
                  <c:v>地区2</c:v>
                </c:pt>
                <c:pt idx="2">
                  <c:v>地区3</c:v>
                </c:pt>
                <c:pt idx="3">
                  <c:v>地区4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产品C</c:v>
                </c:pt>
              </c:strCache>
            </c:strRef>
          </c:tx>
          <c:spPr>
            <a:solidFill>
              <a:srgbClr val="7B9CD7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地区1</c:v>
                </c:pt>
                <c:pt idx="1">
                  <c:v>地区2</c:v>
                </c:pt>
                <c:pt idx="2">
                  <c:v>地区3</c:v>
                </c:pt>
                <c:pt idx="3">
                  <c:v>地区4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2000</c:v>
                </c:pt>
                <c:pt idx="1">
                  <c:v>2340</c:v>
                </c:pt>
                <c:pt idx="2">
                  <c:v>3000</c:v>
                </c:pt>
                <c:pt idx="3">
                  <c:v>3200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257439576"/>
        <c:axId val="257439968"/>
      </c:barChart>
      <c:catAx>
        <c:axId val="25743957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400" b="1" i="0" u="none" strike="noStrike" kern="1200" baseline="0" smtId="4294967295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sz="1400" b="1" i="0" u="none" strike="noStrike" kern="1200" baseline="0" smtId="4294967295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txPr>
        <c:crossAx val="257439968"/>
        <c:crosses val="autoZero"/>
        <c:auto val="0"/>
        <c:lblAlgn val="ctr"/>
        <c:lblOffset/>
        <c:noMultiLvlLbl val="0"/>
      </c:catAx>
      <c:valAx>
        <c:axId val="257439968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257439576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baseline="0" smtId="4294967295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sz="1400" b="0" i="0" u="none" strike="noStrike" kern="1200" baseline="0" smtId="4294967295">
            <a:solidFill>
              <a:schemeClr val="accent5">
                <a:lumMod val="7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Pt>
            <c:idx val="0"/>
            <c:invertIfNegative val="1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rgbClr val="5E86CE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layout>
                <c:manualLayout>
                  <c:x val="0.033950615674257278"/>
                  <c:y val="-0.2249999940395355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fld id="{E54488C9-5BF8-4CD2-9E4A-F180981631C5}" type="VALUE">
                      <a:rPr lang="en-US" altLang="zh-CN" sz="4000"/>
                      <a:t>[值]</a:t>
                    </a:fld>
                    <a:r>
                      <a:rPr lang="en-US" altLang="zh-CN" baseline="0"/>
                      <a:t>, </a:t>
                    </a:r>
                    <a:fld id="{43CD2840-0DA3-4957-8973-3FBCDA6079D1}" type="PERCENTAGE">
                      <a:rPr lang="en-US" altLang="zh-CN" baseline="0"/>
                      <a:t>[百分比]</a:t>
                    </a:fld>
                    <a:endParaRPr lang="en-US" altLang="zh-CN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layout>
                <c:manualLayout>
                  <c:x val="-0.024691358208656311"/>
                  <c:y val="0.272222220897674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54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B13C9CD-2184-4A56-869D-23535D37F576}" type="VALUE">
                      <a:rPr lang="en-US" altLang="zh-CN" sz="4000"/>
                      <a:pPr>
                        <a:defRPr sz="5400">
                          <a:solidFill>
                            <a:schemeClr val="accent5">
                              <a:lumMod val="75000"/>
                            </a:schemeClr>
                          </a:solidFill>
                        </a:defRPr>
                      </a:pPr>
                      <a:t>[值]</a:t>
                    </a:fld>
                    <a:r>
                      <a:rPr lang="en-US" altLang="zh-CN" sz="5400" baseline="0"/>
                      <a:t>, </a:t>
                    </a:r>
                    <a:fld id="{F84BD73B-8560-4837-8EE7-2788A48A6901}" type="PERCENTAGE">
                      <a:rPr lang="en-US" altLang="zh-CN" sz="5400" baseline="0"/>
                      <a:pPr>
                        <a:defRPr sz="5400">
                          <a:solidFill>
                            <a:schemeClr val="accent5">
                              <a:lumMod val="75000"/>
                            </a:schemeClr>
                          </a:solidFill>
                        </a:defRPr>
                      </a:pPr>
                      <a:t>[百分比]</a:t>
                    </a:fld>
                    <a:endParaRPr lang="en-US" altLang="zh-CN" sz="54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5400" b="0" i="0" u="none" strike="noStrike" kern="1200" baseline="0" smtId="4294967295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sz="5400" b="0" i="0" u="none" strike="noStrike" kern="1200" baseline="0" smtId="4294967295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6000" b="0" i="0" u="none" strike="noStrike" kern="1200" baseline="0" smtId="4294967295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6000" b="0" i="0" u="none" strike="noStrike" kern="1200" baseline="0" smtId="4294967295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8200</c:v>
                </c:pt>
                <c:pt idx="1">
                  <c:v>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7342E-8541-49EE-88B2-AC7071741C53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7D420-C602-4D07-8413-6444434CB3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3243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B6DA-4EF3-40A0-B19E-AE0E0CBEE1C9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743-8695-496A-A9FD-3F2CAC2C2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41721134"/>
      </p:ext>
    </p:extLst>
  </p:cSld>
  <p:clrMapOvr>
    <a:masterClrMapping/>
  </p:clrMapOvr>
  <mc:AlternateContent>
    <mc:Choice Requires="p14">
      <p:transition spd="slow" advClick="0" p14:dur="900">
        <p14:warp dir="in"/>
      </p:transition>
    </mc:Choice>
    <mc:Fallback>
      <p:transition spd="slow" advClick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B6DA-4EF3-40A0-B19E-AE0E0CBEE1C9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743-8695-496A-A9FD-3F2CAC2C2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21337537"/>
      </p:ext>
    </p:extLst>
  </p:cSld>
  <p:clrMapOvr>
    <a:masterClrMapping/>
  </p:clrMapOvr>
  <mc:AlternateContent>
    <mc:Choice Requires="p14">
      <p:transition spd="slow" advClick="0" p14:dur="900">
        <p14:warp dir="in"/>
      </p:transition>
    </mc:Choice>
    <mc:Fallback>
      <p:transition spd="slow" advClick="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B6DA-4EF3-40A0-B19E-AE0E0CBEE1C9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743-8695-496A-A9FD-3F2CAC2C2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7112339"/>
      </p:ext>
    </p:extLst>
  </p:cSld>
  <p:clrMapOvr>
    <a:masterClrMapping/>
  </p:clrMapOvr>
  <mc:AlternateContent>
    <mc:Choice Requires="p14">
      <p:transition spd="slow" advClick="0" p14:dur="900">
        <p14:warp dir="in"/>
      </p:transition>
    </mc:Choice>
    <mc:Fallback>
      <p:transition spd="slow" advClick="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B6DA-4EF3-40A0-B19E-AE0E0CBEE1C9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743-8695-496A-A9FD-3F2CAC2C2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67676468"/>
      </p:ext>
    </p:extLst>
  </p:cSld>
  <p:clrMapOvr>
    <a:masterClrMapping/>
  </p:clrMapOvr>
  <mc:AlternateContent>
    <mc:Choice Requires="p14">
      <p:transition spd="slow" advClick="0" p14:dur="900">
        <p14:warp dir="in"/>
      </p:transition>
    </mc:Choice>
    <mc:Fallback>
      <p:transition spd="slow" advClick="0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5714956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2436615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0251999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9011960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4202008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9503451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000949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B6DA-4EF3-40A0-B19E-AE0E0CBEE1C9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743-8695-496A-A9FD-3F2CAC2C2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65933034"/>
      </p:ext>
    </p:extLst>
  </p:cSld>
  <p:clrMapOvr>
    <a:masterClrMapping/>
  </p:clrMapOvr>
  <mc:AlternateContent>
    <mc:Choice Requires="p14">
      <p:transition spd="slow" advClick="0" p14:dur="900">
        <p14:warp dir="in"/>
      </p:transition>
    </mc:Choice>
    <mc:Fallback>
      <p:transition spd="slow" advClick="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0071889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7813744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8786612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5898244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B6DA-4EF3-40A0-B19E-AE0E0CBEE1C9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743-8695-496A-A9FD-3F2CAC2C2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14574426"/>
      </p:ext>
    </p:extLst>
  </p:cSld>
  <p:clrMapOvr>
    <a:masterClrMapping/>
  </p:clrMapOvr>
  <mc:AlternateContent>
    <mc:Choice Requires="p14">
      <p:transition spd="slow" advClick="0" p14:dur="900">
        <p14:warp dir="in"/>
      </p:transition>
    </mc:Choice>
    <mc:Fallback>
      <p:transition spd="slow" advClick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B6DA-4EF3-40A0-B19E-AE0E0CBEE1C9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743-8695-496A-A9FD-3F2CAC2C2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92637283"/>
      </p:ext>
    </p:extLst>
  </p:cSld>
  <p:clrMapOvr>
    <a:masterClrMapping/>
  </p:clrMapOvr>
  <mc:AlternateContent>
    <mc:Choice Requires="p14">
      <p:transition spd="slow" advClick="0" p14:dur="900">
        <p14:warp dir="in"/>
      </p:transition>
    </mc:Choice>
    <mc:Fallback>
      <p:transition spd="slow" advClick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B6DA-4EF3-40A0-B19E-AE0E0CBEE1C9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743-8695-496A-A9FD-3F2CAC2C2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95090386"/>
      </p:ext>
    </p:extLst>
  </p:cSld>
  <p:clrMapOvr>
    <a:masterClrMapping/>
  </p:clrMapOvr>
  <mc:AlternateContent>
    <mc:Choice Requires="p14">
      <p:transition spd="slow" advClick="0" p14:dur="900">
        <p14:warp dir="in"/>
      </p:transition>
    </mc:Choice>
    <mc:Fallback>
      <p:transition spd="slow" advClick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B6DA-4EF3-40A0-B19E-AE0E0CBEE1C9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743-8695-496A-A9FD-3F2CAC2C2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58531457"/>
      </p:ext>
    </p:extLst>
  </p:cSld>
  <p:clrMapOvr>
    <a:masterClrMapping/>
  </p:clrMapOvr>
  <mc:AlternateContent>
    <mc:Choice Requires="p14">
      <p:transition spd="slow" advClick="0" p14:dur="900">
        <p14:warp dir="in"/>
      </p:transition>
    </mc:Choice>
    <mc:Fallback>
      <p:transition spd="slow" advClick="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任意多边形 23"/>
          <p:cNvSpPr/>
          <p:nvPr userDrawn="1"/>
        </p:nvSpPr>
        <p:spPr>
          <a:xfrm>
            <a:off x="0" y="5386932"/>
            <a:ext cx="5187364" cy="1471068"/>
          </a:xfrm>
          <a:custGeom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 userDrawn="1"/>
        </p:nvSpPr>
        <p:spPr>
          <a:xfrm flipH="1" flipV="1">
            <a:off x="7004636" y="0"/>
            <a:ext cx="5187364" cy="1471068"/>
          </a:xfrm>
          <a:custGeom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279668003"/>
      </p:ext>
    </p:extLst>
  </p:cSld>
  <p:clrMapOvr>
    <a:masterClrMapping/>
  </p:clrMapOvr>
  <mc:AlternateContent>
    <mc:Choice Requires="p14">
      <p:transition spd="slow" advClick="0" p14:dur="900">
        <p14:warp dir="in"/>
      </p:transition>
    </mc:Choice>
    <mc:Fallback>
      <p:transition spd="slow" advClick="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B6DA-4EF3-40A0-B19E-AE0E0CBEE1C9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743-8695-496A-A9FD-3F2CAC2C2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6964306"/>
      </p:ext>
    </p:extLst>
  </p:cSld>
  <p:clrMapOvr>
    <a:masterClrMapping/>
  </p:clrMapOvr>
  <mc:AlternateContent>
    <mc:Choice Requires="p14">
      <p:transition spd="slow" advClick="0" p14:dur="900">
        <p14:warp dir="in"/>
      </p:transition>
    </mc:Choice>
    <mc:Fallback>
      <p:transition spd="slow" advClick="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B6DA-4EF3-40A0-B19E-AE0E0CBEE1C9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743-8695-496A-A9FD-3F2CAC2C2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8193176"/>
      </p:ext>
    </p:extLst>
  </p:cSld>
  <p:clrMapOvr>
    <a:masterClrMapping/>
  </p:clrMapOvr>
  <mc:AlternateContent>
    <mc:Choice Requires="p14">
      <p:transition spd="slow" advClick="0" p14:dur="900">
        <p14:warp dir="in"/>
      </p:transition>
    </mc:Choice>
    <mc:Fallback>
      <p:transition spd="slow" advClick="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8B6DA-4EF3-40A0-B19E-AE0E0CBEE1C9}" type="datetimeFigureOut">
              <a:rPr lang="zh-CN" altLang="en-US" smtClean="0"/>
              <a:t>2015/6/7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E3743-8695-496A-A9FD-3F2CAC2C2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5363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advClick="0" p14:dur="900">
        <p14:warp dir="in"/>
      </p:transition>
    </mc:Choice>
    <mc:Fallback>
      <p:transition spd="slow" advClick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3676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wdp" Type="http://schemas.microsoft.com/office/2007/relationships/hdphoto"/></Relationships>
</file>

<file path=ppt/slides/_rels/slide1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1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1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charts/chart3.xml" Type="http://schemas.openxmlformats.org/officeDocument/2006/relationships/chart"/></Relationships>
</file>

<file path=ppt/slides/_rels/slide1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1401379" y="986971"/>
            <a:ext cx="9389242" cy="4630058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 flipH="1">
            <a:off x="7986764" y="4821892"/>
            <a:ext cx="2803857" cy="795137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任意多边形 11"/>
          <p:cNvSpPr/>
          <p:nvPr/>
        </p:nvSpPr>
        <p:spPr>
          <a:xfrm flipV="1">
            <a:off x="1401379" y="986971"/>
            <a:ext cx="2803860" cy="795137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圆角矩形 15"/>
          <p:cNvSpPr/>
          <p:nvPr/>
        </p:nvSpPr>
        <p:spPr>
          <a:xfrm>
            <a:off x="3436530" y="1734806"/>
            <a:ext cx="5478597" cy="31343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mtClean="0" sz="6000">
                <a:cs charset="0" panose="02020603050405020304" pitchFamily="18" typeface="Times New Roman"/>
              </a:rPr>
              <a:t>TEXT HERE</a:t>
            </a:r>
          </a:p>
        </p:txBody>
      </p:sp>
      <p:cxnSp>
        <p:nvCxnSpPr>
          <p:cNvPr id="18" name="直接连接符 17"/>
          <p:cNvCxnSpPr>
            <a:stCxn id="16" idx="3"/>
            <a:endCxn id="10" idx="0"/>
          </p:cNvCxnSpPr>
          <p:nvPr/>
        </p:nvCxnSpPr>
        <p:spPr>
          <a:xfrm flipH="1" flipV="1">
            <a:off x="6096000" y="986971"/>
            <a:ext cx="2819127" cy="2315029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6" idx="1"/>
            <a:endCxn id="10" idx="0"/>
          </p:cNvCxnSpPr>
          <p:nvPr/>
        </p:nvCxnSpPr>
        <p:spPr>
          <a:xfrm flipV="1">
            <a:off x="3436530" y="986971"/>
            <a:ext cx="2659470" cy="2315029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58747" y="2273300"/>
            <a:ext cx="2120415" cy="3343729"/>
            <a:chOff x="10334624" y="6126163"/>
            <a:chExt cx="1857376" cy="2928937"/>
          </a:xfrm>
        </p:grpSpPr>
        <p:sp>
          <p:nvSpPr>
            <p:cNvPr id="14" name="Freeform 256"/>
            <p:cNvSpPr/>
            <p:nvPr/>
          </p:nvSpPr>
          <p:spPr bwMode="auto">
            <a:xfrm>
              <a:off x="10752137" y="6461125"/>
              <a:ext cx="227013" cy="147638"/>
            </a:xfrm>
            <a:custGeom>
              <a:gdLst>
                <a:gd fmla="*/ 2 w 6" name="T0"/>
                <a:gd fmla="*/ 4 h 4" name="T1"/>
                <a:gd fmla="*/ 3 w 6" name="T2"/>
                <a:gd fmla="*/ 4 h 4" name="T3"/>
                <a:gd fmla="*/ 5 w 6" name="T4"/>
                <a:gd fmla="*/ 4 h 4" name="T5"/>
                <a:gd fmla="*/ 6 w 6" name="T6"/>
                <a:gd fmla="*/ 3 h 4" name="T7"/>
                <a:gd fmla="*/ 6 w 6" name="T8"/>
                <a:gd fmla="*/ 0 h 4" name="T9"/>
                <a:gd fmla="*/ 0 w 6" name="T10"/>
                <a:gd fmla="*/ 0 h 4" name="T11"/>
                <a:gd fmla="*/ 0 w 6" name="T12"/>
                <a:gd fmla="*/ 1 h 4" name="T13"/>
                <a:gd fmla="*/ 2 w 6" name="T14"/>
                <a:gd fmla="*/ 4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6">
                  <a:moveTo>
                    <a:pt x="2" y="4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3" y="2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257"/>
            <p:cNvSpPr/>
            <p:nvPr/>
          </p:nvSpPr>
          <p:spPr bwMode="auto">
            <a:xfrm>
              <a:off x="10714037" y="6126163"/>
              <a:ext cx="303213" cy="407988"/>
            </a:xfrm>
            <a:custGeom>
              <a:gdLst>
                <a:gd fmla="*/ 1 w 8" name="T0"/>
                <a:gd fmla="*/ 4 h 11" name="T1"/>
                <a:gd fmla="*/ 1 w 8" name="T2"/>
                <a:gd fmla="*/ 6 h 11" name="T3"/>
                <a:gd fmla="*/ 1 w 8" name="T4"/>
                <a:gd fmla="*/ 7 h 11" name="T5"/>
                <a:gd fmla="*/ 1 w 8" name="T6"/>
                <a:gd fmla="*/ 7 h 11" name="T7"/>
                <a:gd fmla="*/ 1 w 8" name="T8"/>
                <a:gd fmla="*/ 9 h 11" name="T9"/>
                <a:gd fmla="*/ 3 w 8" name="T10"/>
                <a:gd fmla="*/ 11 h 11" name="T11"/>
                <a:gd fmla="*/ 5 w 8" name="T12"/>
                <a:gd fmla="*/ 11 h 11" name="T13"/>
                <a:gd fmla="*/ 7 w 8" name="T14"/>
                <a:gd fmla="*/ 9 h 11" name="T15"/>
                <a:gd fmla="*/ 7 w 8" name="T16"/>
                <a:gd fmla="*/ 8 h 11" name="T17"/>
                <a:gd fmla="*/ 8 w 8" name="T18"/>
                <a:gd fmla="*/ 8 h 11" name="T19"/>
                <a:gd fmla="*/ 8 w 8" name="T20"/>
                <a:gd fmla="*/ 7 h 11" name="T21"/>
                <a:gd fmla="*/ 8 w 8" name="T22"/>
                <a:gd fmla="*/ 5 h 11" name="T23"/>
                <a:gd fmla="*/ 8 w 8" name="T24"/>
                <a:gd fmla="*/ 4 h 11" name="T25"/>
                <a:gd fmla="*/ 5 w 8" name="T26"/>
                <a:gd fmla="*/ 0 h 11" name="T27"/>
                <a:gd fmla="*/ 1 w 8" name="T28"/>
                <a:gd fmla="*/ 3 h 11" name="T29"/>
                <a:gd fmla="*/ 1 w 8" name="T30"/>
                <a:gd fmla="*/ 4 h 1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1" w="8">
                  <a:moveTo>
                    <a:pt x="1" y="4"/>
                  </a:moveTo>
                  <a:cubicBezTo>
                    <a:pt x="1" y="4"/>
                    <a:pt x="0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9"/>
                    <a:pt x="2" y="11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5" y="11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0"/>
                    <a:pt x="5" y="0"/>
                  </a:cubicBezTo>
                  <a:cubicBezTo>
                    <a:pt x="3" y="0"/>
                    <a:pt x="2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258"/>
            <p:cNvSpPr/>
            <p:nvPr/>
          </p:nvSpPr>
          <p:spPr bwMode="auto">
            <a:xfrm>
              <a:off x="10714037" y="6164263"/>
              <a:ext cx="303213" cy="369888"/>
            </a:xfrm>
            <a:custGeom>
              <a:gdLst>
                <a:gd fmla="*/ 8 w 8" name="T0"/>
                <a:gd fmla="*/ 4 h 10" name="T1"/>
                <a:gd fmla="*/ 8 w 8" name="T2"/>
                <a:gd fmla="*/ 3 h 10" name="T3"/>
                <a:gd fmla="*/ 7 w 8" name="T4"/>
                <a:gd fmla="*/ 0 h 10" name="T5"/>
                <a:gd fmla="*/ 6 w 8" name="T6"/>
                <a:gd fmla="*/ 1 h 10" name="T7"/>
                <a:gd fmla="*/ 6 w 8" name="T8"/>
                <a:gd fmla="*/ 4 h 10" name="T9"/>
                <a:gd fmla="*/ 6 w 8" name="T10"/>
                <a:gd fmla="*/ 5 h 10" name="T11"/>
                <a:gd fmla="*/ 6 w 8" name="T12"/>
                <a:gd fmla="*/ 7 h 10" name="T13"/>
                <a:gd fmla="*/ 5 w 8" name="T14"/>
                <a:gd fmla="*/ 9 h 10" name="T15"/>
                <a:gd fmla="*/ 5 w 8" name="T16"/>
                <a:gd fmla="*/ 10 h 10" name="T17"/>
                <a:gd fmla="*/ 3 w 8" name="T18"/>
                <a:gd fmla="*/ 10 h 10" name="T19"/>
                <a:gd fmla="*/ 2 w 8" name="T20"/>
                <a:gd fmla="*/ 7 h 10" name="T21"/>
                <a:gd fmla="*/ 2 w 8" name="T22"/>
                <a:gd fmla="*/ 7 h 10" name="T23"/>
                <a:gd fmla="*/ 2 w 8" name="T24"/>
                <a:gd fmla="*/ 6 h 10" name="T25"/>
                <a:gd fmla="*/ 2 w 8" name="T26"/>
                <a:gd fmla="*/ 5 h 10" name="T27"/>
                <a:gd fmla="*/ 2 w 8" name="T28"/>
                <a:gd fmla="*/ 4 h 10" name="T29"/>
                <a:gd fmla="*/ 3 w 8" name="T30"/>
                <a:gd fmla="*/ 2 h 10" name="T31"/>
                <a:gd fmla="*/ 3 w 8" name="T32"/>
                <a:gd fmla="*/ 1 h 10" name="T33"/>
                <a:gd fmla="*/ 3 w 8" name="T34"/>
                <a:gd fmla="*/ 0 h 10" name="T35"/>
                <a:gd fmla="*/ 1 w 8" name="T36"/>
                <a:gd fmla="*/ 2 h 10" name="T37"/>
                <a:gd fmla="*/ 1 w 8" name="T38"/>
                <a:gd fmla="*/ 3 h 10" name="T39"/>
                <a:gd fmla="*/ 1 w 8" name="T40"/>
                <a:gd fmla="*/ 5 h 10" name="T41"/>
                <a:gd fmla="*/ 1 w 8" name="T42"/>
                <a:gd fmla="*/ 6 h 10" name="T43"/>
                <a:gd fmla="*/ 1 w 8" name="T44"/>
                <a:gd fmla="*/ 6 h 10" name="T45"/>
                <a:gd fmla="*/ 1 w 8" name="T46"/>
                <a:gd fmla="*/ 8 h 10" name="T47"/>
                <a:gd fmla="*/ 3 w 8" name="T48"/>
                <a:gd fmla="*/ 10 h 10" name="T49"/>
                <a:gd fmla="*/ 5 w 8" name="T50"/>
                <a:gd fmla="*/ 10 h 10" name="T51"/>
                <a:gd fmla="*/ 7 w 8" name="T52"/>
                <a:gd fmla="*/ 8 h 10" name="T53"/>
                <a:gd fmla="*/ 7 w 8" name="T54"/>
                <a:gd fmla="*/ 7 h 10" name="T55"/>
                <a:gd fmla="*/ 8 w 8" name="T56"/>
                <a:gd fmla="*/ 7 h 10" name="T57"/>
                <a:gd fmla="*/ 8 w 8" name="T58"/>
                <a:gd fmla="*/ 6 h 10" name="T59"/>
                <a:gd fmla="*/ 8 w 8" name="T60"/>
                <a:gd fmla="*/ 4 h 10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0" w="8">
                  <a:moveTo>
                    <a:pt x="8" y="4"/>
                  </a:moveTo>
                  <a:cubicBezTo>
                    <a:pt x="8" y="4"/>
                    <a:pt x="8" y="3"/>
                    <a:pt x="8" y="3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1"/>
                    <a:pt x="6" y="3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7" y="6"/>
                    <a:pt x="6" y="7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9"/>
                    <a:pt x="1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2" y="10"/>
                    <a:pt x="3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5"/>
                    <a:pt x="8" y="4"/>
                    <a:pt x="8" y="4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260"/>
            <p:cNvSpPr/>
            <p:nvPr/>
          </p:nvSpPr>
          <p:spPr bwMode="auto">
            <a:xfrm>
              <a:off x="10448924" y="7461250"/>
              <a:ext cx="150813" cy="222250"/>
            </a:xfrm>
            <a:custGeom>
              <a:gdLst>
                <a:gd fmla="*/ 1 w 4" name="T0"/>
                <a:gd fmla="*/ 0 h 6" name="T1"/>
                <a:gd fmla="*/ 1 w 4" name="T2"/>
                <a:gd fmla="*/ 5 h 6" name="T3"/>
                <a:gd fmla="*/ 4 w 4" name="T4"/>
                <a:gd fmla="*/ 6 h 6" name="T5"/>
                <a:gd fmla="*/ 2 w 4" name="T6"/>
                <a:gd fmla="*/ 0 h 6" name="T7"/>
                <a:gd fmla="*/ 1 w 4" name="T8"/>
                <a:gd fmla="*/ 0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4">
                  <a:moveTo>
                    <a:pt x="1" y="0"/>
                  </a:moveTo>
                  <a:cubicBezTo>
                    <a:pt x="1" y="0"/>
                    <a:pt x="0" y="5"/>
                    <a:pt x="1" y="5"/>
                  </a:cubicBezTo>
                  <a:cubicBezTo>
                    <a:pt x="1" y="6"/>
                    <a:pt x="4" y="6"/>
                    <a:pt x="4" y="6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261"/>
            <p:cNvSpPr/>
            <p:nvPr/>
          </p:nvSpPr>
          <p:spPr bwMode="auto">
            <a:xfrm>
              <a:off x="10525124" y="7461250"/>
              <a:ext cx="74613" cy="185738"/>
            </a:xfrm>
            <a:custGeom>
              <a:gdLst>
                <a:gd fmla="*/ 0 w 2" name="T0"/>
                <a:gd fmla="*/ 2 h 5" name="T1"/>
                <a:gd fmla="*/ 1 w 2" name="T2"/>
                <a:gd fmla="*/ 5 h 5" name="T3"/>
                <a:gd fmla="*/ 1 w 2" name="T4"/>
                <a:gd fmla="*/ 2 h 5" name="T5"/>
                <a:gd fmla="*/ 2 w 2" name="T6"/>
                <a:gd fmla="*/ 0 h 5" name="T7"/>
                <a:gd fmla="*/ 0 w 2" name="T8"/>
                <a:gd fmla="*/ 2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2">
                  <a:moveTo>
                    <a:pt x="0" y="2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1" y="2"/>
                    <a:pt x="2" y="1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62"/>
            <p:cNvSpPr/>
            <p:nvPr/>
          </p:nvSpPr>
          <p:spPr bwMode="auto">
            <a:xfrm>
              <a:off x="10561637" y="6497638"/>
              <a:ext cx="606425" cy="1000125"/>
            </a:xfrm>
            <a:custGeom>
              <a:gdLst>
                <a:gd fmla="*/ 5 w 16" name="T0"/>
                <a:gd fmla="*/ 0 h 27" name="T1"/>
                <a:gd fmla="*/ 7 w 16" name="T2"/>
                <a:gd fmla="*/ 2 h 27" name="T3"/>
                <a:gd fmla="*/ 11 w 16" name="T4"/>
                <a:gd fmla="*/ 1 h 27" name="T5"/>
                <a:gd fmla="*/ 14 w 16" name="T6"/>
                <a:gd fmla="*/ 16 h 27" name="T7"/>
                <a:gd fmla="*/ 16 w 16" name="T8"/>
                <a:gd fmla="*/ 23 h 27" name="T9"/>
                <a:gd fmla="*/ 8 w 16" name="T10"/>
                <a:gd fmla="*/ 27 h 27" name="T11"/>
                <a:gd fmla="*/ 1 w 16" name="T12"/>
                <a:gd fmla="*/ 24 h 27" name="T13"/>
                <a:gd fmla="*/ 0 w 16" name="T14"/>
                <a:gd fmla="*/ 7 h 27" name="T15"/>
                <a:gd fmla="*/ 5 w 16" name="T16"/>
                <a:gd fmla="*/ 0 h 2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7" w="16">
                  <a:moveTo>
                    <a:pt x="5" y="0"/>
                  </a:moveTo>
                  <a:cubicBezTo>
                    <a:pt x="5" y="0"/>
                    <a:pt x="6" y="2"/>
                    <a:pt x="7" y="2"/>
                  </a:cubicBezTo>
                  <a:cubicBezTo>
                    <a:pt x="7" y="2"/>
                    <a:pt x="9" y="3"/>
                    <a:pt x="11" y="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63"/>
            <p:cNvSpPr/>
            <p:nvPr/>
          </p:nvSpPr>
          <p:spPr bwMode="auto">
            <a:xfrm>
              <a:off x="10525124" y="7313613"/>
              <a:ext cx="642938" cy="1519238"/>
            </a:xfrm>
            <a:custGeom>
              <a:gdLst>
                <a:gd fmla="*/ 17 w 17" name="T0"/>
                <a:gd fmla="*/ 3 h 41" name="T1"/>
                <a:gd fmla="*/ 17 w 17" name="T2"/>
                <a:gd fmla="*/ 16 h 41" name="T3"/>
                <a:gd fmla="*/ 14 w 17" name="T4"/>
                <a:gd fmla="*/ 28 h 41" name="T5"/>
                <a:gd fmla="*/ 17 w 17" name="T6"/>
                <a:gd fmla="*/ 38 h 41" name="T7"/>
                <a:gd fmla="*/ 17 w 17" name="T8"/>
                <a:gd fmla="*/ 40 h 41" name="T9"/>
                <a:gd fmla="*/ 13 w 17" name="T10"/>
                <a:gd fmla="*/ 40 h 41" name="T11"/>
                <a:gd fmla="*/ 13 w 17" name="T12"/>
                <a:gd fmla="*/ 38 h 41" name="T13"/>
                <a:gd fmla="*/ 11 w 17" name="T14"/>
                <a:gd fmla="*/ 37 h 41" name="T15"/>
                <a:gd fmla="*/ 11 w 17" name="T16"/>
                <a:gd fmla="*/ 38 h 41" name="T17"/>
                <a:gd fmla="*/ 7 w 17" name="T18"/>
                <a:gd fmla="*/ 38 h 41" name="T19"/>
                <a:gd fmla="*/ 6 w 17" name="T20"/>
                <a:gd fmla="*/ 36 h 41" name="T21"/>
                <a:gd fmla="*/ 8 w 17" name="T22"/>
                <a:gd fmla="*/ 33 h 41" name="T23"/>
                <a:gd fmla="*/ 9 w 17" name="T24"/>
                <a:gd fmla="*/ 32 h 41" name="T25"/>
                <a:gd fmla="*/ 4 w 17" name="T26"/>
                <a:gd fmla="*/ 19 h 41" name="T27"/>
                <a:gd fmla="*/ 1 w 17" name="T28"/>
                <a:gd fmla="*/ 9 h 41" name="T29"/>
                <a:gd fmla="*/ 1 w 17" name="T30"/>
                <a:gd fmla="*/ 7 h 41" name="T31"/>
                <a:gd fmla="*/ 2 w 17" name="T32"/>
                <a:gd fmla="*/ 5 h 41" name="T33"/>
                <a:gd fmla="*/ 4 w 17" name="T34"/>
                <a:gd fmla="*/ 1 h 41" name="T35"/>
                <a:gd fmla="*/ 16 w 17" name="T36"/>
                <a:gd fmla="*/ 0 h 41" name="T37"/>
                <a:gd fmla="*/ 17 w 17" name="T38"/>
                <a:gd fmla="*/ 3 h 41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1" w="17">
                  <a:moveTo>
                    <a:pt x="17" y="3"/>
                  </a:moveTo>
                  <a:cubicBezTo>
                    <a:pt x="17" y="3"/>
                    <a:pt x="17" y="15"/>
                    <a:pt x="17" y="16"/>
                  </a:cubicBezTo>
                  <a:cubicBezTo>
                    <a:pt x="17" y="18"/>
                    <a:pt x="14" y="28"/>
                    <a:pt x="14" y="28"/>
                  </a:cubicBezTo>
                  <a:cubicBezTo>
                    <a:pt x="14" y="28"/>
                    <a:pt x="17" y="37"/>
                    <a:pt x="17" y="38"/>
                  </a:cubicBezTo>
                  <a:cubicBezTo>
                    <a:pt x="17" y="38"/>
                    <a:pt x="17" y="39"/>
                    <a:pt x="17" y="40"/>
                  </a:cubicBezTo>
                  <a:cubicBezTo>
                    <a:pt x="16" y="40"/>
                    <a:pt x="14" y="41"/>
                    <a:pt x="13" y="40"/>
                  </a:cubicBezTo>
                  <a:cubicBezTo>
                    <a:pt x="13" y="40"/>
                    <a:pt x="13" y="39"/>
                    <a:pt x="13" y="38"/>
                  </a:cubicBezTo>
                  <a:cubicBezTo>
                    <a:pt x="13" y="38"/>
                    <a:pt x="12" y="39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8" y="39"/>
                    <a:pt x="7" y="38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7" y="36"/>
                    <a:pt x="7" y="34"/>
                    <a:pt x="8" y="33"/>
                  </a:cubicBezTo>
                  <a:cubicBezTo>
                    <a:pt x="8" y="33"/>
                    <a:pt x="9" y="32"/>
                    <a:pt x="9" y="32"/>
                  </a:cubicBezTo>
                  <a:cubicBezTo>
                    <a:pt x="9" y="32"/>
                    <a:pt x="5" y="21"/>
                    <a:pt x="4" y="19"/>
                  </a:cubicBezTo>
                  <a:cubicBezTo>
                    <a:pt x="4" y="16"/>
                    <a:pt x="2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3" y="4"/>
                    <a:pt x="4" y="1"/>
                    <a:pt x="4" y="1"/>
                  </a:cubicBezTo>
                  <a:cubicBezTo>
                    <a:pt x="4" y="1"/>
                    <a:pt x="11" y="2"/>
                    <a:pt x="16" y="0"/>
                  </a:cubicBezTo>
                  <a:lnTo>
                    <a:pt x="17" y="3"/>
                  </a:ln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64"/>
            <p:cNvSpPr/>
            <p:nvPr/>
          </p:nvSpPr>
          <p:spPr bwMode="auto">
            <a:xfrm>
              <a:off x="10790237" y="8535988"/>
              <a:ext cx="188913" cy="222250"/>
            </a:xfrm>
            <a:custGeom>
              <a:gdLst>
                <a:gd fmla="*/ 5 w 5" name="T0"/>
                <a:gd fmla="*/ 5 h 6" name="T1"/>
                <a:gd fmla="*/ 4 w 5" name="T2"/>
                <a:gd fmla="*/ 4 h 6" name="T3"/>
                <a:gd fmla="*/ 3 w 5" name="T4"/>
                <a:gd fmla="*/ 2 h 6" name="T5"/>
                <a:gd fmla="*/ 2 w 5" name="T6"/>
                <a:gd fmla="*/ 0 h 6" name="T7"/>
                <a:gd fmla="*/ 2 w 5" name="T8"/>
                <a:gd fmla="*/ 2 h 6" name="T9"/>
                <a:gd fmla="*/ 0 w 5" name="T10"/>
                <a:gd fmla="*/ 5 h 6" name="T11"/>
                <a:gd fmla="*/ 0 w 5" name="T12"/>
                <a:gd fmla="*/ 5 h 6" name="T13"/>
                <a:gd fmla="*/ 5 w 5" name="T14"/>
                <a:gd fmla="*/ 5 h 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" w="5">
                  <a:moveTo>
                    <a:pt x="5" y="5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2"/>
                    <a:pt x="2" y="2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65"/>
            <p:cNvSpPr/>
            <p:nvPr/>
          </p:nvSpPr>
          <p:spPr bwMode="auto">
            <a:xfrm>
              <a:off x="10637837" y="7350125"/>
              <a:ext cx="530225" cy="1482725"/>
            </a:xfrm>
            <a:custGeom>
              <a:gdLst>
                <a:gd fmla="*/ 14 w 14" name="T0"/>
                <a:gd fmla="*/ 39 h 40" name="T1"/>
                <a:gd fmla="*/ 14 w 14" name="T2"/>
                <a:gd fmla="*/ 37 h 40" name="T3"/>
                <a:gd fmla="*/ 11 w 14" name="T4"/>
                <a:gd fmla="*/ 27 h 40" name="T5"/>
                <a:gd fmla="*/ 14 w 14" name="T6"/>
                <a:gd fmla="*/ 15 h 40" name="T7"/>
                <a:gd fmla="*/ 14 w 14" name="T8"/>
                <a:gd fmla="*/ 4 h 40" name="T9"/>
                <a:gd fmla="*/ 14 w 14" name="T10"/>
                <a:gd fmla="*/ 4 h 40" name="T11"/>
                <a:gd fmla="*/ 13 w 14" name="T12"/>
                <a:gd fmla="*/ 6 h 40" name="T13"/>
                <a:gd fmla="*/ 14 w 14" name="T14"/>
                <a:gd fmla="*/ 11 h 40" name="T15"/>
                <a:gd fmla="*/ 11 w 14" name="T16"/>
                <a:gd fmla="*/ 22 h 40" name="T17"/>
                <a:gd fmla="*/ 10 w 14" name="T18"/>
                <a:gd fmla="*/ 21 h 40" name="T19"/>
                <a:gd fmla="*/ 10 w 14" name="T20"/>
                <a:gd fmla="*/ 15 h 40" name="T21"/>
                <a:gd fmla="*/ 9 w 14" name="T22"/>
                <a:gd fmla="*/ 15 h 40" name="T23"/>
                <a:gd fmla="*/ 11 w 14" name="T24"/>
                <a:gd fmla="*/ 11 h 40" name="T25"/>
                <a:gd fmla="*/ 9 w 14" name="T26"/>
                <a:gd fmla="*/ 13 h 40" name="T27"/>
                <a:gd fmla="*/ 9 w 14" name="T28"/>
                <a:gd fmla="*/ 10 h 40" name="T29"/>
                <a:gd fmla="*/ 10 w 14" name="T30"/>
                <a:gd fmla="*/ 4 h 40" name="T31"/>
                <a:gd fmla="*/ 9 w 14" name="T32"/>
                <a:gd fmla="*/ 8 h 40" name="T33"/>
                <a:gd fmla="*/ 7 w 14" name="T34"/>
                <a:gd fmla="*/ 9 h 40" name="T35"/>
                <a:gd fmla="*/ 6 w 14" name="T36"/>
                <a:gd fmla="*/ 2 h 40" name="T37"/>
                <a:gd fmla="*/ 3 w 14" name="T38"/>
                <a:gd fmla="*/ 0 h 40" name="T39"/>
                <a:gd fmla="*/ 1 w 14" name="T40"/>
                <a:gd fmla="*/ 0 h 40" name="T41"/>
                <a:gd fmla="*/ 0 w 14" name="T42"/>
                <a:gd fmla="*/ 2 h 40" name="T43"/>
                <a:gd fmla="*/ 4 w 14" name="T44"/>
                <a:gd fmla="*/ 6 h 40" name="T45"/>
                <a:gd fmla="*/ 5 w 14" name="T46"/>
                <a:gd fmla="*/ 8 h 40" name="T47"/>
                <a:gd fmla="*/ 1 w 14" name="T48"/>
                <a:gd fmla="*/ 8 h 40" name="T49"/>
                <a:gd fmla="*/ 6 w 14" name="T50"/>
                <a:gd fmla="*/ 10 h 40" name="T51"/>
                <a:gd fmla="*/ 3 w 14" name="T52"/>
                <a:gd fmla="*/ 10 h 40" name="T53"/>
                <a:gd fmla="*/ 7 w 14" name="T54"/>
                <a:gd fmla="*/ 12 h 40" name="T55"/>
                <a:gd fmla="*/ 8 w 14" name="T56"/>
                <a:gd fmla="*/ 14 h 40" name="T57"/>
                <a:gd fmla="*/ 11 w 14" name="T58"/>
                <a:gd fmla="*/ 28 h 40" name="T59"/>
                <a:gd fmla="*/ 14 w 14" name="T60"/>
                <a:gd fmla="*/ 36 h 40" name="T61"/>
                <a:gd fmla="*/ 10 w 14" name="T62"/>
                <a:gd fmla="*/ 36 h 40" name="T63"/>
                <a:gd fmla="*/ 9 w 14" name="T64"/>
                <a:gd fmla="*/ 36 h 40" name="T65"/>
                <a:gd fmla="*/ 9 w 14" name="T66"/>
                <a:gd fmla="*/ 37 h 40" name="T67"/>
                <a:gd fmla="*/ 10 w 14" name="T68"/>
                <a:gd fmla="*/ 37 h 40" name="T69"/>
                <a:gd fmla="*/ 10 w 14" name="T70"/>
                <a:gd fmla="*/ 39 h 40" name="T71"/>
                <a:gd fmla="*/ 14 w 14" name="T72"/>
                <a:gd fmla="*/ 39 h 40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40" w="14">
                  <a:moveTo>
                    <a:pt x="14" y="39"/>
                  </a:moveTo>
                  <a:cubicBezTo>
                    <a:pt x="14" y="38"/>
                    <a:pt x="14" y="37"/>
                    <a:pt x="14" y="37"/>
                  </a:cubicBezTo>
                  <a:cubicBezTo>
                    <a:pt x="14" y="36"/>
                    <a:pt x="11" y="27"/>
                    <a:pt x="11" y="27"/>
                  </a:cubicBezTo>
                  <a:cubicBezTo>
                    <a:pt x="11" y="27"/>
                    <a:pt x="14" y="17"/>
                    <a:pt x="14" y="15"/>
                  </a:cubicBezTo>
                  <a:cubicBezTo>
                    <a:pt x="14" y="14"/>
                    <a:pt x="14" y="7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2" y="6"/>
                    <a:pt x="13" y="6"/>
                  </a:cubicBezTo>
                  <a:cubicBezTo>
                    <a:pt x="14" y="7"/>
                    <a:pt x="14" y="11"/>
                    <a:pt x="14" y="11"/>
                  </a:cubicBezTo>
                  <a:cubicBezTo>
                    <a:pt x="12" y="13"/>
                    <a:pt x="12" y="21"/>
                    <a:pt x="11" y="22"/>
                  </a:cubicBezTo>
                  <a:cubicBezTo>
                    <a:pt x="10" y="24"/>
                    <a:pt x="10" y="22"/>
                    <a:pt x="10" y="21"/>
                  </a:cubicBezTo>
                  <a:cubicBezTo>
                    <a:pt x="9" y="20"/>
                    <a:pt x="10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ubicBezTo>
                    <a:pt x="11" y="14"/>
                    <a:pt x="11" y="11"/>
                    <a:pt x="11" y="11"/>
                  </a:cubicBezTo>
                  <a:cubicBezTo>
                    <a:pt x="11" y="11"/>
                    <a:pt x="9" y="14"/>
                    <a:pt x="9" y="13"/>
                  </a:cubicBezTo>
                  <a:cubicBezTo>
                    <a:pt x="8" y="13"/>
                    <a:pt x="9" y="10"/>
                    <a:pt x="9" y="10"/>
                  </a:cubicBezTo>
                  <a:cubicBezTo>
                    <a:pt x="10" y="9"/>
                    <a:pt x="10" y="4"/>
                    <a:pt x="10" y="4"/>
                  </a:cubicBezTo>
                  <a:cubicBezTo>
                    <a:pt x="10" y="4"/>
                    <a:pt x="9" y="5"/>
                    <a:pt x="9" y="8"/>
                  </a:cubicBezTo>
                  <a:cubicBezTo>
                    <a:pt x="8" y="10"/>
                    <a:pt x="7" y="9"/>
                    <a:pt x="7" y="9"/>
                  </a:cubicBezTo>
                  <a:cubicBezTo>
                    <a:pt x="6" y="8"/>
                    <a:pt x="6" y="2"/>
                    <a:pt x="6" y="2"/>
                  </a:cubicBezTo>
                  <a:cubicBezTo>
                    <a:pt x="6" y="2"/>
                    <a:pt x="4" y="1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3" y="6"/>
                    <a:pt x="4" y="6"/>
                  </a:cubicBezTo>
                  <a:cubicBezTo>
                    <a:pt x="5" y="7"/>
                    <a:pt x="7" y="9"/>
                    <a:pt x="5" y="8"/>
                  </a:cubicBezTo>
                  <a:cubicBezTo>
                    <a:pt x="4" y="8"/>
                    <a:pt x="1" y="8"/>
                    <a:pt x="1" y="8"/>
                  </a:cubicBezTo>
                  <a:cubicBezTo>
                    <a:pt x="5" y="9"/>
                    <a:pt x="6" y="10"/>
                    <a:pt x="6" y="10"/>
                  </a:cubicBezTo>
                  <a:cubicBezTo>
                    <a:pt x="5" y="10"/>
                    <a:pt x="3" y="10"/>
                    <a:pt x="3" y="10"/>
                  </a:cubicBezTo>
                  <a:cubicBezTo>
                    <a:pt x="6" y="10"/>
                    <a:pt x="7" y="12"/>
                    <a:pt x="7" y="12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6"/>
                    <a:pt x="10" y="26"/>
                    <a:pt x="11" y="28"/>
                  </a:cubicBezTo>
                  <a:cubicBezTo>
                    <a:pt x="12" y="29"/>
                    <a:pt x="14" y="36"/>
                    <a:pt x="14" y="36"/>
                  </a:cubicBezTo>
                  <a:cubicBezTo>
                    <a:pt x="13" y="35"/>
                    <a:pt x="11" y="36"/>
                    <a:pt x="10" y="36"/>
                  </a:cubicBezTo>
                  <a:cubicBezTo>
                    <a:pt x="10" y="37"/>
                    <a:pt x="9" y="36"/>
                    <a:pt x="9" y="36"/>
                  </a:cubicBezTo>
                  <a:cubicBezTo>
                    <a:pt x="8" y="36"/>
                    <a:pt x="9" y="37"/>
                    <a:pt x="9" y="37"/>
                  </a:cubicBezTo>
                  <a:cubicBezTo>
                    <a:pt x="9" y="38"/>
                    <a:pt x="10" y="37"/>
                    <a:pt x="10" y="37"/>
                  </a:cubicBezTo>
                  <a:cubicBezTo>
                    <a:pt x="10" y="38"/>
                    <a:pt x="10" y="39"/>
                    <a:pt x="10" y="39"/>
                  </a:cubicBezTo>
                  <a:cubicBezTo>
                    <a:pt x="11" y="40"/>
                    <a:pt x="13" y="39"/>
                    <a:pt x="14" y="39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266"/>
            <p:cNvSpPr/>
            <p:nvPr/>
          </p:nvSpPr>
          <p:spPr bwMode="auto">
            <a:xfrm>
              <a:off x="11926887" y="6461125"/>
              <a:ext cx="265113" cy="295275"/>
            </a:xfrm>
            <a:custGeom>
              <a:gdLst>
                <a:gd fmla="*/ 1 w 7" name="T0"/>
                <a:gd fmla="*/ 8 h 8" name="T1"/>
                <a:gd fmla="*/ 2 w 7" name="T2"/>
                <a:gd fmla="*/ 8 h 8" name="T3"/>
                <a:gd fmla="*/ 5 w 7" name="T4"/>
                <a:gd fmla="*/ 6 h 8" name="T5"/>
                <a:gd fmla="*/ 5 w 7" name="T6"/>
                <a:gd fmla="*/ 4 h 8" name="T7"/>
                <a:gd fmla="*/ 6 w 7" name="T8"/>
                <a:gd fmla="*/ 2 h 8" name="T9"/>
                <a:gd fmla="*/ 5 w 7" name="T10"/>
                <a:gd fmla="*/ 3 h 8" name="T11"/>
                <a:gd fmla="*/ 5 w 7" name="T12"/>
                <a:gd fmla="*/ 2 h 8" name="T13"/>
                <a:gd fmla="*/ 6 w 7" name="T14"/>
                <a:gd fmla="*/ 0 h 8" name="T15"/>
                <a:gd fmla="*/ 6 w 7" name="T16"/>
                <a:gd fmla="*/ 0 h 8" name="T17"/>
                <a:gd fmla="*/ 5 w 7" name="T18"/>
                <a:gd fmla="*/ 0 h 8" name="T19"/>
                <a:gd fmla="*/ 4 w 7" name="T20"/>
                <a:gd fmla="*/ 1 h 8" name="T21"/>
                <a:gd fmla="*/ 3 w 7" name="T22"/>
                <a:gd fmla="*/ 3 h 8" name="T23"/>
                <a:gd fmla="*/ 1 w 7" name="T24"/>
                <a:gd fmla="*/ 5 h 8" name="T25"/>
                <a:gd fmla="*/ 0 w 7" name="T26"/>
                <a:gd fmla="*/ 6 h 8" name="T27"/>
                <a:gd fmla="*/ 1 w 7" name="T28"/>
                <a:gd fmla="*/ 8 h 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" w="7">
                  <a:moveTo>
                    <a:pt x="1" y="8"/>
                  </a:move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5" y="6"/>
                    <a:pt x="5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2" y="4"/>
                    <a:pt x="1" y="5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7"/>
                    <a:pt x="1" y="8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67"/>
            <p:cNvSpPr/>
            <p:nvPr/>
          </p:nvSpPr>
          <p:spPr bwMode="auto">
            <a:xfrm>
              <a:off x="10675937" y="6572250"/>
              <a:ext cx="114300" cy="147638"/>
            </a:xfrm>
            <a:custGeom>
              <a:gdLst>
                <a:gd fmla="*/ 0 w 72" name="T0"/>
                <a:gd fmla="*/ 70 h 93" name="T1"/>
                <a:gd fmla="*/ 72 w 72" name="T2"/>
                <a:gd fmla="*/ 0 h 93" name="T3"/>
                <a:gd fmla="*/ 0 w 72" name="T4"/>
                <a:gd fmla="*/ 93 h 93" name="T5"/>
                <a:gd fmla="*/ 0 w 72" name="T6"/>
                <a:gd fmla="*/ 70 h 9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3" w="72">
                  <a:moveTo>
                    <a:pt x="0" y="70"/>
                  </a:moveTo>
                  <a:lnTo>
                    <a:pt x="72" y="0"/>
                  </a:lnTo>
                  <a:lnTo>
                    <a:pt x="0" y="93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68"/>
            <p:cNvSpPr/>
            <p:nvPr/>
          </p:nvSpPr>
          <p:spPr bwMode="auto">
            <a:xfrm>
              <a:off x="10864849" y="6608763"/>
              <a:ext cx="303213" cy="704850"/>
            </a:xfrm>
            <a:custGeom>
              <a:gdLst>
                <a:gd fmla="*/ 0 w 8" name="T0"/>
                <a:gd fmla="*/ 0 h 19" name="T1"/>
                <a:gd fmla="*/ 3 w 8" name="T2"/>
                <a:gd fmla="*/ 2 h 19" name="T3"/>
                <a:gd fmla="*/ 5 w 8" name="T4"/>
                <a:gd fmla="*/ 10 h 19" name="T5"/>
                <a:gd fmla="*/ 8 w 8" name="T6"/>
                <a:gd fmla="*/ 18 h 19" name="T7"/>
                <a:gd fmla="*/ 2 w 8" name="T8"/>
                <a:gd fmla="*/ 18 h 19" name="T9"/>
                <a:gd fmla="*/ 5 w 8" name="T10"/>
                <a:gd fmla="*/ 16 h 19" name="T11"/>
                <a:gd fmla="*/ 2 w 8" name="T12"/>
                <a:gd fmla="*/ 12 h 19" name="T13"/>
                <a:gd fmla="*/ 3 w 8" name="T14"/>
                <a:gd fmla="*/ 10 h 19" name="T15"/>
                <a:gd fmla="*/ 2 w 8" name="T16"/>
                <a:gd fmla="*/ 3 h 19" name="T17"/>
                <a:gd fmla="*/ 0 w 8" name="T18"/>
                <a:gd fmla="*/ 0 h 1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" w="8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3" y="19"/>
                    <a:pt x="2" y="18"/>
                  </a:cubicBezTo>
                  <a:cubicBezTo>
                    <a:pt x="2" y="18"/>
                    <a:pt x="5" y="19"/>
                    <a:pt x="5" y="16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2" y="12"/>
                    <a:pt x="3" y="12"/>
                    <a:pt x="3" y="10"/>
                  </a:cubicBezTo>
                  <a:cubicBezTo>
                    <a:pt x="3" y="8"/>
                    <a:pt x="2" y="3"/>
                    <a:pt x="2" y="3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269"/>
            <p:cNvSpPr/>
            <p:nvPr/>
          </p:nvSpPr>
          <p:spPr bwMode="auto">
            <a:xfrm>
              <a:off x="10334624" y="6497638"/>
              <a:ext cx="379413" cy="1111250"/>
            </a:xfrm>
            <a:custGeom>
              <a:gdLst>
                <a:gd fmla="*/ 5 w 10" name="T0"/>
                <a:gd fmla="*/ 30 h 30" name="T1"/>
                <a:gd fmla="*/ 7 w 10" name="T2"/>
                <a:gd fmla="*/ 27 h 30" name="T3"/>
                <a:gd fmla="*/ 10 w 10" name="T4"/>
                <a:gd fmla="*/ 16 h 30" name="T5"/>
                <a:gd fmla="*/ 10 w 10" name="T6"/>
                <a:gd fmla="*/ 0 h 30" name="T7"/>
                <a:gd fmla="*/ 9 w 10" name="T8"/>
                <a:gd fmla="*/ 2 h 30" name="T9"/>
                <a:gd fmla="*/ 3 w 10" name="T10"/>
                <a:gd fmla="*/ 4 h 30" name="T11"/>
                <a:gd fmla="*/ 0 w 10" name="T12"/>
                <a:gd fmla="*/ 17 h 30" name="T13"/>
                <a:gd fmla="*/ 1 w 10" name="T14"/>
                <a:gd fmla="*/ 22 h 30" name="T15"/>
                <a:gd fmla="*/ 5 w 10" name="T16"/>
                <a:gd fmla="*/ 30 h 3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0" w="10">
                  <a:moveTo>
                    <a:pt x="5" y="30"/>
                  </a:moveTo>
                  <a:cubicBezTo>
                    <a:pt x="5" y="30"/>
                    <a:pt x="5" y="28"/>
                    <a:pt x="7" y="27"/>
                  </a:cubicBezTo>
                  <a:cubicBezTo>
                    <a:pt x="7" y="27"/>
                    <a:pt x="10" y="21"/>
                    <a:pt x="10" y="16"/>
                  </a:cubicBezTo>
                  <a:cubicBezTo>
                    <a:pt x="10" y="10"/>
                    <a:pt x="10" y="2"/>
                    <a:pt x="10" y="0"/>
                  </a:cubicBezTo>
                  <a:cubicBezTo>
                    <a:pt x="10" y="0"/>
                    <a:pt x="10" y="1"/>
                    <a:pt x="9" y="2"/>
                  </a:cubicBezTo>
                  <a:cubicBezTo>
                    <a:pt x="9" y="2"/>
                    <a:pt x="4" y="3"/>
                    <a:pt x="3" y="4"/>
                  </a:cubicBezTo>
                  <a:cubicBezTo>
                    <a:pt x="3" y="4"/>
                    <a:pt x="1" y="8"/>
                    <a:pt x="0" y="17"/>
                  </a:cubicBezTo>
                  <a:cubicBezTo>
                    <a:pt x="0" y="17"/>
                    <a:pt x="1" y="22"/>
                    <a:pt x="1" y="22"/>
                  </a:cubicBezTo>
                  <a:cubicBezTo>
                    <a:pt x="2" y="23"/>
                    <a:pt x="3" y="27"/>
                    <a:pt x="5" y="30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270"/>
            <p:cNvSpPr/>
            <p:nvPr/>
          </p:nvSpPr>
          <p:spPr bwMode="auto">
            <a:xfrm>
              <a:off x="11964987" y="6461125"/>
              <a:ext cx="227013" cy="295275"/>
            </a:xfrm>
            <a:custGeom>
              <a:gdLst>
                <a:gd fmla="*/ 5 w 6" name="T0"/>
                <a:gd fmla="*/ 0 h 8" name="T1"/>
                <a:gd fmla="*/ 5 w 6" name="T2"/>
                <a:gd fmla="*/ 0 h 8" name="T3"/>
                <a:gd fmla="*/ 4 w 6" name="T4"/>
                <a:gd fmla="*/ 2 h 8" name="T5"/>
                <a:gd fmla="*/ 4 w 6" name="T6"/>
                <a:gd fmla="*/ 3 h 8" name="T7"/>
                <a:gd fmla="*/ 5 w 6" name="T8"/>
                <a:gd fmla="*/ 3 h 8" name="T9"/>
                <a:gd fmla="*/ 3 w 6" name="T10"/>
                <a:gd fmla="*/ 5 h 8" name="T11"/>
                <a:gd fmla="*/ 1 w 6" name="T12"/>
                <a:gd fmla="*/ 7 h 8" name="T13"/>
                <a:gd fmla="*/ 0 w 6" name="T14"/>
                <a:gd fmla="*/ 7 h 8" name="T15"/>
                <a:gd fmla="*/ 0 w 6" name="T16"/>
                <a:gd fmla="*/ 8 h 8" name="T17"/>
                <a:gd fmla="*/ 0 w 6" name="T18"/>
                <a:gd fmla="*/ 8 h 8" name="T19"/>
                <a:gd fmla="*/ 1 w 6" name="T20"/>
                <a:gd fmla="*/ 8 h 8" name="T21"/>
                <a:gd fmla="*/ 4 w 6" name="T22"/>
                <a:gd fmla="*/ 6 h 8" name="T23"/>
                <a:gd fmla="*/ 4 w 6" name="T24"/>
                <a:gd fmla="*/ 4 h 8" name="T25"/>
                <a:gd fmla="*/ 5 w 6" name="T26"/>
                <a:gd fmla="*/ 2 h 8" name="T27"/>
                <a:gd fmla="*/ 4 w 6" name="T28"/>
                <a:gd fmla="*/ 3 h 8" name="T29"/>
                <a:gd fmla="*/ 4 w 6" name="T30"/>
                <a:gd fmla="*/ 2 h 8" name="T31"/>
                <a:gd fmla="*/ 5 w 6" name="T32"/>
                <a:gd fmla="*/ 0 h 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8" w="6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4" y="4"/>
                    <a:pt x="3" y="5"/>
                    <a:pt x="3" y="5"/>
                  </a:cubicBezTo>
                  <a:cubicBezTo>
                    <a:pt x="3" y="5"/>
                    <a:pt x="3" y="6"/>
                    <a:pt x="1" y="7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4" y="6"/>
                    <a:pt x="4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271"/>
            <p:cNvSpPr/>
            <p:nvPr/>
          </p:nvSpPr>
          <p:spPr bwMode="auto">
            <a:xfrm>
              <a:off x="10675937" y="7313613"/>
              <a:ext cx="455613" cy="111125"/>
            </a:xfrm>
            <a:custGeom>
              <a:gdLst>
                <a:gd fmla="*/ 11 w 12" name="T0"/>
                <a:gd fmla="*/ 0 h 3" name="T1"/>
                <a:gd fmla="*/ 0 w 12" name="T2"/>
                <a:gd fmla="*/ 1 h 3" name="T3"/>
                <a:gd fmla="*/ 0 w 12" name="T4"/>
                <a:gd fmla="*/ 2 h 3" name="T5"/>
                <a:gd fmla="*/ 12 w 12" name="T6"/>
                <a:gd fmla="*/ 1 h 3" name="T7"/>
                <a:gd fmla="*/ 11 w 12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12">
                  <a:moveTo>
                    <a:pt x="11" y="0"/>
                  </a:moveTo>
                  <a:cubicBezTo>
                    <a:pt x="7" y="2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7" y="3"/>
                    <a:pt x="12" y="1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272"/>
            <p:cNvSpPr/>
            <p:nvPr/>
          </p:nvSpPr>
          <p:spPr bwMode="auto">
            <a:xfrm>
              <a:off x="10599737" y="6608763"/>
              <a:ext cx="114300" cy="592138"/>
            </a:xfrm>
            <a:custGeom>
              <a:gdLst>
                <a:gd fmla="*/ 2 w 3" name="T0"/>
                <a:gd fmla="*/ 16 h 16" name="T1"/>
                <a:gd fmla="*/ 3 w 3" name="T2"/>
                <a:gd fmla="*/ 13 h 16" name="T3"/>
                <a:gd fmla="*/ 3 w 3" name="T4"/>
                <a:gd fmla="*/ 12 h 16" name="T5"/>
                <a:gd fmla="*/ 0 w 3" name="T6"/>
                <a:gd fmla="*/ 2 h 16" name="T7"/>
                <a:gd fmla="*/ 1 w 3" name="T8"/>
                <a:gd fmla="*/ 2 h 16" name="T9"/>
                <a:gd fmla="*/ 0 w 3" name="T10"/>
                <a:gd fmla="*/ 0 h 16" name="T11"/>
                <a:gd fmla="*/ 1 w 3" name="T12"/>
                <a:gd fmla="*/ 1 h 16" name="T13"/>
                <a:gd fmla="*/ 0 w 3" name="T14"/>
                <a:gd fmla="*/ 2 h 16" name="T15"/>
                <a:gd fmla="*/ 2 w 3" name="T16"/>
                <a:gd fmla="*/ 16 h 1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" w="3">
                  <a:moveTo>
                    <a:pt x="2" y="16"/>
                  </a:moveTo>
                  <a:cubicBezTo>
                    <a:pt x="3" y="15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2" y="8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8"/>
                    <a:pt x="2" y="14"/>
                    <a:pt x="2" y="16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273"/>
            <p:cNvSpPr/>
            <p:nvPr/>
          </p:nvSpPr>
          <p:spPr bwMode="auto">
            <a:xfrm>
              <a:off x="11926887" y="6645275"/>
              <a:ext cx="76200" cy="149225"/>
            </a:xfrm>
            <a:custGeom>
              <a:gdLst>
                <a:gd fmla="*/ 1 w 2" name="T0"/>
                <a:gd fmla="*/ 0 h 4" name="T1"/>
                <a:gd fmla="*/ 0 w 2" name="T2"/>
                <a:gd fmla="*/ 1 h 4" name="T3"/>
                <a:gd fmla="*/ 1 w 2" name="T4"/>
                <a:gd fmla="*/ 4 h 4" name="T5"/>
                <a:gd fmla="*/ 1 w 2" name="T6"/>
                <a:gd fmla="*/ 0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274"/>
            <p:cNvSpPr/>
            <p:nvPr/>
          </p:nvSpPr>
          <p:spPr bwMode="auto">
            <a:xfrm flipH="1">
              <a:off x="10599737" y="6905625"/>
              <a:ext cx="0" cy="73025"/>
            </a:xfrm>
            <a:custGeom>
              <a:gdLst>
                <a:gd fmla="*/ 0 h 2" name="T0"/>
                <a:gd fmla="*/ 2 h 2" name="T1"/>
                <a:gd fmla="*/ 1 h 2" name="T2"/>
                <a:gd fmla="*/ 0 h 2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275"/>
            <p:cNvSpPr/>
            <p:nvPr/>
          </p:nvSpPr>
          <p:spPr bwMode="auto">
            <a:xfrm>
              <a:off x="10372724" y="6683375"/>
              <a:ext cx="265113" cy="814388"/>
            </a:xfrm>
            <a:custGeom>
              <a:gdLst>
                <a:gd fmla="*/ 7 w 7" name="T0"/>
                <a:gd fmla="*/ 21 h 22" name="T1"/>
                <a:gd fmla="*/ 6 w 7" name="T2"/>
                <a:gd fmla="*/ 16 h 22" name="T3"/>
                <a:gd fmla="*/ 6 w 7" name="T4"/>
                <a:gd fmla="*/ 8 h 22" name="T5"/>
                <a:gd fmla="*/ 5 w 7" name="T6"/>
                <a:gd fmla="*/ 14 h 22" name="T7"/>
                <a:gd fmla="*/ 5 w 7" name="T8"/>
                <a:gd fmla="*/ 6 h 22" name="T9"/>
                <a:gd fmla="*/ 5 w 7" name="T10"/>
                <a:gd fmla="*/ 16 h 22" name="T11"/>
                <a:gd fmla="*/ 3 w 7" name="T12"/>
                <a:gd fmla="*/ 10 h 22" name="T13"/>
                <a:gd fmla="*/ 2 w 7" name="T14"/>
                <a:gd fmla="*/ 0 h 22" name="T15"/>
                <a:gd fmla="*/ 2 w 7" name="T16"/>
                <a:gd fmla="*/ 9 h 22" name="T17"/>
                <a:gd fmla="*/ 0 w 7" name="T18"/>
                <a:gd fmla="*/ 7 h 22" name="T19"/>
                <a:gd fmla="*/ 2 w 7" name="T20"/>
                <a:gd fmla="*/ 10 h 22" name="T21"/>
                <a:gd fmla="*/ 2 w 7" name="T22"/>
                <a:gd fmla="*/ 11 h 22" name="T23"/>
                <a:gd fmla="*/ 2 w 7" name="T24"/>
                <a:gd fmla="*/ 12 h 22" name="T25"/>
                <a:gd fmla="*/ 1 w 7" name="T26"/>
                <a:gd fmla="*/ 13 h 22" name="T27"/>
                <a:gd fmla="*/ 3 w 7" name="T28"/>
                <a:gd fmla="*/ 13 h 22" name="T29"/>
                <a:gd fmla="*/ 1 w 7" name="T30"/>
                <a:gd fmla="*/ 13 h 22" name="T31"/>
                <a:gd fmla="*/ 3 w 7" name="T32"/>
                <a:gd fmla="*/ 15 h 22" name="T33"/>
                <a:gd fmla="*/ 6 w 7" name="T34"/>
                <a:gd fmla="*/ 22 h 22" name="T35"/>
                <a:gd fmla="*/ 7 w 7" name="T36"/>
                <a:gd fmla="*/ 21 h 2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2" w="7">
                  <a:moveTo>
                    <a:pt x="7" y="21"/>
                  </a:moveTo>
                  <a:cubicBezTo>
                    <a:pt x="6" y="19"/>
                    <a:pt x="6" y="16"/>
                    <a:pt x="6" y="16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6" y="10"/>
                    <a:pt x="5" y="14"/>
                    <a:pt x="5" y="14"/>
                  </a:cubicBezTo>
                  <a:cubicBezTo>
                    <a:pt x="5" y="12"/>
                    <a:pt x="5" y="6"/>
                    <a:pt x="5" y="6"/>
                  </a:cubicBezTo>
                  <a:cubicBezTo>
                    <a:pt x="5" y="6"/>
                    <a:pt x="5" y="16"/>
                    <a:pt x="5" y="16"/>
                  </a:cubicBezTo>
                  <a:cubicBezTo>
                    <a:pt x="4" y="14"/>
                    <a:pt x="3" y="10"/>
                    <a:pt x="3" y="10"/>
                  </a:cubicBezTo>
                  <a:cubicBezTo>
                    <a:pt x="4" y="7"/>
                    <a:pt x="2" y="0"/>
                    <a:pt x="2" y="0"/>
                  </a:cubicBezTo>
                  <a:cubicBezTo>
                    <a:pt x="2" y="0"/>
                    <a:pt x="3" y="9"/>
                    <a:pt x="2" y="9"/>
                  </a:cubicBezTo>
                  <a:cubicBezTo>
                    <a:pt x="1" y="10"/>
                    <a:pt x="0" y="7"/>
                    <a:pt x="0" y="7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2"/>
                    <a:pt x="2" y="12"/>
                  </a:cubicBezTo>
                  <a:cubicBezTo>
                    <a:pt x="2" y="12"/>
                    <a:pt x="1" y="13"/>
                    <a:pt x="1" y="13"/>
                  </a:cubicBezTo>
                  <a:cubicBezTo>
                    <a:pt x="2" y="12"/>
                    <a:pt x="3" y="13"/>
                    <a:pt x="3" y="13"/>
                  </a:cubicBezTo>
                  <a:cubicBezTo>
                    <a:pt x="2" y="12"/>
                    <a:pt x="1" y="13"/>
                    <a:pt x="1" y="13"/>
                  </a:cubicBezTo>
                  <a:cubicBezTo>
                    <a:pt x="2" y="13"/>
                    <a:pt x="3" y="14"/>
                    <a:pt x="3" y="15"/>
                  </a:cubicBezTo>
                  <a:cubicBezTo>
                    <a:pt x="4" y="15"/>
                    <a:pt x="5" y="19"/>
                    <a:pt x="6" y="22"/>
                  </a:cubicBezTo>
                  <a:cubicBezTo>
                    <a:pt x="6" y="22"/>
                    <a:pt x="7" y="21"/>
                    <a:pt x="7" y="21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276"/>
            <p:cNvSpPr/>
            <p:nvPr/>
          </p:nvSpPr>
          <p:spPr bwMode="auto">
            <a:xfrm>
              <a:off x="10941049" y="6534150"/>
              <a:ext cx="1062038" cy="1185863"/>
            </a:xfrm>
            <a:custGeom>
              <a:gdLst>
                <a:gd fmla="*/ 0 w 28" name="T0"/>
                <a:gd fmla="*/ 1 h 32" name="T1"/>
                <a:gd fmla="*/ 1 w 28" name="T2"/>
                <a:gd fmla="*/ 13 h 32" name="T3"/>
                <a:gd fmla="*/ 10 w 28" name="T4"/>
                <a:gd fmla="*/ 32 h 32" name="T5"/>
                <a:gd fmla="*/ 12 w 28" name="T6"/>
                <a:gd fmla="*/ 30 h 32" name="T7"/>
                <a:gd fmla="*/ 9 w 28" name="T8"/>
                <a:gd fmla="*/ 15 h 32" name="T9"/>
                <a:gd fmla="*/ 9 w 28" name="T10"/>
                <a:gd fmla="*/ 9 h 32" name="T11"/>
                <a:gd fmla="*/ 14 w 28" name="T12"/>
                <a:gd fmla="*/ 9 h 32" name="T13"/>
                <a:gd fmla="*/ 15 w 28" name="T14"/>
                <a:gd fmla="*/ 10 h 32" name="T15"/>
                <a:gd fmla="*/ 20 w 28" name="T16"/>
                <a:gd fmla="*/ 9 h 32" name="T17"/>
                <a:gd fmla="*/ 28 w 28" name="T18"/>
                <a:gd fmla="*/ 8 h 32" name="T19"/>
                <a:gd fmla="*/ 27 w 28" name="T20"/>
                <a:gd fmla="*/ 4 h 32" name="T21"/>
                <a:gd fmla="*/ 15 w 28" name="T22"/>
                <a:gd fmla="*/ 4 h 32" name="T23"/>
                <a:gd fmla="*/ 11 w 28" name="T24"/>
                <a:gd fmla="*/ 4 h 32" name="T25"/>
                <a:gd fmla="*/ 10 w 28" name="T26"/>
                <a:gd fmla="*/ 4 h 32" name="T27"/>
                <a:gd fmla="*/ 9 w 28" name="T28"/>
                <a:gd fmla="*/ 3 h 32" name="T29"/>
                <a:gd fmla="*/ 8 w 28" name="T30"/>
                <a:gd fmla="*/ 3 h 32" name="T31"/>
                <a:gd fmla="*/ 7 w 28" name="T32"/>
                <a:gd fmla="*/ 1 h 32" name="T33"/>
                <a:gd fmla="*/ 3 w 28" name="T34"/>
                <a:gd fmla="*/ 0 h 32" name="T35"/>
                <a:gd fmla="*/ 1 w 28" name="T36"/>
                <a:gd fmla="*/ 0 h 32" name="T37"/>
                <a:gd fmla="*/ 0 w 28" name="T38"/>
                <a:gd fmla="*/ 1 h 3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2" w="28">
                  <a:moveTo>
                    <a:pt x="0" y="1"/>
                  </a:moveTo>
                  <a:cubicBezTo>
                    <a:pt x="0" y="1"/>
                    <a:pt x="0" y="9"/>
                    <a:pt x="1" y="13"/>
                  </a:cubicBezTo>
                  <a:cubicBezTo>
                    <a:pt x="1" y="13"/>
                    <a:pt x="5" y="29"/>
                    <a:pt x="10" y="32"/>
                  </a:cubicBezTo>
                  <a:cubicBezTo>
                    <a:pt x="10" y="32"/>
                    <a:pt x="12" y="31"/>
                    <a:pt x="12" y="30"/>
                  </a:cubicBezTo>
                  <a:cubicBezTo>
                    <a:pt x="12" y="30"/>
                    <a:pt x="9" y="16"/>
                    <a:pt x="9" y="15"/>
                  </a:cubicBezTo>
                  <a:cubicBezTo>
                    <a:pt x="9" y="14"/>
                    <a:pt x="9" y="9"/>
                    <a:pt x="9" y="9"/>
                  </a:cubicBezTo>
                  <a:cubicBezTo>
                    <a:pt x="9" y="9"/>
                    <a:pt x="13" y="9"/>
                    <a:pt x="14" y="9"/>
                  </a:cubicBezTo>
                  <a:cubicBezTo>
                    <a:pt x="14" y="9"/>
                    <a:pt x="14" y="10"/>
                    <a:pt x="15" y="10"/>
                  </a:cubicBezTo>
                  <a:cubicBezTo>
                    <a:pt x="16" y="10"/>
                    <a:pt x="19" y="9"/>
                    <a:pt x="20" y="9"/>
                  </a:cubicBezTo>
                  <a:cubicBezTo>
                    <a:pt x="21" y="9"/>
                    <a:pt x="27" y="8"/>
                    <a:pt x="28" y="8"/>
                  </a:cubicBezTo>
                  <a:cubicBezTo>
                    <a:pt x="28" y="7"/>
                    <a:pt x="27" y="4"/>
                    <a:pt x="27" y="4"/>
                  </a:cubicBezTo>
                  <a:cubicBezTo>
                    <a:pt x="27" y="3"/>
                    <a:pt x="17" y="4"/>
                    <a:pt x="15" y="4"/>
                  </a:cubicBezTo>
                  <a:cubicBezTo>
                    <a:pt x="15" y="4"/>
                    <a:pt x="12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8" y="1"/>
                    <a:pt x="7" y="1"/>
                  </a:cubicBezTo>
                  <a:cubicBezTo>
                    <a:pt x="6" y="0"/>
                    <a:pt x="4" y="1"/>
                    <a:pt x="3" y="0"/>
                  </a:cubicBezTo>
                  <a:cubicBezTo>
                    <a:pt x="3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277"/>
            <p:cNvSpPr/>
            <p:nvPr/>
          </p:nvSpPr>
          <p:spPr bwMode="auto">
            <a:xfrm>
              <a:off x="10941050" y="6534150"/>
              <a:ext cx="1023938" cy="1112838"/>
            </a:xfrm>
            <a:custGeom>
              <a:gdLst>
                <a:gd fmla="*/ 26 w 27" name="T0"/>
                <a:gd fmla="*/ 4 h 30" name="T1"/>
                <a:gd fmla="*/ 16 w 27" name="T2"/>
                <a:gd fmla="*/ 5 h 30" name="T3"/>
                <a:gd fmla="*/ 11 w 27" name="T4"/>
                <a:gd fmla="*/ 8 h 30" name="T5"/>
                <a:gd fmla="*/ 14 w 27" name="T6"/>
                <a:gd fmla="*/ 5 h 30" name="T7"/>
                <a:gd fmla="*/ 10 w 27" name="T8"/>
                <a:gd fmla="*/ 8 h 30" name="T9"/>
                <a:gd fmla="*/ 12 w 27" name="T10"/>
                <a:gd fmla="*/ 5 h 30" name="T11"/>
                <a:gd fmla="*/ 9 w 27" name="T12"/>
                <a:gd fmla="*/ 8 h 30" name="T13"/>
                <a:gd fmla="*/ 10 w 27" name="T14"/>
                <a:gd fmla="*/ 5 h 30" name="T15"/>
                <a:gd fmla="*/ 10 w 27" name="T16"/>
                <a:gd fmla="*/ 5 h 30" name="T17"/>
                <a:gd fmla="*/ 9 w 27" name="T18"/>
                <a:gd fmla="*/ 5 h 30" name="T19"/>
                <a:gd fmla="*/ 8 w 27" name="T20"/>
                <a:gd fmla="*/ 7 h 30" name="T21"/>
                <a:gd fmla="*/ 9 w 27" name="T22"/>
                <a:gd fmla="*/ 4 h 30" name="T23"/>
                <a:gd fmla="*/ 8 w 27" name="T24"/>
                <a:gd fmla="*/ 6 h 30" name="T25"/>
                <a:gd fmla="*/ 8 w 27" name="T26"/>
                <a:gd fmla="*/ 6 h 30" name="T27"/>
                <a:gd fmla="*/ 7 w 27" name="T28"/>
                <a:gd fmla="*/ 1 h 30" name="T29"/>
                <a:gd fmla="*/ 7 w 27" name="T30"/>
                <a:gd fmla="*/ 1 h 30" name="T31"/>
                <a:gd fmla="*/ 5 w 27" name="T32"/>
                <a:gd fmla="*/ 1 h 30" name="T33"/>
                <a:gd fmla="*/ 5 w 27" name="T34"/>
                <a:gd fmla="*/ 1 h 30" name="T35"/>
                <a:gd fmla="*/ 3 w 27" name="T36"/>
                <a:gd fmla="*/ 1 h 30" name="T37"/>
                <a:gd fmla="*/ 5 w 27" name="T38"/>
                <a:gd fmla="*/ 2 h 30" name="T39"/>
                <a:gd fmla="*/ 1 w 27" name="T40"/>
                <a:gd fmla="*/ 0 h 30" name="T41"/>
                <a:gd fmla="*/ 0 w 27" name="T42"/>
                <a:gd fmla="*/ 1 h 30" name="T43"/>
                <a:gd fmla="*/ 0 w 27" name="T44"/>
                <a:gd fmla="*/ 1 h 30" name="T45"/>
                <a:gd fmla="*/ 2 w 27" name="T46"/>
                <a:gd fmla="*/ 3 h 30" name="T47"/>
                <a:gd fmla="*/ 1 w 27" name="T48"/>
                <a:gd fmla="*/ 8 h 30" name="T49"/>
                <a:gd fmla="*/ 1 w 27" name="T50"/>
                <a:gd fmla="*/ 12 h 30" name="T51"/>
                <a:gd fmla="*/ 1 w 27" name="T52"/>
                <a:gd fmla="*/ 13 h 30" name="T53"/>
                <a:gd fmla="*/ 1 w 27" name="T54"/>
                <a:gd fmla="*/ 15 h 30" name="T55"/>
                <a:gd fmla="*/ 2 w 27" name="T56"/>
                <a:gd fmla="*/ 9 h 30" name="T57"/>
                <a:gd fmla="*/ 3 w 27" name="T58"/>
                <a:gd fmla="*/ 3 h 30" name="T59"/>
                <a:gd fmla="*/ 3 w 27" name="T60"/>
                <a:gd fmla="*/ 9 h 30" name="T61"/>
                <a:gd fmla="*/ 3 w 27" name="T62"/>
                <a:gd fmla="*/ 15 h 30" name="T63"/>
                <a:gd fmla="*/ 8 w 27" name="T64"/>
                <a:gd fmla="*/ 27 h 30" name="T65"/>
                <a:gd fmla="*/ 10 w 27" name="T66"/>
                <a:gd fmla="*/ 30 h 30" name="T67"/>
                <a:gd fmla="*/ 9 w 27" name="T68"/>
                <a:gd fmla="*/ 18 h 30" name="T69"/>
                <a:gd fmla="*/ 8 w 27" name="T70"/>
                <a:gd fmla="*/ 9 h 30" name="T71"/>
                <a:gd fmla="*/ 12 w 27" name="T72"/>
                <a:gd fmla="*/ 8 h 30" name="T73"/>
                <a:gd fmla="*/ 15 w 27" name="T74"/>
                <a:gd fmla="*/ 8 h 30" name="T75"/>
                <a:gd fmla="*/ 15 w 27" name="T76"/>
                <a:gd fmla="*/ 9 h 30" name="T77"/>
                <a:gd fmla="*/ 18 w 27" name="T78"/>
                <a:gd fmla="*/ 8 h 30" name="T79"/>
                <a:gd fmla="*/ 27 w 27" name="T80"/>
                <a:gd fmla="*/ 7 h 30" name="T81"/>
                <a:gd fmla="*/ 26 w 27" name="T82"/>
                <a:gd fmla="*/ 4 h 30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30" w="27">
                  <a:moveTo>
                    <a:pt x="26" y="4"/>
                  </a:moveTo>
                  <a:cubicBezTo>
                    <a:pt x="25" y="3"/>
                    <a:pt x="16" y="5"/>
                    <a:pt x="16" y="5"/>
                  </a:cubicBezTo>
                  <a:cubicBezTo>
                    <a:pt x="16" y="5"/>
                    <a:pt x="12" y="8"/>
                    <a:pt x="11" y="8"/>
                  </a:cubicBezTo>
                  <a:cubicBezTo>
                    <a:pt x="11" y="8"/>
                    <a:pt x="15" y="6"/>
                    <a:pt x="14" y="5"/>
                  </a:cubicBezTo>
                  <a:cubicBezTo>
                    <a:pt x="13" y="4"/>
                    <a:pt x="10" y="8"/>
                    <a:pt x="10" y="8"/>
                  </a:cubicBezTo>
                  <a:cubicBezTo>
                    <a:pt x="10" y="8"/>
                    <a:pt x="11" y="6"/>
                    <a:pt x="12" y="5"/>
                  </a:cubicBezTo>
                  <a:cubicBezTo>
                    <a:pt x="12" y="5"/>
                    <a:pt x="11" y="4"/>
                    <a:pt x="9" y="8"/>
                  </a:cubicBezTo>
                  <a:cubicBezTo>
                    <a:pt x="9" y="8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0" y="4"/>
                    <a:pt x="9" y="5"/>
                  </a:cubicBezTo>
                  <a:cubicBezTo>
                    <a:pt x="9" y="5"/>
                    <a:pt x="8" y="7"/>
                    <a:pt x="8" y="7"/>
                  </a:cubicBezTo>
                  <a:cubicBezTo>
                    <a:pt x="8" y="7"/>
                    <a:pt x="8" y="5"/>
                    <a:pt x="9" y="4"/>
                  </a:cubicBezTo>
                  <a:cubicBezTo>
                    <a:pt x="9" y="4"/>
                    <a:pt x="8" y="4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3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3" y="1"/>
                    <a:pt x="3" y="1"/>
                  </a:cubicBezTo>
                  <a:cubicBezTo>
                    <a:pt x="4" y="1"/>
                    <a:pt x="4" y="2"/>
                    <a:pt x="5" y="2"/>
                  </a:cubicBezTo>
                  <a:cubicBezTo>
                    <a:pt x="5" y="2"/>
                    <a:pt x="2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1" y="4"/>
                    <a:pt x="1" y="8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15"/>
                    <a:pt x="3" y="15"/>
                  </a:cubicBezTo>
                  <a:cubicBezTo>
                    <a:pt x="4" y="16"/>
                    <a:pt x="7" y="26"/>
                    <a:pt x="8" y="27"/>
                  </a:cubicBezTo>
                  <a:cubicBezTo>
                    <a:pt x="8" y="27"/>
                    <a:pt x="10" y="30"/>
                    <a:pt x="10" y="30"/>
                  </a:cubicBezTo>
                  <a:cubicBezTo>
                    <a:pt x="10" y="30"/>
                    <a:pt x="9" y="19"/>
                    <a:pt x="9" y="18"/>
                  </a:cubicBezTo>
                  <a:cubicBezTo>
                    <a:pt x="9" y="18"/>
                    <a:pt x="8" y="9"/>
                    <a:pt x="8" y="9"/>
                  </a:cubicBezTo>
                  <a:cubicBezTo>
                    <a:pt x="8" y="9"/>
                    <a:pt x="12" y="8"/>
                    <a:pt x="12" y="8"/>
                  </a:cubicBezTo>
                  <a:cubicBezTo>
                    <a:pt x="12" y="8"/>
                    <a:pt x="15" y="8"/>
                    <a:pt x="15" y="8"/>
                  </a:cubicBezTo>
                  <a:cubicBezTo>
                    <a:pt x="15" y="8"/>
                    <a:pt x="14" y="8"/>
                    <a:pt x="15" y="9"/>
                  </a:cubicBezTo>
                  <a:cubicBezTo>
                    <a:pt x="15" y="9"/>
                    <a:pt x="17" y="9"/>
                    <a:pt x="18" y="8"/>
                  </a:cubicBezTo>
                  <a:cubicBezTo>
                    <a:pt x="19" y="8"/>
                    <a:pt x="27" y="7"/>
                    <a:pt x="27" y="7"/>
                  </a:cubicBezTo>
                  <a:cubicBezTo>
                    <a:pt x="27" y="7"/>
                    <a:pt x="27" y="4"/>
                    <a:pt x="26" y="4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278"/>
            <p:cNvSpPr/>
            <p:nvPr/>
          </p:nvSpPr>
          <p:spPr bwMode="auto">
            <a:xfrm>
              <a:off x="10864849" y="8683625"/>
              <a:ext cx="341313" cy="371475"/>
            </a:xfrm>
            <a:custGeom>
              <a:gdLst>
                <a:gd fmla="*/ 4 w 9" name="T0"/>
                <a:gd fmla="*/ 2 h 10" name="T1"/>
                <a:gd fmla="*/ 3 w 9" name="T2"/>
                <a:gd fmla="*/ 4 h 10" name="T3"/>
                <a:gd fmla="*/ 1 w 9" name="T4"/>
                <a:gd fmla="*/ 9 h 10" name="T5"/>
                <a:gd fmla="*/ 4 w 9" name="T6"/>
                <a:gd fmla="*/ 9 h 10" name="T7"/>
                <a:gd fmla="*/ 7 w 9" name="T8"/>
                <a:gd fmla="*/ 6 h 10" name="T9"/>
                <a:gd fmla="*/ 8 w 9" name="T10"/>
                <a:gd fmla="*/ 5 h 10" name="T11"/>
                <a:gd fmla="*/ 8 w 9" name="T12"/>
                <a:gd fmla="*/ 2 h 10" name="T13"/>
                <a:gd fmla="*/ 4 w 9" name="T14"/>
                <a:gd fmla="*/ 2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9">
                  <a:moveTo>
                    <a:pt x="4" y="2"/>
                  </a:moveTo>
                  <a:cubicBezTo>
                    <a:pt x="4" y="2"/>
                    <a:pt x="3" y="4"/>
                    <a:pt x="3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1" y="9"/>
                    <a:pt x="3" y="10"/>
                    <a:pt x="4" y="9"/>
                  </a:cubicBezTo>
                  <a:cubicBezTo>
                    <a:pt x="6" y="8"/>
                    <a:pt x="6" y="6"/>
                    <a:pt x="7" y="6"/>
                  </a:cubicBezTo>
                  <a:cubicBezTo>
                    <a:pt x="7" y="6"/>
                    <a:pt x="8" y="6"/>
                    <a:pt x="8" y="5"/>
                  </a:cubicBezTo>
                  <a:cubicBezTo>
                    <a:pt x="9" y="4"/>
                    <a:pt x="9" y="3"/>
                    <a:pt x="8" y="2"/>
                  </a:cubicBezTo>
                  <a:cubicBezTo>
                    <a:pt x="8" y="0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279"/>
            <p:cNvSpPr/>
            <p:nvPr/>
          </p:nvSpPr>
          <p:spPr bwMode="auto">
            <a:xfrm>
              <a:off x="10752137" y="8683625"/>
              <a:ext cx="227013" cy="296863"/>
            </a:xfrm>
            <a:custGeom>
              <a:gdLst>
                <a:gd fmla="*/ 2 w 6" name="T0"/>
                <a:gd fmla="*/ 1 h 8" name="T1"/>
                <a:gd fmla="*/ 1 w 6" name="T2"/>
                <a:gd fmla="*/ 3 h 8" name="T3"/>
                <a:gd fmla="*/ 1 w 6" name="T4"/>
                <a:gd fmla="*/ 7 h 8" name="T5"/>
                <a:gd fmla="*/ 5 w 6" name="T6"/>
                <a:gd fmla="*/ 7 h 8" name="T7"/>
                <a:gd fmla="*/ 5 w 6" name="T8"/>
                <a:gd fmla="*/ 4 h 8" name="T9"/>
                <a:gd fmla="*/ 5 w 6" name="T10"/>
                <a:gd fmla="*/ 0 h 8" name="T11"/>
                <a:gd fmla="*/ 2 w 6" name="T12"/>
                <a:gd fmla="*/ 1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6">
                  <a:moveTo>
                    <a:pt x="2" y="1"/>
                  </a:move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0" y="7"/>
                    <a:pt x="1" y="7"/>
                  </a:cubicBezTo>
                  <a:cubicBezTo>
                    <a:pt x="1" y="7"/>
                    <a:pt x="4" y="8"/>
                    <a:pt x="5" y="7"/>
                  </a:cubicBezTo>
                  <a:cubicBezTo>
                    <a:pt x="6" y="6"/>
                    <a:pt x="5" y="4"/>
                    <a:pt x="5" y="4"/>
                  </a:cubicBezTo>
                  <a:cubicBezTo>
                    <a:pt x="5" y="4"/>
                    <a:pt x="5" y="1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280"/>
            <p:cNvSpPr/>
            <p:nvPr/>
          </p:nvSpPr>
          <p:spPr bwMode="auto">
            <a:xfrm>
              <a:off x="10525124" y="7461250"/>
              <a:ext cx="454025" cy="1149350"/>
            </a:xfrm>
            <a:custGeom>
              <a:gdLst>
                <a:gd fmla="*/ 8 w 12" name="T0"/>
                <a:gd fmla="*/ 19 h 31" name="T1"/>
                <a:gd fmla="*/ 8 w 12" name="T2"/>
                <a:gd fmla="*/ 14 h 31" name="T3"/>
                <a:gd fmla="*/ 7 w 12" name="T4"/>
                <a:gd fmla="*/ 18 h 31" name="T5"/>
                <a:gd fmla="*/ 7 w 12" name="T6"/>
                <a:gd fmla="*/ 13 h 31" name="T7"/>
                <a:gd fmla="*/ 4 w 12" name="T8"/>
                <a:gd fmla="*/ 8 h 31" name="T9"/>
                <a:gd fmla="*/ 2 w 12" name="T10"/>
                <a:gd fmla="*/ 3 h 31" name="T11"/>
                <a:gd fmla="*/ 2 w 12" name="T12"/>
                <a:gd fmla="*/ 0 h 31" name="T13"/>
                <a:gd fmla="*/ 2 w 12" name="T14"/>
                <a:gd fmla="*/ 1 h 31" name="T15"/>
                <a:gd fmla="*/ 1 w 12" name="T16"/>
                <a:gd fmla="*/ 3 h 31" name="T17"/>
                <a:gd fmla="*/ 1 w 12" name="T18"/>
                <a:gd fmla="*/ 5 h 31" name="T19"/>
                <a:gd fmla="*/ 4 w 12" name="T20"/>
                <a:gd fmla="*/ 15 h 31" name="T21"/>
                <a:gd fmla="*/ 9 w 12" name="T22"/>
                <a:gd fmla="*/ 28 h 31" name="T23"/>
                <a:gd fmla="*/ 11 w 12" name="T24"/>
                <a:gd fmla="*/ 31 h 31" name="T25"/>
                <a:gd fmla="*/ 9 w 12" name="T26"/>
                <a:gd fmla="*/ 27 h 31" name="T27"/>
                <a:gd fmla="*/ 11 w 12" name="T28"/>
                <a:gd fmla="*/ 29 h 31" name="T29"/>
                <a:gd fmla="*/ 10 w 12" name="T30"/>
                <a:gd fmla="*/ 25 h 31" name="T31"/>
                <a:gd fmla="*/ 8 w 12" name="T32"/>
                <a:gd fmla="*/ 19 h 3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1" w="12">
                  <a:moveTo>
                    <a:pt x="8" y="19"/>
                  </a:moveTo>
                  <a:cubicBezTo>
                    <a:pt x="9" y="18"/>
                    <a:pt x="8" y="14"/>
                    <a:pt x="8" y="14"/>
                  </a:cubicBezTo>
                  <a:cubicBezTo>
                    <a:pt x="8" y="14"/>
                    <a:pt x="8" y="18"/>
                    <a:pt x="7" y="18"/>
                  </a:cubicBezTo>
                  <a:cubicBezTo>
                    <a:pt x="6" y="18"/>
                    <a:pt x="7" y="14"/>
                    <a:pt x="7" y="13"/>
                  </a:cubicBezTo>
                  <a:cubicBezTo>
                    <a:pt x="6" y="12"/>
                    <a:pt x="4" y="8"/>
                    <a:pt x="4" y="8"/>
                  </a:cubicBezTo>
                  <a:cubicBezTo>
                    <a:pt x="3" y="7"/>
                    <a:pt x="1" y="4"/>
                    <a:pt x="2" y="3"/>
                  </a:cubicBezTo>
                  <a:cubicBezTo>
                    <a:pt x="2" y="3"/>
                    <a:pt x="2" y="1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4" y="12"/>
                    <a:pt x="4" y="15"/>
                  </a:cubicBezTo>
                  <a:cubicBezTo>
                    <a:pt x="5" y="17"/>
                    <a:pt x="9" y="28"/>
                    <a:pt x="9" y="28"/>
                  </a:cubicBezTo>
                  <a:cubicBezTo>
                    <a:pt x="9" y="30"/>
                    <a:pt x="11" y="31"/>
                    <a:pt x="11" y="31"/>
                  </a:cubicBezTo>
                  <a:cubicBezTo>
                    <a:pt x="10" y="30"/>
                    <a:pt x="9" y="27"/>
                    <a:pt x="9" y="27"/>
                  </a:cubicBezTo>
                  <a:cubicBezTo>
                    <a:pt x="10" y="27"/>
                    <a:pt x="10" y="29"/>
                    <a:pt x="11" y="29"/>
                  </a:cubicBezTo>
                  <a:cubicBezTo>
                    <a:pt x="12" y="28"/>
                    <a:pt x="10" y="26"/>
                    <a:pt x="10" y="25"/>
                  </a:cubicBezTo>
                  <a:cubicBezTo>
                    <a:pt x="10" y="24"/>
                    <a:pt x="8" y="20"/>
                    <a:pt x="8" y="19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281"/>
            <p:cNvSpPr/>
            <p:nvPr/>
          </p:nvSpPr>
          <p:spPr bwMode="auto">
            <a:xfrm>
              <a:off x="10752137" y="6572250"/>
              <a:ext cx="150813" cy="703263"/>
            </a:xfrm>
            <a:custGeom>
              <a:gdLst>
                <a:gd fmla="*/ 0 w 4" name="T0"/>
                <a:gd fmla="*/ 17 h 19" name="T1"/>
                <a:gd fmla="*/ 2 w 4" name="T2"/>
                <a:gd fmla="*/ 19 h 19" name="T3"/>
                <a:gd fmla="*/ 4 w 4" name="T4"/>
                <a:gd fmla="*/ 17 h 19" name="T5"/>
                <a:gd fmla="*/ 3 w 4" name="T6"/>
                <a:gd fmla="*/ 4 h 19" name="T7"/>
                <a:gd fmla="*/ 2 w 4" name="T8"/>
                <a:gd fmla="*/ 2 h 19" name="T9"/>
                <a:gd fmla="*/ 3 w 4" name="T10"/>
                <a:gd fmla="*/ 1 h 19" name="T11"/>
                <a:gd fmla="*/ 2 w 4" name="T12"/>
                <a:gd fmla="*/ 0 h 19" name="T13"/>
                <a:gd fmla="*/ 1 w 4" name="T14"/>
                <a:gd fmla="*/ 2 h 19" name="T15"/>
                <a:gd fmla="*/ 0 w 4" name="T16"/>
                <a:gd fmla="*/ 4 h 19" name="T17"/>
                <a:gd fmla="*/ 0 w 4" name="T18"/>
                <a:gd fmla="*/ 17 h 1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" w="4">
                  <a:moveTo>
                    <a:pt x="0" y="17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4"/>
                    <a:pt x="3" y="4"/>
                  </a:cubicBezTo>
                  <a:cubicBezTo>
                    <a:pt x="3" y="4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282"/>
            <p:cNvSpPr/>
            <p:nvPr/>
          </p:nvSpPr>
          <p:spPr bwMode="auto">
            <a:xfrm>
              <a:off x="12077699" y="6572250"/>
              <a:ext cx="38100" cy="36513"/>
            </a:xfrm>
            <a:custGeom>
              <a:gdLst>
                <a:gd fmla="*/ 0 w 1" name="T0"/>
                <a:gd fmla="*/ 1 h 1" name="T1"/>
                <a:gd fmla="*/ 1 w 1" name="T2"/>
                <a:gd fmla="*/ 0 h 1" name="T3"/>
                <a:gd fmla="*/ 1 w 1" name="T4"/>
                <a:gd fmla="*/ 0 h 1" name="T5"/>
                <a:gd fmla="*/ 0 w 1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283"/>
            <p:cNvSpPr/>
            <p:nvPr/>
          </p:nvSpPr>
          <p:spPr bwMode="auto">
            <a:xfrm>
              <a:off x="12077699" y="6461125"/>
              <a:ext cx="76200" cy="111125"/>
            </a:xfrm>
            <a:custGeom>
              <a:gdLst>
                <a:gd fmla="*/ 0 w 2" name="T0"/>
                <a:gd fmla="*/ 3 h 3" name="T1"/>
                <a:gd fmla="*/ 1 w 2" name="T2"/>
                <a:gd fmla="*/ 2 h 3" name="T3"/>
                <a:gd fmla="*/ 2 w 2" name="T4"/>
                <a:gd fmla="*/ 0 h 3" name="T5"/>
                <a:gd fmla="*/ 0 w 2" name="T6"/>
                <a:gd fmla="*/ 1 h 3" name="T7"/>
                <a:gd fmla="*/ 0 w 2" name="T8"/>
                <a:gd fmla="*/ 3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2">
                  <a:moveTo>
                    <a:pt x="0" y="3"/>
                  </a:move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569066646"/>
      </p:ext>
    </p:extLst>
  </p:cSld>
  <p:clrMapOvr>
    <a:masterClrMapping/>
  </p:clrMapOvr>
  <mc:AlternateContent>
    <mc:Choice Requires="p14">
      <p:transition advClick="0" p14:dur="1400" spd="slow">
        <p14:doors dir="vert"/>
      </p:transition>
    </mc:Choice>
    <mc:Fallback>
      <p:transition advClick="0" spd="slow">
        <p:fade/>
      </p:transition>
    </mc:Fallback>
  </mc:AlternateContent>
  <p:timing/>
  <p:extLst mod="1"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9" name="直接连接符 8"/>
          <p:cNvCxnSpPr>
            <a:stCxn id="5" idx="3"/>
            <a:endCxn id="11" idx="0"/>
          </p:cNvCxnSpPr>
          <p:nvPr/>
        </p:nvCxnSpPr>
        <p:spPr>
          <a:xfrm>
            <a:off x="6035178" y="3154491"/>
            <a:ext cx="17046" cy="1515667"/>
          </a:xfrm>
          <a:prstGeom prst="line">
            <a:avLst/>
          </a:prstGeom>
          <a:ln cap="rnd"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5879837" y="4670158"/>
            <a:ext cx="344774" cy="34477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val="1202698829"/>
              </p:ext>
            </p:extLst>
          </p:nvPr>
        </p:nvGraphicFramePr>
        <p:xfrm>
          <a:off x="4680287" y="4925123"/>
          <a:ext cx="2743874" cy="148336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743874"/>
              </a:tblGrid>
              <a:tr h="1483360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b="0" i="0" kern="1200" lang="en-US" smtClean="0" sz="24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charset="0" panose="020b0702040204020203" pitchFamily="34" typeface="Segoe UI Semibold"/>
                          <a:ea typeface="+mn-ea"/>
                          <a:cs typeface="+mn-cs"/>
                        </a:rPr>
                        <a:t>I aspire to senior management responsibility</a:t>
                      </a:r>
                      <a:endParaRPr altLang="en-US" b="0" lang="zh-CN" sz="2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五边形 4"/>
          <p:cNvSpPr/>
          <p:nvPr/>
        </p:nvSpPr>
        <p:spPr>
          <a:xfrm flipH="1">
            <a:off x="6035178" y="1467981"/>
            <a:ext cx="5228261" cy="3373020"/>
          </a:xfrm>
          <a:prstGeom prst="homePlate">
            <a:avLst>
              <a:gd fmla="val 23480" name="adj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" name="五边形 9"/>
          <p:cNvSpPr/>
          <p:nvPr/>
        </p:nvSpPr>
        <p:spPr>
          <a:xfrm>
            <a:off x="928560" y="1471068"/>
            <a:ext cx="5108117" cy="3373021"/>
          </a:xfrm>
          <a:prstGeom prst="homePlate">
            <a:avLst>
              <a:gd fmla="val 22891" name="adj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2020" y="1475627"/>
            <a:ext cx="4464000" cy="3365374"/>
          </a:xfrm>
          <a:prstGeom prst="rect">
            <a:avLst/>
          </a:prstGeom>
          <a:ln cmpd="thickThin" w="127000">
            <a:solidFill>
              <a:schemeClr val="accent5">
                <a:lumMod val="75000"/>
              </a:schemeClr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58428" y="1464893"/>
            <a:ext cx="4464000" cy="3376108"/>
          </a:xfrm>
          <a:prstGeom prst="rect">
            <a:avLst/>
          </a:prstGeom>
          <a:ln cmpd="thickThin" w="127000">
            <a:solidFill>
              <a:schemeClr val="accent5">
                <a:lumMod val="75000"/>
              </a:schemeClr>
            </a:solidFill>
            <a:prstDash val="solid"/>
          </a:ln>
        </p:spPr>
      </p:pic>
    </p:spTree>
    <p:extLst>
      <p:ext uri="{BB962C8B-B14F-4D97-AF65-F5344CB8AC3E}">
        <p14:creationId val="3954546077"/>
      </p:ext>
    </p:extLst>
  </p:cSld>
  <p:clrMapOvr>
    <a:masterClrMapping/>
  </p:clrMapOvr>
  <mc:AlternateContent>
    <mc:Choice Requires="p15">
      <p:transition advClick="0" p14:dur="2000" spd="slow">
        <p15:prstTrans prst="peelOff"/>
      </p:transition>
    </mc:Choice>
    <mc:Fallback>
      <p:transition advClick="0"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5" name="组合 14"/>
          <p:cNvGrpSpPr/>
          <p:nvPr/>
        </p:nvGrpSpPr>
        <p:grpSpPr>
          <a:xfrm>
            <a:off x="4715584" y="640395"/>
            <a:ext cx="2760832" cy="2296347"/>
            <a:chOff x="4714563" y="677363"/>
            <a:chExt cx="2473233" cy="2057134"/>
          </a:xfrm>
        </p:grpSpPr>
        <p:sp>
          <p:nvSpPr>
            <p:cNvPr id="11" name="等腰三角形 10"/>
            <p:cNvSpPr/>
            <p:nvPr/>
          </p:nvSpPr>
          <p:spPr>
            <a:xfrm rot="13500000">
              <a:off x="5018760" y="1493534"/>
              <a:ext cx="659567" cy="1267961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0" name="等腰三角形 9"/>
            <p:cNvSpPr/>
            <p:nvPr/>
          </p:nvSpPr>
          <p:spPr>
            <a:xfrm rot="8100000">
              <a:off x="6528229" y="1466536"/>
              <a:ext cx="659567" cy="1267961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302294" y="677363"/>
              <a:ext cx="1587411" cy="1587411"/>
              <a:chOff x="5058229" y="1785255"/>
              <a:chExt cx="2075544" cy="2075544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058229" y="1785255"/>
                <a:ext cx="2075544" cy="2075544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5610111" y="2214789"/>
                <a:ext cx="1234868" cy="1216477"/>
                <a:chOff x="5769768" y="2531609"/>
                <a:chExt cx="746125" cy="735013"/>
              </a:xfrm>
            </p:grpSpPr>
            <p:sp>
              <p:nvSpPr>
                <p:cNvPr id="5" name="Freeform 357"/>
                <p:cNvSpPr/>
                <p:nvPr/>
              </p:nvSpPr>
              <p:spPr bwMode="auto">
                <a:xfrm>
                  <a:off x="5769768" y="2531609"/>
                  <a:ext cx="479425" cy="735013"/>
                </a:xfrm>
                <a:custGeom>
                  <a:gdLst>
                    <a:gd fmla="*/ 115 w 128" name="T0"/>
                    <a:gd fmla="*/ 170 h 196" name="T1"/>
                    <a:gd fmla="*/ 106 w 128" name="T2"/>
                    <a:gd fmla="*/ 179 h 196" name="T3"/>
                    <a:gd fmla="*/ 89 w 128" name="T4"/>
                    <a:gd fmla="*/ 163 h 196" name="T5"/>
                    <a:gd fmla="*/ 85 w 128" name="T6"/>
                    <a:gd fmla="*/ 161 h 196" name="T7"/>
                    <a:gd fmla="*/ 80 w 128" name="T8"/>
                    <a:gd fmla="*/ 163 h 196" name="T9"/>
                    <a:gd fmla="*/ 64 w 128" name="T10"/>
                    <a:gd fmla="*/ 179 h 196" name="T11"/>
                    <a:gd fmla="*/ 48 w 128" name="T12"/>
                    <a:gd fmla="*/ 163 h 196" name="T13"/>
                    <a:gd fmla="*/ 38 w 128" name="T14"/>
                    <a:gd fmla="*/ 163 h 196" name="T15"/>
                    <a:gd fmla="*/ 23 w 128" name="T16"/>
                    <a:gd fmla="*/ 179 h 196" name="T17"/>
                    <a:gd fmla="*/ 13 w 128" name="T18"/>
                    <a:gd fmla="*/ 169 h 196" name="T19"/>
                    <a:gd fmla="*/ 13 w 128" name="T20"/>
                    <a:gd fmla="*/ 13 h 196" name="T21"/>
                    <a:gd fmla="*/ 115 w 128" name="T22"/>
                    <a:gd fmla="*/ 13 h 196" name="T23"/>
                    <a:gd fmla="*/ 115 w 128" name="T24"/>
                    <a:gd fmla="*/ 19 h 196" name="T25"/>
                    <a:gd fmla="*/ 128 w 128" name="T26"/>
                    <a:gd fmla="*/ 26 h 196" name="T27"/>
                    <a:gd fmla="*/ 128 w 128" name="T28"/>
                    <a:gd fmla="*/ 6 h 196" name="T29"/>
                    <a:gd fmla="*/ 121 w 128" name="T30"/>
                    <a:gd fmla="*/ 0 h 196" name="T31"/>
                    <a:gd fmla="*/ 6 w 128" name="T32"/>
                    <a:gd fmla="*/ 0 h 196" name="T33"/>
                    <a:gd fmla="*/ 0 w 128" name="T34"/>
                    <a:gd fmla="*/ 6 h 196" name="T35"/>
                    <a:gd fmla="*/ 0 w 128" name="T36"/>
                    <a:gd fmla="*/ 172 h 196" name="T37"/>
                    <a:gd fmla="*/ 2 w 128" name="T38"/>
                    <a:gd fmla="*/ 177 h 196" name="T39"/>
                    <a:gd fmla="*/ 18 w 128" name="T40"/>
                    <a:gd fmla="*/ 193 h 196" name="T41"/>
                    <a:gd fmla="*/ 27 w 128" name="T42"/>
                    <a:gd fmla="*/ 193 h 196" name="T43"/>
                    <a:gd fmla="*/ 43 w 128" name="T44"/>
                    <a:gd fmla="*/ 177 h 196" name="T45"/>
                    <a:gd fmla="*/ 59 w 128" name="T46"/>
                    <a:gd fmla="*/ 193 h 196" name="T47"/>
                    <a:gd fmla="*/ 68 w 128" name="T48"/>
                    <a:gd fmla="*/ 193 h 196" name="T49"/>
                    <a:gd fmla="*/ 85 w 128" name="T50"/>
                    <a:gd fmla="*/ 177 h 196" name="T51"/>
                    <a:gd fmla="*/ 101 w 128" name="T52"/>
                    <a:gd fmla="*/ 193 h 196" name="T53"/>
                    <a:gd fmla="*/ 106 w 128" name="T54"/>
                    <a:gd fmla="*/ 195 h 196" name="T55"/>
                    <a:gd fmla="*/ 110 w 128" name="T56"/>
                    <a:gd fmla="*/ 193 h 196" name="T57"/>
                    <a:gd fmla="*/ 126 w 128" name="T58"/>
                    <a:gd fmla="*/ 178 h 196" name="T59"/>
                    <a:gd fmla="*/ 128 w 128" name="T60"/>
                    <a:gd fmla="*/ 173 h 196" name="T61"/>
                    <a:gd fmla="*/ 128 w 128" name="T62"/>
                    <a:gd fmla="*/ 133 h 196" name="T63"/>
                    <a:gd fmla="*/ 115 w 128" name="T64"/>
                    <a:gd fmla="*/ 140 h 196" name="T65"/>
                    <a:gd fmla="*/ 115 w 128" name="T66"/>
                    <a:gd fmla="*/ 170 h 196" name="T6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b="b" l="0" r="r" t="0"/>
                  <a:pathLst>
                    <a:path h="196" w="128">
                      <a:moveTo>
                        <a:pt x="115" y="170"/>
                      </a:moveTo>
                      <a:cubicBezTo>
                        <a:pt x="106" y="179"/>
                        <a:pt x="106" y="179"/>
                        <a:pt x="106" y="179"/>
                      </a:cubicBezTo>
                      <a:cubicBezTo>
                        <a:pt x="89" y="163"/>
                        <a:pt x="89" y="163"/>
                        <a:pt x="89" y="163"/>
                      </a:cubicBezTo>
                      <a:cubicBezTo>
                        <a:pt x="88" y="162"/>
                        <a:pt x="86" y="161"/>
                        <a:pt x="85" y="161"/>
                      </a:cubicBezTo>
                      <a:cubicBezTo>
                        <a:pt x="83" y="161"/>
                        <a:pt x="81" y="162"/>
                        <a:pt x="80" y="163"/>
                      </a:cubicBezTo>
                      <a:cubicBezTo>
                        <a:pt x="64" y="179"/>
                        <a:pt x="64" y="179"/>
                        <a:pt x="64" y="179"/>
                      </a:cubicBezTo>
                      <a:cubicBezTo>
                        <a:pt x="48" y="163"/>
                        <a:pt x="48" y="163"/>
                        <a:pt x="48" y="163"/>
                      </a:cubicBezTo>
                      <a:cubicBezTo>
                        <a:pt x="45" y="161"/>
                        <a:pt x="41" y="161"/>
                        <a:pt x="38" y="163"/>
                      </a:cubicBezTo>
                      <a:cubicBezTo>
                        <a:pt x="23" y="179"/>
                        <a:pt x="23" y="179"/>
                        <a:pt x="23" y="179"/>
                      </a:cubicBezTo>
                      <a:cubicBezTo>
                        <a:pt x="13" y="169"/>
                        <a:pt x="13" y="169"/>
                        <a:pt x="13" y="169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15" y="13"/>
                        <a:pt x="115" y="13"/>
                        <a:pt x="115" y="13"/>
                      </a:cubicBezTo>
                      <a:cubicBezTo>
                        <a:pt x="115" y="19"/>
                        <a:pt x="115" y="19"/>
                        <a:pt x="115" y="19"/>
                      </a:cubicBezTo>
                      <a:cubicBezTo>
                        <a:pt x="119" y="21"/>
                        <a:pt x="124" y="23"/>
                        <a:pt x="128" y="26"/>
                      </a:cubicBezTo>
                      <a:cubicBezTo>
                        <a:pt x="128" y="6"/>
                        <a:pt x="128" y="6"/>
                        <a:pt x="128" y="6"/>
                      </a:cubicBezTo>
                      <a:cubicBezTo>
                        <a:pt x="128" y="3"/>
                        <a:pt x="125" y="0"/>
                        <a:pt x="121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0" y="174"/>
                        <a:pt x="1" y="175"/>
                        <a:pt x="2" y="177"/>
                      </a:cubicBezTo>
                      <a:cubicBezTo>
                        <a:pt x="18" y="193"/>
                        <a:pt x="18" y="193"/>
                        <a:pt x="18" y="193"/>
                      </a:cubicBezTo>
                      <a:cubicBezTo>
                        <a:pt x="21" y="195"/>
                        <a:pt x="25" y="195"/>
                        <a:pt x="27" y="193"/>
                      </a:cubicBezTo>
                      <a:cubicBezTo>
                        <a:pt x="43" y="177"/>
                        <a:pt x="43" y="177"/>
                        <a:pt x="43" y="177"/>
                      </a:cubicBezTo>
                      <a:cubicBezTo>
                        <a:pt x="59" y="193"/>
                        <a:pt x="59" y="193"/>
                        <a:pt x="59" y="193"/>
                      </a:cubicBezTo>
                      <a:cubicBezTo>
                        <a:pt x="62" y="196"/>
                        <a:pt x="66" y="196"/>
                        <a:pt x="68" y="193"/>
                      </a:cubicBezTo>
                      <a:cubicBezTo>
                        <a:pt x="85" y="177"/>
                        <a:pt x="85" y="177"/>
                        <a:pt x="85" y="177"/>
                      </a:cubicBezTo>
                      <a:cubicBezTo>
                        <a:pt x="101" y="193"/>
                        <a:pt x="101" y="193"/>
                        <a:pt x="101" y="193"/>
                      </a:cubicBezTo>
                      <a:cubicBezTo>
                        <a:pt x="102" y="194"/>
                        <a:pt x="104" y="195"/>
                        <a:pt x="106" y="195"/>
                      </a:cubicBezTo>
                      <a:cubicBezTo>
                        <a:pt x="107" y="195"/>
                        <a:pt x="109" y="194"/>
                        <a:pt x="110" y="193"/>
                      </a:cubicBezTo>
                      <a:cubicBezTo>
                        <a:pt x="126" y="178"/>
                        <a:pt x="126" y="178"/>
                        <a:pt x="126" y="178"/>
                      </a:cubicBezTo>
                      <a:cubicBezTo>
                        <a:pt x="127" y="177"/>
                        <a:pt x="128" y="175"/>
                        <a:pt x="128" y="173"/>
                      </a:cubicBezTo>
                      <a:cubicBezTo>
                        <a:pt x="128" y="133"/>
                        <a:pt x="128" y="133"/>
                        <a:pt x="128" y="133"/>
                      </a:cubicBezTo>
                      <a:cubicBezTo>
                        <a:pt x="124" y="136"/>
                        <a:pt x="119" y="138"/>
                        <a:pt x="115" y="140"/>
                      </a:cubicBezTo>
                      <a:lnTo>
                        <a:pt x="115" y="17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6" name="Freeform 358"/>
                <p:cNvSpPr>
                  <a:spLocks noEditPoints="1"/>
                </p:cNvSpPr>
                <p:nvPr/>
              </p:nvSpPr>
              <p:spPr bwMode="auto">
                <a:xfrm>
                  <a:off x="5874543" y="2630034"/>
                  <a:ext cx="442913" cy="401638"/>
                </a:xfrm>
                <a:custGeom>
                  <a:gdLst>
                    <a:gd fmla="*/ 118 w 118" name="T0"/>
                    <a:gd fmla="*/ 54 h 107" name="T1"/>
                    <a:gd fmla="*/ 100 w 118" name="T2"/>
                    <a:gd fmla="*/ 13 h 107" name="T3"/>
                    <a:gd fmla="*/ 87 w 118" name="T4"/>
                    <a:gd fmla="*/ 5 h 107" name="T5"/>
                    <a:gd fmla="*/ 65 w 118" name="T6"/>
                    <a:gd fmla="*/ 0 h 107" name="T7"/>
                    <a:gd fmla="*/ 30 w 118" name="T8"/>
                    <a:gd fmla="*/ 14 h 107" name="T9"/>
                    <a:gd fmla="*/ 15 w 118" name="T10"/>
                    <a:gd fmla="*/ 14 h 107" name="T11"/>
                    <a:gd fmla="*/ 3 w 118" name="T12"/>
                    <a:gd fmla="*/ 14 h 107" name="T13"/>
                    <a:gd fmla="*/ 0 w 118" name="T14"/>
                    <a:gd fmla="*/ 16 h 107" name="T15"/>
                    <a:gd fmla="*/ 3 w 118" name="T16"/>
                    <a:gd fmla="*/ 19 h 107" name="T17"/>
                    <a:gd fmla="*/ 11 w 118" name="T18"/>
                    <a:gd fmla="*/ 19 h 107" name="T19"/>
                    <a:gd fmla="*/ 25 w 118" name="T20"/>
                    <a:gd fmla="*/ 19 h 107" name="T21"/>
                    <a:gd fmla="*/ 14 w 118" name="T22"/>
                    <a:gd fmla="*/ 39 h 107" name="T23"/>
                    <a:gd fmla="*/ 3 w 118" name="T24"/>
                    <a:gd fmla="*/ 39 h 107" name="T25"/>
                    <a:gd fmla="*/ 3 w 118" name="T26"/>
                    <a:gd fmla="*/ 39 h 107" name="T27"/>
                    <a:gd fmla="*/ 0 w 118" name="T28"/>
                    <a:gd fmla="*/ 42 h 107" name="T29"/>
                    <a:gd fmla="*/ 2 w 118" name="T30"/>
                    <a:gd fmla="*/ 44 h 107" name="T31"/>
                    <a:gd fmla="*/ 3 w 118" name="T32"/>
                    <a:gd fmla="*/ 45 h 107" name="T33"/>
                    <a:gd fmla="*/ 13 w 118" name="T34"/>
                    <a:gd fmla="*/ 45 h 107" name="T35"/>
                    <a:gd fmla="*/ 12 w 118" name="T36"/>
                    <a:gd fmla="*/ 54 h 107" name="T37"/>
                    <a:gd fmla="*/ 13 w 118" name="T38"/>
                    <a:gd fmla="*/ 65 h 107" name="T39"/>
                    <a:gd fmla="*/ 3 w 118" name="T40"/>
                    <a:gd fmla="*/ 65 h 107" name="T41"/>
                    <a:gd fmla="*/ 2 w 118" name="T42"/>
                    <a:gd fmla="*/ 65 h 107" name="T43"/>
                    <a:gd fmla="*/ 0 w 118" name="T44"/>
                    <a:gd fmla="*/ 68 h 107" name="T45"/>
                    <a:gd fmla="*/ 3 w 118" name="T46"/>
                    <a:gd fmla="*/ 71 h 107" name="T47"/>
                    <a:gd fmla="*/ 3 w 118" name="T48"/>
                    <a:gd fmla="*/ 71 h 107" name="T49"/>
                    <a:gd fmla="*/ 14 w 118" name="T50"/>
                    <a:gd fmla="*/ 71 h 107" name="T51"/>
                    <a:gd fmla="*/ 27 w 118" name="T52"/>
                    <a:gd fmla="*/ 91 h 107" name="T53"/>
                    <a:gd fmla="*/ 14 w 118" name="T54"/>
                    <a:gd fmla="*/ 91 h 107" name="T55"/>
                    <a:gd fmla="*/ 3 w 118" name="T56"/>
                    <a:gd fmla="*/ 91 h 107" name="T57"/>
                    <a:gd fmla="*/ 0 w 118" name="T58"/>
                    <a:gd fmla="*/ 94 h 107" name="T59"/>
                    <a:gd fmla="*/ 3 w 118" name="T60"/>
                    <a:gd fmla="*/ 97 h 107" name="T61"/>
                    <a:gd fmla="*/ 18 w 118" name="T62"/>
                    <a:gd fmla="*/ 97 h 107" name="T63"/>
                    <a:gd fmla="*/ 34 w 118" name="T64"/>
                    <a:gd fmla="*/ 97 h 107" name="T65"/>
                    <a:gd fmla="*/ 65 w 118" name="T66"/>
                    <a:gd fmla="*/ 107 h 107" name="T67"/>
                    <a:gd fmla="*/ 87 w 118" name="T68"/>
                    <a:gd fmla="*/ 102 h 107" name="T69"/>
                    <a:gd fmla="*/ 100 w 118" name="T70"/>
                    <a:gd fmla="*/ 94 h 107" name="T71"/>
                    <a:gd fmla="*/ 118 w 118" name="T72"/>
                    <a:gd fmla="*/ 54 h 107" name="T73"/>
                    <a:gd fmla="*/ 87 w 118" name="T74"/>
                    <a:gd fmla="*/ 88 h 107" name="T75"/>
                    <a:gd fmla="*/ 65 w 118" name="T76"/>
                    <a:gd fmla="*/ 95 h 107" name="T77"/>
                    <a:gd fmla="*/ 32 w 118" name="T78"/>
                    <a:gd fmla="*/ 77 h 107" name="T79"/>
                    <a:gd fmla="*/ 71 w 118" name="T80"/>
                    <a:gd fmla="*/ 77 h 107" name="T81"/>
                    <a:gd fmla="*/ 78 w 118" name="T82"/>
                    <a:gd fmla="*/ 71 h 107" name="T83"/>
                    <a:gd fmla="*/ 71 w 118" name="T84"/>
                    <a:gd fmla="*/ 64 h 107" name="T85"/>
                    <a:gd fmla="*/ 26 w 118" name="T86"/>
                    <a:gd fmla="*/ 64 h 107" name="T87"/>
                    <a:gd fmla="*/ 26 w 118" name="T88"/>
                    <a:gd fmla="*/ 64 h 107" name="T89"/>
                    <a:gd fmla="*/ 24 w 118" name="T90"/>
                    <a:gd fmla="*/ 54 h 107" name="T91"/>
                    <a:gd fmla="*/ 26 w 118" name="T92"/>
                    <a:gd fmla="*/ 43 h 107" name="T93"/>
                    <a:gd fmla="*/ 26 w 118" name="T94"/>
                    <a:gd fmla="*/ 43 h 107" name="T95"/>
                    <a:gd fmla="*/ 71 w 118" name="T96"/>
                    <a:gd fmla="*/ 43 h 107" name="T97"/>
                    <a:gd fmla="*/ 78 w 118" name="T98"/>
                    <a:gd fmla="*/ 36 h 107" name="T99"/>
                    <a:gd fmla="*/ 71 w 118" name="T100"/>
                    <a:gd fmla="*/ 30 h 107" name="T101"/>
                    <a:gd fmla="*/ 32 w 118" name="T102"/>
                    <a:gd fmla="*/ 30 h 107" name="T103"/>
                    <a:gd fmla="*/ 65 w 118" name="T104"/>
                    <a:gd fmla="*/ 13 h 107" name="T105"/>
                    <a:gd fmla="*/ 87 w 118" name="T106"/>
                    <a:gd fmla="*/ 19 h 107" name="T107"/>
                    <a:gd fmla="*/ 100 w 118" name="T108"/>
                    <a:gd fmla="*/ 32 h 107" name="T109"/>
                    <a:gd fmla="*/ 106 w 118" name="T110"/>
                    <a:gd fmla="*/ 54 h 107" name="T111"/>
                    <a:gd fmla="*/ 100 w 118" name="T112"/>
                    <a:gd fmla="*/ 75 h 107" name="T113"/>
                    <a:gd fmla="*/ 87 w 118" name="T114"/>
                    <a:gd fmla="*/ 88 h 107" name="T1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b="b" l="0" r="r" t="0"/>
                  <a:pathLst>
                    <a:path h="107" w="118">
                      <a:moveTo>
                        <a:pt x="118" y="54"/>
                      </a:moveTo>
                      <a:cubicBezTo>
                        <a:pt x="118" y="37"/>
                        <a:pt x="111" y="23"/>
                        <a:pt x="100" y="13"/>
                      </a:cubicBezTo>
                      <a:cubicBezTo>
                        <a:pt x="96" y="10"/>
                        <a:pt x="91" y="7"/>
                        <a:pt x="87" y="5"/>
                      </a:cubicBezTo>
                      <a:cubicBezTo>
                        <a:pt x="80" y="2"/>
                        <a:pt x="73" y="0"/>
                        <a:pt x="65" y="0"/>
                      </a:cubicBezTo>
                      <a:cubicBezTo>
                        <a:pt x="52" y="0"/>
                        <a:pt x="39" y="5"/>
                        <a:pt x="30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4"/>
                        <a:pt x="0" y="15"/>
                        <a:pt x="0" y="16"/>
                      </a:cubicBezTo>
                      <a:cubicBezTo>
                        <a:pt x="0" y="18"/>
                        <a:pt x="1" y="19"/>
                        <a:pt x="3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0" y="25"/>
                        <a:pt x="16" y="32"/>
                        <a:pt x="14" y="39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1" y="39"/>
                        <a:pt x="0" y="40"/>
                        <a:pt x="0" y="42"/>
                      </a:cubicBezTo>
                      <a:cubicBezTo>
                        <a:pt x="0" y="43"/>
                        <a:pt x="1" y="44"/>
                        <a:pt x="2" y="44"/>
                      </a:cubicBezTo>
                      <a:cubicBezTo>
                        <a:pt x="2" y="44"/>
                        <a:pt x="2" y="45"/>
                        <a:pt x="3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2" y="47"/>
                        <a:pt x="12" y="50"/>
                        <a:pt x="12" y="54"/>
                      </a:cubicBezTo>
                      <a:cubicBezTo>
                        <a:pt x="12" y="58"/>
                        <a:pt x="12" y="62"/>
                        <a:pt x="13" y="65"/>
                      </a:cubicBezTo>
                      <a:cubicBezTo>
                        <a:pt x="3" y="65"/>
                        <a:pt x="3" y="65"/>
                        <a:pt x="3" y="65"/>
                      </a:cubicBezTo>
                      <a:cubicBezTo>
                        <a:pt x="2" y="65"/>
                        <a:pt x="2" y="65"/>
                        <a:pt x="2" y="65"/>
                      </a:cubicBezTo>
                      <a:cubicBezTo>
                        <a:pt x="1" y="66"/>
                        <a:pt x="0" y="67"/>
                        <a:pt x="0" y="68"/>
                      </a:cubicBezTo>
                      <a:cubicBezTo>
                        <a:pt x="0" y="69"/>
                        <a:pt x="1" y="71"/>
                        <a:pt x="3" y="71"/>
                      </a:cubicBezTo>
                      <a:cubicBezTo>
                        <a:pt x="3" y="71"/>
                        <a:pt x="3" y="71"/>
                        <a:pt x="3" y="71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7" y="79"/>
                        <a:pt x="22" y="86"/>
                        <a:pt x="27" y="91"/>
                      </a:cubicBezTo>
                      <a:cubicBezTo>
                        <a:pt x="14" y="91"/>
                        <a:pt x="14" y="91"/>
                        <a:pt x="14" y="91"/>
                      </a:cubicBezTo>
                      <a:cubicBezTo>
                        <a:pt x="3" y="91"/>
                        <a:pt x="3" y="91"/>
                        <a:pt x="3" y="91"/>
                      </a:cubicBezTo>
                      <a:cubicBezTo>
                        <a:pt x="1" y="91"/>
                        <a:pt x="0" y="93"/>
                        <a:pt x="0" y="94"/>
                      </a:cubicBezTo>
                      <a:cubicBezTo>
                        <a:pt x="0" y="96"/>
                        <a:pt x="1" y="97"/>
                        <a:pt x="3" y="97"/>
                      </a:cubicBezTo>
                      <a:cubicBezTo>
                        <a:pt x="18" y="97"/>
                        <a:pt x="18" y="97"/>
                        <a:pt x="18" y="97"/>
                      </a:cubicBezTo>
                      <a:cubicBezTo>
                        <a:pt x="34" y="97"/>
                        <a:pt x="34" y="97"/>
                        <a:pt x="34" y="97"/>
                      </a:cubicBezTo>
                      <a:cubicBezTo>
                        <a:pt x="42" y="103"/>
                        <a:pt x="53" y="107"/>
                        <a:pt x="65" y="107"/>
                      </a:cubicBezTo>
                      <a:cubicBezTo>
                        <a:pt x="73" y="107"/>
                        <a:pt x="80" y="105"/>
                        <a:pt x="87" y="102"/>
                      </a:cubicBezTo>
                      <a:cubicBezTo>
                        <a:pt x="91" y="100"/>
                        <a:pt x="96" y="98"/>
                        <a:pt x="100" y="94"/>
                      </a:cubicBezTo>
                      <a:cubicBezTo>
                        <a:pt x="111" y="84"/>
                        <a:pt x="118" y="70"/>
                        <a:pt x="118" y="54"/>
                      </a:cubicBezTo>
                      <a:close/>
                      <a:moveTo>
                        <a:pt x="87" y="88"/>
                      </a:moveTo>
                      <a:cubicBezTo>
                        <a:pt x="80" y="92"/>
                        <a:pt x="73" y="94"/>
                        <a:pt x="65" y="95"/>
                      </a:cubicBezTo>
                      <a:cubicBezTo>
                        <a:pt x="51" y="94"/>
                        <a:pt x="39" y="88"/>
                        <a:pt x="32" y="77"/>
                      </a:cubicBezTo>
                      <a:cubicBezTo>
                        <a:pt x="71" y="77"/>
                        <a:pt x="71" y="77"/>
                        <a:pt x="71" y="77"/>
                      </a:cubicBezTo>
                      <a:cubicBezTo>
                        <a:pt x="75" y="77"/>
                        <a:pt x="78" y="74"/>
                        <a:pt x="78" y="71"/>
                      </a:cubicBezTo>
                      <a:cubicBezTo>
                        <a:pt x="78" y="67"/>
                        <a:pt x="75" y="64"/>
                        <a:pt x="71" y="64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25" y="61"/>
                        <a:pt x="24" y="57"/>
                        <a:pt x="24" y="54"/>
                      </a:cubicBezTo>
                      <a:cubicBezTo>
                        <a:pt x="24" y="50"/>
                        <a:pt x="25" y="46"/>
                        <a:pt x="26" y="43"/>
                      </a:cubicBezTo>
                      <a:cubicBezTo>
                        <a:pt x="26" y="43"/>
                        <a:pt x="26" y="43"/>
                        <a:pt x="26" y="43"/>
                      </a:cubicBezTo>
                      <a:cubicBezTo>
                        <a:pt x="71" y="43"/>
                        <a:pt x="71" y="43"/>
                        <a:pt x="71" y="43"/>
                      </a:cubicBezTo>
                      <a:cubicBezTo>
                        <a:pt x="75" y="43"/>
                        <a:pt x="78" y="40"/>
                        <a:pt x="78" y="36"/>
                      </a:cubicBezTo>
                      <a:cubicBezTo>
                        <a:pt x="78" y="33"/>
                        <a:pt x="75" y="30"/>
                        <a:pt x="71" y="30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cubicBezTo>
                        <a:pt x="39" y="19"/>
                        <a:pt x="51" y="13"/>
                        <a:pt x="65" y="13"/>
                      </a:cubicBezTo>
                      <a:cubicBezTo>
                        <a:pt x="73" y="13"/>
                        <a:pt x="80" y="15"/>
                        <a:pt x="87" y="19"/>
                      </a:cubicBezTo>
                      <a:cubicBezTo>
                        <a:pt x="92" y="22"/>
                        <a:pt x="96" y="27"/>
                        <a:pt x="100" y="32"/>
                      </a:cubicBezTo>
                      <a:cubicBezTo>
                        <a:pt x="104" y="38"/>
                        <a:pt x="106" y="46"/>
                        <a:pt x="106" y="54"/>
                      </a:cubicBezTo>
                      <a:cubicBezTo>
                        <a:pt x="106" y="62"/>
                        <a:pt x="104" y="69"/>
                        <a:pt x="100" y="75"/>
                      </a:cubicBezTo>
                      <a:cubicBezTo>
                        <a:pt x="96" y="81"/>
                        <a:pt x="92" y="85"/>
                        <a:pt x="87" y="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7" name="Freeform 359"/>
                <p:cNvSpPr/>
                <p:nvPr/>
              </p:nvSpPr>
              <p:spPr bwMode="auto">
                <a:xfrm>
                  <a:off x="6249193" y="2952296"/>
                  <a:ext cx="266700" cy="269875"/>
                </a:xfrm>
                <a:custGeom>
                  <a:gdLst>
                    <a:gd fmla="*/ 67 w 71" name="T0"/>
                    <a:gd fmla="*/ 47 h 72" name="T1"/>
                    <a:gd fmla="*/ 20 w 71" name="T2"/>
                    <a:gd fmla="*/ 1 h 72" name="T3"/>
                    <a:gd fmla="*/ 20 w 71" name="T4"/>
                    <a:gd fmla="*/ 0 h 72" name="T5"/>
                    <a:gd fmla="*/ 0 w 71" name="T6"/>
                    <a:gd fmla="*/ 21 h 72" name="T7"/>
                    <a:gd fmla="*/ 0 w 71" name="T8"/>
                    <a:gd fmla="*/ 21 h 72" name="T9"/>
                    <a:gd fmla="*/ 47 w 71" name="T10"/>
                    <a:gd fmla="*/ 67 h 72" name="T11"/>
                    <a:gd fmla="*/ 63 w 71" name="T12"/>
                    <a:gd fmla="*/ 67 h 72" name="T13"/>
                    <a:gd fmla="*/ 67 w 71" name="T14"/>
                    <a:gd fmla="*/ 64 h 72" name="T15"/>
                    <a:gd fmla="*/ 67 w 71" name="T16"/>
                    <a:gd fmla="*/ 47 h 7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72" w="71">
                      <a:moveTo>
                        <a:pt x="67" y="47"/>
                      </a:move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5" y="9"/>
                        <a:pt x="8" y="16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7" y="67"/>
                        <a:pt x="47" y="67"/>
                        <a:pt x="47" y="67"/>
                      </a:cubicBezTo>
                      <a:cubicBezTo>
                        <a:pt x="51" y="72"/>
                        <a:pt x="59" y="72"/>
                        <a:pt x="63" y="67"/>
                      </a:cubicBezTo>
                      <a:cubicBezTo>
                        <a:pt x="67" y="64"/>
                        <a:pt x="67" y="64"/>
                        <a:pt x="67" y="64"/>
                      </a:cubicBezTo>
                      <a:cubicBezTo>
                        <a:pt x="71" y="59"/>
                        <a:pt x="71" y="52"/>
                        <a:pt x="67" y="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/>
                </a:p>
              </p:txBody>
            </p:sp>
          </p:grpSp>
        </p:grpSp>
        <p:sp>
          <p:nvSpPr>
            <p:cNvPr id="12" name="等腰三角形 11"/>
            <p:cNvSpPr/>
            <p:nvPr/>
          </p:nvSpPr>
          <p:spPr>
            <a:xfrm rot="13500000">
              <a:off x="5114125" y="1879061"/>
              <a:ext cx="323061" cy="621058"/>
            </a:xfrm>
            <a:prstGeom prst="triangl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3" name="等腰三角形 12"/>
            <p:cNvSpPr/>
            <p:nvPr/>
          </p:nvSpPr>
          <p:spPr>
            <a:xfrm rot="8100000">
              <a:off x="6771379" y="1858031"/>
              <a:ext cx="323061" cy="621058"/>
            </a:xfrm>
            <a:prstGeom prst="triangl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val="3860574560"/>
              </p:ext>
            </p:extLst>
          </p:nvPr>
        </p:nvGraphicFramePr>
        <p:xfrm>
          <a:off x="1603499" y="2725267"/>
          <a:ext cx="3940540" cy="2890265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3940540"/>
              </a:tblGrid>
              <a:tr h="617881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32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r>
                        <a:rPr altLang="zh-CN" baseline="0" lang="en-US" smtClean="0" sz="32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HERE</a:t>
                      </a:r>
                      <a:endParaRPr altLang="en-US" lang="zh-CN" sz="32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cmpd="sng" w="3810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72384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b="0" i="0" kern="1200" lang="en-US" smtClean="0" sz="2400">
                          <a:solidFill>
                            <a:schemeClr val="bg1"/>
                          </a:solidFill>
                          <a:effectLst/>
                          <a:latin charset="0" panose="020b0702040204020203" pitchFamily="34" typeface="Segoe UI Semibold"/>
                          <a:ea typeface="+mn-ea"/>
                          <a:cs typeface="+mn-cs"/>
                        </a:rPr>
                        <a:t>I aspire to senior management responsibility and seek a company that embraces growth and change</a:t>
                      </a:r>
                      <a:endParaRPr altLang="en-US" lang="zh-CN" sz="2400"/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val="700067786"/>
              </p:ext>
            </p:extLst>
          </p:nvPr>
        </p:nvGraphicFramePr>
        <p:xfrm>
          <a:off x="6616711" y="2725267"/>
          <a:ext cx="3940540" cy="2890265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3940540"/>
              </a:tblGrid>
              <a:tr h="617881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32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r>
                        <a:rPr altLang="zh-CN" baseline="0" lang="en-US" smtClean="0" sz="32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HERE</a:t>
                      </a:r>
                      <a:endParaRPr altLang="en-US" lang="zh-CN" sz="32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cmpd="sng" w="3810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72384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b="0" i="0" kern="1200" lang="en-US" smtClean="0" sz="2400">
                          <a:solidFill>
                            <a:schemeClr val="bg1"/>
                          </a:solidFill>
                          <a:effectLst/>
                          <a:latin charset="0" panose="020b0702040204020203" pitchFamily="34" typeface="Segoe UI Semibold"/>
                          <a:ea typeface="+mn-ea"/>
                          <a:cs typeface="+mn-cs"/>
                        </a:rPr>
                        <a:t>I aspire to senior management responsibility and seek a company that embraces growth and change</a:t>
                      </a:r>
                      <a:endParaRPr altLang="en-US" lang="zh-CN" sz="2400"/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val="1751426959"/>
      </p:ext>
    </p:extLst>
  </p:cSld>
  <p:clrMapOvr>
    <a:masterClrMapping/>
  </p:clrMapOvr>
  <mc:AlternateContent>
    <mc:Choice Requires="p15">
      <p:transition advClick="0" p14:dur="2000" spd="slow">
        <p15:prstTrans prst="peelOff"/>
      </p:transition>
    </mc:Choice>
    <mc:Fallback>
      <p:transition advClick="0" spd="slow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圆角矩形 18"/>
          <p:cNvSpPr/>
          <p:nvPr/>
        </p:nvSpPr>
        <p:spPr>
          <a:xfrm>
            <a:off x="2029682" y="2238719"/>
            <a:ext cx="2124000" cy="864000"/>
          </a:xfrm>
          <a:prstGeom prst="roundRect">
            <a:avLst>
              <a:gd fmla="val 11111" name="adj"/>
            </a:avLst>
          </a:prstGeom>
          <a:solidFill>
            <a:schemeClr val="accent5">
              <a:lumMod val="75000"/>
            </a:schemeClr>
          </a:solidFill>
          <a:ln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mtClean="0" sz="2800"/>
              <a:t>TEXT HERE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5256629" y="2238719"/>
            <a:ext cx="2124000" cy="864000"/>
          </a:xfrm>
          <a:prstGeom prst="roundRect">
            <a:avLst>
              <a:gd fmla="val 11111" name="adj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mtClean="0" sz="2800"/>
              <a:t>TEXT HERE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8425864" y="2238719"/>
            <a:ext cx="2124000" cy="864000"/>
          </a:xfrm>
          <a:prstGeom prst="roundRect">
            <a:avLst>
              <a:gd fmla="val 11111" name="adj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mtClean="0" sz="2800"/>
              <a:t>TEXT HERE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5256629" y="3871218"/>
            <a:ext cx="2124000" cy="864000"/>
          </a:xfrm>
          <a:prstGeom prst="roundRect">
            <a:avLst>
              <a:gd fmla="val 11111" name="adj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mtClean="0" sz="2800"/>
              <a:t>TEXT HERE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8425864" y="3871218"/>
            <a:ext cx="2124000" cy="864000"/>
          </a:xfrm>
          <a:prstGeom prst="roundRect">
            <a:avLst>
              <a:gd fmla="val 11111" name="adj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mtClean="0" sz="2800"/>
              <a:t>TEXT HERE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8425864" y="5471534"/>
            <a:ext cx="2124000" cy="864000"/>
          </a:xfrm>
          <a:prstGeom prst="roundRect">
            <a:avLst>
              <a:gd fmla="val 11111" name="adj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mtClean="0" sz="2800"/>
              <a:t>TEXT HERE</a:t>
            </a:r>
          </a:p>
        </p:txBody>
      </p:sp>
      <p:cxnSp>
        <p:nvCxnSpPr>
          <p:cNvPr id="26" name="直接连接符 25"/>
          <p:cNvCxnSpPr>
            <a:stCxn id="44" idx="3"/>
            <a:endCxn id="49" idx="1"/>
          </p:cNvCxnSpPr>
          <p:nvPr/>
        </p:nvCxnSpPr>
        <p:spPr>
          <a:xfrm>
            <a:off x="4225682" y="2670718"/>
            <a:ext cx="958947" cy="0"/>
          </a:xfrm>
          <a:prstGeom prst="line">
            <a:avLst/>
          </a:prstGeom>
          <a:ln cap="rnd"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49" idx="3"/>
            <a:endCxn id="50" idx="1"/>
          </p:cNvCxnSpPr>
          <p:nvPr/>
        </p:nvCxnSpPr>
        <p:spPr>
          <a:xfrm>
            <a:off x="7452629" y="2670718"/>
            <a:ext cx="901235" cy="0"/>
          </a:xfrm>
          <a:prstGeom prst="line">
            <a:avLst/>
          </a:prstGeom>
          <a:ln cap="rnd"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44" idx="3"/>
            <a:endCxn id="60" idx="1"/>
          </p:cNvCxnSpPr>
          <p:nvPr/>
        </p:nvCxnSpPr>
        <p:spPr>
          <a:xfrm>
            <a:off x="4225682" y="2670718"/>
            <a:ext cx="958947" cy="1631650"/>
          </a:xfrm>
          <a:prstGeom prst="line">
            <a:avLst/>
          </a:prstGeom>
          <a:ln cap="rnd"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49" idx="3"/>
            <a:endCxn id="61" idx="1"/>
          </p:cNvCxnSpPr>
          <p:nvPr/>
        </p:nvCxnSpPr>
        <p:spPr>
          <a:xfrm>
            <a:off x="7452629" y="2670718"/>
            <a:ext cx="898500" cy="1631650"/>
          </a:xfrm>
          <a:prstGeom prst="line">
            <a:avLst/>
          </a:prstGeom>
          <a:ln cap="rnd"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stCxn id="60" idx="3"/>
            <a:endCxn id="62" idx="1"/>
          </p:cNvCxnSpPr>
          <p:nvPr/>
        </p:nvCxnSpPr>
        <p:spPr>
          <a:xfrm>
            <a:off x="7452629" y="4302368"/>
            <a:ext cx="898500" cy="1601166"/>
          </a:xfrm>
          <a:prstGeom prst="line">
            <a:avLst/>
          </a:prstGeom>
          <a:ln cap="rnd"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947738" y="907918"/>
            <a:ext cx="756383" cy="856472"/>
            <a:chOff x="1379538" y="735534"/>
            <a:chExt cx="756383" cy="856472"/>
          </a:xfrm>
        </p:grpSpPr>
        <p:sp>
          <p:nvSpPr>
            <p:cNvPr id="54" name="矩形 53"/>
            <p:cNvSpPr/>
            <p:nvPr/>
          </p:nvSpPr>
          <p:spPr>
            <a:xfrm>
              <a:off x="1379538" y="735534"/>
              <a:ext cx="119478" cy="8564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55" name="矩形 54"/>
            <p:cNvSpPr/>
            <p:nvPr/>
          </p:nvSpPr>
          <p:spPr>
            <a:xfrm>
              <a:off x="1574373" y="735534"/>
              <a:ext cx="36000" cy="8564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56" name="矩形 55"/>
            <p:cNvSpPr/>
            <p:nvPr/>
          </p:nvSpPr>
          <p:spPr>
            <a:xfrm>
              <a:off x="1685730" y="735534"/>
              <a:ext cx="108000" cy="8564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57" name="矩形 56"/>
            <p:cNvSpPr/>
            <p:nvPr/>
          </p:nvSpPr>
          <p:spPr>
            <a:xfrm>
              <a:off x="1869087" y="735534"/>
              <a:ext cx="119478" cy="8564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58" name="矩形 57"/>
            <p:cNvSpPr/>
            <p:nvPr/>
          </p:nvSpPr>
          <p:spPr>
            <a:xfrm>
              <a:off x="2063921" y="735534"/>
              <a:ext cx="72000" cy="8564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1810459" y="956386"/>
            <a:ext cx="337417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400">
                <a:solidFill>
                  <a:schemeClr val="accent5">
                    <a:lumMod val="75000"/>
                  </a:schemeClr>
                </a:solidFill>
              </a:rPr>
              <a:t>TEXT HERE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1957682" y="2166718"/>
            <a:ext cx="2268000" cy="1008000"/>
          </a:xfrm>
          <a:prstGeom prst="roundRect">
            <a:avLst>
              <a:gd fmla="val 11111" name="adj"/>
            </a:avLst>
          </a:prstGeom>
          <a:noFill/>
          <a:ln cmpd="thickThin"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2800"/>
          </a:p>
        </p:txBody>
      </p:sp>
      <p:sp>
        <p:nvSpPr>
          <p:cNvPr id="49" name="圆角矩形 48"/>
          <p:cNvSpPr/>
          <p:nvPr/>
        </p:nvSpPr>
        <p:spPr>
          <a:xfrm>
            <a:off x="5184629" y="2166718"/>
            <a:ext cx="2268000" cy="1008000"/>
          </a:xfrm>
          <a:prstGeom prst="roundRect">
            <a:avLst>
              <a:gd fmla="val 11111" name="adj"/>
            </a:avLst>
          </a:prstGeom>
          <a:noFill/>
          <a:ln cmpd="thickThin"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2800"/>
          </a:p>
        </p:txBody>
      </p:sp>
      <p:sp>
        <p:nvSpPr>
          <p:cNvPr id="50" name="圆角矩形 49"/>
          <p:cNvSpPr/>
          <p:nvPr/>
        </p:nvSpPr>
        <p:spPr>
          <a:xfrm>
            <a:off x="8353864" y="2166718"/>
            <a:ext cx="2268000" cy="1008000"/>
          </a:xfrm>
          <a:prstGeom prst="roundRect">
            <a:avLst>
              <a:gd fmla="val 11111" name="adj"/>
            </a:avLst>
          </a:prstGeom>
          <a:noFill/>
          <a:ln cmpd="thickThin"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2800"/>
          </a:p>
        </p:txBody>
      </p:sp>
      <p:sp>
        <p:nvSpPr>
          <p:cNvPr id="60" name="圆角矩形 59"/>
          <p:cNvSpPr/>
          <p:nvPr/>
        </p:nvSpPr>
        <p:spPr>
          <a:xfrm>
            <a:off x="5184629" y="3798368"/>
            <a:ext cx="2268000" cy="1008000"/>
          </a:xfrm>
          <a:prstGeom prst="roundRect">
            <a:avLst>
              <a:gd fmla="val 11111" name="adj"/>
            </a:avLst>
          </a:prstGeom>
          <a:noFill/>
          <a:ln cmpd="thickThin"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2800"/>
          </a:p>
        </p:txBody>
      </p:sp>
      <p:sp>
        <p:nvSpPr>
          <p:cNvPr id="61" name="圆角矩形 60"/>
          <p:cNvSpPr/>
          <p:nvPr/>
        </p:nvSpPr>
        <p:spPr>
          <a:xfrm>
            <a:off x="8351129" y="3798368"/>
            <a:ext cx="2268000" cy="1008000"/>
          </a:xfrm>
          <a:prstGeom prst="roundRect">
            <a:avLst>
              <a:gd fmla="val 11111" name="adj"/>
            </a:avLst>
          </a:prstGeom>
          <a:noFill/>
          <a:ln cmpd="thickThin"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2800"/>
          </a:p>
        </p:txBody>
      </p:sp>
      <p:sp>
        <p:nvSpPr>
          <p:cNvPr id="62" name="圆角矩形 61"/>
          <p:cNvSpPr/>
          <p:nvPr/>
        </p:nvSpPr>
        <p:spPr>
          <a:xfrm>
            <a:off x="8351129" y="5399534"/>
            <a:ext cx="2268000" cy="1008000"/>
          </a:xfrm>
          <a:prstGeom prst="roundRect">
            <a:avLst>
              <a:gd fmla="val 11111" name="adj"/>
            </a:avLst>
          </a:prstGeom>
          <a:noFill/>
          <a:ln cmpd="thickThin"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2800"/>
          </a:p>
        </p:txBody>
      </p:sp>
    </p:spTree>
    <p:extLst>
      <p:ext uri="{BB962C8B-B14F-4D97-AF65-F5344CB8AC3E}">
        <p14:creationId val="3014585234"/>
      </p:ext>
    </p:extLst>
  </p:cSld>
  <p:clrMapOvr>
    <a:masterClrMapping/>
  </p:clrMapOvr>
  <mc:AlternateContent>
    <mc:Choice Requires="p15">
      <p:transition advClick="0" p14:dur="2000" spd="slow">
        <p15:prstTrans prst="peelOff"/>
      </p:transition>
    </mc:Choice>
    <mc:Fallback>
      <p:transition advClick="0" spd="slow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-63196" y="3971925"/>
            <a:ext cx="4506607" cy="1188356"/>
            <a:chOff x="-63196" y="3619500"/>
            <a:chExt cx="4506607" cy="1188356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-63196" y="3619500"/>
              <a:ext cx="2058292" cy="1188356"/>
            </a:xfrm>
            <a:prstGeom prst="line">
              <a:avLst/>
            </a:prstGeom>
            <a:ln cap="rnd" w="1270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995096" y="4807856"/>
              <a:ext cx="2448315" cy="0"/>
            </a:xfrm>
            <a:prstGeom prst="line">
              <a:avLst/>
            </a:prstGeom>
            <a:ln cap="rnd" w="1270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1722697" y="-1"/>
            <a:ext cx="3443287" cy="618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0000">
                <a:solidFill>
                  <a:schemeClr val="accent5">
                    <a:lumMod val="75000"/>
                  </a:schemeClr>
                </a:solidFill>
                <a:latin charset="0" panose="020b0702040204020203" pitchFamily="34" typeface="Segoe UI Semibold"/>
                <a:cs charset="0" panose="02020603050405020304" pitchFamily="18" typeface="Times New Roman"/>
              </a:rPr>
              <a:t>3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676774" y="4003343"/>
            <a:ext cx="5882180" cy="2379970"/>
            <a:chOff x="5256694" y="3199624"/>
            <a:chExt cx="6130927" cy="2307644"/>
          </a:xfrm>
        </p:grpSpPr>
        <p:sp>
          <p:nvSpPr>
            <p:cNvPr id="63" name="任意多边形 62"/>
            <p:cNvSpPr/>
            <p:nvPr/>
          </p:nvSpPr>
          <p:spPr>
            <a:xfrm rot="16200000">
              <a:off x="4762301" y="3694017"/>
              <a:ext cx="2307644" cy="1318857"/>
            </a:xfrm>
            <a:custGeom>
              <a:gdLst>
                <a:gd fmla="*/ 2461594 w 2461594" name="connsiteX0"/>
                <a:gd fmla="*/ 1303205 h 1318857" name="connsiteY0"/>
                <a:gd fmla="*/ 2335003 w 2461594" name="connsiteX1"/>
                <a:gd fmla="*/ 1208541 h 1318857" name="connsiteY1"/>
                <a:gd fmla="*/ 1241263 w 2461594" name="connsiteX2"/>
                <a:gd fmla="*/ 874450 h 1318857" name="connsiteY2"/>
                <a:gd fmla="*/ 147523 w 2461594" name="connsiteX3"/>
                <a:gd fmla="*/ 1208541 h 1318857" name="connsiteY3"/>
                <a:gd fmla="*/ 0 w 2461594" name="connsiteX4"/>
                <a:gd fmla="*/ 1318857 h 1318857" name="connsiteY4"/>
                <a:gd fmla="*/ 1238144 w 2461594" name="connsiteX5"/>
                <a:gd fmla="*/ 0 h 1318857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318857" w="2461594">
                  <a:moveTo>
                    <a:pt x="2461594" y="1303205"/>
                  </a:moveTo>
                  <a:lnTo>
                    <a:pt x="2335003" y="1208541"/>
                  </a:lnTo>
                  <a:cubicBezTo>
                    <a:pt x="2022788" y="997613"/>
                    <a:pt x="1646408" y="874450"/>
                    <a:pt x="1241263" y="874450"/>
                  </a:cubicBezTo>
                  <a:cubicBezTo>
                    <a:pt x="836117" y="874450"/>
                    <a:pt x="459737" y="997613"/>
                    <a:pt x="147523" y="1208541"/>
                  </a:cubicBezTo>
                  <a:lnTo>
                    <a:pt x="0" y="1318857"/>
                  </a:lnTo>
                  <a:lnTo>
                    <a:pt x="1238144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4" name="流程图: 库存数据 63"/>
            <p:cNvSpPr/>
            <p:nvPr/>
          </p:nvSpPr>
          <p:spPr>
            <a:xfrm>
              <a:off x="6320321" y="3199624"/>
              <a:ext cx="5067300" cy="2307644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60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551230" y="3505792"/>
              <a:ext cx="3703917" cy="6797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400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6947843" y="4319716"/>
              <a:ext cx="3307303" cy="8866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altLang="zh-CN" lang="en-US">
                  <a:solidFill>
                    <a:schemeClr val="bg1"/>
                  </a:solidFill>
                  <a:latin charset="0" panose="020b0702040204020203" pitchFamily="34" typeface="Segoe UI Semibold"/>
                </a:rPr>
                <a:t>I aspire to senior management responsibility and seek a company .</a:t>
              </a:r>
            </a:p>
          </p:txBody>
        </p:sp>
      </p:grpSp>
      <p:grpSp>
        <p:nvGrpSpPr>
          <p:cNvPr id="14" name="Group 67"/>
          <p:cNvGrpSpPr/>
          <p:nvPr/>
        </p:nvGrpSpPr>
        <p:grpSpPr>
          <a:xfrm>
            <a:off x="7035557" y="849555"/>
            <a:ext cx="1776819" cy="3153788"/>
            <a:chOff x="2587625" y="-3175"/>
            <a:chExt cx="4133850" cy="7337426"/>
          </a:xfrm>
          <a:solidFill>
            <a:srgbClr val="406FC4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2587625" y="3748088"/>
              <a:ext cx="1843088" cy="1541463"/>
            </a:xfrm>
            <a:custGeom>
              <a:cxnLst>
                <a:cxn ang="0">
                  <a:pos x="71" y="27"/>
                </a:cxn>
                <a:cxn ang="0">
                  <a:pos x="50" y="42"/>
                </a:cxn>
                <a:cxn ang="0">
                  <a:pos x="1" y="390"/>
                </a:cxn>
                <a:cxn ang="0">
                  <a:pos x="16" y="411"/>
                </a:cxn>
                <a:cxn ang="0">
                  <a:pos x="18" y="414"/>
                </a:cxn>
                <a:cxn ang="0">
                  <a:pos x="26" y="419"/>
                </a:cxn>
                <a:cxn ang="0">
                  <a:pos x="27" y="420"/>
                </a:cxn>
                <a:cxn ang="0">
                  <a:pos x="36" y="417"/>
                </a:cxn>
                <a:cxn ang="0">
                  <a:pos x="39" y="414"/>
                </a:cxn>
                <a:cxn ang="0">
                  <a:pos x="481" y="476"/>
                </a:cxn>
                <a:cxn ang="0">
                  <a:pos x="483" y="480"/>
                </a:cxn>
                <a:cxn ang="0">
                  <a:pos x="491" y="484"/>
                </a:cxn>
                <a:cxn ang="0">
                  <a:pos x="492" y="484"/>
                </a:cxn>
                <a:cxn ang="0">
                  <a:pos x="501" y="482"/>
                </a:cxn>
                <a:cxn ang="0">
                  <a:pos x="504" y="479"/>
                </a:cxn>
                <a:cxn ang="0">
                  <a:pos x="508" y="480"/>
                </a:cxn>
                <a:cxn ang="0">
                  <a:pos x="529" y="464"/>
                </a:cxn>
                <a:cxn ang="0">
                  <a:pos x="577" y="116"/>
                </a:cxn>
                <a:cxn ang="0">
                  <a:pos x="562" y="95"/>
                </a:cxn>
                <a:cxn ang="0">
                  <a:pos x="504" y="87"/>
                </a:cxn>
                <a:cxn ang="0">
                  <a:pos x="502" y="97"/>
                </a:cxn>
                <a:cxn ang="0">
                  <a:pos x="423" y="86"/>
                </a:cxn>
                <a:cxn ang="0">
                  <a:pos x="426" y="63"/>
                </a:cxn>
                <a:cxn ang="0">
                  <a:pos x="416" y="61"/>
                </a:cxn>
                <a:cxn ang="0">
                  <a:pos x="418" y="48"/>
                </a:cxn>
                <a:cxn ang="0">
                  <a:pos x="397" y="17"/>
                </a:cxn>
                <a:cxn ang="0">
                  <a:pos x="397" y="31"/>
                </a:cxn>
                <a:cxn ang="0">
                  <a:pos x="395" y="58"/>
                </a:cxn>
                <a:cxn ang="0">
                  <a:pos x="395" y="58"/>
                </a:cxn>
                <a:cxn ang="0">
                  <a:pos x="388" y="58"/>
                </a:cxn>
                <a:cxn ang="0">
                  <a:pos x="385" y="80"/>
                </a:cxn>
                <a:cxn ang="0">
                  <a:pos x="256" y="62"/>
                </a:cxn>
                <a:cxn ang="0">
                  <a:pos x="259" y="39"/>
                </a:cxn>
                <a:cxn ang="0">
                  <a:pos x="253" y="39"/>
                </a:cxn>
                <a:cxn ang="0">
                  <a:pos x="253" y="38"/>
                </a:cxn>
                <a:cxn ang="0">
                  <a:pos x="274" y="19"/>
                </a:cxn>
                <a:cxn ang="0">
                  <a:pos x="258" y="0"/>
                </a:cxn>
                <a:cxn ang="0">
                  <a:pos x="237" y="22"/>
                </a:cxn>
                <a:cxn ang="0">
                  <a:pos x="235" y="36"/>
                </a:cxn>
                <a:cxn ang="0">
                  <a:pos x="222" y="34"/>
                </a:cxn>
                <a:cxn ang="0">
                  <a:pos x="218" y="57"/>
                </a:cxn>
                <a:cxn ang="0">
                  <a:pos x="140" y="46"/>
                </a:cxn>
                <a:cxn ang="0">
                  <a:pos x="141" y="37"/>
                </a:cxn>
                <a:cxn ang="0">
                  <a:pos x="71" y="27"/>
                </a:cxn>
                <a:cxn ang="0">
                  <a:pos x="250" y="49"/>
                </a:cxn>
                <a:cxn ang="0">
                  <a:pos x="248" y="61"/>
                </a:cxn>
                <a:cxn ang="0">
                  <a:pos x="226" y="58"/>
                </a:cxn>
                <a:cxn ang="0">
                  <a:pos x="227" y="46"/>
                </a:cxn>
                <a:cxn ang="0">
                  <a:pos x="250" y="49"/>
                </a:cxn>
                <a:cxn ang="0">
                  <a:pos x="392" y="81"/>
                </a:cxn>
                <a:cxn ang="0">
                  <a:pos x="393" y="69"/>
                </a:cxn>
                <a:cxn ang="0">
                  <a:pos x="416" y="72"/>
                </a:cxn>
                <a:cxn ang="0">
                  <a:pos x="414" y="84"/>
                </a:cxn>
                <a:cxn ang="0">
                  <a:pos x="392" y="81"/>
                </a:cxn>
              </a:cxnLst>
              <a:rect b="b" l="0" r="r" t="0"/>
              <a:pathLst>
                <a:path h="485" w="579">
                  <a:moveTo>
                    <a:pt x="71" y="27"/>
                  </a:moveTo>
                  <a:cubicBezTo>
                    <a:pt x="59" y="25"/>
                    <a:pt x="52" y="30"/>
                    <a:pt x="50" y="42"/>
                  </a:cubicBezTo>
                  <a:cubicBezTo>
                    <a:pt x="1" y="390"/>
                    <a:pt x="1" y="390"/>
                    <a:pt x="1" y="390"/>
                  </a:cubicBezTo>
                  <a:cubicBezTo>
                    <a:pt x="0" y="402"/>
                    <a:pt x="5" y="409"/>
                    <a:pt x="16" y="411"/>
                  </a:cubicBezTo>
                  <a:cubicBezTo>
                    <a:pt x="17" y="412"/>
                    <a:pt x="17" y="413"/>
                    <a:pt x="18" y="414"/>
                  </a:cubicBezTo>
                  <a:cubicBezTo>
                    <a:pt x="20" y="417"/>
                    <a:pt x="23" y="419"/>
                    <a:pt x="26" y="419"/>
                  </a:cubicBezTo>
                  <a:cubicBezTo>
                    <a:pt x="27" y="420"/>
                    <a:pt x="27" y="420"/>
                    <a:pt x="27" y="420"/>
                  </a:cubicBezTo>
                  <a:cubicBezTo>
                    <a:pt x="30" y="420"/>
                    <a:pt x="33" y="419"/>
                    <a:pt x="36" y="417"/>
                  </a:cubicBezTo>
                  <a:cubicBezTo>
                    <a:pt x="37" y="416"/>
                    <a:pt x="38" y="415"/>
                    <a:pt x="39" y="414"/>
                  </a:cubicBezTo>
                  <a:cubicBezTo>
                    <a:pt x="481" y="476"/>
                    <a:pt x="481" y="476"/>
                    <a:pt x="481" y="476"/>
                  </a:cubicBezTo>
                  <a:cubicBezTo>
                    <a:pt x="482" y="477"/>
                    <a:pt x="483" y="478"/>
                    <a:pt x="483" y="480"/>
                  </a:cubicBezTo>
                  <a:cubicBezTo>
                    <a:pt x="485" y="482"/>
                    <a:pt x="488" y="484"/>
                    <a:pt x="491" y="484"/>
                  </a:cubicBezTo>
                  <a:cubicBezTo>
                    <a:pt x="492" y="484"/>
                    <a:pt x="492" y="484"/>
                    <a:pt x="492" y="484"/>
                  </a:cubicBezTo>
                  <a:cubicBezTo>
                    <a:pt x="496" y="485"/>
                    <a:pt x="499" y="484"/>
                    <a:pt x="501" y="482"/>
                  </a:cubicBezTo>
                  <a:cubicBezTo>
                    <a:pt x="502" y="481"/>
                    <a:pt x="503" y="480"/>
                    <a:pt x="504" y="479"/>
                  </a:cubicBezTo>
                  <a:cubicBezTo>
                    <a:pt x="508" y="480"/>
                    <a:pt x="508" y="480"/>
                    <a:pt x="508" y="480"/>
                  </a:cubicBezTo>
                  <a:cubicBezTo>
                    <a:pt x="520" y="482"/>
                    <a:pt x="527" y="476"/>
                    <a:pt x="529" y="464"/>
                  </a:cubicBezTo>
                  <a:cubicBezTo>
                    <a:pt x="577" y="116"/>
                    <a:pt x="577" y="116"/>
                    <a:pt x="577" y="116"/>
                  </a:cubicBezTo>
                  <a:cubicBezTo>
                    <a:pt x="579" y="104"/>
                    <a:pt x="574" y="97"/>
                    <a:pt x="562" y="95"/>
                  </a:cubicBezTo>
                  <a:cubicBezTo>
                    <a:pt x="504" y="87"/>
                    <a:pt x="504" y="87"/>
                    <a:pt x="504" y="87"/>
                  </a:cubicBezTo>
                  <a:cubicBezTo>
                    <a:pt x="502" y="97"/>
                    <a:pt x="502" y="97"/>
                    <a:pt x="502" y="97"/>
                  </a:cubicBezTo>
                  <a:cubicBezTo>
                    <a:pt x="423" y="86"/>
                    <a:pt x="423" y="86"/>
                    <a:pt x="423" y="86"/>
                  </a:cubicBezTo>
                  <a:cubicBezTo>
                    <a:pt x="426" y="63"/>
                    <a:pt x="426" y="63"/>
                    <a:pt x="426" y="63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8" y="48"/>
                    <a:pt x="418" y="48"/>
                    <a:pt x="418" y="48"/>
                  </a:cubicBezTo>
                  <a:cubicBezTo>
                    <a:pt x="420" y="33"/>
                    <a:pt x="413" y="23"/>
                    <a:pt x="397" y="17"/>
                  </a:cubicBezTo>
                  <a:cubicBezTo>
                    <a:pt x="397" y="31"/>
                    <a:pt x="397" y="31"/>
                    <a:pt x="397" y="31"/>
                  </a:cubicBezTo>
                  <a:cubicBezTo>
                    <a:pt x="398" y="35"/>
                    <a:pt x="398" y="44"/>
                    <a:pt x="395" y="58"/>
                  </a:cubicBezTo>
                  <a:cubicBezTo>
                    <a:pt x="395" y="58"/>
                    <a:pt x="395" y="58"/>
                    <a:pt x="395" y="58"/>
                  </a:cubicBezTo>
                  <a:cubicBezTo>
                    <a:pt x="388" y="58"/>
                    <a:pt x="388" y="58"/>
                    <a:pt x="388" y="58"/>
                  </a:cubicBezTo>
                  <a:cubicBezTo>
                    <a:pt x="385" y="80"/>
                    <a:pt x="385" y="80"/>
                    <a:pt x="385" y="80"/>
                  </a:cubicBezTo>
                  <a:cubicBezTo>
                    <a:pt x="256" y="62"/>
                    <a:pt x="256" y="62"/>
                    <a:pt x="256" y="62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5" y="22"/>
                    <a:pt x="262" y="16"/>
                    <a:pt x="274" y="19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46" y="2"/>
                    <a:pt x="239" y="10"/>
                    <a:pt x="237" y="22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18" y="57"/>
                    <a:pt x="218" y="57"/>
                    <a:pt x="218" y="57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1" y="37"/>
                    <a:pt x="141" y="37"/>
                    <a:pt x="141" y="37"/>
                  </a:cubicBezTo>
                  <a:lnTo>
                    <a:pt x="71" y="27"/>
                  </a:lnTo>
                  <a:close/>
                  <a:moveTo>
                    <a:pt x="250" y="49"/>
                  </a:moveTo>
                  <a:cubicBezTo>
                    <a:pt x="248" y="61"/>
                    <a:pt x="248" y="61"/>
                    <a:pt x="248" y="61"/>
                  </a:cubicBezTo>
                  <a:cubicBezTo>
                    <a:pt x="226" y="58"/>
                    <a:pt x="226" y="58"/>
                    <a:pt x="226" y="58"/>
                  </a:cubicBezTo>
                  <a:cubicBezTo>
                    <a:pt x="227" y="46"/>
                    <a:pt x="227" y="46"/>
                    <a:pt x="227" y="46"/>
                  </a:cubicBezTo>
                  <a:lnTo>
                    <a:pt x="250" y="49"/>
                  </a:lnTo>
                  <a:close/>
                  <a:moveTo>
                    <a:pt x="392" y="81"/>
                  </a:moveTo>
                  <a:cubicBezTo>
                    <a:pt x="393" y="69"/>
                    <a:pt x="393" y="69"/>
                    <a:pt x="393" y="69"/>
                  </a:cubicBezTo>
                  <a:cubicBezTo>
                    <a:pt x="416" y="72"/>
                    <a:pt x="416" y="72"/>
                    <a:pt x="416" y="72"/>
                  </a:cubicBezTo>
                  <a:cubicBezTo>
                    <a:pt x="414" y="84"/>
                    <a:pt x="414" y="84"/>
                    <a:pt x="414" y="84"/>
                  </a:cubicBezTo>
                  <a:lnTo>
                    <a:pt x="392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771775" y="-3175"/>
              <a:ext cx="3949700" cy="7337426"/>
            </a:xfrm>
            <a:custGeom>
              <a:cxnLst>
                <a:cxn ang="0">
                  <a:pos x="743" y="97"/>
                </a:cxn>
                <a:cxn ang="0">
                  <a:pos x="724" y="161"/>
                </a:cxn>
                <a:cxn ang="0">
                  <a:pos x="707" y="220"/>
                </a:cxn>
                <a:cxn ang="0">
                  <a:pos x="716" y="247"/>
                </a:cxn>
                <a:cxn ang="0">
                  <a:pos x="711" y="273"/>
                </a:cxn>
                <a:cxn ang="0">
                  <a:pos x="767" y="327"/>
                </a:cxn>
                <a:cxn ang="0">
                  <a:pos x="722" y="448"/>
                </a:cxn>
                <a:cxn ang="0">
                  <a:pos x="686" y="682"/>
                </a:cxn>
                <a:cxn ang="0">
                  <a:pos x="672" y="751"/>
                </a:cxn>
                <a:cxn ang="0">
                  <a:pos x="618" y="794"/>
                </a:cxn>
                <a:cxn ang="0">
                  <a:pos x="416" y="742"/>
                </a:cxn>
                <a:cxn ang="0">
                  <a:pos x="348" y="503"/>
                </a:cxn>
                <a:cxn ang="0">
                  <a:pos x="306" y="304"/>
                </a:cxn>
                <a:cxn ang="0">
                  <a:pos x="324" y="273"/>
                </a:cxn>
                <a:cxn ang="0">
                  <a:pos x="326" y="228"/>
                </a:cxn>
                <a:cxn ang="0">
                  <a:pos x="332" y="144"/>
                </a:cxn>
                <a:cxn ang="0">
                  <a:pos x="343" y="83"/>
                </a:cxn>
                <a:cxn ang="0">
                  <a:pos x="251" y="3"/>
                </a:cxn>
                <a:cxn ang="0">
                  <a:pos x="143" y="16"/>
                </a:cxn>
                <a:cxn ang="0">
                  <a:pos x="81" y="167"/>
                </a:cxn>
                <a:cxn ang="0">
                  <a:pos x="110" y="263"/>
                </a:cxn>
                <a:cxn ang="0">
                  <a:pos x="67" y="361"/>
                </a:cxn>
                <a:cxn ang="0">
                  <a:pos x="82" y="1272"/>
                </a:cxn>
                <a:cxn ang="0">
                  <a:pos x="81" y="1602"/>
                </a:cxn>
                <a:cxn ang="0">
                  <a:pos x="63" y="2082"/>
                </a:cxn>
                <a:cxn ang="0">
                  <a:pos x="332" y="2304"/>
                </a:cxn>
                <a:cxn ang="0">
                  <a:pos x="456" y="2256"/>
                </a:cxn>
                <a:cxn ang="0">
                  <a:pos x="515" y="2197"/>
                </a:cxn>
                <a:cxn ang="0">
                  <a:pos x="332" y="2058"/>
                </a:cxn>
                <a:cxn ang="0">
                  <a:pos x="399" y="1616"/>
                </a:cxn>
                <a:cxn ang="0">
                  <a:pos x="447" y="1202"/>
                </a:cxn>
                <a:cxn ang="0">
                  <a:pos x="430" y="902"/>
                </a:cxn>
                <a:cxn ang="0">
                  <a:pos x="614" y="937"/>
                </a:cxn>
                <a:cxn ang="0">
                  <a:pos x="665" y="951"/>
                </a:cxn>
                <a:cxn ang="0">
                  <a:pos x="713" y="1283"/>
                </a:cxn>
                <a:cxn ang="0">
                  <a:pos x="819" y="1939"/>
                </a:cxn>
                <a:cxn ang="0">
                  <a:pos x="769" y="2111"/>
                </a:cxn>
                <a:cxn ang="0">
                  <a:pos x="609" y="2203"/>
                </a:cxn>
                <a:cxn ang="0">
                  <a:pos x="760" y="2240"/>
                </a:cxn>
                <a:cxn ang="0">
                  <a:pos x="832" y="2244"/>
                </a:cxn>
                <a:cxn ang="0">
                  <a:pos x="899" y="2289"/>
                </a:cxn>
                <a:cxn ang="0">
                  <a:pos x="1104" y="2214"/>
                </a:cxn>
                <a:cxn ang="0">
                  <a:pos x="1110" y="2066"/>
                </a:cxn>
                <a:cxn ang="0">
                  <a:pos x="1085" y="1626"/>
                </a:cxn>
                <a:cxn ang="0">
                  <a:pos x="1067" y="1328"/>
                </a:cxn>
                <a:cxn ang="0">
                  <a:pos x="1066" y="1271"/>
                </a:cxn>
                <a:cxn ang="0">
                  <a:pos x="1090" y="1202"/>
                </a:cxn>
                <a:cxn ang="0">
                  <a:pos x="1141" y="957"/>
                </a:cxn>
                <a:cxn ang="0">
                  <a:pos x="1225" y="717"/>
                </a:cxn>
                <a:cxn ang="0">
                  <a:pos x="1153" y="548"/>
                </a:cxn>
                <a:cxn ang="0">
                  <a:pos x="939" y="274"/>
                </a:cxn>
                <a:cxn ang="0">
                  <a:pos x="973" y="144"/>
                </a:cxn>
                <a:cxn ang="0">
                  <a:pos x="902" y="47"/>
                </a:cxn>
                <a:cxn ang="0">
                  <a:pos x="876" y="38"/>
                </a:cxn>
                <a:cxn ang="0">
                  <a:pos x="839" y="40"/>
                </a:cxn>
                <a:cxn ang="0">
                  <a:pos x="761" y="44"/>
                </a:cxn>
              </a:cxnLst>
              <a:rect b="b" l="0" r="r" t="0"/>
              <a:pathLst>
                <a:path h="2308" w="1241">
                  <a:moveTo>
                    <a:pt x="727" y="55"/>
                  </a:moveTo>
                  <a:cubicBezTo>
                    <a:pt x="728" y="65"/>
                    <a:pt x="728" y="65"/>
                    <a:pt x="728" y="65"/>
                  </a:cubicBezTo>
                  <a:cubicBezTo>
                    <a:pt x="729" y="72"/>
                    <a:pt x="729" y="72"/>
                    <a:pt x="729" y="72"/>
                  </a:cubicBezTo>
                  <a:cubicBezTo>
                    <a:pt x="734" y="82"/>
                    <a:pt x="734" y="82"/>
                    <a:pt x="734" y="82"/>
                  </a:cubicBezTo>
                  <a:cubicBezTo>
                    <a:pt x="739" y="83"/>
                    <a:pt x="739" y="83"/>
                    <a:pt x="739" y="83"/>
                  </a:cubicBezTo>
                  <a:cubicBezTo>
                    <a:pt x="742" y="91"/>
                    <a:pt x="742" y="91"/>
                    <a:pt x="742" y="91"/>
                  </a:cubicBezTo>
                  <a:cubicBezTo>
                    <a:pt x="743" y="97"/>
                    <a:pt x="743" y="97"/>
                    <a:pt x="743" y="97"/>
                  </a:cubicBezTo>
                  <a:cubicBezTo>
                    <a:pt x="741" y="101"/>
                    <a:pt x="741" y="101"/>
                    <a:pt x="741" y="101"/>
                  </a:cubicBezTo>
                  <a:cubicBezTo>
                    <a:pt x="735" y="107"/>
                    <a:pt x="735" y="107"/>
                    <a:pt x="735" y="107"/>
                  </a:cubicBezTo>
                  <a:cubicBezTo>
                    <a:pt x="721" y="137"/>
                    <a:pt x="721" y="137"/>
                    <a:pt x="721" y="137"/>
                  </a:cubicBezTo>
                  <a:cubicBezTo>
                    <a:pt x="719" y="145"/>
                    <a:pt x="719" y="145"/>
                    <a:pt x="719" y="145"/>
                  </a:cubicBezTo>
                  <a:cubicBezTo>
                    <a:pt x="719" y="148"/>
                    <a:pt x="719" y="148"/>
                    <a:pt x="719" y="148"/>
                  </a:cubicBezTo>
                  <a:cubicBezTo>
                    <a:pt x="724" y="157"/>
                    <a:pt x="724" y="157"/>
                    <a:pt x="724" y="157"/>
                  </a:cubicBezTo>
                  <a:cubicBezTo>
                    <a:pt x="724" y="161"/>
                    <a:pt x="724" y="161"/>
                    <a:pt x="724" y="161"/>
                  </a:cubicBezTo>
                  <a:cubicBezTo>
                    <a:pt x="722" y="167"/>
                    <a:pt x="722" y="167"/>
                    <a:pt x="722" y="167"/>
                  </a:cubicBezTo>
                  <a:cubicBezTo>
                    <a:pt x="718" y="176"/>
                    <a:pt x="718" y="176"/>
                    <a:pt x="718" y="176"/>
                  </a:cubicBezTo>
                  <a:cubicBezTo>
                    <a:pt x="695" y="204"/>
                    <a:pt x="695" y="204"/>
                    <a:pt x="695" y="204"/>
                  </a:cubicBezTo>
                  <a:cubicBezTo>
                    <a:pt x="694" y="208"/>
                    <a:pt x="694" y="208"/>
                    <a:pt x="694" y="208"/>
                  </a:cubicBezTo>
                  <a:cubicBezTo>
                    <a:pt x="695" y="211"/>
                    <a:pt x="695" y="211"/>
                    <a:pt x="695" y="211"/>
                  </a:cubicBezTo>
                  <a:cubicBezTo>
                    <a:pt x="700" y="217"/>
                    <a:pt x="700" y="217"/>
                    <a:pt x="700" y="217"/>
                  </a:cubicBezTo>
                  <a:cubicBezTo>
                    <a:pt x="707" y="220"/>
                    <a:pt x="707" y="220"/>
                    <a:pt x="707" y="220"/>
                  </a:cubicBezTo>
                  <a:cubicBezTo>
                    <a:pt x="714" y="224"/>
                    <a:pt x="714" y="224"/>
                    <a:pt x="714" y="224"/>
                  </a:cubicBezTo>
                  <a:cubicBezTo>
                    <a:pt x="714" y="230"/>
                    <a:pt x="714" y="230"/>
                    <a:pt x="714" y="230"/>
                  </a:cubicBezTo>
                  <a:cubicBezTo>
                    <a:pt x="711" y="234"/>
                    <a:pt x="711" y="234"/>
                    <a:pt x="711" y="234"/>
                  </a:cubicBezTo>
                  <a:cubicBezTo>
                    <a:pt x="709" y="237"/>
                    <a:pt x="709" y="237"/>
                    <a:pt x="709" y="237"/>
                  </a:cubicBezTo>
                  <a:cubicBezTo>
                    <a:pt x="709" y="241"/>
                    <a:pt x="709" y="241"/>
                    <a:pt x="709" y="241"/>
                  </a:cubicBezTo>
                  <a:cubicBezTo>
                    <a:pt x="712" y="244"/>
                    <a:pt x="712" y="244"/>
                    <a:pt x="712" y="244"/>
                  </a:cubicBezTo>
                  <a:cubicBezTo>
                    <a:pt x="716" y="247"/>
                    <a:pt x="716" y="247"/>
                    <a:pt x="716" y="247"/>
                  </a:cubicBezTo>
                  <a:cubicBezTo>
                    <a:pt x="716" y="252"/>
                    <a:pt x="716" y="252"/>
                    <a:pt x="716" y="252"/>
                  </a:cubicBezTo>
                  <a:cubicBezTo>
                    <a:pt x="713" y="257"/>
                    <a:pt x="713" y="257"/>
                    <a:pt x="713" y="257"/>
                  </a:cubicBezTo>
                  <a:cubicBezTo>
                    <a:pt x="709" y="259"/>
                    <a:pt x="709" y="259"/>
                    <a:pt x="709" y="259"/>
                  </a:cubicBezTo>
                  <a:cubicBezTo>
                    <a:pt x="706" y="263"/>
                    <a:pt x="706" y="263"/>
                    <a:pt x="706" y="263"/>
                  </a:cubicBezTo>
                  <a:cubicBezTo>
                    <a:pt x="706" y="267"/>
                    <a:pt x="706" y="267"/>
                    <a:pt x="706" y="267"/>
                  </a:cubicBezTo>
                  <a:cubicBezTo>
                    <a:pt x="709" y="269"/>
                    <a:pt x="709" y="269"/>
                    <a:pt x="709" y="269"/>
                  </a:cubicBezTo>
                  <a:cubicBezTo>
                    <a:pt x="711" y="273"/>
                    <a:pt x="711" y="273"/>
                    <a:pt x="711" y="273"/>
                  </a:cubicBezTo>
                  <a:cubicBezTo>
                    <a:pt x="711" y="281"/>
                    <a:pt x="711" y="281"/>
                    <a:pt x="711" y="281"/>
                  </a:cubicBezTo>
                  <a:cubicBezTo>
                    <a:pt x="707" y="286"/>
                    <a:pt x="707" y="286"/>
                    <a:pt x="707" y="286"/>
                  </a:cubicBezTo>
                  <a:cubicBezTo>
                    <a:pt x="705" y="295"/>
                    <a:pt x="705" y="295"/>
                    <a:pt x="705" y="295"/>
                  </a:cubicBezTo>
                  <a:cubicBezTo>
                    <a:pt x="707" y="304"/>
                    <a:pt x="707" y="304"/>
                    <a:pt x="707" y="304"/>
                  </a:cubicBezTo>
                  <a:cubicBezTo>
                    <a:pt x="717" y="312"/>
                    <a:pt x="717" y="312"/>
                    <a:pt x="717" y="312"/>
                  </a:cubicBezTo>
                  <a:cubicBezTo>
                    <a:pt x="750" y="319"/>
                    <a:pt x="750" y="319"/>
                    <a:pt x="750" y="319"/>
                  </a:cubicBezTo>
                  <a:cubicBezTo>
                    <a:pt x="767" y="327"/>
                    <a:pt x="767" y="327"/>
                    <a:pt x="767" y="327"/>
                  </a:cubicBezTo>
                  <a:cubicBezTo>
                    <a:pt x="789" y="344"/>
                    <a:pt x="789" y="344"/>
                    <a:pt x="789" y="344"/>
                  </a:cubicBezTo>
                  <a:cubicBezTo>
                    <a:pt x="799" y="356"/>
                    <a:pt x="799" y="356"/>
                    <a:pt x="799" y="356"/>
                  </a:cubicBezTo>
                  <a:cubicBezTo>
                    <a:pt x="799" y="370"/>
                    <a:pt x="799" y="370"/>
                    <a:pt x="799" y="370"/>
                  </a:cubicBezTo>
                  <a:cubicBezTo>
                    <a:pt x="795" y="386"/>
                    <a:pt x="795" y="386"/>
                    <a:pt x="795" y="386"/>
                  </a:cubicBezTo>
                  <a:cubicBezTo>
                    <a:pt x="788" y="397"/>
                    <a:pt x="788" y="397"/>
                    <a:pt x="788" y="397"/>
                  </a:cubicBezTo>
                  <a:cubicBezTo>
                    <a:pt x="744" y="428"/>
                    <a:pt x="744" y="428"/>
                    <a:pt x="744" y="428"/>
                  </a:cubicBezTo>
                  <a:cubicBezTo>
                    <a:pt x="722" y="448"/>
                    <a:pt x="722" y="448"/>
                    <a:pt x="722" y="448"/>
                  </a:cubicBezTo>
                  <a:cubicBezTo>
                    <a:pt x="707" y="471"/>
                    <a:pt x="707" y="471"/>
                    <a:pt x="707" y="471"/>
                  </a:cubicBezTo>
                  <a:cubicBezTo>
                    <a:pt x="701" y="496"/>
                    <a:pt x="701" y="496"/>
                    <a:pt x="701" y="496"/>
                  </a:cubicBezTo>
                  <a:cubicBezTo>
                    <a:pt x="696" y="542"/>
                    <a:pt x="696" y="542"/>
                    <a:pt x="696" y="542"/>
                  </a:cubicBezTo>
                  <a:cubicBezTo>
                    <a:pt x="695" y="621"/>
                    <a:pt x="695" y="621"/>
                    <a:pt x="695" y="621"/>
                  </a:cubicBezTo>
                  <a:cubicBezTo>
                    <a:pt x="692" y="632"/>
                    <a:pt x="692" y="632"/>
                    <a:pt x="692" y="632"/>
                  </a:cubicBezTo>
                  <a:cubicBezTo>
                    <a:pt x="687" y="643"/>
                    <a:pt x="687" y="643"/>
                    <a:pt x="687" y="643"/>
                  </a:cubicBezTo>
                  <a:cubicBezTo>
                    <a:pt x="686" y="682"/>
                    <a:pt x="686" y="682"/>
                    <a:pt x="686" y="682"/>
                  </a:cubicBezTo>
                  <a:cubicBezTo>
                    <a:pt x="687" y="690"/>
                    <a:pt x="687" y="690"/>
                    <a:pt x="687" y="690"/>
                  </a:cubicBezTo>
                  <a:cubicBezTo>
                    <a:pt x="683" y="716"/>
                    <a:pt x="683" y="716"/>
                    <a:pt x="683" y="716"/>
                  </a:cubicBezTo>
                  <a:cubicBezTo>
                    <a:pt x="687" y="726"/>
                    <a:pt x="687" y="726"/>
                    <a:pt x="687" y="726"/>
                  </a:cubicBezTo>
                  <a:cubicBezTo>
                    <a:pt x="687" y="727"/>
                    <a:pt x="688" y="729"/>
                    <a:pt x="690" y="733"/>
                  </a:cubicBezTo>
                  <a:cubicBezTo>
                    <a:pt x="690" y="734"/>
                    <a:pt x="688" y="736"/>
                    <a:pt x="686" y="738"/>
                  </a:cubicBezTo>
                  <a:cubicBezTo>
                    <a:pt x="680" y="743"/>
                    <a:pt x="676" y="746"/>
                    <a:pt x="675" y="746"/>
                  </a:cubicBezTo>
                  <a:cubicBezTo>
                    <a:pt x="674" y="747"/>
                    <a:pt x="673" y="748"/>
                    <a:pt x="672" y="751"/>
                  </a:cubicBezTo>
                  <a:cubicBezTo>
                    <a:pt x="672" y="752"/>
                    <a:pt x="672" y="753"/>
                    <a:pt x="671" y="754"/>
                  </a:cubicBezTo>
                  <a:cubicBezTo>
                    <a:pt x="650" y="782"/>
                    <a:pt x="650" y="782"/>
                    <a:pt x="650" y="782"/>
                  </a:cubicBezTo>
                  <a:cubicBezTo>
                    <a:pt x="644" y="792"/>
                    <a:pt x="644" y="792"/>
                    <a:pt x="644" y="792"/>
                  </a:cubicBezTo>
                  <a:cubicBezTo>
                    <a:pt x="641" y="807"/>
                    <a:pt x="641" y="807"/>
                    <a:pt x="641" y="807"/>
                  </a:cubicBezTo>
                  <a:cubicBezTo>
                    <a:pt x="627" y="812"/>
                    <a:pt x="627" y="812"/>
                    <a:pt x="627" y="812"/>
                  </a:cubicBezTo>
                  <a:cubicBezTo>
                    <a:pt x="624" y="804"/>
                    <a:pt x="624" y="804"/>
                    <a:pt x="624" y="804"/>
                  </a:cubicBezTo>
                  <a:cubicBezTo>
                    <a:pt x="618" y="794"/>
                    <a:pt x="618" y="794"/>
                    <a:pt x="618" y="794"/>
                  </a:cubicBezTo>
                  <a:cubicBezTo>
                    <a:pt x="614" y="791"/>
                    <a:pt x="609" y="789"/>
                    <a:pt x="602" y="790"/>
                  </a:cubicBezTo>
                  <a:cubicBezTo>
                    <a:pt x="568" y="804"/>
                    <a:pt x="568" y="804"/>
                    <a:pt x="568" y="804"/>
                  </a:cubicBezTo>
                  <a:cubicBezTo>
                    <a:pt x="557" y="804"/>
                    <a:pt x="557" y="804"/>
                    <a:pt x="557" y="804"/>
                  </a:cubicBezTo>
                  <a:cubicBezTo>
                    <a:pt x="474" y="771"/>
                    <a:pt x="474" y="771"/>
                    <a:pt x="474" y="771"/>
                  </a:cubicBezTo>
                  <a:cubicBezTo>
                    <a:pt x="464" y="769"/>
                    <a:pt x="464" y="769"/>
                    <a:pt x="464" y="769"/>
                  </a:cubicBezTo>
                  <a:cubicBezTo>
                    <a:pt x="449" y="769"/>
                    <a:pt x="449" y="769"/>
                    <a:pt x="449" y="769"/>
                  </a:cubicBezTo>
                  <a:cubicBezTo>
                    <a:pt x="416" y="742"/>
                    <a:pt x="416" y="742"/>
                    <a:pt x="416" y="742"/>
                  </a:cubicBezTo>
                  <a:cubicBezTo>
                    <a:pt x="413" y="736"/>
                    <a:pt x="411" y="733"/>
                    <a:pt x="410" y="732"/>
                  </a:cubicBezTo>
                  <a:cubicBezTo>
                    <a:pt x="409" y="732"/>
                    <a:pt x="409" y="730"/>
                    <a:pt x="409" y="727"/>
                  </a:cubicBezTo>
                  <a:cubicBezTo>
                    <a:pt x="410" y="722"/>
                    <a:pt x="410" y="722"/>
                    <a:pt x="410" y="722"/>
                  </a:cubicBezTo>
                  <a:cubicBezTo>
                    <a:pt x="416" y="697"/>
                    <a:pt x="416" y="697"/>
                    <a:pt x="416" y="697"/>
                  </a:cubicBezTo>
                  <a:cubicBezTo>
                    <a:pt x="417" y="674"/>
                    <a:pt x="417" y="674"/>
                    <a:pt x="417" y="674"/>
                  </a:cubicBezTo>
                  <a:cubicBezTo>
                    <a:pt x="393" y="578"/>
                    <a:pt x="393" y="578"/>
                    <a:pt x="393" y="578"/>
                  </a:cubicBezTo>
                  <a:cubicBezTo>
                    <a:pt x="348" y="503"/>
                    <a:pt x="348" y="503"/>
                    <a:pt x="348" y="503"/>
                  </a:cubicBezTo>
                  <a:cubicBezTo>
                    <a:pt x="255" y="384"/>
                    <a:pt x="255" y="384"/>
                    <a:pt x="255" y="384"/>
                  </a:cubicBezTo>
                  <a:cubicBezTo>
                    <a:pt x="252" y="375"/>
                    <a:pt x="252" y="375"/>
                    <a:pt x="252" y="375"/>
                  </a:cubicBezTo>
                  <a:cubicBezTo>
                    <a:pt x="253" y="370"/>
                    <a:pt x="253" y="370"/>
                    <a:pt x="253" y="370"/>
                  </a:cubicBezTo>
                  <a:cubicBezTo>
                    <a:pt x="281" y="329"/>
                    <a:pt x="281" y="329"/>
                    <a:pt x="281" y="329"/>
                  </a:cubicBezTo>
                  <a:cubicBezTo>
                    <a:pt x="278" y="327"/>
                    <a:pt x="278" y="327"/>
                    <a:pt x="278" y="327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306" y="304"/>
                    <a:pt x="306" y="304"/>
                    <a:pt x="306" y="304"/>
                  </a:cubicBezTo>
                  <a:cubicBezTo>
                    <a:pt x="311" y="304"/>
                    <a:pt x="311" y="304"/>
                    <a:pt x="311" y="304"/>
                  </a:cubicBezTo>
                  <a:cubicBezTo>
                    <a:pt x="318" y="303"/>
                    <a:pt x="318" y="303"/>
                    <a:pt x="318" y="303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9" y="292"/>
                    <a:pt x="329" y="292"/>
                    <a:pt x="329" y="292"/>
                  </a:cubicBezTo>
                  <a:cubicBezTo>
                    <a:pt x="330" y="286"/>
                    <a:pt x="330" y="286"/>
                    <a:pt x="330" y="286"/>
                  </a:cubicBezTo>
                  <a:cubicBezTo>
                    <a:pt x="328" y="280"/>
                    <a:pt x="328" y="280"/>
                    <a:pt x="328" y="280"/>
                  </a:cubicBezTo>
                  <a:cubicBezTo>
                    <a:pt x="324" y="273"/>
                    <a:pt x="324" y="273"/>
                    <a:pt x="324" y="273"/>
                  </a:cubicBezTo>
                  <a:cubicBezTo>
                    <a:pt x="324" y="267"/>
                    <a:pt x="324" y="267"/>
                    <a:pt x="324" y="267"/>
                  </a:cubicBezTo>
                  <a:cubicBezTo>
                    <a:pt x="324" y="260"/>
                    <a:pt x="324" y="260"/>
                    <a:pt x="324" y="260"/>
                  </a:cubicBezTo>
                  <a:cubicBezTo>
                    <a:pt x="324" y="253"/>
                    <a:pt x="324" y="253"/>
                    <a:pt x="324" y="253"/>
                  </a:cubicBezTo>
                  <a:cubicBezTo>
                    <a:pt x="318" y="250"/>
                    <a:pt x="318" y="250"/>
                    <a:pt x="318" y="250"/>
                  </a:cubicBezTo>
                  <a:cubicBezTo>
                    <a:pt x="318" y="241"/>
                    <a:pt x="318" y="241"/>
                    <a:pt x="318" y="241"/>
                  </a:cubicBezTo>
                  <a:cubicBezTo>
                    <a:pt x="320" y="232"/>
                    <a:pt x="320" y="232"/>
                    <a:pt x="320" y="232"/>
                  </a:cubicBezTo>
                  <a:cubicBezTo>
                    <a:pt x="326" y="228"/>
                    <a:pt x="326" y="228"/>
                    <a:pt x="326" y="228"/>
                  </a:cubicBezTo>
                  <a:cubicBezTo>
                    <a:pt x="335" y="212"/>
                    <a:pt x="335" y="212"/>
                    <a:pt x="335" y="212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54" y="207"/>
                    <a:pt x="354" y="207"/>
                    <a:pt x="354" y="207"/>
                  </a:cubicBezTo>
                  <a:cubicBezTo>
                    <a:pt x="354" y="200"/>
                    <a:pt x="354" y="200"/>
                    <a:pt x="354" y="200"/>
                  </a:cubicBezTo>
                  <a:cubicBezTo>
                    <a:pt x="329" y="159"/>
                    <a:pt x="329" y="159"/>
                    <a:pt x="329" y="159"/>
                  </a:cubicBezTo>
                  <a:cubicBezTo>
                    <a:pt x="329" y="152"/>
                    <a:pt x="329" y="152"/>
                    <a:pt x="329" y="152"/>
                  </a:cubicBezTo>
                  <a:cubicBezTo>
                    <a:pt x="332" y="144"/>
                    <a:pt x="332" y="144"/>
                    <a:pt x="332" y="144"/>
                  </a:cubicBezTo>
                  <a:cubicBezTo>
                    <a:pt x="332" y="137"/>
                    <a:pt x="332" y="137"/>
                    <a:pt x="332" y="137"/>
                  </a:cubicBezTo>
                  <a:cubicBezTo>
                    <a:pt x="324" y="103"/>
                    <a:pt x="324" y="103"/>
                    <a:pt x="324" y="103"/>
                  </a:cubicBezTo>
                  <a:cubicBezTo>
                    <a:pt x="323" y="90"/>
                    <a:pt x="323" y="90"/>
                    <a:pt x="323" y="90"/>
                  </a:cubicBezTo>
                  <a:cubicBezTo>
                    <a:pt x="326" y="85"/>
                    <a:pt x="326" y="85"/>
                    <a:pt x="326" y="85"/>
                  </a:cubicBezTo>
                  <a:cubicBezTo>
                    <a:pt x="333" y="85"/>
                    <a:pt x="333" y="85"/>
                    <a:pt x="333" y="85"/>
                  </a:cubicBezTo>
                  <a:cubicBezTo>
                    <a:pt x="336" y="83"/>
                    <a:pt x="336" y="83"/>
                    <a:pt x="336" y="83"/>
                  </a:cubicBezTo>
                  <a:cubicBezTo>
                    <a:pt x="343" y="83"/>
                    <a:pt x="343" y="83"/>
                    <a:pt x="343" y="83"/>
                  </a:cubicBezTo>
                  <a:cubicBezTo>
                    <a:pt x="350" y="75"/>
                    <a:pt x="350" y="75"/>
                    <a:pt x="350" y="75"/>
                  </a:cubicBezTo>
                  <a:cubicBezTo>
                    <a:pt x="351" y="67"/>
                    <a:pt x="351" y="67"/>
                    <a:pt x="351" y="6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278" y="9"/>
                    <a:pt x="278" y="9"/>
                    <a:pt x="278" y="9"/>
                  </a:cubicBezTo>
                  <a:cubicBezTo>
                    <a:pt x="251" y="3"/>
                    <a:pt x="251" y="3"/>
                    <a:pt x="251" y="3"/>
                  </a:cubicBezTo>
                  <a:cubicBezTo>
                    <a:pt x="246" y="6"/>
                    <a:pt x="246" y="6"/>
                    <a:pt x="246" y="6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2" y="170"/>
                    <a:pt x="81" y="174"/>
                    <a:pt x="80" y="181"/>
                  </a:cubicBezTo>
                  <a:cubicBezTo>
                    <a:pt x="86" y="199"/>
                    <a:pt x="86" y="199"/>
                    <a:pt x="86" y="199"/>
                  </a:cubicBezTo>
                  <a:cubicBezTo>
                    <a:pt x="100" y="222"/>
                    <a:pt x="100" y="222"/>
                    <a:pt x="100" y="222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6" y="242"/>
                    <a:pt x="106" y="242"/>
                    <a:pt x="106" y="242"/>
                  </a:cubicBezTo>
                  <a:cubicBezTo>
                    <a:pt x="110" y="251"/>
                    <a:pt x="110" y="251"/>
                    <a:pt x="110" y="251"/>
                  </a:cubicBezTo>
                  <a:cubicBezTo>
                    <a:pt x="110" y="263"/>
                    <a:pt x="110" y="263"/>
                    <a:pt x="110" y="263"/>
                  </a:cubicBezTo>
                  <a:cubicBezTo>
                    <a:pt x="100" y="264"/>
                    <a:pt x="100" y="264"/>
                    <a:pt x="100" y="264"/>
                  </a:cubicBezTo>
                  <a:cubicBezTo>
                    <a:pt x="86" y="292"/>
                    <a:pt x="86" y="292"/>
                    <a:pt x="86" y="292"/>
                  </a:cubicBezTo>
                  <a:cubicBezTo>
                    <a:pt x="90" y="301"/>
                    <a:pt x="90" y="301"/>
                    <a:pt x="90" y="301"/>
                  </a:cubicBezTo>
                  <a:cubicBezTo>
                    <a:pt x="90" y="303"/>
                    <a:pt x="90" y="305"/>
                    <a:pt x="89" y="307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1" y="351"/>
                    <a:pt x="71" y="351"/>
                    <a:pt x="71" y="351"/>
                  </a:cubicBezTo>
                  <a:cubicBezTo>
                    <a:pt x="67" y="361"/>
                    <a:pt x="67" y="361"/>
                    <a:pt x="67" y="361"/>
                  </a:cubicBezTo>
                  <a:cubicBezTo>
                    <a:pt x="50" y="379"/>
                    <a:pt x="50" y="379"/>
                    <a:pt x="50" y="379"/>
                  </a:cubicBezTo>
                  <a:cubicBezTo>
                    <a:pt x="6" y="538"/>
                    <a:pt x="0" y="702"/>
                    <a:pt x="31" y="872"/>
                  </a:cubicBezTo>
                  <a:cubicBezTo>
                    <a:pt x="31" y="876"/>
                    <a:pt x="31" y="876"/>
                    <a:pt x="31" y="876"/>
                  </a:cubicBezTo>
                  <a:cubicBezTo>
                    <a:pt x="10" y="1001"/>
                    <a:pt x="10" y="1125"/>
                    <a:pt x="31" y="1250"/>
                  </a:cubicBezTo>
                  <a:cubicBezTo>
                    <a:pt x="85" y="1250"/>
                    <a:pt x="85" y="1250"/>
                    <a:pt x="85" y="1250"/>
                  </a:cubicBezTo>
                  <a:cubicBezTo>
                    <a:pt x="85" y="1258"/>
                    <a:pt x="85" y="1258"/>
                    <a:pt x="85" y="1258"/>
                  </a:cubicBezTo>
                  <a:cubicBezTo>
                    <a:pt x="82" y="1272"/>
                    <a:pt x="82" y="1272"/>
                    <a:pt x="82" y="1272"/>
                  </a:cubicBezTo>
                  <a:cubicBezTo>
                    <a:pt x="86" y="1411"/>
                    <a:pt x="86" y="1411"/>
                    <a:pt x="86" y="1411"/>
                  </a:cubicBezTo>
                  <a:cubicBezTo>
                    <a:pt x="82" y="1490"/>
                    <a:pt x="82" y="1490"/>
                    <a:pt x="82" y="1490"/>
                  </a:cubicBezTo>
                  <a:cubicBezTo>
                    <a:pt x="84" y="1496"/>
                    <a:pt x="84" y="1496"/>
                    <a:pt x="84" y="1496"/>
                  </a:cubicBezTo>
                  <a:cubicBezTo>
                    <a:pt x="85" y="1500"/>
                    <a:pt x="85" y="1504"/>
                    <a:pt x="85" y="1508"/>
                  </a:cubicBezTo>
                  <a:cubicBezTo>
                    <a:pt x="85" y="1514"/>
                    <a:pt x="86" y="1516"/>
                    <a:pt x="88" y="1516"/>
                  </a:cubicBezTo>
                  <a:cubicBezTo>
                    <a:pt x="86" y="1580"/>
                    <a:pt x="86" y="1580"/>
                    <a:pt x="86" y="1580"/>
                  </a:cubicBezTo>
                  <a:cubicBezTo>
                    <a:pt x="81" y="1602"/>
                    <a:pt x="81" y="1602"/>
                    <a:pt x="81" y="1602"/>
                  </a:cubicBezTo>
                  <a:cubicBezTo>
                    <a:pt x="61" y="1654"/>
                    <a:pt x="61" y="1654"/>
                    <a:pt x="61" y="1654"/>
                  </a:cubicBezTo>
                  <a:cubicBezTo>
                    <a:pt x="43" y="1753"/>
                    <a:pt x="43" y="1753"/>
                    <a:pt x="43" y="1753"/>
                  </a:cubicBezTo>
                  <a:cubicBezTo>
                    <a:pt x="38" y="1978"/>
                    <a:pt x="38" y="1978"/>
                    <a:pt x="38" y="1978"/>
                  </a:cubicBezTo>
                  <a:cubicBezTo>
                    <a:pt x="45" y="2018"/>
                    <a:pt x="45" y="2018"/>
                    <a:pt x="45" y="2018"/>
                  </a:cubicBezTo>
                  <a:cubicBezTo>
                    <a:pt x="44" y="2034"/>
                    <a:pt x="44" y="2034"/>
                    <a:pt x="44" y="2034"/>
                  </a:cubicBezTo>
                  <a:cubicBezTo>
                    <a:pt x="61" y="2075"/>
                    <a:pt x="61" y="2075"/>
                    <a:pt x="61" y="2075"/>
                  </a:cubicBezTo>
                  <a:cubicBezTo>
                    <a:pt x="63" y="2082"/>
                    <a:pt x="63" y="2082"/>
                    <a:pt x="63" y="2082"/>
                  </a:cubicBezTo>
                  <a:cubicBezTo>
                    <a:pt x="64" y="2240"/>
                    <a:pt x="64" y="2240"/>
                    <a:pt x="64" y="2240"/>
                  </a:cubicBezTo>
                  <a:cubicBezTo>
                    <a:pt x="67" y="2252"/>
                    <a:pt x="67" y="2252"/>
                    <a:pt x="67" y="2252"/>
                  </a:cubicBezTo>
                  <a:cubicBezTo>
                    <a:pt x="65" y="2258"/>
                    <a:pt x="65" y="2258"/>
                    <a:pt x="65" y="2258"/>
                  </a:cubicBezTo>
                  <a:cubicBezTo>
                    <a:pt x="61" y="2263"/>
                    <a:pt x="61" y="2263"/>
                    <a:pt x="61" y="2263"/>
                  </a:cubicBezTo>
                  <a:cubicBezTo>
                    <a:pt x="64" y="2298"/>
                    <a:pt x="64" y="2298"/>
                    <a:pt x="64" y="2298"/>
                  </a:cubicBezTo>
                  <a:cubicBezTo>
                    <a:pt x="213" y="2308"/>
                    <a:pt x="213" y="2308"/>
                    <a:pt x="213" y="2308"/>
                  </a:cubicBezTo>
                  <a:cubicBezTo>
                    <a:pt x="332" y="2304"/>
                    <a:pt x="332" y="2304"/>
                    <a:pt x="332" y="2304"/>
                  </a:cubicBezTo>
                  <a:cubicBezTo>
                    <a:pt x="395" y="2290"/>
                    <a:pt x="395" y="2290"/>
                    <a:pt x="395" y="2290"/>
                  </a:cubicBezTo>
                  <a:cubicBezTo>
                    <a:pt x="401" y="2284"/>
                    <a:pt x="401" y="2284"/>
                    <a:pt x="401" y="2284"/>
                  </a:cubicBezTo>
                  <a:cubicBezTo>
                    <a:pt x="402" y="2278"/>
                    <a:pt x="402" y="2278"/>
                    <a:pt x="402" y="2278"/>
                  </a:cubicBezTo>
                  <a:cubicBezTo>
                    <a:pt x="399" y="2274"/>
                    <a:pt x="399" y="2274"/>
                    <a:pt x="399" y="2274"/>
                  </a:cubicBezTo>
                  <a:cubicBezTo>
                    <a:pt x="397" y="2264"/>
                    <a:pt x="397" y="2264"/>
                    <a:pt x="397" y="2264"/>
                  </a:cubicBezTo>
                  <a:cubicBezTo>
                    <a:pt x="413" y="2260"/>
                    <a:pt x="413" y="2260"/>
                    <a:pt x="413" y="2260"/>
                  </a:cubicBezTo>
                  <a:cubicBezTo>
                    <a:pt x="456" y="2256"/>
                    <a:pt x="456" y="2256"/>
                    <a:pt x="456" y="2256"/>
                  </a:cubicBezTo>
                  <a:cubicBezTo>
                    <a:pt x="528" y="2233"/>
                    <a:pt x="528" y="2233"/>
                    <a:pt x="528" y="2233"/>
                  </a:cubicBezTo>
                  <a:cubicBezTo>
                    <a:pt x="533" y="2230"/>
                    <a:pt x="533" y="2230"/>
                    <a:pt x="533" y="2230"/>
                  </a:cubicBezTo>
                  <a:cubicBezTo>
                    <a:pt x="533" y="2224"/>
                    <a:pt x="533" y="2224"/>
                    <a:pt x="533" y="2224"/>
                  </a:cubicBezTo>
                  <a:cubicBezTo>
                    <a:pt x="532" y="2220"/>
                    <a:pt x="532" y="2220"/>
                    <a:pt x="532" y="2220"/>
                  </a:cubicBezTo>
                  <a:cubicBezTo>
                    <a:pt x="527" y="2218"/>
                    <a:pt x="527" y="2218"/>
                    <a:pt x="527" y="2218"/>
                  </a:cubicBezTo>
                  <a:cubicBezTo>
                    <a:pt x="522" y="2206"/>
                    <a:pt x="522" y="2206"/>
                    <a:pt x="522" y="2206"/>
                  </a:cubicBezTo>
                  <a:cubicBezTo>
                    <a:pt x="515" y="2197"/>
                    <a:pt x="515" y="2197"/>
                    <a:pt x="515" y="2197"/>
                  </a:cubicBezTo>
                  <a:cubicBezTo>
                    <a:pt x="508" y="2194"/>
                    <a:pt x="508" y="2194"/>
                    <a:pt x="508" y="2194"/>
                  </a:cubicBezTo>
                  <a:cubicBezTo>
                    <a:pt x="449" y="2192"/>
                    <a:pt x="449" y="2192"/>
                    <a:pt x="449" y="2192"/>
                  </a:cubicBezTo>
                  <a:cubicBezTo>
                    <a:pt x="428" y="2185"/>
                    <a:pt x="428" y="2185"/>
                    <a:pt x="428" y="2185"/>
                  </a:cubicBezTo>
                  <a:cubicBezTo>
                    <a:pt x="413" y="2176"/>
                    <a:pt x="413" y="2176"/>
                    <a:pt x="413" y="2176"/>
                  </a:cubicBezTo>
                  <a:cubicBezTo>
                    <a:pt x="396" y="2160"/>
                    <a:pt x="396" y="2160"/>
                    <a:pt x="396" y="2160"/>
                  </a:cubicBezTo>
                  <a:cubicBezTo>
                    <a:pt x="378" y="2136"/>
                    <a:pt x="378" y="2136"/>
                    <a:pt x="378" y="2136"/>
                  </a:cubicBezTo>
                  <a:cubicBezTo>
                    <a:pt x="332" y="2058"/>
                    <a:pt x="332" y="2058"/>
                    <a:pt x="332" y="2058"/>
                  </a:cubicBezTo>
                  <a:cubicBezTo>
                    <a:pt x="330" y="2058"/>
                    <a:pt x="330" y="2058"/>
                    <a:pt x="330" y="2058"/>
                  </a:cubicBezTo>
                  <a:cubicBezTo>
                    <a:pt x="332" y="2054"/>
                    <a:pt x="332" y="2054"/>
                    <a:pt x="332" y="2054"/>
                  </a:cubicBezTo>
                  <a:cubicBezTo>
                    <a:pt x="337" y="2050"/>
                    <a:pt x="337" y="2050"/>
                    <a:pt x="337" y="2050"/>
                  </a:cubicBezTo>
                  <a:cubicBezTo>
                    <a:pt x="345" y="2040"/>
                    <a:pt x="345" y="2040"/>
                    <a:pt x="345" y="2040"/>
                  </a:cubicBezTo>
                  <a:cubicBezTo>
                    <a:pt x="352" y="2019"/>
                    <a:pt x="352" y="2019"/>
                    <a:pt x="352" y="2019"/>
                  </a:cubicBezTo>
                  <a:cubicBezTo>
                    <a:pt x="383" y="1794"/>
                    <a:pt x="383" y="1794"/>
                    <a:pt x="383" y="1794"/>
                  </a:cubicBezTo>
                  <a:cubicBezTo>
                    <a:pt x="399" y="1616"/>
                    <a:pt x="399" y="1616"/>
                    <a:pt x="399" y="1616"/>
                  </a:cubicBezTo>
                  <a:cubicBezTo>
                    <a:pt x="410" y="1363"/>
                    <a:pt x="410" y="1363"/>
                    <a:pt x="410" y="1363"/>
                  </a:cubicBezTo>
                  <a:cubicBezTo>
                    <a:pt x="416" y="1344"/>
                    <a:pt x="416" y="1344"/>
                    <a:pt x="416" y="1344"/>
                  </a:cubicBezTo>
                  <a:cubicBezTo>
                    <a:pt x="419" y="1248"/>
                    <a:pt x="419" y="1248"/>
                    <a:pt x="419" y="1248"/>
                  </a:cubicBezTo>
                  <a:cubicBezTo>
                    <a:pt x="424" y="1246"/>
                    <a:pt x="424" y="1246"/>
                    <a:pt x="424" y="1246"/>
                  </a:cubicBezTo>
                  <a:cubicBezTo>
                    <a:pt x="434" y="1236"/>
                    <a:pt x="434" y="1236"/>
                    <a:pt x="434" y="1236"/>
                  </a:cubicBezTo>
                  <a:cubicBezTo>
                    <a:pt x="442" y="1225"/>
                    <a:pt x="442" y="1225"/>
                    <a:pt x="442" y="1225"/>
                  </a:cubicBezTo>
                  <a:cubicBezTo>
                    <a:pt x="447" y="1202"/>
                    <a:pt x="447" y="1202"/>
                    <a:pt x="447" y="1202"/>
                  </a:cubicBezTo>
                  <a:cubicBezTo>
                    <a:pt x="449" y="1167"/>
                    <a:pt x="449" y="1167"/>
                    <a:pt x="449" y="1167"/>
                  </a:cubicBezTo>
                  <a:cubicBezTo>
                    <a:pt x="447" y="1123"/>
                    <a:pt x="447" y="1123"/>
                    <a:pt x="447" y="1123"/>
                  </a:cubicBezTo>
                  <a:cubicBezTo>
                    <a:pt x="439" y="1064"/>
                    <a:pt x="439" y="1064"/>
                    <a:pt x="439" y="1064"/>
                  </a:cubicBezTo>
                  <a:cubicBezTo>
                    <a:pt x="438" y="987"/>
                    <a:pt x="438" y="987"/>
                    <a:pt x="438" y="987"/>
                  </a:cubicBezTo>
                  <a:cubicBezTo>
                    <a:pt x="425" y="918"/>
                    <a:pt x="425" y="918"/>
                    <a:pt x="425" y="918"/>
                  </a:cubicBezTo>
                  <a:cubicBezTo>
                    <a:pt x="425" y="906"/>
                    <a:pt x="425" y="906"/>
                    <a:pt x="425" y="906"/>
                  </a:cubicBezTo>
                  <a:cubicBezTo>
                    <a:pt x="430" y="902"/>
                    <a:pt x="430" y="902"/>
                    <a:pt x="430" y="902"/>
                  </a:cubicBezTo>
                  <a:cubicBezTo>
                    <a:pt x="438" y="903"/>
                    <a:pt x="438" y="903"/>
                    <a:pt x="438" y="903"/>
                  </a:cubicBezTo>
                  <a:cubicBezTo>
                    <a:pt x="548" y="935"/>
                    <a:pt x="548" y="935"/>
                    <a:pt x="548" y="935"/>
                  </a:cubicBezTo>
                  <a:cubicBezTo>
                    <a:pt x="556" y="943"/>
                    <a:pt x="556" y="943"/>
                    <a:pt x="556" y="943"/>
                  </a:cubicBezTo>
                  <a:cubicBezTo>
                    <a:pt x="569" y="947"/>
                    <a:pt x="579" y="947"/>
                    <a:pt x="586" y="945"/>
                  </a:cubicBezTo>
                  <a:cubicBezTo>
                    <a:pt x="592" y="941"/>
                    <a:pt x="592" y="941"/>
                    <a:pt x="592" y="941"/>
                  </a:cubicBezTo>
                  <a:cubicBezTo>
                    <a:pt x="598" y="937"/>
                    <a:pt x="598" y="937"/>
                    <a:pt x="598" y="937"/>
                  </a:cubicBezTo>
                  <a:cubicBezTo>
                    <a:pt x="602" y="939"/>
                    <a:pt x="607" y="938"/>
                    <a:pt x="614" y="937"/>
                  </a:cubicBezTo>
                  <a:cubicBezTo>
                    <a:pt x="622" y="931"/>
                    <a:pt x="622" y="931"/>
                    <a:pt x="622" y="931"/>
                  </a:cubicBezTo>
                  <a:cubicBezTo>
                    <a:pt x="627" y="933"/>
                    <a:pt x="627" y="933"/>
                    <a:pt x="627" y="933"/>
                  </a:cubicBezTo>
                  <a:cubicBezTo>
                    <a:pt x="633" y="951"/>
                    <a:pt x="633" y="951"/>
                    <a:pt x="633" y="951"/>
                  </a:cubicBezTo>
                  <a:cubicBezTo>
                    <a:pt x="633" y="953"/>
                    <a:pt x="636" y="954"/>
                    <a:pt x="641" y="954"/>
                  </a:cubicBezTo>
                  <a:cubicBezTo>
                    <a:pt x="647" y="954"/>
                    <a:pt x="647" y="954"/>
                    <a:pt x="647" y="954"/>
                  </a:cubicBezTo>
                  <a:cubicBezTo>
                    <a:pt x="652" y="957"/>
                    <a:pt x="652" y="957"/>
                    <a:pt x="652" y="957"/>
                  </a:cubicBezTo>
                  <a:cubicBezTo>
                    <a:pt x="660" y="955"/>
                    <a:pt x="664" y="953"/>
                    <a:pt x="665" y="951"/>
                  </a:cubicBezTo>
                  <a:cubicBezTo>
                    <a:pt x="701" y="916"/>
                    <a:pt x="701" y="916"/>
                    <a:pt x="701" y="916"/>
                  </a:cubicBezTo>
                  <a:cubicBezTo>
                    <a:pt x="707" y="919"/>
                    <a:pt x="707" y="919"/>
                    <a:pt x="707" y="919"/>
                  </a:cubicBezTo>
                  <a:cubicBezTo>
                    <a:pt x="709" y="929"/>
                    <a:pt x="709" y="929"/>
                    <a:pt x="709" y="929"/>
                  </a:cubicBezTo>
                  <a:cubicBezTo>
                    <a:pt x="718" y="1116"/>
                    <a:pt x="718" y="1116"/>
                    <a:pt x="718" y="1116"/>
                  </a:cubicBezTo>
                  <a:cubicBezTo>
                    <a:pt x="705" y="1278"/>
                    <a:pt x="705" y="1278"/>
                    <a:pt x="705" y="1278"/>
                  </a:cubicBezTo>
                  <a:cubicBezTo>
                    <a:pt x="707" y="1283"/>
                    <a:pt x="707" y="1283"/>
                    <a:pt x="707" y="1283"/>
                  </a:cubicBezTo>
                  <a:cubicBezTo>
                    <a:pt x="707" y="1284"/>
                    <a:pt x="709" y="1284"/>
                    <a:pt x="713" y="1283"/>
                  </a:cubicBezTo>
                  <a:cubicBezTo>
                    <a:pt x="719" y="1278"/>
                    <a:pt x="719" y="1278"/>
                    <a:pt x="719" y="1278"/>
                  </a:cubicBezTo>
                  <a:cubicBezTo>
                    <a:pt x="725" y="1279"/>
                    <a:pt x="725" y="1279"/>
                    <a:pt x="725" y="1279"/>
                  </a:cubicBezTo>
                  <a:cubicBezTo>
                    <a:pt x="759" y="1577"/>
                    <a:pt x="759" y="1577"/>
                    <a:pt x="759" y="1577"/>
                  </a:cubicBezTo>
                  <a:cubicBezTo>
                    <a:pt x="804" y="1792"/>
                    <a:pt x="804" y="1792"/>
                    <a:pt x="804" y="1792"/>
                  </a:cubicBezTo>
                  <a:cubicBezTo>
                    <a:pt x="811" y="1880"/>
                    <a:pt x="811" y="1880"/>
                    <a:pt x="811" y="1880"/>
                  </a:cubicBezTo>
                  <a:cubicBezTo>
                    <a:pt x="811" y="1882"/>
                    <a:pt x="813" y="1899"/>
                    <a:pt x="815" y="1931"/>
                  </a:cubicBezTo>
                  <a:cubicBezTo>
                    <a:pt x="816" y="1932"/>
                    <a:pt x="817" y="1935"/>
                    <a:pt x="819" y="1939"/>
                  </a:cubicBezTo>
                  <a:cubicBezTo>
                    <a:pt x="819" y="1940"/>
                    <a:pt x="820" y="1944"/>
                    <a:pt x="820" y="1950"/>
                  </a:cubicBezTo>
                  <a:cubicBezTo>
                    <a:pt x="820" y="1951"/>
                    <a:pt x="820" y="1954"/>
                    <a:pt x="821" y="1957"/>
                  </a:cubicBezTo>
                  <a:cubicBezTo>
                    <a:pt x="821" y="1960"/>
                    <a:pt x="820" y="1964"/>
                    <a:pt x="819" y="1966"/>
                  </a:cubicBezTo>
                  <a:cubicBezTo>
                    <a:pt x="816" y="1970"/>
                    <a:pt x="815" y="1974"/>
                    <a:pt x="815" y="1978"/>
                  </a:cubicBezTo>
                  <a:cubicBezTo>
                    <a:pt x="815" y="1998"/>
                    <a:pt x="815" y="1998"/>
                    <a:pt x="815" y="1998"/>
                  </a:cubicBezTo>
                  <a:cubicBezTo>
                    <a:pt x="775" y="2088"/>
                    <a:pt x="775" y="2088"/>
                    <a:pt x="775" y="2088"/>
                  </a:cubicBezTo>
                  <a:cubicBezTo>
                    <a:pt x="769" y="2111"/>
                    <a:pt x="769" y="2111"/>
                    <a:pt x="769" y="2111"/>
                  </a:cubicBezTo>
                  <a:cubicBezTo>
                    <a:pt x="744" y="2144"/>
                    <a:pt x="744" y="2144"/>
                    <a:pt x="744" y="2144"/>
                  </a:cubicBezTo>
                  <a:cubicBezTo>
                    <a:pt x="738" y="2146"/>
                    <a:pt x="738" y="2146"/>
                    <a:pt x="738" y="2146"/>
                  </a:cubicBezTo>
                  <a:cubicBezTo>
                    <a:pt x="716" y="2165"/>
                    <a:pt x="716" y="2165"/>
                    <a:pt x="716" y="2165"/>
                  </a:cubicBezTo>
                  <a:cubicBezTo>
                    <a:pt x="694" y="2180"/>
                    <a:pt x="694" y="2180"/>
                    <a:pt x="694" y="2180"/>
                  </a:cubicBezTo>
                  <a:cubicBezTo>
                    <a:pt x="628" y="2189"/>
                    <a:pt x="628" y="2189"/>
                    <a:pt x="628" y="2189"/>
                  </a:cubicBezTo>
                  <a:cubicBezTo>
                    <a:pt x="616" y="2196"/>
                    <a:pt x="616" y="2196"/>
                    <a:pt x="616" y="2196"/>
                  </a:cubicBezTo>
                  <a:cubicBezTo>
                    <a:pt x="609" y="2203"/>
                    <a:pt x="609" y="2203"/>
                    <a:pt x="609" y="2203"/>
                  </a:cubicBezTo>
                  <a:cubicBezTo>
                    <a:pt x="605" y="2215"/>
                    <a:pt x="605" y="2215"/>
                    <a:pt x="605" y="2215"/>
                  </a:cubicBezTo>
                  <a:cubicBezTo>
                    <a:pt x="605" y="2220"/>
                    <a:pt x="605" y="2220"/>
                    <a:pt x="605" y="2220"/>
                  </a:cubicBezTo>
                  <a:cubicBezTo>
                    <a:pt x="614" y="2224"/>
                    <a:pt x="614" y="2224"/>
                    <a:pt x="614" y="2224"/>
                  </a:cubicBezTo>
                  <a:cubicBezTo>
                    <a:pt x="628" y="2229"/>
                    <a:pt x="628" y="2229"/>
                    <a:pt x="628" y="2229"/>
                  </a:cubicBezTo>
                  <a:cubicBezTo>
                    <a:pt x="667" y="2239"/>
                    <a:pt x="667" y="2239"/>
                    <a:pt x="667" y="2239"/>
                  </a:cubicBezTo>
                  <a:cubicBezTo>
                    <a:pt x="731" y="2242"/>
                    <a:pt x="731" y="2242"/>
                    <a:pt x="731" y="2242"/>
                  </a:cubicBezTo>
                  <a:cubicBezTo>
                    <a:pt x="760" y="2240"/>
                    <a:pt x="760" y="2240"/>
                    <a:pt x="760" y="2240"/>
                  </a:cubicBezTo>
                  <a:cubicBezTo>
                    <a:pt x="810" y="2221"/>
                    <a:pt x="810" y="2221"/>
                    <a:pt x="810" y="2221"/>
                  </a:cubicBezTo>
                  <a:cubicBezTo>
                    <a:pt x="828" y="2217"/>
                    <a:pt x="828" y="2217"/>
                    <a:pt x="828" y="2217"/>
                  </a:cubicBezTo>
                  <a:cubicBezTo>
                    <a:pt x="832" y="2218"/>
                    <a:pt x="832" y="2218"/>
                    <a:pt x="832" y="2218"/>
                  </a:cubicBezTo>
                  <a:cubicBezTo>
                    <a:pt x="836" y="2225"/>
                    <a:pt x="836" y="2225"/>
                    <a:pt x="836" y="2225"/>
                  </a:cubicBezTo>
                  <a:cubicBezTo>
                    <a:pt x="838" y="2231"/>
                    <a:pt x="838" y="2231"/>
                    <a:pt x="838" y="2231"/>
                  </a:cubicBezTo>
                  <a:cubicBezTo>
                    <a:pt x="836" y="2240"/>
                    <a:pt x="836" y="2240"/>
                    <a:pt x="836" y="2240"/>
                  </a:cubicBezTo>
                  <a:cubicBezTo>
                    <a:pt x="836" y="2241"/>
                    <a:pt x="835" y="2242"/>
                    <a:pt x="832" y="2244"/>
                  </a:cubicBezTo>
                  <a:cubicBezTo>
                    <a:pt x="822" y="2253"/>
                    <a:pt x="822" y="2253"/>
                    <a:pt x="822" y="2253"/>
                  </a:cubicBezTo>
                  <a:cubicBezTo>
                    <a:pt x="815" y="2261"/>
                    <a:pt x="815" y="2261"/>
                    <a:pt x="815" y="2261"/>
                  </a:cubicBezTo>
                  <a:cubicBezTo>
                    <a:pt x="814" y="2267"/>
                    <a:pt x="814" y="2267"/>
                    <a:pt x="814" y="2267"/>
                  </a:cubicBezTo>
                  <a:cubicBezTo>
                    <a:pt x="815" y="2276"/>
                    <a:pt x="815" y="2276"/>
                    <a:pt x="815" y="2276"/>
                  </a:cubicBezTo>
                  <a:cubicBezTo>
                    <a:pt x="821" y="2284"/>
                    <a:pt x="821" y="2284"/>
                    <a:pt x="821" y="2284"/>
                  </a:cubicBezTo>
                  <a:cubicBezTo>
                    <a:pt x="832" y="2288"/>
                    <a:pt x="832" y="2288"/>
                    <a:pt x="832" y="2288"/>
                  </a:cubicBezTo>
                  <a:cubicBezTo>
                    <a:pt x="899" y="2289"/>
                    <a:pt x="899" y="2289"/>
                    <a:pt x="899" y="2289"/>
                  </a:cubicBezTo>
                  <a:cubicBezTo>
                    <a:pt x="1045" y="2274"/>
                    <a:pt x="1045" y="2274"/>
                    <a:pt x="1045" y="2274"/>
                  </a:cubicBezTo>
                  <a:cubicBezTo>
                    <a:pt x="1079" y="2266"/>
                    <a:pt x="1079" y="2266"/>
                    <a:pt x="1079" y="2266"/>
                  </a:cubicBezTo>
                  <a:cubicBezTo>
                    <a:pt x="1104" y="2254"/>
                    <a:pt x="1104" y="2254"/>
                    <a:pt x="1104" y="2254"/>
                  </a:cubicBezTo>
                  <a:cubicBezTo>
                    <a:pt x="1102" y="2232"/>
                    <a:pt x="1102" y="2232"/>
                    <a:pt x="1102" y="2232"/>
                  </a:cubicBezTo>
                  <a:cubicBezTo>
                    <a:pt x="1100" y="2224"/>
                    <a:pt x="1100" y="2224"/>
                    <a:pt x="1100" y="2224"/>
                  </a:cubicBezTo>
                  <a:cubicBezTo>
                    <a:pt x="1102" y="2221"/>
                    <a:pt x="1102" y="2221"/>
                    <a:pt x="1102" y="2221"/>
                  </a:cubicBezTo>
                  <a:cubicBezTo>
                    <a:pt x="1104" y="2214"/>
                    <a:pt x="1104" y="2214"/>
                    <a:pt x="1104" y="2214"/>
                  </a:cubicBezTo>
                  <a:cubicBezTo>
                    <a:pt x="1104" y="2200"/>
                    <a:pt x="1104" y="2200"/>
                    <a:pt x="1104" y="2200"/>
                  </a:cubicBezTo>
                  <a:cubicBezTo>
                    <a:pt x="1100" y="2180"/>
                    <a:pt x="1100" y="2180"/>
                    <a:pt x="1100" y="2180"/>
                  </a:cubicBezTo>
                  <a:cubicBezTo>
                    <a:pt x="1100" y="2165"/>
                    <a:pt x="1100" y="2165"/>
                    <a:pt x="1100" y="2165"/>
                  </a:cubicBezTo>
                  <a:cubicBezTo>
                    <a:pt x="1113" y="2125"/>
                    <a:pt x="1113" y="2125"/>
                    <a:pt x="1113" y="2125"/>
                  </a:cubicBezTo>
                  <a:cubicBezTo>
                    <a:pt x="1115" y="2106"/>
                    <a:pt x="1115" y="2106"/>
                    <a:pt x="1115" y="2106"/>
                  </a:cubicBezTo>
                  <a:cubicBezTo>
                    <a:pt x="1114" y="2082"/>
                    <a:pt x="1114" y="2082"/>
                    <a:pt x="1114" y="2082"/>
                  </a:cubicBezTo>
                  <a:cubicBezTo>
                    <a:pt x="1110" y="2066"/>
                    <a:pt x="1110" y="2066"/>
                    <a:pt x="1110" y="2066"/>
                  </a:cubicBezTo>
                  <a:cubicBezTo>
                    <a:pt x="1092" y="2038"/>
                    <a:pt x="1092" y="2038"/>
                    <a:pt x="1092" y="2038"/>
                  </a:cubicBezTo>
                  <a:cubicBezTo>
                    <a:pt x="1088" y="2026"/>
                    <a:pt x="1088" y="2026"/>
                    <a:pt x="1088" y="2026"/>
                  </a:cubicBezTo>
                  <a:cubicBezTo>
                    <a:pt x="1089" y="2019"/>
                    <a:pt x="1090" y="2016"/>
                    <a:pt x="1090" y="2014"/>
                  </a:cubicBezTo>
                  <a:cubicBezTo>
                    <a:pt x="1097" y="1998"/>
                    <a:pt x="1097" y="1998"/>
                    <a:pt x="1097" y="1998"/>
                  </a:cubicBezTo>
                  <a:cubicBezTo>
                    <a:pt x="1099" y="1928"/>
                    <a:pt x="1099" y="1928"/>
                    <a:pt x="1099" y="1928"/>
                  </a:cubicBezTo>
                  <a:cubicBezTo>
                    <a:pt x="1083" y="1684"/>
                    <a:pt x="1083" y="1684"/>
                    <a:pt x="1083" y="1684"/>
                  </a:cubicBezTo>
                  <a:cubicBezTo>
                    <a:pt x="1085" y="1626"/>
                    <a:pt x="1085" y="1626"/>
                    <a:pt x="1085" y="1626"/>
                  </a:cubicBezTo>
                  <a:cubicBezTo>
                    <a:pt x="1079" y="1560"/>
                    <a:pt x="1079" y="1560"/>
                    <a:pt x="1079" y="1560"/>
                  </a:cubicBezTo>
                  <a:cubicBezTo>
                    <a:pt x="1074" y="1536"/>
                    <a:pt x="1074" y="1536"/>
                    <a:pt x="1074" y="1536"/>
                  </a:cubicBezTo>
                  <a:cubicBezTo>
                    <a:pt x="1074" y="1527"/>
                    <a:pt x="1074" y="1527"/>
                    <a:pt x="1074" y="1527"/>
                  </a:cubicBezTo>
                  <a:cubicBezTo>
                    <a:pt x="1082" y="1428"/>
                    <a:pt x="1082" y="1428"/>
                    <a:pt x="1082" y="1428"/>
                  </a:cubicBezTo>
                  <a:cubicBezTo>
                    <a:pt x="1079" y="1398"/>
                    <a:pt x="1079" y="1398"/>
                    <a:pt x="1079" y="1398"/>
                  </a:cubicBezTo>
                  <a:cubicBezTo>
                    <a:pt x="1067" y="1347"/>
                    <a:pt x="1067" y="1347"/>
                    <a:pt x="1067" y="1347"/>
                  </a:cubicBezTo>
                  <a:cubicBezTo>
                    <a:pt x="1067" y="1328"/>
                    <a:pt x="1067" y="1328"/>
                    <a:pt x="1067" y="1328"/>
                  </a:cubicBezTo>
                  <a:cubicBezTo>
                    <a:pt x="1068" y="1323"/>
                    <a:pt x="1068" y="1323"/>
                    <a:pt x="1068" y="1323"/>
                  </a:cubicBezTo>
                  <a:cubicBezTo>
                    <a:pt x="1068" y="1318"/>
                    <a:pt x="1066" y="1314"/>
                    <a:pt x="1065" y="1311"/>
                  </a:cubicBezTo>
                  <a:cubicBezTo>
                    <a:pt x="1064" y="1309"/>
                    <a:pt x="1064" y="1308"/>
                    <a:pt x="1064" y="1308"/>
                  </a:cubicBezTo>
                  <a:cubicBezTo>
                    <a:pt x="1064" y="1307"/>
                    <a:pt x="1064" y="1306"/>
                    <a:pt x="1064" y="1305"/>
                  </a:cubicBezTo>
                  <a:cubicBezTo>
                    <a:pt x="1064" y="1292"/>
                    <a:pt x="1064" y="1292"/>
                    <a:pt x="1064" y="1292"/>
                  </a:cubicBezTo>
                  <a:cubicBezTo>
                    <a:pt x="1064" y="1285"/>
                    <a:pt x="1065" y="1280"/>
                    <a:pt x="1066" y="1276"/>
                  </a:cubicBezTo>
                  <a:cubicBezTo>
                    <a:pt x="1066" y="1274"/>
                    <a:pt x="1066" y="1273"/>
                    <a:pt x="1066" y="1271"/>
                  </a:cubicBezTo>
                  <a:cubicBezTo>
                    <a:pt x="1067" y="1264"/>
                    <a:pt x="1067" y="1264"/>
                    <a:pt x="1067" y="1264"/>
                  </a:cubicBezTo>
                  <a:cubicBezTo>
                    <a:pt x="1067" y="1263"/>
                    <a:pt x="1067" y="1261"/>
                    <a:pt x="1068" y="1259"/>
                  </a:cubicBezTo>
                  <a:cubicBezTo>
                    <a:pt x="1070" y="1255"/>
                    <a:pt x="1070" y="1255"/>
                    <a:pt x="1070" y="1255"/>
                  </a:cubicBezTo>
                  <a:cubicBezTo>
                    <a:pt x="1070" y="1247"/>
                    <a:pt x="1070" y="1247"/>
                    <a:pt x="1070" y="1247"/>
                  </a:cubicBezTo>
                  <a:cubicBezTo>
                    <a:pt x="1070" y="1243"/>
                    <a:pt x="1071" y="1240"/>
                    <a:pt x="1072" y="1239"/>
                  </a:cubicBezTo>
                  <a:cubicBezTo>
                    <a:pt x="1088" y="1217"/>
                    <a:pt x="1088" y="1217"/>
                    <a:pt x="1088" y="1217"/>
                  </a:cubicBezTo>
                  <a:cubicBezTo>
                    <a:pt x="1090" y="1202"/>
                    <a:pt x="1090" y="1202"/>
                    <a:pt x="1090" y="1202"/>
                  </a:cubicBezTo>
                  <a:cubicBezTo>
                    <a:pt x="1095" y="1182"/>
                    <a:pt x="1095" y="1182"/>
                    <a:pt x="1095" y="1182"/>
                  </a:cubicBezTo>
                  <a:cubicBezTo>
                    <a:pt x="1109" y="1152"/>
                    <a:pt x="1109" y="1152"/>
                    <a:pt x="1109" y="1152"/>
                  </a:cubicBezTo>
                  <a:cubicBezTo>
                    <a:pt x="1114" y="1120"/>
                    <a:pt x="1114" y="1120"/>
                    <a:pt x="1114" y="1120"/>
                  </a:cubicBezTo>
                  <a:cubicBezTo>
                    <a:pt x="1137" y="1034"/>
                    <a:pt x="1137" y="1034"/>
                    <a:pt x="1137" y="1034"/>
                  </a:cubicBezTo>
                  <a:cubicBezTo>
                    <a:pt x="1134" y="1017"/>
                    <a:pt x="1134" y="1017"/>
                    <a:pt x="1134" y="1017"/>
                  </a:cubicBezTo>
                  <a:cubicBezTo>
                    <a:pt x="1123" y="995"/>
                    <a:pt x="1123" y="995"/>
                    <a:pt x="1123" y="995"/>
                  </a:cubicBezTo>
                  <a:cubicBezTo>
                    <a:pt x="1141" y="957"/>
                    <a:pt x="1141" y="957"/>
                    <a:pt x="1141" y="957"/>
                  </a:cubicBezTo>
                  <a:cubicBezTo>
                    <a:pt x="1159" y="942"/>
                    <a:pt x="1159" y="942"/>
                    <a:pt x="1159" y="942"/>
                  </a:cubicBezTo>
                  <a:cubicBezTo>
                    <a:pt x="1212" y="870"/>
                    <a:pt x="1212" y="870"/>
                    <a:pt x="1212" y="870"/>
                  </a:cubicBezTo>
                  <a:cubicBezTo>
                    <a:pt x="1234" y="824"/>
                    <a:pt x="1234" y="824"/>
                    <a:pt x="1234" y="824"/>
                  </a:cubicBezTo>
                  <a:cubicBezTo>
                    <a:pt x="1241" y="797"/>
                    <a:pt x="1241" y="797"/>
                    <a:pt x="1241" y="797"/>
                  </a:cubicBezTo>
                  <a:cubicBezTo>
                    <a:pt x="1239" y="776"/>
                    <a:pt x="1239" y="776"/>
                    <a:pt x="1239" y="776"/>
                  </a:cubicBezTo>
                  <a:cubicBezTo>
                    <a:pt x="1231" y="752"/>
                    <a:pt x="1231" y="752"/>
                    <a:pt x="1231" y="752"/>
                  </a:cubicBezTo>
                  <a:cubicBezTo>
                    <a:pt x="1225" y="717"/>
                    <a:pt x="1225" y="717"/>
                    <a:pt x="1225" y="717"/>
                  </a:cubicBezTo>
                  <a:cubicBezTo>
                    <a:pt x="1213" y="680"/>
                    <a:pt x="1213" y="680"/>
                    <a:pt x="1213" y="680"/>
                  </a:cubicBezTo>
                  <a:cubicBezTo>
                    <a:pt x="1172" y="608"/>
                    <a:pt x="1172" y="608"/>
                    <a:pt x="1172" y="608"/>
                  </a:cubicBezTo>
                  <a:cubicBezTo>
                    <a:pt x="1173" y="597"/>
                    <a:pt x="1173" y="597"/>
                    <a:pt x="1173" y="597"/>
                  </a:cubicBezTo>
                  <a:cubicBezTo>
                    <a:pt x="1168" y="582"/>
                    <a:pt x="1168" y="582"/>
                    <a:pt x="1168" y="582"/>
                  </a:cubicBezTo>
                  <a:cubicBezTo>
                    <a:pt x="1159" y="569"/>
                    <a:pt x="1159" y="569"/>
                    <a:pt x="1159" y="569"/>
                  </a:cubicBezTo>
                  <a:cubicBezTo>
                    <a:pt x="1156" y="559"/>
                    <a:pt x="1156" y="559"/>
                    <a:pt x="1156" y="559"/>
                  </a:cubicBezTo>
                  <a:cubicBezTo>
                    <a:pt x="1153" y="548"/>
                    <a:pt x="1153" y="548"/>
                    <a:pt x="1153" y="548"/>
                  </a:cubicBezTo>
                  <a:cubicBezTo>
                    <a:pt x="1125" y="478"/>
                    <a:pt x="1125" y="478"/>
                    <a:pt x="1125" y="478"/>
                  </a:cubicBezTo>
                  <a:cubicBezTo>
                    <a:pt x="1106" y="451"/>
                    <a:pt x="1106" y="451"/>
                    <a:pt x="1106" y="451"/>
                  </a:cubicBezTo>
                  <a:cubicBezTo>
                    <a:pt x="963" y="345"/>
                    <a:pt x="963" y="345"/>
                    <a:pt x="963" y="345"/>
                  </a:cubicBezTo>
                  <a:cubicBezTo>
                    <a:pt x="939" y="301"/>
                    <a:pt x="939" y="301"/>
                    <a:pt x="939" y="301"/>
                  </a:cubicBezTo>
                  <a:cubicBezTo>
                    <a:pt x="932" y="295"/>
                    <a:pt x="932" y="295"/>
                    <a:pt x="932" y="295"/>
                  </a:cubicBezTo>
                  <a:cubicBezTo>
                    <a:pt x="929" y="290"/>
                    <a:pt x="929" y="290"/>
                    <a:pt x="929" y="290"/>
                  </a:cubicBezTo>
                  <a:cubicBezTo>
                    <a:pt x="939" y="274"/>
                    <a:pt x="939" y="274"/>
                    <a:pt x="939" y="274"/>
                  </a:cubicBezTo>
                  <a:cubicBezTo>
                    <a:pt x="945" y="268"/>
                    <a:pt x="945" y="268"/>
                    <a:pt x="945" y="268"/>
                  </a:cubicBezTo>
                  <a:cubicBezTo>
                    <a:pt x="950" y="267"/>
                    <a:pt x="950" y="267"/>
                    <a:pt x="950" y="267"/>
                  </a:cubicBezTo>
                  <a:cubicBezTo>
                    <a:pt x="951" y="256"/>
                    <a:pt x="951" y="256"/>
                    <a:pt x="951" y="256"/>
                  </a:cubicBezTo>
                  <a:cubicBezTo>
                    <a:pt x="965" y="229"/>
                    <a:pt x="965" y="229"/>
                    <a:pt x="965" y="229"/>
                  </a:cubicBezTo>
                  <a:cubicBezTo>
                    <a:pt x="978" y="181"/>
                    <a:pt x="978" y="181"/>
                    <a:pt x="978" y="181"/>
                  </a:cubicBezTo>
                  <a:cubicBezTo>
                    <a:pt x="977" y="163"/>
                    <a:pt x="977" y="163"/>
                    <a:pt x="977" y="163"/>
                  </a:cubicBezTo>
                  <a:cubicBezTo>
                    <a:pt x="973" y="144"/>
                    <a:pt x="973" y="144"/>
                    <a:pt x="973" y="144"/>
                  </a:cubicBezTo>
                  <a:cubicBezTo>
                    <a:pt x="972" y="131"/>
                    <a:pt x="972" y="131"/>
                    <a:pt x="972" y="131"/>
                  </a:cubicBezTo>
                  <a:cubicBezTo>
                    <a:pt x="967" y="103"/>
                    <a:pt x="967" y="103"/>
                    <a:pt x="967" y="103"/>
                  </a:cubicBezTo>
                  <a:cubicBezTo>
                    <a:pt x="959" y="88"/>
                    <a:pt x="959" y="88"/>
                    <a:pt x="959" y="88"/>
                  </a:cubicBezTo>
                  <a:cubicBezTo>
                    <a:pt x="945" y="72"/>
                    <a:pt x="945" y="72"/>
                    <a:pt x="945" y="72"/>
                  </a:cubicBezTo>
                  <a:cubicBezTo>
                    <a:pt x="913" y="59"/>
                    <a:pt x="913" y="59"/>
                    <a:pt x="913" y="59"/>
                  </a:cubicBezTo>
                  <a:cubicBezTo>
                    <a:pt x="910" y="55"/>
                    <a:pt x="908" y="53"/>
                    <a:pt x="907" y="52"/>
                  </a:cubicBezTo>
                  <a:cubicBezTo>
                    <a:pt x="902" y="47"/>
                    <a:pt x="902" y="47"/>
                    <a:pt x="902" y="47"/>
                  </a:cubicBezTo>
                  <a:cubicBezTo>
                    <a:pt x="901" y="45"/>
                    <a:pt x="899" y="45"/>
                    <a:pt x="898" y="45"/>
                  </a:cubicBezTo>
                  <a:cubicBezTo>
                    <a:pt x="896" y="47"/>
                    <a:pt x="895" y="48"/>
                    <a:pt x="894" y="48"/>
                  </a:cubicBezTo>
                  <a:cubicBezTo>
                    <a:pt x="893" y="48"/>
                    <a:pt x="892" y="47"/>
                    <a:pt x="890" y="45"/>
                  </a:cubicBezTo>
                  <a:cubicBezTo>
                    <a:pt x="887" y="42"/>
                    <a:pt x="885" y="41"/>
                    <a:pt x="884" y="40"/>
                  </a:cubicBezTo>
                  <a:cubicBezTo>
                    <a:pt x="881" y="39"/>
                    <a:pt x="881" y="39"/>
                    <a:pt x="881" y="39"/>
                  </a:cubicBezTo>
                  <a:cubicBezTo>
                    <a:pt x="881" y="39"/>
                    <a:pt x="881" y="38"/>
                    <a:pt x="880" y="38"/>
                  </a:cubicBezTo>
                  <a:cubicBezTo>
                    <a:pt x="879" y="37"/>
                    <a:pt x="878" y="37"/>
                    <a:pt x="876" y="38"/>
                  </a:cubicBezTo>
                  <a:cubicBezTo>
                    <a:pt x="873" y="39"/>
                    <a:pt x="873" y="39"/>
                    <a:pt x="873" y="39"/>
                  </a:cubicBezTo>
                  <a:cubicBezTo>
                    <a:pt x="867" y="40"/>
                    <a:pt x="867" y="40"/>
                    <a:pt x="867" y="40"/>
                  </a:cubicBezTo>
                  <a:cubicBezTo>
                    <a:pt x="858" y="38"/>
                    <a:pt x="858" y="38"/>
                    <a:pt x="858" y="38"/>
                  </a:cubicBezTo>
                  <a:cubicBezTo>
                    <a:pt x="853" y="37"/>
                    <a:pt x="853" y="37"/>
                    <a:pt x="853" y="37"/>
                  </a:cubicBezTo>
                  <a:cubicBezTo>
                    <a:pt x="850" y="39"/>
                    <a:pt x="850" y="39"/>
                    <a:pt x="850" y="39"/>
                  </a:cubicBezTo>
                  <a:cubicBezTo>
                    <a:pt x="848" y="41"/>
                    <a:pt x="846" y="41"/>
                    <a:pt x="844" y="38"/>
                  </a:cubicBezTo>
                  <a:cubicBezTo>
                    <a:pt x="839" y="40"/>
                    <a:pt x="839" y="40"/>
                    <a:pt x="839" y="40"/>
                  </a:cubicBezTo>
                  <a:cubicBezTo>
                    <a:pt x="820" y="39"/>
                    <a:pt x="820" y="39"/>
                    <a:pt x="820" y="39"/>
                  </a:cubicBezTo>
                  <a:cubicBezTo>
                    <a:pt x="800" y="40"/>
                    <a:pt x="800" y="40"/>
                    <a:pt x="800" y="40"/>
                  </a:cubicBezTo>
                  <a:cubicBezTo>
                    <a:pt x="792" y="42"/>
                    <a:pt x="787" y="43"/>
                    <a:pt x="785" y="43"/>
                  </a:cubicBezTo>
                  <a:cubicBezTo>
                    <a:pt x="772" y="43"/>
                    <a:pt x="772" y="43"/>
                    <a:pt x="772" y="43"/>
                  </a:cubicBezTo>
                  <a:cubicBezTo>
                    <a:pt x="772" y="43"/>
                    <a:pt x="772" y="42"/>
                    <a:pt x="771" y="41"/>
                  </a:cubicBezTo>
                  <a:cubicBezTo>
                    <a:pt x="767" y="43"/>
                    <a:pt x="767" y="43"/>
                    <a:pt x="767" y="43"/>
                  </a:cubicBezTo>
                  <a:cubicBezTo>
                    <a:pt x="764" y="44"/>
                    <a:pt x="762" y="44"/>
                    <a:pt x="761" y="44"/>
                  </a:cubicBezTo>
                  <a:cubicBezTo>
                    <a:pt x="747" y="45"/>
                    <a:pt x="747" y="45"/>
                    <a:pt x="747" y="45"/>
                  </a:cubicBezTo>
                  <a:cubicBezTo>
                    <a:pt x="734" y="49"/>
                    <a:pt x="734" y="49"/>
                    <a:pt x="734" y="49"/>
                  </a:cubicBezTo>
                  <a:lnTo>
                    <a:pt x="727" y="5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5314950" y="954088"/>
              <a:ext cx="446088" cy="1163638"/>
            </a:xfrm>
            <a:custGeom>
              <a:cxnLst>
                <a:cxn ang="0">
                  <a:pos x="140" y="0"/>
                </a:cxn>
                <a:cxn ang="0">
                  <a:pos x="0" y="69"/>
                </a:cxn>
                <a:cxn ang="0">
                  <a:pos x="42" y="366"/>
                </a:cxn>
                <a:cxn ang="0">
                  <a:pos x="140" y="0"/>
                </a:cxn>
              </a:cxnLst>
              <a:rect b="b" l="0" r="r" t="0"/>
              <a:pathLst>
                <a:path h="366" w="140">
                  <a:moveTo>
                    <a:pt x="140" y="0"/>
                  </a:moveTo>
                  <a:cubicBezTo>
                    <a:pt x="93" y="45"/>
                    <a:pt x="46" y="68"/>
                    <a:pt x="0" y="69"/>
                  </a:cubicBezTo>
                  <a:cubicBezTo>
                    <a:pt x="42" y="366"/>
                    <a:pt x="42" y="366"/>
                    <a:pt x="42" y="366"/>
                  </a:cubicBezTo>
                  <a:cubicBezTo>
                    <a:pt x="49" y="244"/>
                    <a:pt x="81" y="122"/>
                    <a:pt x="14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val="646599325"/>
      </p:ext>
    </p:extLst>
  </p:cSld>
  <p:clrMapOvr>
    <a:masterClrMapping/>
  </p:clrMapOvr>
  <mc:AlternateContent>
    <mc:Choice Requires="p14">
      <p:transition advClick="0" p14:dur="4000" spd="slow">
        <p14:vortex dir="r"/>
      </p:transition>
    </mc:Choice>
    <mc:Fallback>
      <p:transition advClick="0" spd="slow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椭圆 67"/>
          <p:cNvSpPr/>
          <p:nvPr/>
        </p:nvSpPr>
        <p:spPr>
          <a:xfrm>
            <a:off x="1076557" y="1966162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1076557" y="2258758"/>
            <a:ext cx="1870247" cy="1870246"/>
            <a:chOff x="3597449" y="985459"/>
            <a:chExt cx="1870247" cy="1870246"/>
          </a:xfrm>
        </p:grpSpPr>
        <p:sp>
          <p:nvSpPr>
            <p:cNvPr id="22" name="菱形 21"/>
            <p:cNvSpPr/>
            <p:nvPr/>
          </p:nvSpPr>
          <p:spPr>
            <a:xfrm>
              <a:off x="3597450" y="985459"/>
              <a:ext cx="1870246" cy="1870246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908226" y="1628194"/>
              <a:ext cx="1248693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200">
                  <a:solidFill>
                    <a:schemeClr val="bg1"/>
                  </a:solidFill>
                </a:rPr>
                <a:t>2011</a:t>
              </a: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5173588" y="1626474"/>
              <a:ext cx="294108" cy="588216"/>
            </a:xfrm>
            <a:custGeom>
              <a:gdLst>
                <a:gd fmla="*/ 0 w 294108" name="connsiteX0"/>
                <a:gd fmla="*/ 0 h 588216" name="connsiteY0"/>
                <a:gd fmla="*/ 294108 w 294108" name="connsiteX1"/>
                <a:gd fmla="*/ 294108 h 588216" name="connsiteY1"/>
                <a:gd fmla="*/ 0 w 294108" name="connsiteX2"/>
                <a:gd fmla="*/ 588216 h 588216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588216" w="294108">
                  <a:moveTo>
                    <a:pt x="0" y="0"/>
                  </a:moveTo>
                  <a:lnTo>
                    <a:pt x="294108" y="294108"/>
                  </a:lnTo>
                  <a:lnTo>
                    <a:pt x="0" y="588216"/>
                  </a:lnTo>
                  <a:close/>
                </a:path>
              </a:pathLst>
            </a:custGeom>
            <a:solidFill>
              <a:srgbClr val="7B9C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4" name="任意多边形 23"/>
            <p:cNvSpPr/>
            <p:nvPr/>
          </p:nvSpPr>
          <p:spPr>
            <a:xfrm flipH="1">
              <a:off x="3597449" y="1626474"/>
              <a:ext cx="294108" cy="588216"/>
            </a:xfrm>
            <a:custGeom>
              <a:gdLst>
                <a:gd fmla="*/ 0 w 294108" name="connsiteX0"/>
                <a:gd fmla="*/ 0 h 588216" name="connsiteY0"/>
                <a:gd fmla="*/ 294108 w 294108" name="connsiteX1"/>
                <a:gd fmla="*/ 294108 h 588216" name="connsiteY1"/>
                <a:gd fmla="*/ 0 w 294108" name="connsiteX2"/>
                <a:gd fmla="*/ 588216 h 588216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588216" w="294108">
                  <a:moveTo>
                    <a:pt x="0" y="0"/>
                  </a:moveTo>
                  <a:lnTo>
                    <a:pt x="294108" y="294108"/>
                  </a:lnTo>
                  <a:lnTo>
                    <a:pt x="0" y="588216"/>
                  </a:lnTo>
                  <a:close/>
                </a:path>
              </a:pathLst>
            </a:custGeom>
            <a:solidFill>
              <a:srgbClr val="7B9C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799437" y="2258758"/>
            <a:ext cx="1870247" cy="1870246"/>
            <a:chOff x="3597449" y="985459"/>
            <a:chExt cx="1870247" cy="1870246"/>
          </a:xfrm>
        </p:grpSpPr>
        <p:sp>
          <p:nvSpPr>
            <p:cNvPr id="27" name="菱形 26"/>
            <p:cNvSpPr/>
            <p:nvPr/>
          </p:nvSpPr>
          <p:spPr>
            <a:xfrm>
              <a:off x="3597450" y="985459"/>
              <a:ext cx="1870246" cy="1870246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908226" y="1628194"/>
              <a:ext cx="1248693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200">
                  <a:solidFill>
                    <a:schemeClr val="bg1"/>
                  </a:solidFill>
                </a:rPr>
                <a:t>2012</a:t>
              </a: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5173588" y="1626474"/>
              <a:ext cx="294108" cy="588216"/>
            </a:xfrm>
            <a:custGeom>
              <a:gdLst>
                <a:gd fmla="*/ 0 w 294108" name="connsiteX0"/>
                <a:gd fmla="*/ 0 h 588216" name="connsiteY0"/>
                <a:gd fmla="*/ 294108 w 294108" name="connsiteX1"/>
                <a:gd fmla="*/ 294108 h 588216" name="connsiteY1"/>
                <a:gd fmla="*/ 0 w 294108" name="connsiteX2"/>
                <a:gd fmla="*/ 588216 h 588216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588216" w="294108">
                  <a:moveTo>
                    <a:pt x="0" y="0"/>
                  </a:moveTo>
                  <a:lnTo>
                    <a:pt x="294108" y="294108"/>
                  </a:lnTo>
                  <a:lnTo>
                    <a:pt x="0" y="588216"/>
                  </a:lnTo>
                  <a:close/>
                </a:path>
              </a:pathLst>
            </a:custGeom>
            <a:solidFill>
              <a:srgbClr val="7B9C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0" name="任意多边形 29"/>
            <p:cNvSpPr/>
            <p:nvPr/>
          </p:nvSpPr>
          <p:spPr>
            <a:xfrm flipH="1">
              <a:off x="3597449" y="1626474"/>
              <a:ext cx="294108" cy="588216"/>
            </a:xfrm>
            <a:custGeom>
              <a:gdLst>
                <a:gd fmla="*/ 0 w 294108" name="connsiteX0"/>
                <a:gd fmla="*/ 0 h 588216" name="connsiteY0"/>
                <a:gd fmla="*/ 294108 w 294108" name="connsiteX1"/>
                <a:gd fmla="*/ 294108 h 588216" name="connsiteY1"/>
                <a:gd fmla="*/ 0 w 294108" name="connsiteX2"/>
                <a:gd fmla="*/ 588216 h 588216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588216" w="294108">
                  <a:moveTo>
                    <a:pt x="0" y="0"/>
                  </a:moveTo>
                  <a:lnTo>
                    <a:pt x="294108" y="294108"/>
                  </a:lnTo>
                  <a:lnTo>
                    <a:pt x="0" y="588216"/>
                  </a:lnTo>
                  <a:close/>
                </a:path>
              </a:pathLst>
            </a:custGeom>
            <a:solidFill>
              <a:srgbClr val="7B9C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522317" y="2258758"/>
            <a:ext cx="1870247" cy="1870246"/>
            <a:chOff x="3597449" y="985459"/>
            <a:chExt cx="1870247" cy="1870246"/>
          </a:xfrm>
        </p:grpSpPr>
        <p:sp>
          <p:nvSpPr>
            <p:cNvPr id="32" name="菱形 31"/>
            <p:cNvSpPr/>
            <p:nvPr/>
          </p:nvSpPr>
          <p:spPr>
            <a:xfrm>
              <a:off x="3597450" y="985459"/>
              <a:ext cx="1870246" cy="1870246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908227" y="1628194"/>
              <a:ext cx="1248693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200">
                  <a:solidFill>
                    <a:schemeClr val="bg1"/>
                  </a:solidFill>
                </a:rPr>
                <a:t>2013</a:t>
              </a: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5173588" y="1626474"/>
              <a:ext cx="294108" cy="588216"/>
            </a:xfrm>
            <a:custGeom>
              <a:gdLst>
                <a:gd fmla="*/ 0 w 294108" name="connsiteX0"/>
                <a:gd fmla="*/ 0 h 588216" name="connsiteY0"/>
                <a:gd fmla="*/ 294108 w 294108" name="connsiteX1"/>
                <a:gd fmla="*/ 294108 h 588216" name="connsiteY1"/>
                <a:gd fmla="*/ 0 w 294108" name="connsiteX2"/>
                <a:gd fmla="*/ 588216 h 588216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588216" w="294108">
                  <a:moveTo>
                    <a:pt x="0" y="0"/>
                  </a:moveTo>
                  <a:lnTo>
                    <a:pt x="294108" y="294108"/>
                  </a:lnTo>
                  <a:lnTo>
                    <a:pt x="0" y="588216"/>
                  </a:lnTo>
                  <a:close/>
                </a:path>
              </a:pathLst>
            </a:custGeom>
            <a:solidFill>
              <a:srgbClr val="7B9C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9" name="任意多边形 38"/>
            <p:cNvSpPr/>
            <p:nvPr/>
          </p:nvSpPr>
          <p:spPr>
            <a:xfrm flipH="1">
              <a:off x="3597449" y="1626474"/>
              <a:ext cx="294108" cy="588216"/>
            </a:xfrm>
            <a:custGeom>
              <a:gdLst>
                <a:gd fmla="*/ 0 w 294108" name="connsiteX0"/>
                <a:gd fmla="*/ 0 h 588216" name="connsiteY0"/>
                <a:gd fmla="*/ 294108 w 294108" name="connsiteX1"/>
                <a:gd fmla="*/ 294108 h 588216" name="connsiteY1"/>
                <a:gd fmla="*/ 0 w 294108" name="connsiteX2"/>
                <a:gd fmla="*/ 588216 h 588216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588216" w="294108">
                  <a:moveTo>
                    <a:pt x="0" y="0"/>
                  </a:moveTo>
                  <a:lnTo>
                    <a:pt x="294108" y="294108"/>
                  </a:lnTo>
                  <a:lnTo>
                    <a:pt x="0" y="588216"/>
                  </a:lnTo>
                  <a:close/>
                </a:path>
              </a:pathLst>
            </a:custGeom>
            <a:solidFill>
              <a:srgbClr val="7B9C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245197" y="2258758"/>
            <a:ext cx="1870247" cy="1870246"/>
            <a:chOff x="3597449" y="985459"/>
            <a:chExt cx="1870247" cy="1870246"/>
          </a:xfrm>
        </p:grpSpPr>
        <p:sp>
          <p:nvSpPr>
            <p:cNvPr id="41" name="菱形 40"/>
            <p:cNvSpPr/>
            <p:nvPr/>
          </p:nvSpPr>
          <p:spPr>
            <a:xfrm>
              <a:off x="3597450" y="985459"/>
              <a:ext cx="1870246" cy="1870246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908227" y="1628194"/>
              <a:ext cx="1248693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200">
                  <a:solidFill>
                    <a:schemeClr val="bg1"/>
                  </a:solidFill>
                </a:rPr>
                <a:t>2014</a:t>
              </a: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5173588" y="1626474"/>
              <a:ext cx="294108" cy="588216"/>
            </a:xfrm>
            <a:custGeom>
              <a:gdLst>
                <a:gd fmla="*/ 0 w 294108" name="connsiteX0"/>
                <a:gd fmla="*/ 0 h 588216" name="connsiteY0"/>
                <a:gd fmla="*/ 294108 w 294108" name="connsiteX1"/>
                <a:gd fmla="*/ 294108 h 588216" name="connsiteY1"/>
                <a:gd fmla="*/ 0 w 294108" name="connsiteX2"/>
                <a:gd fmla="*/ 588216 h 588216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588216" w="294108">
                  <a:moveTo>
                    <a:pt x="0" y="0"/>
                  </a:moveTo>
                  <a:lnTo>
                    <a:pt x="294108" y="294108"/>
                  </a:lnTo>
                  <a:lnTo>
                    <a:pt x="0" y="588216"/>
                  </a:lnTo>
                  <a:close/>
                </a:path>
              </a:pathLst>
            </a:custGeom>
            <a:solidFill>
              <a:srgbClr val="7B9C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4" name="任意多边形 43"/>
            <p:cNvSpPr/>
            <p:nvPr/>
          </p:nvSpPr>
          <p:spPr>
            <a:xfrm flipH="1">
              <a:off x="3597449" y="1626474"/>
              <a:ext cx="294108" cy="588216"/>
            </a:xfrm>
            <a:custGeom>
              <a:gdLst>
                <a:gd fmla="*/ 0 w 294108" name="connsiteX0"/>
                <a:gd fmla="*/ 0 h 588216" name="connsiteY0"/>
                <a:gd fmla="*/ 294108 w 294108" name="connsiteX1"/>
                <a:gd fmla="*/ 294108 h 588216" name="connsiteY1"/>
                <a:gd fmla="*/ 0 w 294108" name="connsiteX2"/>
                <a:gd fmla="*/ 588216 h 588216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588216" w="294108">
                  <a:moveTo>
                    <a:pt x="0" y="0"/>
                  </a:moveTo>
                  <a:lnTo>
                    <a:pt x="294108" y="294108"/>
                  </a:lnTo>
                  <a:lnTo>
                    <a:pt x="0" y="588216"/>
                  </a:lnTo>
                  <a:close/>
                </a:path>
              </a:pathLst>
            </a:custGeom>
            <a:solidFill>
              <a:srgbClr val="7B9C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48556" y="4309714"/>
            <a:ext cx="1726247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2F5597"/>
                </a:solidFill>
              </a:rPr>
              <a:t>TEXT HERE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871437" y="4309714"/>
            <a:ext cx="1726247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2F5597"/>
                </a:solidFill>
              </a:rPr>
              <a:t>TEXT HERE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594316" y="4309714"/>
            <a:ext cx="1726247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2F5597"/>
                </a:solidFill>
              </a:rPr>
              <a:t>TEXT HERE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9317196" y="4309714"/>
            <a:ext cx="1726247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2F5597"/>
                </a:solidFill>
              </a:rPr>
              <a:t>TEXT HERE</a:t>
            </a:r>
          </a:p>
        </p:txBody>
      </p:sp>
    </p:spTree>
    <p:extLst>
      <p:ext uri="{BB962C8B-B14F-4D97-AF65-F5344CB8AC3E}">
        <p14:creationId val="3799755027"/>
      </p:ext>
    </p:extLst>
  </p:cSld>
  <p:clrMapOvr>
    <a:masterClrMapping/>
  </p:clrMapOvr>
  <mc:AlternateContent>
    <mc:Choice Requires="p14">
      <p:transition advClick="0" p14:dur="2500" spd="slow">
        <p:checker/>
      </p:transition>
    </mc:Choice>
    <mc:Fallback>
      <p:transition advClick="0" spd="slow">
        <p:checker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25" name="图表 24"/>
          <p:cNvGraphicFramePr/>
          <p:nvPr>
            <p:extLst>
              <p:ext uri="{D42A27DB-BD31-4B8C-83A1-F6EECF244321}">
                <p14:modId val="3113880846"/>
              </p:ext>
            </p:extLst>
          </p:nvPr>
        </p:nvGraphicFramePr>
        <p:xfrm>
          <a:off x="933371" y="2019300"/>
          <a:ext cx="7315280" cy="383191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853881" y="811426"/>
            <a:ext cx="258524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2F5597"/>
                </a:solidFill>
              </a:rPr>
              <a:t>TEXT HERE</a:t>
            </a:r>
          </a:p>
        </p:txBody>
      </p:sp>
      <p:grpSp>
        <p:nvGrpSpPr>
          <p:cNvPr id="7" name="Group 45"/>
          <p:cNvGrpSpPr/>
          <p:nvPr/>
        </p:nvGrpSpPr>
        <p:grpSpPr>
          <a:xfrm>
            <a:off x="9080500" y="1797338"/>
            <a:ext cx="1397000" cy="3742406"/>
            <a:chOff x="2790825" y="0"/>
            <a:chExt cx="2857500" cy="7654925"/>
          </a:xfrm>
          <a:solidFill>
            <a:srgbClr val="406FC4"/>
          </a:solidFill>
        </p:grpSpPr>
        <p:sp>
          <p:nvSpPr>
            <p:cNvPr id="8" name="Freeform 5"/>
            <p:cNvSpPr/>
            <p:nvPr/>
          </p:nvSpPr>
          <p:spPr bwMode="auto">
            <a:xfrm>
              <a:off x="4017963" y="7089775"/>
              <a:ext cx="1201738" cy="565150"/>
            </a:xfrm>
            <a:custGeom>
              <a:cxnLst>
                <a:cxn ang="0">
                  <a:pos x="375" y="33"/>
                </a:cxn>
                <a:cxn ang="0">
                  <a:pos x="322" y="20"/>
                </a:cxn>
                <a:cxn ang="0">
                  <a:pos x="267" y="27"/>
                </a:cxn>
                <a:cxn ang="0">
                  <a:pos x="132" y="4"/>
                </a:cxn>
                <a:cxn ang="0">
                  <a:pos x="12" y="45"/>
                </a:cxn>
                <a:cxn ang="0">
                  <a:pos x="33" y="69"/>
                </a:cxn>
                <a:cxn ang="0">
                  <a:pos x="44" y="71"/>
                </a:cxn>
                <a:cxn ang="0">
                  <a:pos x="124" y="98"/>
                </a:cxn>
                <a:cxn ang="0">
                  <a:pos x="48" y="109"/>
                </a:cxn>
                <a:cxn ang="0">
                  <a:pos x="0" y="145"/>
                </a:cxn>
                <a:cxn ang="0">
                  <a:pos x="10" y="165"/>
                </a:cxn>
                <a:cxn ang="0">
                  <a:pos x="114" y="178"/>
                </a:cxn>
                <a:cxn ang="0">
                  <a:pos x="373" y="137"/>
                </a:cxn>
                <a:cxn ang="0">
                  <a:pos x="375" y="115"/>
                </a:cxn>
                <a:cxn ang="0">
                  <a:pos x="375" y="75"/>
                </a:cxn>
                <a:cxn ang="0">
                  <a:pos x="375" y="33"/>
                </a:cxn>
              </a:cxnLst>
              <a:rect b="b" l="0" r="r" t="0"/>
              <a:pathLst>
                <a:path h="178" w="376">
                  <a:moveTo>
                    <a:pt x="375" y="33"/>
                  </a:moveTo>
                  <a:cubicBezTo>
                    <a:pt x="361" y="26"/>
                    <a:pt x="343" y="22"/>
                    <a:pt x="322" y="20"/>
                  </a:cubicBezTo>
                  <a:cubicBezTo>
                    <a:pt x="299" y="19"/>
                    <a:pt x="280" y="21"/>
                    <a:pt x="267" y="27"/>
                  </a:cubicBezTo>
                  <a:cubicBezTo>
                    <a:pt x="234" y="8"/>
                    <a:pt x="189" y="0"/>
                    <a:pt x="132" y="4"/>
                  </a:cubicBezTo>
                  <a:cubicBezTo>
                    <a:pt x="74" y="7"/>
                    <a:pt x="34" y="21"/>
                    <a:pt x="12" y="45"/>
                  </a:cubicBezTo>
                  <a:cubicBezTo>
                    <a:pt x="12" y="59"/>
                    <a:pt x="19" y="67"/>
                    <a:pt x="33" y="69"/>
                  </a:cubicBezTo>
                  <a:cubicBezTo>
                    <a:pt x="37" y="70"/>
                    <a:pt x="41" y="71"/>
                    <a:pt x="44" y="71"/>
                  </a:cubicBezTo>
                  <a:cubicBezTo>
                    <a:pt x="84" y="77"/>
                    <a:pt x="110" y="87"/>
                    <a:pt x="124" y="98"/>
                  </a:cubicBezTo>
                  <a:cubicBezTo>
                    <a:pt x="87" y="102"/>
                    <a:pt x="62" y="106"/>
                    <a:pt x="48" y="109"/>
                  </a:cubicBezTo>
                  <a:cubicBezTo>
                    <a:pt x="18" y="117"/>
                    <a:pt x="2" y="129"/>
                    <a:pt x="0" y="145"/>
                  </a:cubicBezTo>
                  <a:cubicBezTo>
                    <a:pt x="0" y="153"/>
                    <a:pt x="3" y="159"/>
                    <a:pt x="10" y="165"/>
                  </a:cubicBezTo>
                  <a:cubicBezTo>
                    <a:pt x="16" y="169"/>
                    <a:pt x="51" y="173"/>
                    <a:pt x="114" y="178"/>
                  </a:cubicBezTo>
                  <a:cubicBezTo>
                    <a:pt x="207" y="168"/>
                    <a:pt x="293" y="154"/>
                    <a:pt x="373" y="137"/>
                  </a:cubicBezTo>
                  <a:cubicBezTo>
                    <a:pt x="374" y="127"/>
                    <a:pt x="375" y="120"/>
                    <a:pt x="375" y="115"/>
                  </a:cubicBezTo>
                  <a:cubicBezTo>
                    <a:pt x="376" y="106"/>
                    <a:pt x="376" y="93"/>
                    <a:pt x="375" y="75"/>
                  </a:cubicBezTo>
                  <a:cubicBezTo>
                    <a:pt x="375" y="56"/>
                    <a:pt x="375" y="42"/>
                    <a:pt x="375" y="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3276600" y="0"/>
              <a:ext cx="2371725" cy="7299325"/>
            </a:xfrm>
            <a:custGeom>
              <a:cxnLst>
                <a:cxn ang="0">
                  <a:pos x="549" y="18"/>
                </a:cxn>
                <a:cxn ang="0">
                  <a:pos x="462" y="13"/>
                </a:cxn>
                <a:cxn ang="0">
                  <a:pos x="405" y="25"/>
                </a:cxn>
                <a:cxn ang="0">
                  <a:pos x="392" y="37"/>
                </a:cxn>
                <a:cxn ang="0">
                  <a:pos x="369" y="72"/>
                </a:cxn>
                <a:cxn ang="0">
                  <a:pos x="376" y="92"/>
                </a:cxn>
                <a:cxn ang="0">
                  <a:pos x="379" y="102"/>
                </a:cxn>
                <a:cxn ang="0">
                  <a:pos x="386" y="111"/>
                </a:cxn>
                <a:cxn ang="0">
                  <a:pos x="387" y="160"/>
                </a:cxn>
                <a:cxn ang="0">
                  <a:pos x="389" y="190"/>
                </a:cxn>
                <a:cxn ang="0">
                  <a:pos x="403" y="203"/>
                </a:cxn>
                <a:cxn ang="0">
                  <a:pos x="407" y="257"/>
                </a:cxn>
                <a:cxn ang="0">
                  <a:pos x="442" y="337"/>
                </a:cxn>
                <a:cxn ang="0">
                  <a:pos x="473" y="359"/>
                </a:cxn>
                <a:cxn ang="0">
                  <a:pos x="443" y="425"/>
                </a:cxn>
                <a:cxn ang="0">
                  <a:pos x="360" y="561"/>
                </a:cxn>
                <a:cxn ang="0">
                  <a:pos x="317" y="711"/>
                </a:cxn>
                <a:cxn ang="0">
                  <a:pos x="289" y="698"/>
                </a:cxn>
                <a:cxn ang="0">
                  <a:pos x="248" y="712"/>
                </a:cxn>
                <a:cxn ang="0">
                  <a:pos x="216" y="717"/>
                </a:cxn>
                <a:cxn ang="0">
                  <a:pos x="204" y="737"/>
                </a:cxn>
                <a:cxn ang="0">
                  <a:pos x="116" y="792"/>
                </a:cxn>
                <a:cxn ang="0">
                  <a:pos x="0" y="801"/>
                </a:cxn>
                <a:cxn ang="0">
                  <a:pos x="76" y="864"/>
                </a:cxn>
                <a:cxn ang="0">
                  <a:pos x="176" y="869"/>
                </a:cxn>
                <a:cxn ang="0">
                  <a:pos x="234" y="959"/>
                </a:cxn>
                <a:cxn ang="0">
                  <a:pos x="234" y="1260"/>
                </a:cxn>
                <a:cxn ang="0">
                  <a:pos x="267" y="1280"/>
                </a:cxn>
                <a:cxn ang="0">
                  <a:pos x="305" y="1600"/>
                </a:cxn>
                <a:cxn ang="0">
                  <a:pos x="368" y="1925"/>
                </a:cxn>
                <a:cxn ang="0">
                  <a:pos x="382" y="2083"/>
                </a:cxn>
                <a:cxn ang="0">
                  <a:pos x="242" y="2131"/>
                </a:cxn>
                <a:cxn ang="0">
                  <a:pos x="356" y="2198"/>
                </a:cxn>
                <a:cxn ang="0">
                  <a:pos x="244" y="2251"/>
                </a:cxn>
                <a:cxn ang="0">
                  <a:pos x="554" y="2276"/>
                </a:cxn>
                <a:cxn ang="0">
                  <a:pos x="607" y="2181"/>
                </a:cxn>
                <a:cxn ang="0">
                  <a:pos x="593" y="2021"/>
                </a:cxn>
                <a:cxn ang="0">
                  <a:pos x="583" y="1735"/>
                </a:cxn>
                <a:cxn ang="0">
                  <a:pos x="575" y="1565"/>
                </a:cxn>
                <a:cxn ang="0">
                  <a:pos x="602" y="1315"/>
                </a:cxn>
                <a:cxn ang="0">
                  <a:pos x="655" y="1074"/>
                </a:cxn>
                <a:cxn ang="0">
                  <a:pos x="675" y="912"/>
                </a:cxn>
                <a:cxn ang="0">
                  <a:pos x="714" y="765"/>
                </a:cxn>
                <a:cxn ang="0">
                  <a:pos x="737" y="601"/>
                </a:cxn>
                <a:cxn ang="0">
                  <a:pos x="647" y="337"/>
                </a:cxn>
                <a:cxn ang="0">
                  <a:pos x="634" y="292"/>
                </a:cxn>
                <a:cxn ang="0">
                  <a:pos x="614" y="253"/>
                </a:cxn>
                <a:cxn ang="0">
                  <a:pos x="623" y="189"/>
                </a:cxn>
                <a:cxn ang="0">
                  <a:pos x="595" y="32"/>
                </a:cxn>
              </a:cxnLst>
              <a:rect b="b" l="0" r="r" t="0"/>
              <a:pathLst>
                <a:path h="2296" w="742">
                  <a:moveTo>
                    <a:pt x="574" y="16"/>
                  </a:moveTo>
                  <a:cubicBezTo>
                    <a:pt x="573" y="17"/>
                    <a:pt x="569" y="17"/>
                    <a:pt x="564" y="15"/>
                  </a:cubicBezTo>
                  <a:cubicBezTo>
                    <a:pt x="558" y="13"/>
                    <a:pt x="553" y="14"/>
                    <a:pt x="549" y="18"/>
                  </a:cubicBezTo>
                  <a:cubicBezTo>
                    <a:pt x="542" y="14"/>
                    <a:pt x="537" y="10"/>
                    <a:pt x="533" y="8"/>
                  </a:cubicBezTo>
                  <a:cubicBezTo>
                    <a:pt x="525" y="4"/>
                    <a:pt x="518" y="2"/>
                    <a:pt x="510" y="1"/>
                  </a:cubicBezTo>
                  <a:cubicBezTo>
                    <a:pt x="496" y="0"/>
                    <a:pt x="480" y="4"/>
                    <a:pt x="462" y="13"/>
                  </a:cubicBezTo>
                  <a:cubicBezTo>
                    <a:pt x="443" y="23"/>
                    <a:pt x="429" y="31"/>
                    <a:pt x="422" y="35"/>
                  </a:cubicBezTo>
                  <a:cubicBezTo>
                    <a:pt x="420" y="32"/>
                    <a:pt x="418" y="30"/>
                    <a:pt x="416" y="31"/>
                  </a:cubicBezTo>
                  <a:cubicBezTo>
                    <a:pt x="417" y="28"/>
                    <a:pt x="413" y="26"/>
                    <a:pt x="405" y="25"/>
                  </a:cubicBezTo>
                  <a:cubicBezTo>
                    <a:pt x="404" y="27"/>
                    <a:pt x="402" y="29"/>
                    <a:pt x="399" y="33"/>
                  </a:cubicBezTo>
                  <a:cubicBezTo>
                    <a:pt x="395" y="38"/>
                    <a:pt x="393" y="41"/>
                    <a:pt x="392" y="44"/>
                  </a:cubicBezTo>
                  <a:cubicBezTo>
                    <a:pt x="391" y="42"/>
                    <a:pt x="391" y="40"/>
                    <a:pt x="392" y="37"/>
                  </a:cubicBezTo>
                  <a:cubicBezTo>
                    <a:pt x="393" y="34"/>
                    <a:pt x="393" y="33"/>
                    <a:pt x="392" y="33"/>
                  </a:cubicBezTo>
                  <a:cubicBezTo>
                    <a:pt x="374" y="47"/>
                    <a:pt x="365" y="59"/>
                    <a:pt x="366" y="68"/>
                  </a:cubicBezTo>
                  <a:cubicBezTo>
                    <a:pt x="367" y="70"/>
                    <a:pt x="368" y="71"/>
                    <a:pt x="369" y="72"/>
                  </a:cubicBezTo>
                  <a:cubicBezTo>
                    <a:pt x="369" y="74"/>
                    <a:pt x="371" y="76"/>
                    <a:pt x="373" y="79"/>
                  </a:cubicBezTo>
                  <a:cubicBezTo>
                    <a:pt x="376" y="83"/>
                    <a:pt x="376" y="87"/>
                    <a:pt x="375" y="92"/>
                  </a:cubicBezTo>
                  <a:cubicBezTo>
                    <a:pt x="375" y="92"/>
                    <a:pt x="376" y="92"/>
                    <a:pt x="376" y="92"/>
                  </a:cubicBezTo>
                  <a:cubicBezTo>
                    <a:pt x="383" y="92"/>
                    <a:pt x="387" y="92"/>
                    <a:pt x="388" y="93"/>
                  </a:cubicBezTo>
                  <a:cubicBezTo>
                    <a:pt x="385" y="93"/>
                    <a:pt x="384" y="95"/>
                    <a:pt x="384" y="97"/>
                  </a:cubicBezTo>
                  <a:cubicBezTo>
                    <a:pt x="383" y="100"/>
                    <a:pt x="381" y="101"/>
                    <a:pt x="379" y="102"/>
                  </a:cubicBezTo>
                  <a:cubicBezTo>
                    <a:pt x="383" y="102"/>
                    <a:pt x="384" y="104"/>
                    <a:pt x="384" y="108"/>
                  </a:cubicBezTo>
                  <a:cubicBezTo>
                    <a:pt x="383" y="113"/>
                    <a:pt x="384" y="116"/>
                    <a:pt x="384" y="117"/>
                  </a:cubicBezTo>
                  <a:cubicBezTo>
                    <a:pt x="385" y="114"/>
                    <a:pt x="385" y="112"/>
                    <a:pt x="386" y="111"/>
                  </a:cubicBezTo>
                  <a:cubicBezTo>
                    <a:pt x="387" y="110"/>
                    <a:pt x="389" y="109"/>
                    <a:pt x="392" y="110"/>
                  </a:cubicBezTo>
                  <a:cubicBezTo>
                    <a:pt x="385" y="117"/>
                    <a:pt x="383" y="128"/>
                    <a:pt x="385" y="141"/>
                  </a:cubicBezTo>
                  <a:cubicBezTo>
                    <a:pt x="386" y="151"/>
                    <a:pt x="387" y="158"/>
                    <a:pt x="387" y="160"/>
                  </a:cubicBezTo>
                  <a:cubicBezTo>
                    <a:pt x="387" y="172"/>
                    <a:pt x="386" y="178"/>
                    <a:pt x="385" y="176"/>
                  </a:cubicBezTo>
                  <a:cubicBezTo>
                    <a:pt x="385" y="175"/>
                    <a:pt x="384" y="176"/>
                    <a:pt x="382" y="177"/>
                  </a:cubicBezTo>
                  <a:cubicBezTo>
                    <a:pt x="381" y="183"/>
                    <a:pt x="383" y="187"/>
                    <a:pt x="389" y="190"/>
                  </a:cubicBezTo>
                  <a:cubicBezTo>
                    <a:pt x="395" y="193"/>
                    <a:pt x="397" y="197"/>
                    <a:pt x="396" y="203"/>
                  </a:cubicBezTo>
                  <a:cubicBezTo>
                    <a:pt x="397" y="204"/>
                    <a:pt x="398" y="204"/>
                    <a:pt x="400" y="202"/>
                  </a:cubicBezTo>
                  <a:cubicBezTo>
                    <a:pt x="402" y="201"/>
                    <a:pt x="402" y="202"/>
                    <a:pt x="403" y="203"/>
                  </a:cubicBezTo>
                  <a:cubicBezTo>
                    <a:pt x="403" y="210"/>
                    <a:pt x="403" y="218"/>
                    <a:pt x="401" y="229"/>
                  </a:cubicBezTo>
                  <a:cubicBezTo>
                    <a:pt x="400" y="240"/>
                    <a:pt x="399" y="248"/>
                    <a:pt x="399" y="254"/>
                  </a:cubicBezTo>
                  <a:cubicBezTo>
                    <a:pt x="400" y="256"/>
                    <a:pt x="403" y="257"/>
                    <a:pt x="407" y="257"/>
                  </a:cubicBezTo>
                  <a:cubicBezTo>
                    <a:pt x="412" y="258"/>
                    <a:pt x="415" y="259"/>
                    <a:pt x="416" y="260"/>
                  </a:cubicBezTo>
                  <a:cubicBezTo>
                    <a:pt x="418" y="272"/>
                    <a:pt x="422" y="285"/>
                    <a:pt x="428" y="300"/>
                  </a:cubicBezTo>
                  <a:cubicBezTo>
                    <a:pt x="431" y="308"/>
                    <a:pt x="436" y="320"/>
                    <a:pt x="442" y="337"/>
                  </a:cubicBezTo>
                  <a:cubicBezTo>
                    <a:pt x="446" y="340"/>
                    <a:pt x="453" y="341"/>
                    <a:pt x="463" y="340"/>
                  </a:cubicBezTo>
                  <a:cubicBezTo>
                    <a:pt x="473" y="338"/>
                    <a:pt x="480" y="338"/>
                    <a:pt x="484" y="338"/>
                  </a:cubicBezTo>
                  <a:cubicBezTo>
                    <a:pt x="483" y="342"/>
                    <a:pt x="479" y="349"/>
                    <a:pt x="473" y="359"/>
                  </a:cubicBezTo>
                  <a:cubicBezTo>
                    <a:pt x="470" y="363"/>
                    <a:pt x="467" y="369"/>
                    <a:pt x="463" y="375"/>
                  </a:cubicBezTo>
                  <a:cubicBezTo>
                    <a:pt x="454" y="389"/>
                    <a:pt x="449" y="403"/>
                    <a:pt x="448" y="417"/>
                  </a:cubicBezTo>
                  <a:cubicBezTo>
                    <a:pt x="446" y="420"/>
                    <a:pt x="444" y="422"/>
                    <a:pt x="443" y="425"/>
                  </a:cubicBezTo>
                  <a:cubicBezTo>
                    <a:pt x="415" y="464"/>
                    <a:pt x="393" y="497"/>
                    <a:pt x="379" y="522"/>
                  </a:cubicBezTo>
                  <a:cubicBezTo>
                    <a:pt x="376" y="526"/>
                    <a:pt x="373" y="533"/>
                    <a:pt x="369" y="542"/>
                  </a:cubicBezTo>
                  <a:cubicBezTo>
                    <a:pt x="366" y="551"/>
                    <a:pt x="362" y="558"/>
                    <a:pt x="360" y="561"/>
                  </a:cubicBezTo>
                  <a:cubicBezTo>
                    <a:pt x="357" y="567"/>
                    <a:pt x="351" y="574"/>
                    <a:pt x="342" y="584"/>
                  </a:cubicBezTo>
                  <a:cubicBezTo>
                    <a:pt x="334" y="593"/>
                    <a:pt x="329" y="600"/>
                    <a:pt x="326" y="606"/>
                  </a:cubicBezTo>
                  <a:cubicBezTo>
                    <a:pt x="316" y="628"/>
                    <a:pt x="313" y="663"/>
                    <a:pt x="317" y="711"/>
                  </a:cubicBezTo>
                  <a:cubicBezTo>
                    <a:pt x="313" y="712"/>
                    <a:pt x="310" y="713"/>
                    <a:pt x="309" y="715"/>
                  </a:cubicBezTo>
                  <a:cubicBezTo>
                    <a:pt x="305" y="710"/>
                    <a:pt x="302" y="707"/>
                    <a:pt x="300" y="705"/>
                  </a:cubicBezTo>
                  <a:cubicBezTo>
                    <a:pt x="297" y="701"/>
                    <a:pt x="293" y="699"/>
                    <a:pt x="289" y="698"/>
                  </a:cubicBezTo>
                  <a:cubicBezTo>
                    <a:pt x="283" y="702"/>
                    <a:pt x="278" y="704"/>
                    <a:pt x="274" y="704"/>
                  </a:cubicBezTo>
                  <a:cubicBezTo>
                    <a:pt x="268" y="706"/>
                    <a:pt x="262" y="706"/>
                    <a:pt x="255" y="704"/>
                  </a:cubicBezTo>
                  <a:cubicBezTo>
                    <a:pt x="253" y="705"/>
                    <a:pt x="250" y="707"/>
                    <a:pt x="248" y="712"/>
                  </a:cubicBezTo>
                  <a:cubicBezTo>
                    <a:pt x="245" y="716"/>
                    <a:pt x="243" y="718"/>
                    <a:pt x="240" y="719"/>
                  </a:cubicBezTo>
                  <a:cubicBezTo>
                    <a:pt x="235" y="717"/>
                    <a:pt x="231" y="716"/>
                    <a:pt x="228" y="716"/>
                  </a:cubicBezTo>
                  <a:cubicBezTo>
                    <a:pt x="223" y="715"/>
                    <a:pt x="219" y="715"/>
                    <a:pt x="216" y="717"/>
                  </a:cubicBezTo>
                  <a:cubicBezTo>
                    <a:pt x="214" y="718"/>
                    <a:pt x="213" y="721"/>
                    <a:pt x="214" y="727"/>
                  </a:cubicBezTo>
                  <a:cubicBezTo>
                    <a:pt x="214" y="733"/>
                    <a:pt x="213" y="737"/>
                    <a:pt x="212" y="738"/>
                  </a:cubicBezTo>
                  <a:cubicBezTo>
                    <a:pt x="209" y="738"/>
                    <a:pt x="206" y="738"/>
                    <a:pt x="204" y="737"/>
                  </a:cubicBezTo>
                  <a:cubicBezTo>
                    <a:pt x="201" y="736"/>
                    <a:pt x="178" y="754"/>
                    <a:pt x="136" y="790"/>
                  </a:cubicBezTo>
                  <a:cubicBezTo>
                    <a:pt x="138" y="790"/>
                    <a:pt x="137" y="790"/>
                    <a:pt x="135" y="790"/>
                  </a:cubicBezTo>
                  <a:cubicBezTo>
                    <a:pt x="132" y="790"/>
                    <a:pt x="126" y="791"/>
                    <a:pt x="116" y="792"/>
                  </a:cubicBezTo>
                  <a:cubicBezTo>
                    <a:pt x="116" y="792"/>
                    <a:pt x="115" y="792"/>
                    <a:pt x="114" y="792"/>
                  </a:cubicBezTo>
                  <a:cubicBezTo>
                    <a:pt x="109" y="792"/>
                    <a:pt x="104" y="793"/>
                    <a:pt x="98" y="793"/>
                  </a:cubicBezTo>
                  <a:cubicBezTo>
                    <a:pt x="75" y="796"/>
                    <a:pt x="42" y="798"/>
                    <a:pt x="0" y="801"/>
                  </a:cubicBezTo>
                  <a:cubicBezTo>
                    <a:pt x="4" y="814"/>
                    <a:pt x="13" y="825"/>
                    <a:pt x="27" y="833"/>
                  </a:cubicBezTo>
                  <a:cubicBezTo>
                    <a:pt x="35" y="838"/>
                    <a:pt x="48" y="845"/>
                    <a:pt x="66" y="854"/>
                  </a:cubicBezTo>
                  <a:cubicBezTo>
                    <a:pt x="68" y="856"/>
                    <a:pt x="72" y="859"/>
                    <a:pt x="76" y="864"/>
                  </a:cubicBezTo>
                  <a:cubicBezTo>
                    <a:pt x="80" y="868"/>
                    <a:pt x="83" y="870"/>
                    <a:pt x="86" y="871"/>
                  </a:cubicBezTo>
                  <a:cubicBezTo>
                    <a:pt x="95" y="873"/>
                    <a:pt x="110" y="872"/>
                    <a:pt x="130" y="868"/>
                  </a:cubicBezTo>
                  <a:cubicBezTo>
                    <a:pt x="150" y="865"/>
                    <a:pt x="165" y="865"/>
                    <a:pt x="176" y="869"/>
                  </a:cubicBezTo>
                  <a:cubicBezTo>
                    <a:pt x="175" y="884"/>
                    <a:pt x="177" y="901"/>
                    <a:pt x="180" y="919"/>
                  </a:cubicBezTo>
                  <a:cubicBezTo>
                    <a:pt x="186" y="946"/>
                    <a:pt x="189" y="961"/>
                    <a:pt x="189" y="964"/>
                  </a:cubicBezTo>
                  <a:cubicBezTo>
                    <a:pt x="202" y="964"/>
                    <a:pt x="217" y="962"/>
                    <a:pt x="234" y="959"/>
                  </a:cubicBezTo>
                  <a:cubicBezTo>
                    <a:pt x="244" y="957"/>
                    <a:pt x="258" y="955"/>
                    <a:pt x="278" y="951"/>
                  </a:cubicBezTo>
                  <a:cubicBezTo>
                    <a:pt x="274" y="986"/>
                    <a:pt x="268" y="1040"/>
                    <a:pt x="260" y="1113"/>
                  </a:cubicBezTo>
                  <a:cubicBezTo>
                    <a:pt x="253" y="1175"/>
                    <a:pt x="244" y="1224"/>
                    <a:pt x="234" y="1260"/>
                  </a:cubicBezTo>
                  <a:cubicBezTo>
                    <a:pt x="236" y="1261"/>
                    <a:pt x="240" y="1262"/>
                    <a:pt x="246" y="1261"/>
                  </a:cubicBezTo>
                  <a:cubicBezTo>
                    <a:pt x="254" y="1260"/>
                    <a:pt x="259" y="1260"/>
                    <a:pt x="262" y="1260"/>
                  </a:cubicBezTo>
                  <a:cubicBezTo>
                    <a:pt x="263" y="1267"/>
                    <a:pt x="264" y="1274"/>
                    <a:pt x="267" y="1280"/>
                  </a:cubicBezTo>
                  <a:cubicBezTo>
                    <a:pt x="269" y="1283"/>
                    <a:pt x="272" y="1288"/>
                    <a:pt x="276" y="1294"/>
                  </a:cubicBezTo>
                  <a:cubicBezTo>
                    <a:pt x="278" y="1327"/>
                    <a:pt x="283" y="1379"/>
                    <a:pt x="291" y="1448"/>
                  </a:cubicBezTo>
                  <a:cubicBezTo>
                    <a:pt x="299" y="1513"/>
                    <a:pt x="303" y="1563"/>
                    <a:pt x="305" y="1600"/>
                  </a:cubicBezTo>
                  <a:cubicBezTo>
                    <a:pt x="308" y="1637"/>
                    <a:pt x="313" y="1676"/>
                    <a:pt x="320" y="1719"/>
                  </a:cubicBezTo>
                  <a:cubicBezTo>
                    <a:pt x="324" y="1741"/>
                    <a:pt x="331" y="1777"/>
                    <a:pt x="341" y="1830"/>
                  </a:cubicBezTo>
                  <a:cubicBezTo>
                    <a:pt x="346" y="1853"/>
                    <a:pt x="355" y="1885"/>
                    <a:pt x="368" y="1925"/>
                  </a:cubicBezTo>
                  <a:cubicBezTo>
                    <a:pt x="381" y="1966"/>
                    <a:pt x="389" y="1997"/>
                    <a:pt x="394" y="2016"/>
                  </a:cubicBezTo>
                  <a:cubicBezTo>
                    <a:pt x="398" y="2033"/>
                    <a:pt x="399" y="2047"/>
                    <a:pt x="398" y="2055"/>
                  </a:cubicBezTo>
                  <a:cubicBezTo>
                    <a:pt x="397" y="2061"/>
                    <a:pt x="391" y="2071"/>
                    <a:pt x="382" y="2083"/>
                  </a:cubicBezTo>
                  <a:cubicBezTo>
                    <a:pt x="373" y="2095"/>
                    <a:pt x="369" y="2104"/>
                    <a:pt x="369" y="2111"/>
                  </a:cubicBezTo>
                  <a:cubicBezTo>
                    <a:pt x="366" y="2113"/>
                    <a:pt x="362" y="2115"/>
                    <a:pt x="359" y="2117"/>
                  </a:cubicBezTo>
                  <a:cubicBezTo>
                    <a:pt x="288" y="2122"/>
                    <a:pt x="248" y="2127"/>
                    <a:pt x="242" y="2131"/>
                  </a:cubicBezTo>
                  <a:cubicBezTo>
                    <a:pt x="235" y="2137"/>
                    <a:pt x="232" y="2143"/>
                    <a:pt x="232" y="2151"/>
                  </a:cubicBezTo>
                  <a:cubicBezTo>
                    <a:pt x="234" y="2167"/>
                    <a:pt x="250" y="2179"/>
                    <a:pt x="280" y="2187"/>
                  </a:cubicBezTo>
                  <a:cubicBezTo>
                    <a:pt x="294" y="2190"/>
                    <a:pt x="319" y="2194"/>
                    <a:pt x="356" y="2198"/>
                  </a:cubicBezTo>
                  <a:cubicBezTo>
                    <a:pt x="342" y="2209"/>
                    <a:pt x="316" y="2219"/>
                    <a:pt x="276" y="2225"/>
                  </a:cubicBezTo>
                  <a:cubicBezTo>
                    <a:pt x="273" y="2225"/>
                    <a:pt x="269" y="2226"/>
                    <a:pt x="265" y="2227"/>
                  </a:cubicBezTo>
                  <a:cubicBezTo>
                    <a:pt x="251" y="2229"/>
                    <a:pt x="244" y="2237"/>
                    <a:pt x="244" y="2251"/>
                  </a:cubicBezTo>
                  <a:cubicBezTo>
                    <a:pt x="266" y="2275"/>
                    <a:pt x="306" y="2289"/>
                    <a:pt x="364" y="2292"/>
                  </a:cubicBezTo>
                  <a:cubicBezTo>
                    <a:pt x="421" y="2296"/>
                    <a:pt x="466" y="2288"/>
                    <a:pt x="499" y="2269"/>
                  </a:cubicBezTo>
                  <a:cubicBezTo>
                    <a:pt x="512" y="2275"/>
                    <a:pt x="531" y="2277"/>
                    <a:pt x="554" y="2276"/>
                  </a:cubicBezTo>
                  <a:cubicBezTo>
                    <a:pt x="575" y="2274"/>
                    <a:pt x="593" y="2270"/>
                    <a:pt x="607" y="2263"/>
                  </a:cubicBezTo>
                  <a:cubicBezTo>
                    <a:pt x="607" y="2254"/>
                    <a:pt x="607" y="2240"/>
                    <a:pt x="607" y="2221"/>
                  </a:cubicBezTo>
                  <a:cubicBezTo>
                    <a:pt x="608" y="2203"/>
                    <a:pt x="608" y="2190"/>
                    <a:pt x="607" y="2181"/>
                  </a:cubicBezTo>
                  <a:cubicBezTo>
                    <a:pt x="607" y="2170"/>
                    <a:pt x="603" y="2149"/>
                    <a:pt x="597" y="2116"/>
                  </a:cubicBezTo>
                  <a:cubicBezTo>
                    <a:pt x="593" y="2089"/>
                    <a:pt x="591" y="2070"/>
                    <a:pt x="592" y="2057"/>
                  </a:cubicBezTo>
                  <a:cubicBezTo>
                    <a:pt x="593" y="2047"/>
                    <a:pt x="594" y="2035"/>
                    <a:pt x="593" y="2021"/>
                  </a:cubicBezTo>
                  <a:cubicBezTo>
                    <a:pt x="592" y="2005"/>
                    <a:pt x="591" y="1993"/>
                    <a:pt x="590" y="1984"/>
                  </a:cubicBezTo>
                  <a:cubicBezTo>
                    <a:pt x="589" y="1958"/>
                    <a:pt x="588" y="1916"/>
                    <a:pt x="587" y="1858"/>
                  </a:cubicBezTo>
                  <a:cubicBezTo>
                    <a:pt x="586" y="1803"/>
                    <a:pt x="585" y="1763"/>
                    <a:pt x="583" y="1735"/>
                  </a:cubicBezTo>
                  <a:cubicBezTo>
                    <a:pt x="582" y="1723"/>
                    <a:pt x="580" y="1704"/>
                    <a:pt x="575" y="1677"/>
                  </a:cubicBezTo>
                  <a:cubicBezTo>
                    <a:pt x="570" y="1653"/>
                    <a:pt x="568" y="1635"/>
                    <a:pt x="568" y="1626"/>
                  </a:cubicBezTo>
                  <a:cubicBezTo>
                    <a:pt x="568" y="1615"/>
                    <a:pt x="571" y="1595"/>
                    <a:pt x="575" y="1565"/>
                  </a:cubicBezTo>
                  <a:cubicBezTo>
                    <a:pt x="581" y="1532"/>
                    <a:pt x="584" y="1508"/>
                    <a:pt x="585" y="1493"/>
                  </a:cubicBezTo>
                  <a:cubicBezTo>
                    <a:pt x="587" y="1451"/>
                    <a:pt x="588" y="1419"/>
                    <a:pt x="589" y="1398"/>
                  </a:cubicBezTo>
                  <a:cubicBezTo>
                    <a:pt x="592" y="1361"/>
                    <a:pt x="596" y="1334"/>
                    <a:pt x="602" y="1315"/>
                  </a:cubicBezTo>
                  <a:cubicBezTo>
                    <a:pt x="613" y="1307"/>
                    <a:pt x="620" y="1291"/>
                    <a:pt x="623" y="1268"/>
                  </a:cubicBezTo>
                  <a:cubicBezTo>
                    <a:pt x="625" y="1239"/>
                    <a:pt x="627" y="1217"/>
                    <a:pt x="630" y="1203"/>
                  </a:cubicBezTo>
                  <a:cubicBezTo>
                    <a:pt x="641" y="1146"/>
                    <a:pt x="649" y="1103"/>
                    <a:pt x="655" y="1074"/>
                  </a:cubicBezTo>
                  <a:cubicBezTo>
                    <a:pt x="664" y="1024"/>
                    <a:pt x="670" y="982"/>
                    <a:pt x="673" y="948"/>
                  </a:cubicBezTo>
                  <a:cubicBezTo>
                    <a:pt x="673" y="945"/>
                    <a:pt x="673" y="939"/>
                    <a:pt x="673" y="930"/>
                  </a:cubicBezTo>
                  <a:cubicBezTo>
                    <a:pt x="673" y="922"/>
                    <a:pt x="674" y="916"/>
                    <a:pt x="675" y="912"/>
                  </a:cubicBezTo>
                  <a:cubicBezTo>
                    <a:pt x="677" y="904"/>
                    <a:pt x="681" y="893"/>
                    <a:pt x="687" y="878"/>
                  </a:cubicBezTo>
                  <a:cubicBezTo>
                    <a:pt x="693" y="863"/>
                    <a:pt x="697" y="852"/>
                    <a:pt x="699" y="845"/>
                  </a:cubicBezTo>
                  <a:cubicBezTo>
                    <a:pt x="705" y="823"/>
                    <a:pt x="710" y="796"/>
                    <a:pt x="714" y="765"/>
                  </a:cubicBezTo>
                  <a:cubicBezTo>
                    <a:pt x="718" y="728"/>
                    <a:pt x="722" y="700"/>
                    <a:pt x="724" y="681"/>
                  </a:cubicBezTo>
                  <a:cubicBezTo>
                    <a:pt x="725" y="674"/>
                    <a:pt x="727" y="660"/>
                    <a:pt x="730" y="641"/>
                  </a:cubicBezTo>
                  <a:cubicBezTo>
                    <a:pt x="734" y="624"/>
                    <a:pt x="736" y="611"/>
                    <a:pt x="737" y="601"/>
                  </a:cubicBezTo>
                  <a:cubicBezTo>
                    <a:pt x="742" y="546"/>
                    <a:pt x="737" y="496"/>
                    <a:pt x="720" y="449"/>
                  </a:cubicBezTo>
                  <a:cubicBezTo>
                    <a:pt x="717" y="441"/>
                    <a:pt x="713" y="433"/>
                    <a:pt x="710" y="425"/>
                  </a:cubicBezTo>
                  <a:cubicBezTo>
                    <a:pt x="694" y="392"/>
                    <a:pt x="673" y="362"/>
                    <a:pt x="647" y="337"/>
                  </a:cubicBezTo>
                  <a:cubicBezTo>
                    <a:pt x="648" y="332"/>
                    <a:pt x="647" y="325"/>
                    <a:pt x="645" y="315"/>
                  </a:cubicBezTo>
                  <a:cubicBezTo>
                    <a:pt x="642" y="305"/>
                    <a:pt x="641" y="297"/>
                    <a:pt x="641" y="292"/>
                  </a:cubicBezTo>
                  <a:cubicBezTo>
                    <a:pt x="634" y="292"/>
                    <a:pt x="634" y="292"/>
                    <a:pt x="634" y="292"/>
                  </a:cubicBezTo>
                  <a:cubicBezTo>
                    <a:pt x="627" y="271"/>
                    <a:pt x="627" y="271"/>
                    <a:pt x="627" y="271"/>
                  </a:cubicBezTo>
                  <a:cubicBezTo>
                    <a:pt x="616" y="271"/>
                    <a:pt x="616" y="271"/>
                    <a:pt x="616" y="271"/>
                  </a:cubicBezTo>
                  <a:cubicBezTo>
                    <a:pt x="615" y="264"/>
                    <a:pt x="615" y="259"/>
                    <a:pt x="614" y="253"/>
                  </a:cubicBezTo>
                  <a:cubicBezTo>
                    <a:pt x="612" y="245"/>
                    <a:pt x="611" y="240"/>
                    <a:pt x="611" y="239"/>
                  </a:cubicBezTo>
                  <a:cubicBezTo>
                    <a:pt x="615" y="234"/>
                    <a:pt x="618" y="226"/>
                    <a:pt x="619" y="215"/>
                  </a:cubicBezTo>
                  <a:cubicBezTo>
                    <a:pt x="621" y="202"/>
                    <a:pt x="622" y="194"/>
                    <a:pt x="623" y="189"/>
                  </a:cubicBezTo>
                  <a:cubicBezTo>
                    <a:pt x="626" y="163"/>
                    <a:pt x="627" y="136"/>
                    <a:pt x="626" y="109"/>
                  </a:cubicBezTo>
                  <a:cubicBezTo>
                    <a:pt x="624" y="81"/>
                    <a:pt x="621" y="62"/>
                    <a:pt x="617" y="51"/>
                  </a:cubicBezTo>
                  <a:cubicBezTo>
                    <a:pt x="611" y="49"/>
                    <a:pt x="604" y="43"/>
                    <a:pt x="595" y="32"/>
                  </a:cubicBezTo>
                  <a:cubicBezTo>
                    <a:pt x="586" y="22"/>
                    <a:pt x="579" y="17"/>
                    <a:pt x="574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2790825" y="1582738"/>
              <a:ext cx="1620838" cy="989013"/>
            </a:xfrm>
            <a:custGeom>
              <a:cxnLst>
                <a:cxn ang="0">
                  <a:pos x="500" y="288"/>
                </a:cxn>
                <a:cxn ang="0">
                  <a:pos x="500" y="262"/>
                </a:cxn>
                <a:cxn ang="0">
                  <a:pos x="356" y="262"/>
                </a:cxn>
                <a:cxn ang="0">
                  <a:pos x="246" y="0"/>
                </a:cxn>
                <a:cxn ang="0">
                  <a:pos x="0" y="47"/>
                </a:cxn>
                <a:cxn ang="0">
                  <a:pos x="109" y="311"/>
                </a:cxn>
                <a:cxn ang="0">
                  <a:pos x="500" y="288"/>
                </a:cxn>
              </a:cxnLst>
              <a:rect b="b" l="0" r="r" t="0"/>
              <a:pathLst>
                <a:path h="311" w="507">
                  <a:moveTo>
                    <a:pt x="500" y="288"/>
                  </a:moveTo>
                  <a:cubicBezTo>
                    <a:pt x="507" y="279"/>
                    <a:pt x="507" y="270"/>
                    <a:pt x="500" y="262"/>
                  </a:cubicBezTo>
                  <a:cubicBezTo>
                    <a:pt x="356" y="262"/>
                    <a:pt x="356" y="262"/>
                    <a:pt x="356" y="262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9" y="311"/>
                    <a:pt x="109" y="311"/>
                    <a:pt x="109" y="311"/>
                  </a:cubicBezTo>
                  <a:lnTo>
                    <a:pt x="500" y="2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669530" y="1396201"/>
            <a:ext cx="495394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>
                <a:solidFill>
                  <a:srgbClr val="2F5597"/>
                </a:solidFill>
                <a:latin charset="0" panose="020b0702040204020203" pitchFamily="34" typeface="Segoe UI Semibold"/>
              </a:rPr>
              <a:t>I aspire to senior management responsibility and seek a company </a:t>
            </a:r>
          </a:p>
        </p:txBody>
      </p:sp>
    </p:spTree>
    <p:extLst>
      <p:ext uri="{BB962C8B-B14F-4D97-AF65-F5344CB8AC3E}">
        <p14:creationId val="442234250"/>
      </p:ext>
    </p:extLst>
  </p:cSld>
  <p:clrMapOvr>
    <a:masterClrMapping/>
  </p:clrMapOvr>
  <mc:AlternateContent>
    <mc:Choice Requires="p14">
      <p:transition advClick="0" p14:dur="2500" spd="slow">
        <p:checker/>
      </p:transition>
    </mc:Choice>
    <mc:Fallback>
      <p:transition advClick="0" spd="slow">
        <p:checker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5022443" y="2357477"/>
            <a:ext cx="2134057" cy="213405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5" name="任意多边形 24"/>
          <p:cNvSpPr/>
          <p:nvPr/>
        </p:nvSpPr>
        <p:spPr>
          <a:xfrm rot="2700000">
            <a:off x="3472496" y="3492780"/>
            <a:ext cx="1650352" cy="2047017"/>
          </a:xfrm>
          <a:custGeom>
            <a:gdLst>
              <a:gd fmla="*/ 66781 w 1745758" name="connsiteX0"/>
              <a:gd fmla="*/ 1131250 h 2165353" name="connsiteY0"/>
              <a:gd fmla="*/ 711655 w 1745758" name="connsiteX1"/>
              <a:gd fmla="*/ 486376 h 2165353" name="connsiteY1"/>
              <a:gd fmla="*/ 1034103 w 1745758" name="connsiteX2"/>
              <a:gd fmla="*/ 486376 h 2165353" name="connsiteY2"/>
              <a:gd fmla="*/ 1245213 w 1745758" name="connsiteX3"/>
              <a:gd fmla="*/ 697486 h 2165353" name="connsiteY3"/>
              <a:gd fmla="*/ 1362944 w 1745758" name="connsiteX4"/>
              <a:gd fmla="*/ 0 h 2165353" name="connsiteY4"/>
              <a:gd fmla="*/ 1527857 w 1745758" name="connsiteX5"/>
              <a:gd fmla="*/ 977013 h 2165353" name="connsiteY5"/>
              <a:gd fmla="*/ 1524740 w 1745758" name="connsiteX6"/>
              <a:gd fmla="*/ 977013 h 2165353" name="connsiteY6"/>
              <a:gd fmla="*/ 1678977 w 1745758" name="connsiteX7"/>
              <a:gd fmla="*/ 1131250 h 2165353" name="connsiteY7"/>
              <a:gd fmla="*/ 1678977 w 1745758" name="connsiteX8"/>
              <a:gd fmla="*/ 1453698 h 2165353" name="connsiteY8"/>
              <a:gd fmla="*/ 1034103 w 1745758" name="connsiteX9"/>
              <a:gd fmla="*/ 2098572 h 2165353" name="connsiteY9"/>
              <a:gd fmla="*/ 711655 w 1745758" name="connsiteX10"/>
              <a:gd fmla="*/ 2098572 h 2165353" name="connsiteY10"/>
              <a:gd fmla="*/ 66781 w 1745758" name="connsiteX11"/>
              <a:gd fmla="*/ 1453698 h 2165353" name="connsiteY11"/>
              <a:gd fmla="*/ 66781 w 1745758" name="connsiteX12"/>
              <a:gd fmla="*/ 1131250 h 2165353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2165353" w="1745758">
                <a:moveTo>
                  <a:pt x="66781" y="1131250"/>
                </a:moveTo>
                <a:lnTo>
                  <a:pt x="711655" y="486376"/>
                </a:lnTo>
                <a:cubicBezTo>
                  <a:pt x="800697" y="397334"/>
                  <a:pt x="945061" y="397334"/>
                  <a:pt x="1034103" y="486376"/>
                </a:cubicBezTo>
                <a:lnTo>
                  <a:pt x="1245213" y="697486"/>
                </a:lnTo>
                <a:lnTo>
                  <a:pt x="1362944" y="0"/>
                </a:lnTo>
                <a:lnTo>
                  <a:pt x="1527857" y="977013"/>
                </a:lnTo>
                <a:lnTo>
                  <a:pt x="1524740" y="977013"/>
                </a:lnTo>
                <a:lnTo>
                  <a:pt x="1678977" y="1131250"/>
                </a:lnTo>
                <a:cubicBezTo>
                  <a:pt x="1768019" y="1220292"/>
                  <a:pt x="1768019" y="1364656"/>
                  <a:pt x="1678977" y="1453698"/>
                </a:cubicBezTo>
                <a:lnTo>
                  <a:pt x="1034103" y="2098572"/>
                </a:lnTo>
                <a:cubicBezTo>
                  <a:pt x="945061" y="2187614"/>
                  <a:pt x="800697" y="2187614"/>
                  <a:pt x="711655" y="2098572"/>
                </a:cubicBezTo>
                <a:lnTo>
                  <a:pt x="66781" y="1453698"/>
                </a:lnTo>
                <a:cubicBezTo>
                  <a:pt x="-22261" y="1364656"/>
                  <a:pt x="-22261" y="1220292"/>
                  <a:pt x="66781" y="11312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6" name="任意多边形 25"/>
          <p:cNvSpPr/>
          <p:nvPr/>
        </p:nvSpPr>
        <p:spPr>
          <a:xfrm flipV="1" rot="18900000">
            <a:off x="3438722" y="1342958"/>
            <a:ext cx="1650352" cy="2047017"/>
          </a:xfrm>
          <a:custGeom>
            <a:gdLst>
              <a:gd fmla="*/ 66781 w 1745758" name="connsiteX0"/>
              <a:gd fmla="*/ 1131250 h 2165353" name="connsiteY0"/>
              <a:gd fmla="*/ 711655 w 1745758" name="connsiteX1"/>
              <a:gd fmla="*/ 486376 h 2165353" name="connsiteY1"/>
              <a:gd fmla="*/ 1034103 w 1745758" name="connsiteX2"/>
              <a:gd fmla="*/ 486376 h 2165353" name="connsiteY2"/>
              <a:gd fmla="*/ 1245213 w 1745758" name="connsiteX3"/>
              <a:gd fmla="*/ 697486 h 2165353" name="connsiteY3"/>
              <a:gd fmla="*/ 1362944 w 1745758" name="connsiteX4"/>
              <a:gd fmla="*/ 0 h 2165353" name="connsiteY4"/>
              <a:gd fmla="*/ 1527857 w 1745758" name="connsiteX5"/>
              <a:gd fmla="*/ 977013 h 2165353" name="connsiteY5"/>
              <a:gd fmla="*/ 1524740 w 1745758" name="connsiteX6"/>
              <a:gd fmla="*/ 977013 h 2165353" name="connsiteY6"/>
              <a:gd fmla="*/ 1678977 w 1745758" name="connsiteX7"/>
              <a:gd fmla="*/ 1131250 h 2165353" name="connsiteY7"/>
              <a:gd fmla="*/ 1678977 w 1745758" name="connsiteX8"/>
              <a:gd fmla="*/ 1453698 h 2165353" name="connsiteY8"/>
              <a:gd fmla="*/ 1034103 w 1745758" name="connsiteX9"/>
              <a:gd fmla="*/ 2098572 h 2165353" name="connsiteY9"/>
              <a:gd fmla="*/ 711655 w 1745758" name="connsiteX10"/>
              <a:gd fmla="*/ 2098572 h 2165353" name="connsiteY10"/>
              <a:gd fmla="*/ 66781 w 1745758" name="connsiteX11"/>
              <a:gd fmla="*/ 1453698 h 2165353" name="connsiteY11"/>
              <a:gd fmla="*/ 66781 w 1745758" name="connsiteX12"/>
              <a:gd fmla="*/ 1131250 h 2165353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2165353" w="1745758">
                <a:moveTo>
                  <a:pt x="66781" y="1131250"/>
                </a:moveTo>
                <a:lnTo>
                  <a:pt x="711655" y="486376"/>
                </a:lnTo>
                <a:cubicBezTo>
                  <a:pt x="800697" y="397334"/>
                  <a:pt x="945061" y="397334"/>
                  <a:pt x="1034103" y="486376"/>
                </a:cubicBezTo>
                <a:lnTo>
                  <a:pt x="1245213" y="697486"/>
                </a:lnTo>
                <a:lnTo>
                  <a:pt x="1362944" y="0"/>
                </a:lnTo>
                <a:lnTo>
                  <a:pt x="1527857" y="977013"/>
                </a:lnTo>
                <a:lnTo>
                  <a:pt x="1524740" y="977013"/>
                </a:lnTo>
                <a:lnTo>
                  <a:pt x="1678977" y="1131250"/>
                </a:lnTo>
                <a:cubicBezTo>
                  <a:pt x="1768019" y="1220292"/>
                  <a:pt x="1768019" y="1364656"/>
                  <a:pt x="1678977" y="1453698"/>
                </a:cubicBezTo>
                <a:lnTo>
                  <a:pt x="1034103" y="2098572"/>
                </a:lnTo>
                <a:cubicBezTo>
                  <a:pt x="945061" y="2187614"/>
                  <a:pt x="800697" y="2187614"/>
                  <a:pt x="711655" y="2098572"/>
                </a:cubicBezTo>
                <a:lnTo>
                  <a:pt x="66781" y="1453698"/>
                </a:lnTo>
                <a:cubicBezTo>
                  <a:pt x="-22261" y="1364656"/>
                  <a:pt x="-22261" y="1220292"/>
                  <a:pt x="66781" y="11312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7" name="任意多边形 26"/>
          <p:cNvSpPr/>
          <p:nvPr/>
        </p:nvSpPr>
        <p:spPr>
          <a:xfrm flipV="1" rot="8100000">
            <a:off x="7069153" y="3468025"/>
            <a:ext cx="1650352" cy="2047017"/>
          </a:xfrm>
          <a:custGeom>
            <a:gdLst>
              <a:gd fmla="*/ 66781 w 1745758" name="connsiteX0"/>
              <a:gd fmla="*/ 1131250 h 2165353" name="connsiteY0"/>
              <a:gd fmla="*/ 711655 w 1745758" name="connsiteX1"/>
              <a:gd fmla="*/ 486376 h 2165353" name="connsiteY1"/>
              <a:gd fmla="*/ 1034103 w 1745758" name="connsiteX2"/>
              <a:gd fmla="*/ 486376 h 2165353" name="connsiteY2"/>
              <a:gd fmla="*/ 1245213 w 1745758" name="connsiteX3"/>
              <a:gd fmla="*/ 697486 h 2165353" name="connsiteY3"/>
              <a:gd fmla="*/ 1362944 w 1745758" name="connsiteX4"/>
              <a:gd fmla="*/ 0 h 2165353" name="connsiteY4"/>
              <a:gd fmla="*/ 1527857 w 1745758" name="connsiteX5"/>
              <a:gd fmla="*/ 977013 h 2165353" name="connsiteY5"/>
              <a:gd fmla="*/ 1524740 w 1745758" name="connsiteX6"/>
              <a:gd fmla="*/ 977013 h 2165353" name="connsiteY6"/>
              <a:gd fmla="*/ 1678977 w 1745758" name="connsiteX7"/>
              <a:gd fmla="*/ 1131250 h 2165353" name="connsiteY7"/>
              <a:gd fmla="*/ 1678977 w 1745758" name="connsiteX8"/>
              <a:gd fmla="*/ 1453698 h 2165353" name="connsiteY8"/>
              <a:gd fmla="*/ 1034103 w 1745758" name="connsiteX9"/>
              <a:gd fmla="*/ 2098572 h 2165353" name="connsiteY9"/>
              <a:gd fmla="*/ 711655 w 1745758" name="connsiteX10"/>
              <a:gd fmla="*/ 2098572 h 2165353" name="connsiteY10"/>
              <a:gd fmla="*/ 66781 w 1745758" name="connsiteX11"/>
              <a:gd fmla="*/ 1453698 h 2165353" name="connsiteY11"/>
              <a:gd fmla="*/ 66781 w 1745758" name="connsiteX12"/>
              <a:gd fmla="*/ 1131250 h 2165353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2165353" w="1745758">
                <a:moveTo>
                  <a:pt x="66781" y="1131250"/>
                </a:moveTo>
                <a:lnTo>
                  <a:pt x="711655" y="486376"/>
                </a:lnTo>
                <a:cubicBezTo>
                  <a:pt x="800697" y="397334"/>
                  <a:pt x="945061" y="397334"/>
                  <a:pt x="1034103" y="486376"/>
                </a:cubicBezTo>
                <a:lnTo>
                  <a:pt x="1245213" y="697486"/>
                </a:lnTo>
                <a:lnTo>
                  <a:pt x="1362944" y="0"/>
                </a:lnTo>
                <a:lnTo>
                  <a:pt x="1527857" y="977013"/>
                </a:lnTo>
                <a:lnTo>
                  <a:pt x="1524740" y="977013"/>
                </a:lnTo>
                <a:lnTo>
                  <a:pt x="1678977" y="1131250"/>
                </a:lnTo>
                <a:cubicBezTo>
                  <a:pt x="1768019" y="1220292"/>
                  <a:pt x="1768019" y="1364656"/>
                  <a:pt x="1678977" y="1453698"/>
                </a:cubicBezTo>
                <a:lnTo>
                  <a:pt x="1034103" y="2098572"/>
                </a:lnTo>
                <a:cubicBezTo>
                  <a:pt x="945061" y="2187614"/>
                  <a:pt x="800697" y="2187614"/>
                  <a:pt x="711655" y="2098572"/>
                </a:cubicBezTo>
                <a:lnTo>
                  <a:pt x="66781" y="1453698"/>
                </a:lnTo>
                <a:cubicBezTo>
                  <a:pt x="-22261" y="1364656"/>
                  <a:pt x="-22261" y="1220292"/>
                  <a:pt x="66781" y="11312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8" name="任意多边形 27"/>
          <p:cNvSpPr/>
          <p:nvPr/>
        </p:nvSpPr>
        <p:spPr>
          <a:xfrm rot="13500000">
            <a:off x="7069153" y="1362089"/>
            <a:ext cx="1650352" cy="2047017"/>
          </a:xfrm>
          <a:custGeom>
            <a:gdLst>
              <a:gd fmla="*/ 66781 w 1745758" name="connsiteX0"/>
              <a:gd fmla="*/ 1131250 h 2165353" name="connsiteY0"/>
              <a:gd fmla="*/ 711655 w 1745758" name="connsiteX1"/>
              <a:gd fmla="*/ 486376 h 2165353" name="connsiteY1"/>
              <a:gd fmla="*/ 1034103 w 1745758" name="connsiteX2"/>
              <a:gd fmla="*/ 486376 h 2165353" name="connsiteY2"/>
              <a:gd fmla="*/ 1245213 w 1745758" name="connsiteX3"/>
              <a:gd fmla="*/ 697486 h 2165353" name="connsiteY3"/>
              <a:gd fmla="*/ 1362944 w 1745758" name="connsiteX4"/>
              <a:gd fmla="*/ 0 h 2165353" name="connsiteY4"/>
              <a:gd fmla="*/ 1527857 w 1745758" name="connsiteX5"/>
              <a:gd fmla="*/ 977013 h 2165353" name="connsiteY5"/>
              <a:gd fmla="*/ 1524740 w 1745758" name="connsiteX6"/>
              <a:gd fmla="*/ 977013 h 2165353" name="connsiteY6"/>
              <a:gd fmla="*/ 1678977 w 1745758" name="connsiteX7"/>
              <a:gd fmla="*/ 1131250 h 2165353" name="connsiteY7"/>
              <a:gd fmla="*/ 1678977 w 1745758" name="connsiteX8"/>
              <a:gd fmla="*/ 1453698 h 2165353" name="connsiteY8"/>
              <a:gd fmla="*/ 1034103 w 1745758" name="connsiteX9"/>
              <a:gd fmla="*/ 2098572 h 2165353" name="connsiteY9"/>
              <a:gd fmla="*/ 711655 w 1745758" name="connsiteX10"/>
              <a:gd fmla="*/ 2098572 h 2165353" name="connsiteY10"/>
              <a:gd fmla="*/ 66781 w 1745758" name="connsiteX11"/>
              <a:gd fmla="*/ 1453698 h 2165353" name="connsiteY11"/>
              <a:gd fmla="*/ 66781 w 1745758" name="connsiteX12"/>
              <a:gd fmla="*/ 1131250 h 2165353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2165353" w="1745758">
                <a:moveTo>
                  <a:pt x="66781" y="1131250"/>
                </a:moveTo>
                <a:lnTo>
                  <a:pt x="711655" y="486376"/>
                </a:lnTo>
                <a:cubicBezTo>
                  <a:pt x="800697" y="397334"/>
                  <a:pt x="945061" y="397334"/>
                  <a:pt x="1034103" y="486376"/>
                </a:cubicBezTo>
                <a:lnTo>
                  <a:pt x="1245213" y="697486"/>
                </a:lnTo>
                <a:lnTo>
                  <a:pt x="1362944" y="0"/>
                </a:lnTo>
                <a:lnTo>
                  <a:pt x="1527857" y="977013"/>
                </a:lnTo>
                <a:lnTo>
                  <a:pt x="1524740" y="977013"/>
                </a:lnTo>
                <a:lnTo>
                  <a:pt x="1678977" y="1131250"/>
                </a:lnTo>
                <a:cubicBezTo>
                  <a:pt x="1768019" y="1220292"/>
                  <a:pt x="1768019" y="1364656"/>
                  <a:pt x="1678977" y="1453698"/>
                </a:cubicBezTo>
                <a:lnTo>
                  <a:pt x="1034103" y="2098572"/>
                </a:lnTo>
                <a:cubicBezTo>
                  <a:pt x="945061" y="2187614"/>
                  <a:pt x="800697" y="2187614"/>
                  <a:pt x="711655" y="2098572"/>
                </a:cubicBezTo>
                <a:lnTo>
                  <a:pt x="66781" y="1453698"/>
                </a:lnTo>
                <a:cubicBezTo>
                  <a:pt x="-22261" y="1364656"/>
                  <a:pt x="-22261" y="1220292"/>
                  <a:pt x="66781" y="11312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43" name="组合 42"/>
          <p:cNvGrpSpPr/>
          <p:nvPr/>
        </p:nvGrpSpPr>
        <p:grpSpPr>
          <a:xfrm>
            <a:off x="7525121" y="4180371"/>
            <a:ext cx="1053976" cy="855702"/>
            <a:chOff x="7385840" y="701083"/>
            <a:chExt cx="481013" cy="390525"/>
          </a:xfrm>
          <a:solidFill>
            <a:schemeClr val="bg1"/>
          </a:solidFill>
        </p:grpSpPr>
        <p:sp>
          <p:nvSpPr>
            <p:cNvPr id="29" name="Freeform 1601"/>
            <p:cNvSpPr>
              <a:spLocks noEditPoints="1"/>
            </p:cNvSpPr>
            <p:nvPr/>
          </p:nvSpPr>
          <p:spPr bwMode="auto">
            <a:xfrm>
              <a:off x="7385840" y="701083"/>
              <a:ext cx="341313" cy="311150"/>
            </a:xfrm>
            <a:custGeom>
              <a:gdLst>
                <a:gd fmla="*/ 87 w 91" name="T0"/>
                <a:gd fmla="*/ 32 h 83" name="T1"/>
                <a:gd fmla="*/ 91 w 91" name="T2"/>
                <a:gd fmla="*/ 32 h 83" name="T3"/>
                <a:gd fmla="*/ 45 w 91" name="T4"/>
                <a:gd fmla="*/ 0 h 83" name="T5"/>
                <a:gd fmla="*/ 0 w 91" name="T6"/>
                <a:gd fmla="*/ 39 h 83" name="T7"/>
                <a:gd fmla="*/ 18 w 91" name="T8"/>
                <a:gd fmla="*/ 69 h 83" name="T9"/>
                <a:gd fmla="*/ 14 w 91" name="T10"/>
                <a:gd fmla="*/ 83 h 83" name="T11"/>
                <a:gd fmla="*/ 30 w 91" name="T12"/>
                <a:gd fmla="*/ 75 h 83" name="T13"/>
                <a:gd fmla="*/ 45 w 91" name="T14"/>
                <a:gd fmla="*/ 77 h 83" name="T15"/>
                <a:gd fmla="*/ 50 w 91" name="T16"/>
                <a:gd fmla="*/ 77 h 83" name="T17"/>
                <a:gd fmla="*/ 48 w 91" name="T18"/>
                <a:gd fmla="*/ 67 h 83" name="T19"/>
                <a:gd fmla="*/ 87 w 91" name="T20"/>
                <a:gd fmla="*/ 32 h 83" name="T21"/>
                <a:gd fmla="*/ 62 w 91" name="T22"/>
                <a:gd fmla="*/ 19 h 83" name="T23"/>
                <a:gd fmla="*/ 68 w 91" name="T24"/>
                <a:gd fmla="*/ 25 h 83" name="T25"/>
                <a:gd fmla="*/ 62 w 91" name="T26"/>
                <a:gd fmla="*/ 31 h 83" name="T27"/>
                <a:gd fmla="*/ 56 w 91" name="T28"/>
                <a:gd fmla="*/ 25 h 83" name="T29"/>
                <a:gd fmla="*/ 62 w 91" name="T30"/>
                <a:gd fmla="*/ 19 h 83" name="T31"/>
                <a:gd fmla="*/ 31 w 91" name="T32"/>
                <a:gd fmla="*/ 31 h 83" name="T33"/>
                <a:gd fmla="*/ 24 w 91" name="T34"/>
                <a:gd fmla="*/ 25 h 83" name="T35"/>
                <a:gd fmla="*/ 31 w 91" name="T36"/>
                <a:gd fmla="*/ 19 h 83" name="T37"/>
                <a:gd fmla="*/ 36 w 91" name="T38"/>
                <a:gd fmla="*/ 25 h 83" name="T39"/>
                <a:gd fmla="*/ 31 w 91" name="T40"/>
                <a:gd fmla="*/ 31 h 8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83" w="91">
                  <a:moveTo>
                    <a:pt x="87" y="32"/>
                  </a:moveTo>
                  <a:cubicBezTo>
                    <a:pt x="88" y="32"/>
                    <a:pt x="89" y="32"/>
                    <a:pt x="91" y="32"/>
                  </a:cubicBezTo>
                  <a:cubicBezTo>
                    <a:pt x="87" y="14"/>
                    <a:pt x="68" y="0"/>
                    <a:pt x="45" y="0"/>
                  </a:cubicBezTo>
                  <a:cubicBezTo>
                    <a:pt x="21" y="0"/>
                    <a:pt x="0" y="17"/>
                    <a:pt x="0" y="39"/>
                  </a:cubicBezTo>
                  <a:cubicBezTo>
                    <a:pt x="0" y="51"/>
                    <a:pt x="7" y="61"/>
                    <a:pt x="18" y="69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6"/>
                    <a:pt x="40" y="77"/>
                    <a:pt x="45" y="77"/>
                  </a:cubicBezTo>
                  <a:cubicBezTo>
                    <a:pt x="47" y="77"/>
                    <a:pt x="48" y="77"/>
                    <a:pt x="50" y="77"/>
                  </a:cubicBezTo>
                  <a:cubicBezTo>
                    <a:pt x="49" y="74"/>
                    <a:pt x="48" y="71"/>
                    <a:pt x="48" y="67"/>
                  </a:cubicBezTo>
                  <a:cubicBezTo>
                    <a:pt x="48" y="48"/>
                    <a:pt x="65" y="32"/>
                    <a:pt x="87" y="32"/>
                  </a:cubicBezTo>
                  <a:close/>
                  <a:moveTo>
                    <a:pt x="62" y="19"/>
                  </a:moveTo>
                  <a:cubicBezTo>
                    <a:pt x="66" y="19"/>
                    <a:pt x="68" y="22"/>
                    <a:pt x="68" y="25"/>
                  </a:cubicBezTo>
                  <a:cubicBezTo>
                    <a:pt x="68" y="29"/>
                    <a:pt x="66" y="31"/>
                    <a:pt x="62" y="31"/>
                  </a:cubicBezTo>
                  <a:cubicBezTo>
                    <a:pt x="59" y="31"/>
                    <a:pt x="56" y="29"/>
                    <a:pt x="56" y="25"/>
                  </a:cubicBezTo>
                  <a:cubicBezTo>
                    <a:pt x="56" y="22"/>
                    <a:pt x="59" y="19"/>
                    <a:pt x="62" y="19"/>
                  </a:cubicBezTo>
                  <a:close/>
                  <a:moveTo>
                    <a:pt x="31" y="31"/>
                  </a:moveTo>
                  <a:cubicBezTo>
                    <a:pt x="27" y="31"/>
                    <a:pt x="24" y="29"/>
                    <a:pt x="24" y="25"/>
                  </a:cubicBezTo>
                  <a:cubicBezTo>
                    <a:pt x="24" y="22"/>
                    <a:pt x="27" y="19"/>
                    <a:pt x="31" y="19"/>
                  </a:cubicBezTo>
                  <a:cubicBezTo>
                    <a:pt x="34" y="19"/>
                    <a:pt x="36" y="22"/>
                    <a:pt x="36" y="25"/>
                  </a:cubicBezTo>
                  <a:cubicBezTo>
                    <a:pt x="36" y="29"/>
                    <a:pt x="34" y="31"/>
                    <a:pt x="3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" name="Freeform 1602"/>
            <p:cNvSpPr>
              <a:spLocks noEditPoints="1"/>
            </p:cNvSpPr>
            <p:nvPr/>
          </p:nvSpPr>
          <p:spPr bwMode="auto">
            <a:xfrm>
              <a:off x="7577928" y="828083"/>
              <a:ext cx="288925" cy="263525"/>
            </a:xfrm>
            <a:custGeom>
              <a:gdLst>
                <a:gd fmla="*/ 77 w 77" name="T0"/>
                <a:gd fmla="*/ 33 h 70" name="T1"/>
                <a:gd fmla="*/ 38 w 77" name="T2"/>
                <a:gd fmla="*/ 0 h 70" name="T3"/>
                <a:gd fmla="*/ 0 w 77" name="T4"/>
                <a:gd fmla="*/ 33 h 70" name="T5"/>
                <a:gd fmla="*/ 38 w 77" name="T6"/>
                <a:gd fmla="*/ 66 h 70" name="T7"/>
                <a:gd fmla="*/ 52 w 77" name="T8"/>
                <a:gd fmla="*/ 63 h 70" name="T9"/>
                <a:gd fmla="*/ 64 w 77" name="T10"/>
                <a:gd fmla="*/ 70 h 70" name="T11"/>
                <a:gd fmla="*/ 61 w 77" name="T12"/>
                <a:gd fmla="*/ 59 h 70" name="T13"/>
                <a:gd fmla="*/ 77 w 77" name="T14"/>
                <a:gd fmla="*/ 33 h 70" name="T15"/>
                <a:gd fmla="*/ 26 w 77" name="T16"/>
                <a:gd fmla="*/ 27 h 70" name="T17"/>
                <a:gd fmla="*/ 21 w 77" name="T18"/>
                <a:gd fmla="*/ 23 h 70" name="T19"/>
                <a:gd fmla="*/ 26 w 77" name="T20"/>
                <a:gd fmla="*/ 18 h 70" name="T21"/>
                <a:gd fmla="*/ 32 w 77" name="T22"/>
                <a:gd fmla="*/ 23 h 70" name="T23"/>
                <a:gd fmla="*/ 26 w 77" name="T24"/>
                <a:gd fmla="*/ 27 h 70" name="T25"/>
                <a:gd fmla="*/ 51 w 77" name="T26"/>
                <a:gd fmla="*/ 27 h 70" name="T27"/>
                <a:gd fmla="*/ 46 w 77" name="T28"/>
                <a:gd fmla="*/ 23 h 70" name="T29"/>
                <a:gd fmla="*/ 51 w 77" name="T30"/>
                <a:gd fmla="*/ 18 h 70" name="T31"/>
                <a:gd fmla="*/ 56 w 77" name="T32"/>
                <a:gd fmla="*/ 23 h 70" name="T33"/>
                <a:gd fmla="*/ 51 w 77" name="T34"/>
                <a:gd fmla="*/ 27 h 7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70" w="77">
                  <a:moveTo>
                    <a:pt x="77" y="33"/>
                  </a:moveTo>
                  <a:cubicBezTo>
                    <a:pt x="77" y="15"/>
                    <a:pt x="59" y="0"/>
                    <a:pt x="38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8" y="66"/>
                  </a:cubicBezTo>
                  <a:cubicBezTo>
                    <a:pt x="43" y="66"/>
                    <a:pt x="47" y="65"/>
                    <a:pt x="52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1" y="25"/>
                    <a:pt x="21" y="23"/>
                  </a:cubicBezTo>
                  <a:cubicBezTo>
                    <a:pt x="21" y="21"/>
                    <a:pt x="24" y="18"/>
                    <a:pt x="26" y="18"/>
                  </a:cubicBezTo>
                  <a:cubicBezTo>
                    <a:pt x="29" y="18"/>
                    <a:pt x="32" y="21"/>
                    <a:pt x="32" y="23"/>
                  </a:cubicBezTo>
                  <a:cubicBezTo>
                    <a:pt x="32" y="25"/>
                    <a:pt x="29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6" y="25"/>
                    <a:pt x="46" y="23"/>
                  </a:cubicBezTo>
                  <a:cubicBezTo>
                    <a:pt x="46" y="21"/>
                    <a:pt x="49" y="18"/>
                    <a:pt x="51" y="18"/>
                  </a:cubicBezTo>
                  <a:cubicBezTo>
                    <a:pt x="54" y="18"/>
                    <a:pt x="56" y="21"/>
                    <a:pt x="56" y="23"/>
                  </a:cubicBezTo>
                  <a:cubicBezTo>
                    <a:pt x="56" y="25"/>
                    <a:pt x="54" y="27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564083" y="1780331"/>
            <a:ext cx="1162724" cy="897664"/>
            <a:chOff x="4131465" y="696321"/>
            <a:chExt cx="522288" cy="403225"/>
          </a:xfrm>
          <a:solidFill>
            <a:schemeClr val="bg1"/>
          </a:solidFill>
        </p:grpSpPr>
        <p:sp>
          <p:nvSpPr>
            <p:cNvPr id="31" name="Freeform 1603"/>
            <p:cNvSpPr>
              <a:spLocks noEditPoints="1"/>
            </p:cNvSpPr>
            <p:nvPr/>
          </p:nvSpPr>
          <p:spPr bwMode="auto">
            <a:xfrm>
              <a:off x="4131465" y="742358"/>
              <a:ext cx="450850" cy="357188"/>
            </a:xfrm>
            <a:custGeom>
              <a:gdLst>
                <a:gd fmla="*/ 99 w 120" name="T0"/>
                <a:gd fmla="*/ 40 h 95" name="T1"/>
                <a:gd fmla="*/ 96 w 120" name="T2"/>
                <a:gd fmla="*/ 36 h 95" name="T3"/>
                <a:gd fmla="*/ 95 w 120" name="T4"/>
                <a:gd fmla="*/ 22 h 95" name="T5"/>
                <a:gd fmla="*/ 70 w 120" name="T6"/>
                <a:gd fmla="*/ 23 h 95" name="T7"/>
                <a:gd fmla="*/ 66 w 120" name="T8"/>
                <a:gd fmla="*/ 16 h 95" name="T9"/>
                <a:gd fmla="*/ 45 w 120" name="T10"/>
                <a:gd fmla="*/ 6 h 95" name="T11"/>
                <a:gd fmla="*/ 11 w 120" name="T12"/>
                <a:gd fmla="*/ 34 h 95" name="T13"/>
                <a:gd fmla="*/ 2 w 120" name="T14"/>
                <a:gd fmla="*/ 60 h 95" name="T15"/>
                <a:gd fmla="*/ 51 w 120" name="T16"/>
                <a:gd fmla="*/ 93 h 95" name="T17"/>
                <a:gd fmla="*/ 111 w 120" name="T18"/>
                <a:gd fmla="*/ 67 h 95" name="T19"/>
                <a:gd fmla="*/ 99 w 120" name="T20"/>
                <a:gd fmla="*/ 40 h 95" name="T21"/>
                <a:gd fmla="*/ 53 w 120" name="T22"/>
                <a:gd fmla="*/ 86 h 95" name="T23"/>
                <a:gd fmla="*/ 14 w 120" name="T24"/>
                <a:gd fmla="*/ 62 h 95" name="T25"/>
                <a:gd fmla="*/ 53 w 120" name="T26"/>
                <a:gd fmla="*/ 35 h 95" name="T27"/>
                <a:gd fmla="*/ 92 w 120" name="T28"/>
                <a:gd fmla="*/ 57 h 95" name="T29"/>
                <a:gd fmla="*/ 53 w 120" name="T30"/>
                <a:gd fmla="*/ 86 h 9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95" w="120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2" name="Freeform 1604"/>
            <p:cNvSpPr>
              <a:spLocks noEditPoints="1"/>
            </p:cNvSpPr>
            <p:nvPr/>
          </p:nvSpPr>
          <p:spPr bwMode="auto">
            <a:xfrm>
              <a:off x="4233065" y="899521"/>
              <a:ext cx="176213" cy="157163"/>
            </a:xfrm>
            <a:custGeom>
              <a:gdLst>
                <a:gd fmla="*/ 22 w 47" name="T0"/>
                <a:gd fmla="*/ 3 h 42" name="T1"/>
                <a:gd fmla="*/ 3 w 47" name="T2"/>
                <a:gd fmla="*/ 25 h 42" name="T3"/>
                <a:gd fmla="*/ 9 w 47" name="T4"/>
                <a:gd fmla="*/ 35 h 42" name="T5"/>
                <a:gd fmla="*/ 41 w 47" name="T6"/>
                <a:gd fmla="*/ 29 h 42" name="T7"/>
                <a:gd fmla="*/ 22 w 47" name="T8"/>
                <a:gd fmla="*/ 3 h 42" name="T9"/>
                <a:gd fmla="*/ 16 w 47" name="T10"/>
                <a:gd fmla="*/ 31 h 42" name="T11"/>
                <a:gd fmla="*/ 9 w 47" name="T12"/>
                <a:gd fmla="*/ 26 h 42" name="T13"/>
                <a:gd fmla="*/ 16 w 47" name="T14"/>
                <a:gd fmla="*/ 19 h 42" name="T15"/>
                <a:gd fmla="*/ 24 w 47" name="T16"/>
                <a:gd fmla="*/ 24 h 42" name="T17"/>
                <a:gd fmla="*/ 16 w 47" name="T18"/>
                <a:gd fmla="*/ 31 h 42" name="T19"/>
                <a:gd fmla="*/ 29 w 47" name="T20"/>
                <a:gd fmla="*/ 20 h 42" name="T21"/>
                <a:gd fmla="*/ 25 w 47" name="T22"/>
                <a:gd fmla="*/ 20 h 42" name="T23"/>
                <a:gd fmla="*/ 26 w 47" name="T24"/>
                <a:gd fmla="*/ 16 h 42" name="T25"/>
                <a:gd fmla="*/ 30 w 47" name="T26"/>
                <a:gd fmla="*/ 16 h 42" name="T27"/>
                <a:gd fmla="*/ 29 w 47" name="T28"/>
                <a:gd fmla="*/ 20 h 4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2" w="47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" name="Freeform 1605"/>
            <p:cNvSpPr/>
            <p:nvPr/>
          </p:nvSpPr>
          <p:spPr bwMode="auto">
            <a:xfrm>
              <a:off x="4469603" y="756646"/>
              <a:ext cx="93663" cy="101600"/>
            </a:xfrm>
            <a:custGeom>
              <a:gdLst>
                <a:gd fmla="*/ 19 w 25" name="T0"/>
                <a:gd fmla="*/ 27 h 27" name="T1"/>
                <a:gd fmla="*/ 23 w 25" name="T2"/>
                <a:gd fmla="*/ 24 h 27" name="T3"/>
                <a:gd fmla="*/ 23 w 25" name="T4"/>
                <a:gd fmla="*/ 24 h 27" name="T5"/>
                <a:gd fmla="*/ 3 w 25" name="T6"/>
                <a:gd fmla="*/ 4 h 27" name="T7"/>
                <a:gd fmla="*/ 0 w 25" name="T8"/>
                <a:gd fmla="*/ 8 h 27" name="T9"/>
                <a:gd fmla="*/ 3 w 25" name="T10"/>
                <a:gd fmla="*/ 11 h 27" name="T11"/>
                <a:gd fmla="*/ 16 w 25" name="T12"/>
                <a:gd fmla="*/ 23 h 27" name="T13"/>
                <a:gd fmla="*/ 19 w 25" name="T14"/>
                <a:gd fmla="*/ 27 h 2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7" w="25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4" name="Freeform 1606"/>
            <p:cNvSpPr/>
            <p:nvPr/>
          </p:nvSpPr>
          <p:spPr bwMode="auto">
            <a:xfrm>
              <a:off x="4450553" y="696321"/>
              <a:ext cx="203200" cy="188913"/>
            </a:xfrm>
            <a:custGeom>
              <a:gdLst>
                <a:gd fmla="*/ 22 w 54" name="T0"/>
                <a:gd fmla="*/ 2 h 50" name="T1"/>
                <a:gd fmla="*/ 4 w 54" name="T2"/>
                <a:gd fmla="*/ 2 h 50" name="T3"/>
                <a:gd fmla="*/ 3 w 54" name="T4"/>
                <a:gd fmla="*/ 2 h 50" name="T5"/>
                <a:gd fmla="*/ 3 w 54" name="T6"/>
                <a:gd fmla="*/ 2 h 50" name="T7"/>
                <a:gd fmla="*/ 0 w 54" name="T8"/>
                <a:gd fmla="*/ 7 h 50" name="T9"/>
                <a:gd fmla="*/ 5 w 54" name="T10"/>
                <a:gd fmla="*/ 12 h 50" name="T11"/>
                <a:gd fmla="*/ 9 w 54" name="T12"/>
                <a:gd fmla="*/ 11 h 50" name="T13"/>
                <a:gd fmla="*/ 35 w 54" name="T14"/>
                <a:gd fmla="*/ 24 h 50" name="T15"/>
                <a:gd fmla="*/ 36 w 54" name="T16"/>
                <a:gd fmla="*/ 41 h 50" name="T17"/>
                <a:gd fmla="*/ 35 w 54" name="T18"/>
                <a:gd fmla="*/ 46 h 50" name="T19"/>
                <a:gd fmla="*/ 40 w 54" name="T20"/>
                <a:gd fmla="*/ 50 h 50" name="T21"/>
                <a:gd fmla="*/ 45 w 54" name="T22"/>
                <a:gd fmla="*/ 46 h 50" name="T23"/>
                <a:gd fmla="*/ 45 w 54" name="T24"/>
                <a:gd fmla="*/ 46 h 50" name="T25"/>
                <a:gd fmla="*/ 22 w 54" name="T26"/>
                <a:gd fmla="*/ 2 h 5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0" w="54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452057" y="1921763"/>
            <a:ext cx="1199844" cy="651901"/>
            <a:chOff x="5123653" y="1820271"/>
            <a:chExt cx="709612" cy="390525"/>
          </a:xfrm>
          <a:solidFill>
            <a:schemeClr val="bg1"/>
          </a:solidFill>
        </p:grpSpPr>
        <p:sp>
          <p:nvSpPr>
            <p:cNvPr id="35" name="Freeform 1614"/>
            <p:cNvSpPr/>
            <p:nvPr/>
          </p:nvSpPr>
          <p:spPr bwMode="auto">
            <a:xfrm>
              <a:off x="5337965" y="1820271"/>
              <a:ext cx="269875" cy="288925"/>
            </a:xfrm>
            <a:custGeom>
              <a:gdLst>
                <a:gd fmla="*/ 0 w 72" name="T0"/>
                <a:gd fmla="*/ 19 h 77" name="T1"/>
                <a:gd fmla="*/ 0 w 72" name="T2"/>
                <a:gd fmla="*/ 21 h 77" name="T3"/>
                <a:gd fmla="*/ 33 w 72" name="T4"/>
                <a:gd fmla="*/ 74 h 77" name="T5"/>
                <a:gd fmla="*/ 28 w 72" name="T6"/>
                <a:gd fmla="*/ 51 h 77" name="T7"/>
                <a:gd fmla="*/ 36 w 72" name="T8"/>
                <a:gd fmla="*/ 23 h 77" name="T9"/>
                <a:gd fmla="*/ 44 w 72" name="T10"/>
                <a:gd fmla="*/ 51 h 77" name="T11"/>
                <a:gd fmla="*/ 38 w 72" name="T12"/>
                <a:gd fmla="*/ 77 h 77" name="T13"/>
                <a:gd fmla="*/ 38 w 72" name="T14"/>
                <a:gd fmla="*/ 77 h 77" name="T15"/>
                <a:gd fmla="*/ 72 w 72" name="T16"/>
                <a:gd fmla="*/ 21 h 77" name="T17"/>
                <a:gd fmla="*/ 72 w 72" name="T18"/>
                <a:gd fmla="*/ 0 h 77" name="T19"/>
                <a:gd fmla="*/ 35 w 72" name="T20"/>
                <a:gd fmla="*/ 23 h 77" name="T21"/>
                <a:gd fmla="*/ 1 w 72" name="T22"/>
                <a:gd fmla="*/ 0 h 77" name="T23"/>
                <a:gd fmla="*/ 0 w 72" name="T24"/>
                <a:gd fmla="*/ 19 h 7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7" w="72">
                  <a:moveTo>
                    <a:pt x="0" y="19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" y="46"/>
                    <a:pt x="14" y="64"/>
                    <a:pt x="33" y="74"/>
                  </a:cubicBezTo>
                  <a:cubicBezTo>
                    <a:pt x="30" y="67"/>
                    <a:pt x="28" y="60"/>
                    <a:pt x="28" y="51"/>
                  </a:cubicBezTo>
                  <a:cubicBezTo>
                    <a:pt x="28" y="41"/>
                    <a:pt x="31" y="31"/>
                    <a:pt x="36" y="23"/>
                  </a:cubicBezTo>
                  <a:cubicBezTo>
                    <a:pt x="42" y="31"/>
                    <a:pt x="44" y="41"/>
                    <a:pt x="44" y="51"/>
                  </a:cubicBezTo>
                  <a:cubicBezTo>
                    <a:pt x="44" y="61"/>
                    <a:pt x="42" y="69"/>
                    <a:pt x="3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60" y="64"/>
                    <a:pt x="68" y="46"/>
                    <a:pt x="72" y="2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6" y="1"/>
                    <a:pt x="44" y="10"/>
                    <a:pt x="35" y="23"/>
                  </a:cubicBezTo>
                  <a:cubicBezTo>
                    <a:pt x="28" y="11"/>
                    <a:pt x="16" y="2"/>
                    <a:pt x="1" y="0"/>
                  </a:cubicBezTo>
                  <a:cubicBezTo>
                    <a:pt x="1" y="3"/>
                    <a:pt x="0" y="18"/>
                    <a:pt x="0" y="19"/>
                  </a:cubicBezTo>
                  <a:close/>
                </a:path>
              </a:pathLst>
            </a:custGeom>
            <a:grpFill/>
            <a:ln cap="sq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6" name="Freeform 1615"/>
            <p:cNvSpPr/>
            <p:nvPr/>
          </p:nvSpPr>
          <p:spPr bwMode="auto">
            <a:xfrm>
              <a:off x="5684040" y="1820271"/>
              <a:ext cx="149225" cy="280988"/>
            </a:xfrm>
            <a:custGeom>
              <a:gdLst>
                <a:gd fmla="*/ 0 w 40" name="T0"/>
                <a:gd fmla="*/ 18 h 75" name="T1"/>
                <a:gd fmla="*/ 0 w 40" name="T2"/>
                <a:gd fmla="*/ 21 h 75" name="T3"/>
                <a:gd fmla="*/ 34 w 40" name="T4"/>
                <a:gd fmla="*/ 75 h 75" name="T5"/>
                <a:gd fmla="*/ 40 w 40" name="T6"/>
                <a:gd fmla="*/ 51 h 75" name="T7"/>
                <a:gd fmla="*/ 0 w 40" name="T8"/>
                <a:gd fmla="*/ 0 h 75" name="T9"/>
                <a:gd fmla="*/ 0 w 40" name="T10"/>
                <a:gd fmla="*/ 18 h 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5" w="40">
                  <a:moveTo>
                    <a:pt x="0" y="18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47"/>
                    <a:pt x="12" y="65"/>
                    <a:pt x="34" y="75"/>
                  </a:cubicBezTo>
                  <a:cubicBezTo>
                    <a:pt x="37" y="68"/>
                    <a:pt x="40" y="60"/>
                    <a:pt x="40" y="51"/>
                  </a:cubicBezTo>
                  <a:cubicBezTo>
                    <a:pt x="40" y="26"/>
                    <a:pt x="20" y="5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lose/>
                </a:path>
              </a:pathLst>
            </a:custGeom>
            <a:grpFill/>
            <a:ln cap="sq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7" name="Freeform 1616"/>
            <p:cNvSpPr/>
            <p:nvPr/>
          </p:nvSpPr>
          <p:spPr bwMode="auto">
            <a:xfrm>
              <a:off x="5123653" y="1820271"/>
              <a:ext cx="153988" cy="292100"/>
            </a:xfrm>
            <a:custGeom>
              <a:gdLst>
                <a:gd fmla="*/ 41 w 41" name="T0"/>
                <a:gd fmla="*/ 22 h 78" name="T1"/>
                <a:gd fmla="*/ 41 w 41" name="T2"/>
                <a:gd fmla="*/ 0 h 78" name="T3"/>
                <a:gd fmla="*/ 0 w 41" name="T4"/>
                <a:gd fmla="*/ 51 h 78" name="T5"/>
                <a:gd fmla="*/ 7 w 41" name="T6"/>
                <a:gd fmla="*/ 78 h 78" name="T7"/>
                <a:gd fmla="*/ 41 w 41" name="T8"/>
                <a:gd fmla="*/ 22 h 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8" w="41">
                  <a:moveTo>
                    <a:pt x="41" y="22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7" y="5"/>
                    <a:pt x="0" y="26"/>
                    <a:pt x="0" y="51"/>
                  </a:cubicBezTo>
                  <a:cubicBezTo>
                    <a:pt x="0" y="61"/>
                    <a:pt x="2" y="70"/>
                    <a:pt x="7" y="78"/>
                  </a:cubicBezTo>
                  <a:cubicBezTo>
                    <a:pt x="29" y="66"/>
                    <a:pt x="41" y="47"/>
                    <a:pt x="41" y="22"/>
                  </a:cubicBezTo>
                  <a:close/>
                </a:path>
              </a:pathLst>
            </a:custGeom>
            <a:grpFill/>
            <a:ln cap="sq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8" name="Freeform 1617"/>
            <p:cNvSpPr/>
            <p:nvPr/>
          </p:nvSpPr>
          <p:spPr bwMode="auto">
            <a:xfrm>
              <a:off x="5183978" y="2007596"/>
              <a:ext cx="255588" cy="203200"/>
            </a:xfrm>
            <a:custGeom>
              <a:gdLst>
                <a:gd fmla="*/ 35 w 68" name="T0"/>
                <a:gd fmla="*/ 0 h 54" name="T1"/>
                <a:gd fmla="*/ 0 w 68" name="T2"/>
                <a:gd fmla="*/ 40 h 54" name="T3"/>
                <a:gd fmla="*/ 35 w 68" name="T4"/>
                <a:gd fmla="*/ 54 h 54" name="T5"/>
                <a:gd fmla="*/ 68 w 68" name="T6"/>
                <a:gd fmla="*/ 40 h 54" name="T7"/>
                <a:gd fmla="*/ 35 w 68" name="T8"/>
                <a:gd fmla="*/ 0 h 5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4" w="68">
                  <a:moveTo>
                    <a:pt x="35" y="0"/>
                  </a:moveTo>
                  <a:cubicBezTo>
                    <a:pt x="28" y="17"/>
                    <a:pt x="16" y="30"/>
                    <a:pt x="0" y="40"/>
                  </a:cubicBezTo>
                  <a:cubicBezTo>
                    <a:pt x="9" y="48"/>
                    <a:pt x="21" y="54"/>
                    <a:pt x="35" y="54"/>
                  </a:cubicBezTo>
                  <a:cubicBezTo>
                    <a:pt x="48" y="54"/>
                    <a:pt x="59" y="49"/>
                    <a:pt x="68" y="40"/>
                  </a:cubicBezTo>
                  <a:cubicBezTo>
                    <a:pt x="53" y="31"/>
                    <a:pt x="42" y="18"/>
                    <a:pt x="35" y="0"/>
                  </a:cubicBezTo>
                  <a:close/>
                </a:path>
              </a:pathLst>
            </a:custGeom>
            <a:grpFill/>
            <a:ln cap="sq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9" name="Freeform 1618"/>
            <p:cNvSpPr/>
            <p:nvPr/>
          </p:nvSpPr>
          <p:spPr bwMode="auto">
            <a:xfrm>
              <a:off x="5507828" y="2004421"/>
              <a:ext cx="254000" cy="206375"/>
            </a:xfrm>
            <a:custGeom>
              <a:gdLst>
                <a:gd fmla="*/ 36 w 68" name="T0"/>
                <a:gd fmla="*/ 0 h 55" name="T1"/>
                <a:gd fmla="*/ 0 w 68" name="T2"/>
                <a:gd fmla="*/ 41 h 55" name="T3"/>
                <a:gd fmla="*/ 34 w 68" name="T4"/>
                <a:gd fmla="*/ 55 h 55" name="T5"/>
                <a:gd fmla="*/ 68 w 68" name="T6"/>
                <a:gd fmla="*/ 40 h 55" name="T7"/>
                <a:gd fmla="*/ 36 w 68" name="T8"/>
                <a:gd fmla="*/ 0 h 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" w="68">
                  <a:moveTo>
                    <a:pt x="36" y="0"/>
                  </a:moveTo>
                  <a:cubicBezTo>
                    <a:pt x="28" y="17"/>
                    <a:pt x="17" y="31"/>
                    <a:pt x="0" y="41"/>
                  </a:cubicBezTo>
                  <a:cubicBezTo>
                    <a:pt x="9" y="50"/>
                    <a:pt x="20" y="55"/>
                    <a:pt x="34" y="55"/>
                  </a:cubicBezTo>
                  <a:cubicBezTo>
                    <a:pt x="47" y="55"/>
                    <a:pt x="59" y="49"/>
                    <a:pt x="68" y="40"/>
                  </a:cubicBezTo>
                  <a:cubicBezTo>
                    <a:pt x="54" y="31"/>
                    <a:pt x="43" y="17"/>
                    <a:pt x="36" y="0"/>
                  </a:cubicBezTo>
                  <a:close/>
                </a:path>
              </a:pathLst>
            </a:custGeom>
            <a:grpFill/>
            <a:ln cap="sq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40" name="Freeform 1635"/>
          <p:cNvSpPr>
            <a:spLocks noEditPoints="1"/>
          </p:cNvSpPr>
          <p:nvPr/>
        </p:nvSpPr>
        <p:spPr bwMode="auto">
          <a:xfrm>
            <a:off x="3685851" y="4180371"/>
            <a:ext cx="919188" cy="967633"/>
          </a:xfrm>
          <a:custGeom>
            <a:gdLst>
              <a:gd fmla="*/ 15 w 98" name="T0"/>
              <a:gd fmla="*/ 55 h 110" name="T1"/>
              <a:gd fmla="*/ 25 w 98" name="T2"/>
              <a:gd fmla="*/ 36 h 110" name="T3"/>
              <a:gd fmla="*/ 11 w 98" name="T4"/>
              <a:gd fmla="*/ 24 h 110" name="T5"/>
              <a:gd fmla="*/ 1 w 98" name="T6"/>
              <a:gd fmla="*/ 38 h 110" name="T7"/>
              <a:gd fmla="*/ 15 w 98" name="T8"/>
              <a:gd fmla="*/ 55 h 110" name="T9"/>
              <a:gd fmla="*/ 27 w 98" name="T10"/>
              <a:gd fmla="*/ 79 h 110" name="T11"/>
              <a:gd fmla="*/ 27 w 98" name="T12"/>
              <a:gd fmla="*/ 84 h 110" name="T13"/>
              <a:gd fmla="*/ 32 w 98" name="T14"/>
              <a:gd fmla="*/ 89 h 110" name="T15"/>
              <a:gd fmla="*/ 38 w 98" name="T16"/>
              <a:gd fmla="*/ 89 h 110" name="T17"/>
              <a:gd fmla="*/ 38 w 98" name="T18"/>
              <a:gd fmla="*/ 75 h 110" name="T19"/>
              <a:gd fmla="*/ 32 w 98" name="T20"/>
              <a:gd fmla="*/ 75 h 110" name="T21"/>
              <a:gd fmla="*/ 27 w 98" name="T22"/>
              <a:gd fmla="*/ 79 h 110" name="T23"/>
              <a:gd fmla="*/ 36 w 98" name="T24"/>
              <a:gd fmla="*/ 33 h 110" name="T25"/>
              <a:gd fmla="*/ 48 w 98" name="T26"/>
              <a:gd fmla="*/ 16 h 110" name="T27"/>
              <a:gd fmla="*/ 36 w 98" name="T28"/>
              <a:gd fmla="*/ 0 h 110" name="T29"/>
              <a:gd fmla="*/ 25 w 98" name="T30"/>
              <a:gd fmla="*/ 16 h 110" name="T31"/>
              <a:gd fmla="*/ 36 w 98" name="T32"/>
              <a:gd fmla="*/ 33 h 110" name="T33"/>
              <a:gd fmla="*/ 63 w 98" name="T34"/>
              <a:gd fmla="*/ 34 h 110" name="T35"/>
              <a:gd fmla="*/ 78 w 98" name="T36"/>
              <a:gd fmla="*/ 19 h 110" name="T37"/>
              <a:gd fmla="*/ 68 w 98" name="T38"/>
              <a:gd fmla="*/ 3 h 110" name="T39"/>
              <a:gd fmla="*/ 54 w 98" name="T40"/>
              <a:gd fmla="*/ 17 h 110" name="T41"/>
              <a:gd fmla="*/ 63 w 98" name="T42"/>
              <a:gd fmla="*/ 34 h 110" name="T43"/>
              <a:gd fmla="*/ 84 w 98" name="T44"/>
              <a:gd fmla="*/ 73 h 110" name="T45"/>
              <a:gd fmla="*/ 63 w 98" name="T46"/>
              <a:gd fmla="*/ 52 h 110" name="T47"/>
              <a:gd fmla="*/ 34 w 98" name="T48"/>
              <a:gd fmla="*/ 51 h 110" name="T49"/>
              <a:gd fmla="*/ 20 w 98" name="T50"/>
              <a:gd fmla="*/ 66 h 110" name="T51"/>
              <a:gd fmla="*/ 8 w 98" name="T52"/>
              <a:gd fmla="*/ 89 h 110" name="T53"/>
              <a:gd fmla="*/ 22 w 98" name="T54"/>
              <a:gd fmla="*/ 103 h 110" name="T55"/>
              <a:gd fmla="*/ 40 w 98" name="T56"/>
              <a:gd fmla="*/ 102 h 110" name="T57"/>
              <a:gd fmla="*/ 58 w 98" name="T58"/>
              <a:gd fmla="*/ 102 h 110" name="T59"/>
              <a:gd fmla="*/ 87 w 98" name="T60"/>
              <a:gd fmla="*/ 95 h 110" name="T61"/>
              <a:gd fmla="*/ 84 w 98" name="T62"/>
              <a:gd fmla="*/ 73 h 110" name="T63"/>
              <a:gd fmla="*/ 45 w 98" name="T64"/>
              <a:gd fmla="*/ 95 h 110" name="T65"/>
              <a:gd fmla="*/ 30 w 98" name="T66"/>
              <a:gd fmla="*/ 95 h 110" name="T67"/>
              <a:gd fmla="*/ 21 w 98" name="T68"/>
              <a:gd fmla="*/ 89 h 110" name="T69"/>
              <a:gd fmla="*/ 20 w 98" name="T70"/>
              <a:gd fmla="*/ 78 h 110" name="T71"/>
              <a:gd fmla="*/ 30 w 98" name="T72"/>
              <a:gd fmla="*/ 69 h 110" name="T73"/>
              <a:gd fmla="*/ 38 w 98" name="T74"/>
              <a:gd fmla="*/ 69 h 110" name="T75"/>
              <a:gd fmla="*/ 38 w 98" name="T76"/>
              <a:gd fmla="*/ 59 h 110" name="T77"/>
              <a:gd fmla="*/ 45 w 98" name="T78"/>
              <a:gd fmla="*/ 59 h 110" name="T79"/>
              <a:gd fmla="*/ 45 w 98" name="T80"/>
              <a:gd fmla="*/ 95 h 110" name="T81"/>
              <a:gd fmla="*/ 72 w 98" name="T82"/>
              <a:gd fmla="*/ 95 h 110" name="T83"/>
              <a:gd fmla="*/ 55 w 98" name="T84"/>
              <a:gd fmla="*/ 95 h 110" name="T85"/>
              <a:gd fmla="*/ 48 w 98" name="T86"/>
              <a:gd fmla="*/ 89 h 110" name="T87"/>
              <a:gd fmla="*/ 48 w 98" name="T88"/>
              <a:gd fmla="*/ 70 h 110" name="T89"/>
              <a:gd fmla="*/ 55 w 98" name="T90"/>
              <a:gd fmla="*/ 70 h 110" name="T91"/>
              <a:gd fmla="*/ 55 w 98" name="T92"/>
              <a:gd fmla="*/ 86 h 110" name="T93"/>
              <a:gd fmla="*/ 58 w 98" name="T94"/>
              <a:gd fmla="*/ 89 h 110" name="T95"/>
              <a:gd fmla="*/ 65 w 98" name="T96"/>
              <a:gd fmla="*/ 89 h 110" name="T97"/>
              <a:gd fmla="*/ 65 w 98" name="T98"/>
              <a:gd fmla="*/ 70 h 110" name="T99"/>
              <a:gd fmla="*/ 72 w 98" name="T100"/>
              <a:gd fmla="*/ 70 h 110" name="T101"/>
              <a:gd fmla="*/ 72 w 98" name="T102"/>
              <a:gd fmla="*/ 95 h 110" name="T103"/>
              <a:gd fmla="*/ 96 w 98" name="T104"/>
              <a:gd fmla="*/ 45 h 110" name="T105"/>
              <a:gd fmla="*/ 84 w 98" name="T106"/>
              <a:gd fmla="*/ 32 h 110" name="T107"/>
              <a:gd fmla="*/ 72 w 98" name="T108"/>
              <a:gd fmla="*/ 48 h 110" name="T109"/>
              <a:gd fmla="*/ 85 w 98" name="T110"/>
              <a:gd fmla="*/ 62 h 110" name="T111"/>
              <a:gd fmla="*/ 96 w 98" name="T112"/>
              <a:gd fmla="*/ 45 h 110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110" w="98">
                <a:moveTo>
                  <a:pt x="15" y="55"/>
                </a:moveTo>
                <a:cubicBezTo>
                  <a:pt x="27" y="53"/>
                  <a:pt x="25" y="39"/>
                  <a:pt x="25" y="36"/>
                </a:cubicBezTo>
                <a:cubicBezTo>
                  <a:pt x="24" y="32"/>
                  <a:pt x="19" y="24"/>
                  <a:pt x="11" y="24"/>
                </a:cubicBezTo>
                <a:cubicBezTo>
                  <a:pt x="2" y="25"/>
                  <a:pt x="1" y="38"/>
                  <a:pt x="1" y="38"/>
                </a:cubicBezTo>
                <a:cubicBezTo>
                  <a:pt x="0" y="45"/>
                  <a:pt x="4" y="58"/>
                  <a:pt x="15" y="55"/>
                </a:cubicBezTo>
                <a:close/>
                <a:moveTo>
                  <a:pt x="27" y="79"/>
                </a:moveTo>
                <a:cubicBezTo>
                  <a:pt x="27" y="80"/>
                  <a:pt x="26" y="82"/>
                  <a:pt x="27" y="84"/>
                </a:cubicBezTo>
                <a:cubicBezTo>
                  <a:pt x="28" y="89"/>
                  <a:pt x="32" y="89"/>
                  <a:pt x="32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75"/>
                  <a:pt x="38" y="75"/>
                  <a:pt x="38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29" y="76"/>
                  <a:pt x="28" y="78"/>
                  <a:pt x="27" y="79"/>
                </a:cubicBezTo>
                <a:close/>
                <a:moveTo>
                  <a:pt x="36" y="33"/>
                </a:moveTo>
                <a:cubicBezTo>
                  <a:pt x="42" y="33"/>
                  <a:pt x="48" y="25"/>
                  <a:pt x="48" y="16"/>
                </a:cubicBezTo>
                <a:cubicBezTo>
                  <a:pt x="48" y="8"/>
                  <a:pt x="42" y="0"/>
                  <a:pt x="36" y="0"/>
                </a:cubicBezTo>
                <a:cubicBezTo>
                  <a:pt x="30" y="0"/>
                  <a:pt x="25" y="8"/>
                  <a:pt x="25" y="16"/>
                </a:cubicBezTo>
                <a:cubicBezTo>
                  <a:pt x="25" y="25"/>
                  <a:pt x="30" y="33"/>
                  <a:pt x="36" y="33"/>
                </a:cubicBezTo>
                <a:close/>
                <a:moveTo>
                  <a:pt x="63" y="34"/>
                </a:moveTo>
                <a:cubicBezTo>
                  <a:pt x="71" y="35"/>
                  <a:pt x="77" y="26"/>
                  <a:pt x="78" y="19"/>
                </a:cubicBezTo>
                <a:cubicBezTo>
                  <a:pt x="79" y="12"/>
                  <a:pt x="74" y="4"/>
                  <a:pt x="68" y="3"/>
                </a:cubicBezTo>
                <a:cubicBezTo>
                  <a:pt x="62" y="2"/>
                  <a:pt x="54" y="11"/>
                  <a:pt x="54" y="17"/>
                </a:cubicBezTo>
                <a:cubicBezTo>
                  <a:pt x="53" y="25"/>
                  <a:pt x="55" y="32"/>
                  <a:pt x="63" y="34"/>
                </a:cubicBezTo>
                <a:close/>
                <a:moveTo>
                  <a:pt x="84" y="73"/>
                </a:moveTo>
                <a:cubicBezTo>
                  <a:pt x="84" y="73"/>
                  <a:pt x="71" y="63"/>
                  <a:pt x="63" y="52"/>
                </a:cubicBezTo>
                <a:cubicBezTo>
                  <a:pt x="53" y="37"/>
                  <a:pt x="38" y="43"/>
                  <a:pt x="34" y="51"/>
                </a:cubicBezTo>
                <a:cubicBezTo>
                  <a:pt x="29" y="59"/>
                  <a:pt x="21" y="64"/>
                  <a:pt x="20" y="66"/>
                </a:cubicBezTo>
                <a:cubicBezTo>
                  <a:pt x="19" y="67"/>
                  <a:pt x="4" y="75"/>
                  <a:pt x="8" y="89"/>
                </a:cubicBezTo>
                <a:cubicBezTo>
                  <a:pt x="11" y="103"/>
                  <a:pt x="22" y="103"/>
                  <a:pt x="22" y="103"/>
                </a:cubicBezTo>
                <a:cubicBezTo>
                  <a:pt x="22" y="103"/>
                  <a:pt x="31" y="104"/>
                  <a:pt x="40" y="102"/>
                </a:cubicBezTo>
                <a:cubicBezTo>
                  <a:pt x="50" y="100"/>
                  <a:pt x="58" y="102"/>
                  <a:pt x="58" y="102"/>
                </a:cubicBezTo>
                <a:cubicBezTo>
                  <a:pt x="58" y="102"/>
                  <a:pt x="81" y="110"/>
                  <a:pt x="87" y="95"/>
                </a:cubicBezTo>
                <a:cubicBezTo>
                  <a:pt x="93" y="81"/>
                  <a:pt x="84" y="73"/>
                  <a:pt x="84" y="73"/>
                </a:cubicBezTo>
                <a:close/>
                <a:moveTo>
                  <a:pt x="45" y="95"/>
                </a:moveTo>
                <a:cubicBezTo>
                  <a:pt x="30" y="95"/>
                  <a:pt x="30" y="95"/>
                  <a:pt x="30" y="95"/>
                </a:cubicBezTo>
                <a:cubicBezTo>
                  <a:pt x="24" y="94"/>
                  <a:pt x="21" y="89"/>
                  <a:pt x="21" y="89"/>
                </a:cubicBezTo>
                <a:cubicBezTo>
                  <a:pt x="21" y="88"/>
                  <a:pt x="19" y="84"/>
                  <a:pt x="20" y="78"/>
                </a:cubicBezTo>
                <a:cubicBezTo>
                  <a:pt x="23" y="70"/>
                  <a:pt x="30" y="69"/>
                  <a:pt x="30" y="69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59"/>
                  <a:pt x="38" y="59"/>
                  <a:pt x="38" y="59"/>
                </a:cubicBezTo>
                <a:cubicBezTo>
                  <a:pt x="45" y="59"/>
                  <a:pt x="45" y="59"/>
                  <a:pt x="45" y="59"/>
                </a:cubicBezTo>
                <a:lnTo>
                  <a:pt x="45" y="95"/>
                </a:lnTo>
                <a:close/>
                <a:moveTo>
                  <a:pt x="72" y="95"/>
                </a:moveTo>
                <a:cubicBezTo>
                  <a:pt x="55" y="95"/>
                  <a:pt x="55" y="95"/>
                  <a:pt x="55" y="95"/>
                </a:cubicBezTo>
                <a:cubicBezTo>
                  <a:pt x="49" y="93"/>
                  <a:pt x="48" y="89"/>
                  <a:pt x="48" y="89"/>
                </a:cubicBezTo>
                <a:cubicBezTo>
                  <a:pt x="48" y="70"/>
                  <a:pt x="48" y="70"/>
                  <a:pt x="48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5" y="86"/>
                  <a:pt x="55" y="86"/>
                  <a:pt x="55" y="86"/>
                </a:cubicBezTo>
                <a:cubicBezTo>
                  <a:pt x="56" y="88"/>
                  <a:pt x="58" y="89"/>
                  <a:pt x="58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70"/>
                  <a:pt x="65" y="70"/>
                  <a:pt x="65" y="70"/>
                </a:cubicBezTo>
                <a:cubicBezTo>
                  <a:pt x="72" y="70"/>
                  <a:pt x="72" y="70"/>
                  <a:pt x="72" y="70"/>
                </a:cubicBezTo>
                <a:lnTo>
                  <a:pt x="72" y="95"/>
                </a:lnTo>
                <a:close/>
                <a:moveTo>
                  <a:pt x="96" y="45"/>
                </a:moveTo>
                <a:cubicBezTo>
                  <a:pt x="96" y="42"/>
                  <a:pt x="94" y="32"/>
                  <a:pt x="84" y="32"/>
                </a:cubicBezTo>
                <a:cubicBezTo>
                  <a:pt x="74" y="32"/>
                  <a:pt x="72" y="41"/>
                  <a:pt x="72" y="48"/>
                </a:cubicBezTo>
                <a:cubicBezTo>
                  <a:pt x="72" y="54"/>
                  <a:pt x="73" y="62"/>
                  <a:pt x="85" y="62"/>
                </a:cubicBezTo>
                <a:cubicBezTo>
                  <a:pt x="98" y="62"/>
                  <a:pt x="96" y="48"/>
                  <a:pt x="96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44" name="Freeform 186"/>
          <p:cNvSpPr>
            <a:spLocks noEditPoints="1"/>
          </p:cNvSpPr>
          <p:nvPr/>
        </p:nvSpPr>
        <p:spPr bwMode="auto">
          <a:xfrm>
            <a:off x="5427203" y="2785770"/>
            <a:ext cx="1324538" cy="1277470"/>
          </a:xfrm>
          <a:custGeom>
            <a:gdLst>
              <a:gd fmla="*/ 59 w 83" name="T0"/>
              <a:gd fmla="*/ 57 h 80" name="T1"/>
              <a:gd fmla="*/ 83 w 83" name="T2"/>
              <a:gd fmla="*/ 39 h 80" name="T3"/>
              <a:gd fmla="*/ 53 w 83" name="T4"/>
              <a:gd fmla="*/ 80 h 80" name="T5"/>
              <a:gd fmla="*/ 44 w 83" name="T6"/>
              <a:gd fmla="*/ 0 h 80" name="T7"/>
              <a:gd fmla="*/ 31 w 83" name="T8"/>
              <a:gd fmla="*/ 1 h 80" name="T9"/>
              <a:gd fmla="*/ 31 w 83" name="T10"/>
              <a:gd fmla="*/ 1 h 80" name="T11"/>
              <a:gd fmla="*/ 15 w 83" name="T12"/>
              <a:gd fmla="*/ 8 h 80" name="T13"/>
              <a:gd fmla="*/ 4 w 83" name="T14"/>
              <a:gd fmla="*/ 22 h 80" name="T15"/>
              <a:gd fmla="*/ 0 w 83" name="T16"/>
              <a:gd fmla="*/ 34 h 80" name="T17"/>
              <a:gd fmla="*/ 0 w 83" name="T18"/>
              <a:gd fmla="*/ 34 h 80" name="T19"/>
              <a:gd fmla="*/ 1 w 83" name="T20"/>
              <a:gd fmla="*/ 47 h 80" name="T21"/>
              <a:gd fmla="*/ 34 w 83" name="T22"/>
              <a:gd fmla="*/ 78 h 80" name="T23"/>
              <a:gd fmla="*/ 34 w 83" name="T24"/>
              <a:gd fmla="*/ 78 h 80" name="T25"/>
              <a:gd fmla="*/ 27 w 83" name="T26"/>
              <a:gd fmla="*/ 62 h 80" name="T27"/>
              <a:gd fmla="*/ 42 w 83" name="T28"/>
              <a:gd fmla="*/ 56 h 80" name="T29"/>
              <a:gd fmla="*/ 57 w 83" name="T30"/>
              <a:gd fmla="*/ 43 h 80" name="T31"/>
              <a:gd fmla="*/ 62 w 83" name="T32"/>
              <a:gd fmla="*/ 50 h 80" name="T33"/>
              <a:gd fmla="*/ 70 w 83" name="T34"/>
              <a:gd fmla="*/ 43 h 80" name="T35"/>
              <a:gd fmla="*/ 70 w 83" name="T36"/>
              <a:gd fmla="*/ 43 h 80" name="T37"/>
              <a:gd fmla="*/ 68 w 83" name="T38"/>
              <a:gd fmla="*/ 51 h 80" name="T39"/>
              <a:gd fmla="*/ 63 w 83" name="T40"/>
              <a:gd fmla="*/ 57 h 80" name="T41"/>
              <a:gd fmla="*/ 78 w 83" name="T42"/>
              <a:gd fmla="*/ 39 h 80" name="T43"/>
              <a:gd fmla="*/ 77 w 83" name="T44"/>
              <a:gd fmla="*/ 31 h 80" name="T45"/>
              <a:gd fmla="*/ 77 w 83" name="T46"/>
              <a:gd fmla="*/ 31 h 80" name="T47"/>
              <a:gd fmla="*/ 57 w 83" name="T48"/>
              <a:gd fmla="*/ 4 h 80" name="T49"/>
              <a:gd fmla="*/ 57 w 83" name="T50"/>
              <a:gd fmla="*/ 4 h 80" name="T51"/>
              <a:gd fmla="*/ 44 w 83" name="T52"/>
              <a:gd fmla="*/ 0 h 80" name="T53"/>
              <a:gd fmla="*/ 70 w 83" name="T54"/>
              <a:gd fmla="*/ 37 h 80" name="T55"/>
              <a:gd fmla="*/ 62 w 83" name="T56"/>
              <a:gd fmla="*/ 26 h 80" name="T57"/>
              <a:gd fmla="*/ 70 w 83" name="T58"/>
              <a:gd fmla="*/ 32 h 80" name="T59"/>
              <a:gd fmla="*/ 70 w 83" name="T60"/>
              <a:gd fmla="*/ 33 h 80" name="T61"/>
              <a:gd fmla="*/ 65 w 83" name="T62"/>
              <a:gd fmla="*/ 21 h 80" name="T63"/>
              <a:gd fmla="*/ 59 w 83" name="T64"/>
              <a:gd fmla="*/ 15 h 80" name="T65"/>
              <a:gd fmla="*/ 64 w 83" name="T66"/>
              <a:gd fmla="*/ 20 h 80" name="T67"/>
              <a:gd fmla="*/ 52 w 83" name="T68"/>
              <a:gd fmla="*/ 10 h 80" name="T69"/>
              <a:gd fmla="*/ 42 w 83" name="T70"/>
              <a:gd fmla="*/ 17 h 80" name="T71"/>
              <a:gd fmla="*/ 43 w 83" name="T72"/>
              <a:gd fmla="*/ 8 h 80" name="T73"/>
              <a:gd fmla="*/ 47 w 83" name="T74"/>
              <a:gd fmla="*/ 9 h 80" name="T75"/>
              <a:gd fmla="*/ 37 w 83" name="T76"/>
              <a:gd fmla="*/ 8 h 80" name="T77"/>
              <a:gd fmla="*/ 25 w 83" name="T78"/>
              <a:gd fmla="*/ 18 h 80" name="T79"/>
              <a:gd fmla="*/ 32 w 83" name="T80"/>
              <a:gd fmla="*/ 9 h 80" name="T81"/>
              <a:gd fmla="*/ 32 w 83" name="T82"/>
              <a:gd fmla="*/ 9 h 80" name="T83"/>
              <a:gd fmla="*/ 21 w 83" name="T84"/>
              <a:gd fmla="*/ 13 h 80" name="T85"/>
              <a:gd fmla="*/ 13 w 83" name="T86"/>
              <a:gd fmla="*/ 21 h 80" name="T87"/>
              <a:gd fmla="*/ 20 w 83" name="T88"/>
              <a:gd fmla="*/ 14 h 80" name="T89"/>
              <a:gd fmla="*/ 9 w 83" name="T90"/>
              <a:gd fmla="*/ 29 h 80" name="T91"/>
              <a:gd fmla="*/ 17 w 83" name="T92"/>
              <a:gd fmla="*/ 37 h 80" name="T93"/>
              <a:gd fmla="*/ 8 w 83" name="T94"/>
              <a:gd fmla="*/ 37 h 80" name="T95"/>
              <a:gd fmla="*/ 8 w 83" name="T96"/>
              <a:gd fmla="*/ 35 h 80" name="T97"/>
              <a:gd fmla="*/ 9 w 83" name="T98"/>
              <a:gd fmla="*/ 31 h 80" name="T99"/>
              <a:gd fmla="*/ 8 w 83" name="T100"/>
              <a:gd fmla="*/ 43 h 80" name="T101"/>
              <a:gd fmla="*/ 19 w 83" name="T102"/>
              <a:gd fmla="*/ 54 h 80" name="T103"/>
              <a:gd fmla="*/ 8 w 83" name="T104"/>
              <a:gd fmla="*/ 43 h 80" name="T105"/>
              <a:gd fmla="*/ 20 w 83" name="T106"/>
              <a:gd fmla="*/ 60 h 80" name="T107"/>
              <a:gd fmla="*/ 17 w 83" name="T108"/>
              <a:gd fmla="*/ 62 h 80" name="T109"/>
              <a:gd fmla="*/ 37 w 83" name="T110"/>
              <a:gd fmla="*/ 57 h 80" name="T111"/>
              <a:gd fmla="*/ 23 w 83" name="T112"/>
              <a:gd fmla="*/ 43 h 80" name="T113"/>
              <a:gd fmla="*/ 37 w 83" name="T114"/>
              <a:gd fmla="*/ 57 h 80" name="T115"/>
              <a:gd fmla="*/ 56 w 83" name="T116"/>
              <a:gd fmla="*/ 24 h 80" name="T117"/>
              <a:gd fmla="*/ 42 w 83" name="T118"/>
              <a:gd fmla="*/ 37 h 80" name="T119"/>
              <a:gd fmla="*/ 24 w 83" name="T120"/>
              <a:gd fmla="*/ 24 h 80" name="T121"/>
              <a:gd fmla="*/ 37 w 83" name="T122"/>
              <a:gd fmla="*/ 37 h 80" name="T123"/>
              <a:gd fmla="*/ 24 w 83" name="T124"/>
              <a:gd fmla="*/ 24 h 80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80" w="83">
                <a:moveTo>
                  <a:pt x="36" y="63"/>
                </a:moveTo>
                <a:cubicBezTo>
                  <a:pt x="59" y="57"/>
                  <a:pt x="59" y="57"/>
                  <a:pt x="59" y="57"/>
                </a:cubicBezTo>
                <a:cubicBezTo>
                  <a:pt x="57" y="62"/>
                  <a:pt x="57" y="62"/>
                  <a:pt x="57" y="62"/>
                </a:cubicBezTo>
                <a:cubicBezTo>
                  <a:pt x="70" y="63"/>
                  <a:pt x="82" y="56"/>
                  <a:pt x="83" y="39"/>
                </a:cubicBezTo>
                <a:cubicBezTo>
                  <a:pt x="83" y="59"/>
                  <a:pt x="72" y="75"/>
                  <a:pt x="54" y="75"/>
                </a:cubicBezTo>
                <a:cubicBezTo>
                  <a:pt x="53" y="80"/>
                  <a:pt x="53" y="80"/>
                  <a:pt x="53" y="80"/>
                </a:cubicBezTo>
                <a:cubicBezTo>
                  <a:pt x="36" y="63"/>
                  <a:pt x="36" y="63"/>
                  <a:pt x="36" y="63"/>
                </a:cubicBezTo>
                <a:close/>
                <a:moveTo>
                  <a:pt x="44" y="0"/>
                </a:moveTo>
                <a:cubicBezTo>
                  <a:pt x="40" y="0"/>
                  <a:pt x="35" y="0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25" y="2"/>
                  <a:pt x="20" y="5"/>
                  <a:pt x="15" y="8"/>
                </a:cubicBezTo>
                <a:cubicBezTo>
                  <a:pt x="11" y="12"/>
                  <a:pt x="7" y="16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2" y="26"/>
                  <a:pt x="1" y="30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9"/>
                  <a:pt x="0" y="43"/>
                  <a:pt x="0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2" y="55"/>
                  <a:pt x="6" y="62"/>
                  <a:pt x="11" y="67"/>
                </a:cubicBezTo>
                <a:cubicBezTo>
                  <a:pt x="17" y="73"/>
                  <a:pt x="25" y="77"/>
                  <a:pt x="34" y="78"/>
                </a:cubicBezTo>
                <a:cubicBezTo>
                  <a:pt x="34" y="78"/>
                  <a:pt x="34" y="78"/>
                  <a:pt x="34" y="78"/>
                </a:cubicBezTo>
                <a:cubicBezTo>
                  <a:pt x="34" y="78"/>
                  <a:pt x="34" y="78"/>
                  <a:pt x="34" y="78"/>
                </a:cubicBezTo>
                <a:cubicBezTo>
                  <a:pt x="37" y="79"/>
                  <a:pt x="40" y="79"/>
                  <a:pt x="42" y="78"/>
                </a:cubicBezTo>
                <a:cubicBezTo>
                  <a:pt x="27" y="62"/>
                  <a:pt x="27" y="62"/>
                  <a:pt x="27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42" y="56"/>
                  <a:pt x="42" y="56"/>
                  <a:pt x="42" y="56"/>
                </a:cubicBezTo>
                <a:cubicBezTo>
                  <a:pt x="42" y="43"/>
                  <a:pt x="42" y="43"/>
                  <a:pt x="42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7" y="46"/>
                  <a:pt x="57" y="49"/>
                  <a:pt x="56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2" y="48"/>
                  <a:pt x="62" y="45"/>
                  <a:pt x="63" y="43"/>
                </a:cubicBezTo>
                <a:cubicBezTo>
                  <a:pt x="70" y="43"/>
                  <a:pt x="70" y="43"/>
                  <a:pt x="70" y="43"/>
                </a:cubicBezTo>
                <a:cubicBezTo>
                  <a:pt x="70" y="43"/>
                  <a:pt x="70" y="43"/>
                  <a:pt x="70" y="43"/>
                </a:cubicBezTo>
                <a:cubicBezTo>
                  <a:pt x="70" y="43"/>
                  <a:pt x="70" y="43"/>
                  <a:pt x="70" y="43"/>
                </a:cubicBezTo>
                <a:cubicBezTo>
                  <a:pt x="70" y="44"/>
                  <a:pt x="70" y="46"/>
                  <a:pt x="69" y="47"/>
                </a:cubicBezTo>
                <a:cubicBezTo>
                  <a:pt x="69" y="49"/>
                  <a:pt x="69" y="50"/>
                  <a:pt x="68" y="51"/>
                </a:cubicBezTo>
                <a:cubicBezTo>
                  <a:pt x="67" y="52"/>
                  <a:pt x="65" y="52"/>
                  <a:pt x="64" y="53"/>
                </a:cubicBezTo>
                <a:cubicBezTo>
                  <a:pt x="63" y="57"/>
                  <a:pt x="63" y="57"/>
                  <a:pt x="63" y="57"/>
                </a:cubicBezTo>
                <a:cubicBezTo>
                  <a:pt x="69" y="56"/>
                  <a:pt x="73" y="53"/>
                  <a:pt x="75" y="48"/>
                </a:cubicBezTo>
                <a:cubicBezTo>
                  <a:pt x="77" y="45"/>
                  <a:pt x="77" y="42"/>
                  <a:pt x="78" y="39"/>
                </a:cubicBezTo>
                <a:cubicBezTo>
                  <a:pt x="78" y="35"/>
                  <a:pt x="78" y="35"/>
                  <a:pt x="78" y="35"/>
                </a:cubicBezTo>
                <a:cubicBezTo>
                  <a:pt x="78" y="34"/>
                  <a:pt x="78" y="33"/>
                  <a:pt x="7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6" y="25"/>
                  <a:pt x="74" y="20"/>
                  <a:pt x="70" y="15"/>
                </a:cubicBezTo>
                <a:cubicBezTo>
                  <a:pt x="67" y="11"/>
                  <a:pt x="62" y="7"/>
                  <a:pt x="57" y="4"/>
                </a:cubicBezTo>
                <a:cubicBezTo>
                  <a:pt x="57" y="4"/>
                  <a:pt x="57" y="4"/>
                  <a:pt x="57" y="4"/>
                </a:cubicBezTo>
                <a:cubicBezTo>
                  <a:pt x="57" y="4"/>
                  <a:pt x="57" y="4"/>
                  <a:pt x="57" y="4"/>
                </a:cubicBezTo>
                <a:cubicBezTo>
                  <a:pt x="53" y="2"/>
                  <a:pt x="49" y="1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lose/>
                <a:moveTo>
                  <a:pt x="70" y="37"/>
                </a:moveTo>
                <a:cubicBezTo>
                  <a:pt x="63" y="37"/>
                  <a:pt x="63" y="37"/>
                  <a:pt x="63" y="37"/>
                </a:cubicBezTo>
                <a:cubicBezTo>
                  <a:pt x="63" y="34"/>
                  <a:pt x="62" y="30"/>
                  <a:pt x="62" y="26"/>
                </a:cubicBezTo>
                <a:cubicBezTo>
                  <a:pt x="64" y="27"/>
                  <a:pt x="66" y="27"/>
                  <a:pt x="68" y="28"/>
                </a:cubicBezTo>
                <a:cubicBezTo>
                  <a:pt x="69" y="29"/>
                  <a:pt x="69" y="31"/>
                  <a:pt x="70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33"/>
                  <a:pt x="70" y="33"/>
                  <a:pt x="70" y="33"/>
                </a:cubicBezTo>
                <a:cubicBezTo>
                  <a:pt x="70" y="34"/>
                  <a:pt x="70" y="36"/>
                  <a:pt x="70" y="37"/>
                </a:cubicBezTo>
                <a:close/>
                <a:moveTo>
                  <a:pt x="65" y="21"/>
                </a:moveTo>
                <a:cubicBezTo>
                  <a:pt x="63" y="21"/>
                  <a:pt x="62" y="20"/>
                  <a:pt x="61" y="20"/>
                </a:cubicBezTo>
                <a:cubicBezTo>
                  <a:pt x="60" y="18"/>
                  <a:pt x="60" y="17"/>
                  <a:pt x="59" y="15"/>
                </a:cubicBezTo>
                <a:cubicBezTo>
                  <a:pt x="60" y="16"/>
                  <a:pt x="61" y="16"/>
                  <a:pt x="61" y="17"/>
                </a:cubicBezTo>
                <a:cubicBezTo>
                  <a:pt x="62" y="18"/>
                  <a:pt x="63" y="19"/>
                  <a:pt x="64" y="20"/>
                </a:cubicBezTo>
                <a:cubicBezTo>
                  <a:pt x="64" y="20"/>
                  <a:pt x="65" y="21"/>
                  <a:pt x="65" y="21"/>
                </a:cubicBezTo>
                <a:close/>
                <a:moveTo>
                  <a:pt x="52" y="10"/>
                </a:moveTo>
                <a:cubicBezTo>
                  <a:pt x="53" y="13"/>
                  <a:pt x="54" y="16"/>
                  <a:pt x="55" y="19"/>
                </a:cubicBezTo>
                <a:cubicBezTo>
                  <a:pt x="50" y="18"/>
                  <a:pt x="46" y="17"/>
                  <a:pt x="42" y="17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3" y="8"/>
                  <a:pt x="43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6" y="9"/>
                  <a:pt x="47" y="9"/>
                </a:cubicBezTo>
                <a:cubicBezTo>
                  <a:pt x="49" y="9"/>
                  <a:pt x="50" y="10"/>
                  <a:pt x="52" y="10"/>
                </a:cubicBezTo>
                <a:close/>
                <a:moveTo>
                  <a:pt x="37" y="8"/>
                </a:moveTo>
                <a:cubicBezTo>
                  <a:pt x="37" y="17"/>
                  <a:pt x="37" y="17"/>
                  <a:pt x="37" y="17"/>
                </a:cubicBezTo>
                <a:cubicBezTo>
                  <a:pt x="33" y="17"/>
                  <a:pt x="29" y="17"/>
                  <a:pt x="25" y="18"/>
                </a:cubicBezTo>
                <a:cubicBezTo>
                  <a:pt x="26" y="15"/>
                  <a:pt x="27" y="12"/>
                  <a:pt x="29" y="10"/>
                </a:cubicBezTo>
                <a:cubicBezTo>
                  <a:pt x="30" y="9"/>
                  <a:pt x="31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4" y="8"/>
                  <a:pt x="35" y="8"/>
                  <a:pt x="37" y="8"/>
                </a:cubicBezTo>
                <a:close/>
                <a:moveTo>
                  <a:pt x="21" y="13"/>
                </a:moveTo>
                <a:cubicBezTo>
                  <a:pt x="21" y="15"/>
                  <a:pt x="20" y="17"/>
                  <a:pt x="19" y="19"/>
                </a:cubicBezTo>
                <a:cubicBezTo>
                  <a:pt x="17" y="20"/>
                  <a:pt x="15" y="20"/>
                  <a:pt x="13" y="21"/>
                </a:cubicBezTo>
                <a:cubicBezTo>
                  <a:pt x="14" y="20"/>
                  <a:pt x="16" y="18"/>
                  <a:pt x="17" y="17"/>
                </a:cubicBezTo>
                <a:cubicBezTo>
                  <a:pt x="18" y="16"/>
                  <a:pt x="19" y="15"/>
                  <a:pt x="20" y="14"/>
                </a:cubicBezTo>
                <a:cubicBezTo>
                  <a:pt x="20" y="14"/>
                  <a:pt x="21" y="14"/>
                  <a:pt x="21" y="13"/>
                </a:cubicBezTo>
                <a:close/>
                <a:moveTo>
                  <a:pt x="9" y="29"/>
                </a:moveTo>
                <a:cubicBezTo>
                  <a:pt x="12" y="27"/>
                  <a:pt x="15" y="26"/>
                  <a:pt x="18" y="25"/>
                </a:cubicBezTo>
                <a:cubicBezTo>
                  <a:pt x="17" y="29"/>
                  <a:pt x="17" y="33"/>
                  <a:pt x="1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6"/>
                  <a:pt x="8" y="36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4"/>
                  <a:pt x="8" y="32"/>
                  <a:pt x="9" y="31"/>
                </a:cubicBezTo>
                <a:cubicBezTo>
                  <a:pt x="9" y="30"/>
                  <a:pt x="9" y="29"/>
                  <a:pt x="9" y="29"/>
                </a:cubicBezTo>
                <a:close/>
                <a:moveTo>
                  <a:pt x="8" y="43"/>
                </a:moveTo>
                <a:cubicBezTo>
                  <a:pt x="17" y="43"/>
                  <a:pt x="17" y="43"/>
                  <a:pt x="17" y="43"/>
                </a:cubicBezTo>
                <a:cubicBezTo>
                  <a:pt x="18" y="47"/>
                  <a:pt x="18" y="50"/>
                  <a:pt x="19" y="54"/>
                </a:cubicBezTo>
                <a:cubicBezTo>
                  <a:pt x="16" y="53"/>
                  <a:pt x="13" y="52"/>
                  <a:pt x="10" y="51"/>
                </a:cubicBezTo>
                <a:cubicBezTo>
                  <a:pt x="9" y="48"/>
                  <a:pt x="8" y="46"/>
                  <a:pt x="8" y="43"/>
                </a:cubicBezTo>
                <a:close/>
                <a:moveTo>
                  <a:pt x="14" y="59"/>
                </a:moveTo>
                <a:cubicBezTo>
                  <a:pt x="16" y="59"/>
                  <a:pt x="18" y="60"/>
                  <a:pt x="20" y="60"/>
                </a:cubicBezTo>
                <a:cubicBezTo>
                  <a:pt x="21" y="62"/>
                  <a:pt x="21" y="64"/>
                  <a:pt x="22" y="66"/>
                </a:cubicBezTo>
                <a:cubicBezTo>
                  <a:pt x="20" y="64"/>
                  <a:pt x="18" y="63"/>
                  <a:pt x="17" y="62"/>
                </a:cubicBezTo>
                <a:cubicBezTo>
                  <a:pt x="16" y="61"/>
                  <a:pt x="15" y="60"/>
                  <a:pt x="14" y="59"/>
                </a:cubicBezTo>
                <a:close/>
                <a:moveTo>
                  <a:pt x="37" y="57"/>
                </a:moveTo>
                <a:cubicBezTo>
                  <a:pt x="37" y="43"/>
                  <a:pt x="37" y="43"/>
                  <a:pt x="37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7"/>
                  <a:pt x="24" y="51"/>
                  <a:pt x="25" y="56"/>
                </a:cubicBezTo>
                <a:cubicBezTo>
                  <a:pt x="29" y="57"/>
                  <a:pt x="33" y="57"/>
                  <a:pt x="37" y="57"/>
                </a:cubicBezTo>
                <a:close/>
                <a:moveTo>
                  <a:pt x="42" y="22"/>
                </a:moveTo>
                <a:cubicBezTo>
                  <a:pt x="47" y="23"/>
                  <a:pt x="51" y="23"/>
                  <a:pt x="56" y="24"/>
                </a:cubicBezTo>
                <a:cubicBezTo>
                  <a:pt x="57" y="29"/>
                  <a:pt x="57" y="33"/>
                  <a:pt x="57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22"/>
                  <a:pt x="42" y="22"/>
                  <a:pt x="42" y="22"/>
                </a:cubicBezTo>
                <a:close/>
                <a:moveTo>
                  <a:pt x="24" y="24"/>
                </a:moveTo>
                <a:cubicBezTo>
                  <a:pt x="28" y="23"/>
                  <a:pt x="32" y="22"/>
                  <a:pt x="37" y="22"/>
                </a:cubicBezTo>
                <a:cubicBezTo>
                  <a:pt x="37" y="37"/>
                  <a:pt x="37" y="37"/>
                  <a:pt x="37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3"/>
                  <a:pt x="23" y="28"/>
                  <a:pt x="24" y="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45" name="文本框 44"/>
          <p:cNvSpPr txBox="1"/>
          <p:nvPr/>
        </p:nvSpPr>
        <p:spPr>
          <a:xfrm>
            <a:off x="901571" y="1863901"/>
            <a:ext cx="258524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2F5597"/>
                </a:solidFill>
              </a:rPr>
              <a:t>TEXT HERE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695054" y="1863901"/>
            <a:ext cx="258524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2F5597"/>
                </a:solidFill>
              </a:rPr>
              <a:t>TEXT HERE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693888" y="4371799"/>
            <a:ext cx="258524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2F5597"/>
                </a:solidFill>
              </a:rPr>
              <a:t>TEXT HERE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01571" y="4371799"/>
            <a:ext cx="258524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2F5597"/>
                </a:solidFill>
              </a:rPr>
              <a:t>TEXT HERE</a:t>
            </a:r>
          </a:p>
        </p:txBody>
      </p:sp>
    </p:spTree>
    <p:extLst>
      <p:ext uri="{BB962C8B-B14F-4D97-AF65-F5344CB8AC3E}">
        <p14:creationId val="2128378930"/>
      </p:ext>
    </p:extLst>
  </p:cSld>
  <p:clrMapOvr>
    <a:masterClrMapping/>
  </p:clrMapOvr>
  <mc:AlternateContent>
    <mc:Choice Requires="p14">
      <p:transition advClick="0" p14:dur="2500" spd="slow">
        <p:checker/>
      </p:transition>
    </mc:Choice>
    <mc:Fallback>
      <p:transition advClick="0" spd="slow">
        <p:checker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7" name="组合 46"/>
          <p:cNvGrpSpPr/>
          <p:nvPr/>
        </p:nvGrpSpPr>
        <p:grpSpPr>
          <a:xfrm>
            <a:off x="367434" y="1136782"/>
            <a:ext cx="5476154" cy="4531758"/>
            <a:chOff x="367434" y="1136782"/>
            <a:chExt cx="5476154" cy="4531758"/>
          </a:xfrm>
        </p:grpSpPr>
        <p:sp>
          <p:nvSpPr>
            <p:cNvPr id="5" name="Freeform 5"/>
            <p:cNvSpPr/>
            <p:nvPr/>
          </p:nvSpPr>
          <p:spPr bwMode="auto">
            <a:xfrm>
              <a:off x="2205623" y="2579599"/>
              <a:ext cx="1532761" cy="1295725"/>
            </a:xfrm>
            <a:custGeom>
              <a:gdLst>
                <a:gd fmla="*/ 404 w 692" name="T0"/>
                <a:gd fmla="*/ 225 h 585" name="T1"/>
                <a:gd fmla="*/ 392 w 692" name="T2"/>
                <a:gd fmla="*/ 243 h 585" name="T3"/>
                <a:gd fmla="*/ 346 w 692" name="T4"/>
                <a:gd fmla="*/ 201 h 585" name="T5"/>
                <a:gd fmla="*/ 308 w 692" name="T6"/>
                <a:gd fmla="*/ 172 h 585" name="T7"/>
                <a:gd fmla="*/ 312 w 692" name="T8"/>
                <a:gd fmla="*/ 114 h 585" name="T9"/>
                <a:gd fmla="*/ 263 w 692" name="T10"/>
                <a:gd fmla="*/ 123 h 585" name="T11"/>
                <a:gd fmla="*/ 236 w 692" name="T12"/>
                <a:gd fmla="*/ 112 h 585" name="T13"/>
                <a:gd fmla="*/ 220 w 692" name="T14"/>
                <a:gd fmla="*/ 60 h 585" name="T15"/>
                <a:gd fmla="*/ 204 w 692" name="T16"/>
                <a:gd fmla="*/ 23 h 585" name="T17"/>
                <a:gd fmla="*/ 163 w 692" name="T18"/>
                <a:gd fmla="*/ 3 h 585" name="T19"/>
                <a:gd fmla="*/ 146 w 692" name="T20"/>
                <a:gd fmla="*/ 47 h 585" name="T21"/>
                <a:gd fmla="*/ 86 w 692" name="T22"/>
                <a:gd fmla="*/ 61 h 585" name="T23"/>
                <a:gd fmla="*/ 45 w 692" name="T24"/>
                <a:gd fmla="*/ 100 h 585" name="T25"/>
                <a:gd fmla="*/ 10 w 692" name="T26"/>
                <a:gd fmla="*/ 114 h 585" name="T27"/>
                <a:gd fmla="*/ 6 w 692" name="T28"/>
                <a:gd fmla="*/ 171 h 585" name="T29"/>
                <a:gd fmla="*/ 59 w 692" name="T30"/>
                <a:gd fmla="*/ 179 h 585" name="T31"/>
                <a:gd fmla="*/ 104 w 692" name="T32"/>
                <a:gd fmla="*/ 199 h 585" name="T33"/>
                <a:gd fmla="*/ 167 w 692" name="T34"/>
                <a:gd fmla="*/ 210 h 585" name="T35"/>
                <a:gd fmla="*/ 230 w 692" name="T36"/>
                <a:gd fmla="*/ 214 h 585" name="T37"/>
                <a:gd fmla="*/ 268 w 692" name="T38"/>
                <a:gd fmla="*/ 225 h 585" name="T39"/>
                <a:gd fmla="*/ 326 w 692" name="T40"/>
                <a:gd fmla="*/ 254 h 585" name="T41"/>
                <a:gd fmla="*/ 396 w 692" name="T42"/>
                <a:gd fmla="*/ 290 h 585" name="T43"/>
                <a:gd fmla="*/ 416 w 692" name="T44"/>
                <a:gd fmla="*/ 332 h 585" name="T45"/>
                <a:gd fmla="*/ 412 w 692" name="T46"/>
                <a:gd fmla="*/ 427 h 585" name="T47"/>
                <a:gd fmla="*/ 371 w 692" name="T48"/>
                <a:gd fmla="*/ 467 h 585" name="T49"/>
                <a:gd fmla="*/ 371 w 692" name="T50"/>
                <a:gd fmla="*/ 499 h 585" name="T51"/>
                <a:gd fmla="*/ 368 w 692" name="T52"/>
                <a:gd fmla="*/ 537 h 585" name="T53"/>
                <a:gd fmla="*/ 380 w 692" name="T54"/>
                <a:gd fmla="*/ 536 h 585" name="T55"/>
                <a:gd fmla="*/ 394 w 692" name="T56"/>
                <a:gd fmla="*/ 514 h 585" name="T57"/>
                <a:gd fmla="*/ 400 w 692" name="T58"/>
                <a:gd fmla="*/ 506 h 585" name="T59"/>
                <a:gd fmla="*/ 420 w 692" name="T60"/>
                <a:gd fmla="*/ 487 h 585" name="T61"/>
                <a:gd fmla="*/ 453 w 692" name="T62"/>
                <a:gd fmla="*/ 518 h 585" name="T63"/>
                <a:gd fmla="*/ 488 w 692" name="T64"/>
                <a:gd fmla="*/ 535 h 585" name="T65"/>
                <a:gd fmla="*/ 507 w 692" name="T66"/>
                <a:gd fmla="*/ 555 h 585" name="T67"/>
                <a:gd fmla="*/ 544 w 692" name="T68"/>
                <a:gd fmla="*/ 579 h 585" name="T69"/>
                <a:gd fmla="*/ 556 w 692" name="T70"/>
                <a:gd fmla="*/ 560 h 585" name="T71"/>
                <a:gd fmla="*/ 553 w 692" name="T72"/>
                <a:gd fmla="*/ 539 h 585" name="T73"/>
                <a:gd fmla="*/ 592 w 692" name="T74"/>
                <a:gd fmla="*/ 522 h 585" name="T75"/>
                <a:gd fmla="*/ 581 w 692" name="T76"/>
                <a:gd fmla="*/ 476 h 585" name="T77"/>
                <a:gd fmla="*/ 603 w 692" name="T78"/>
                <a:gd fmla="*/ 441 h 585" name="T79"/>
                <a:gd fmla="*/ 638 w 692" name="T80"/>
                <a:gd fmla="*/ 447 h 585" name="T81"/>
                <a:gd fmla="*/ 653 w 692" name="T82"/>
                <a:gd fmla="*/ 425 h 585" name="T83"/>
                <a:gd fmla="*/ 686 w 692" name="T84"/>
                <a:gd fmla="*/ 397 h 585" name="T85"/>
                <a:gd fmla="*/ 647 w 692" name="T86"/>
                <a:gd fmla="*/ 349 h 585" name="T87"/>
                <a:gd fmla="*/ 615 w 692" name="T88"/>
                <a:gd fmla="*/ 330 h 585" name="T89"/>
                <a:gd fmla="*/ 604 w 692" name="T90"/>
                <a:gd fmla="*/ 372 h 585" name="T91"/>
                <a:gd fmla="*/ 618 w 692" name="T92"/>
                <a:gd fmla="*/ 387 h 585" name="T93"/>
                <a:gd fmla="*/ 615 w 692" name="T94"/>
                <a:gd fmla="*/ 409 h 585" name="T95"/>
                <a:gd fmla="*/ 590 w 692" name="T96"/>
                <a:gd fmla="*/ 417 h 585" name="T97"/>
                <a:gd fmla="*/ 582 w 692" name="T98"/>
                <a:gd fmla="*/ 440 h 585" name="T99"/>
                <a:gd fmla="*/ 562 w 692" name="T100"/>
                <a:gd fmla="*/ 419 h 585" name="T101"/>
                <a:gd fmla="*/ 541 w 692" name="T102"/>
                <a:gd fmla="*/ 407 h 585" name="T103"/>
                <a:gd fmla="*/ 544 w 692" name="T104"/>
                <a:gd fmla="*/ 381 h 585" name="T105"/>
                <a:gd fmla="*/ 522 w 692" name="T106"/>
                <a:gd fmla="*/ 330 h 585" name="T107"/>
                <a:gd fmla="*/ 462 w 692" name="T108"/>
                <a:gd fmla="*/ 297 h 585" name="T109"/>
                <a:gd fmla="*/ 451 w 692" name="T110"/>
                <a:gd fmla="*/ 273 h 585" name="T111"/>
                <a:gd fmla="*/ 459 w 692" name="T112"/>
                <a:gd fmla="*/ 245 h 585" name="T113"/>
                <a:gd fmla="*/ 481 w 692" name="T114"/>
                <a:gd fmla="*/ 193 h 585" name="T115"/>
                <a:gd fmla="*/ 431 w 692" name="T116"/>
                <a:gd fmla="*/ 219 h 585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85" w="692">
                  <a:moveTo>
                    <a:pt x="411" y="211"/>
                  </a:moveTo>
                  <a:cubicBezTo>
                    <a:pt x="402" y="211"/>
                    <a:pt x="402" y="211"/>
                    <a:pt x="402" y="211"/>
                  </a:cubicBezTo>
                  <a:cubicBezTo>
                    <a:pt x="399" y="218"/>
                    <a:pt x="399" y="218"/>
                    <a:pt x="399" y="218"/>
                  </a:cubicBezTo>
                  <a:cubicBezTo>
                    <a:pt x="404" y="224"/>
                    <a:pt x="404" y="224"/>
                    <a:pt x="404" y="224"/>
                  </a:cubicBezTo>
                  <a:cubicBezTo>
                    <a:pt x="404" y="224"/>
                    <a:pt x="404" y="224"/>
                    <a:pt x="404" y="224"/>
                  </a:cubicBezTo>
                  <a:cubicBezTo>
                    <a:pt x="404" y="225"/>
                    <a:pt x="404" y="225"/>
                    <a:pt x="404" y="225"/>
                  </a:cubicBezTo>
                  <a:cubicBezTo>
                    <a:pt x="407" y="233"/>
                    <a:pt x="407" y="233"/>
                    <a:pt x="407" y="233"/>
                  </a:cubicBezTo>
                  <a:cubicBezTo>
                    <a:pt x="407" y="233"/>
                    <a:pt x="407" y="233"/>
                    <a:pt x="407" y="233"/>
                  </a:cubicBezTo>
                  <a:cubicBezTo>
                    <a:pt x="407" y="235"/>
                    <a:pt x="407" y="235"/>
                    <a:pt x="407" y="235"/>
                  </a:cubicBezTo>
                  <a:cubicBezTo>
                    <a:pt x="406" y="236"/>
                    <a:pt x="406" y="236"/>
                    <a:pt x="406" y="236"/>
                  </a:cubicBezTo>
                  <a:cubicBezTo>
                    <a:pt x="393" y="242"/>
                    <a:pt x="393" y="242"/>
                    <a:pt x="393" y="242"/>
                  </a:cubicBezTo>
                  <a:cubicBezTo>
                    <a:pt x="392" y="243"/>
                    <a:pt x="392" y="243"/>
                    <a:pt x="392" y="243"/>
                  </a:cubicBezTo>
                  <a:cubicBezTo>
                    <a:pt x="391" y="243"/>
                    <a:pt x="391" y="243"/>
                    <a:pt x="391" y="243"/>
                  </a:cubicBezTo>
                  <a:cubicBezTo>
                    <a:pt x="391" y="243"/>
                    <a:pt x="391" y="243"/>
                    <a:pt x="391" y="243"/>
                  </a:cubicBezTo>
                  <a:cubicBezTo>
                    <a:pt x="380" y="242"/>
                    <a:pt x="375" y="239"/>
                    <a:pt x="373" y="235"/>
                  </a:cubicBezTo>
                  <a:cubicBezTo>
                    <a:pt x="370" y="227"/>
                    <a:pt x="370" y="227"/>
                    <a:pt x="370" y="227"/>
                  </a:cubicBezTo>
                  <a:cubicBezTo>
                    <a:pt x="351" y="224"/>
                    <a:pt x="351" y="224"/>
                    <a:pt x="351" y="224"/>
                  </a:cubicBezTo>
                  <a:cubicBezTo>
                    <a:pt x="346" y="201"/>
                    <a:pt x="346" y="201"/>
                    <a:pt x="346" y="201"/>
                  </a:cubicBezTo>
                  <a:cubicBezTo>
                    <a:pt x="343" y="200"/>
                    <a:pt x="340" y="198"/>
                    <a:pt x="338" y="196"/>
                  </a:cubicBezTo>
                  <a:cubicBezTo>
                    <a:pt x="337" y="194"/>
                    <a:pt x="337" y="194"/>
                    <a:pt x="337" y="194"/>
                  </a:cubicBezTo>
                  <a:cubicBezTo>
                    <a:pt x="334" y="190"/>
                    <a:pt x="332" y="188"/>
                    <a:pt x="328" y="187"/>
                  </a:cubicBezTo>
                  <a:cubicBezTo>
                    <a:pt x="323" y="185"/>
                    <a:pt x="319" y="182"/>
                    <a:pt x="315" y="176"/>
                  </a:cubicBezTo>
                  <a:cubicBezTo>
                    <a:pt x="308" y="172"/>
                    <a:pt x="308" y="172"/>
                    <a:pt x="308" y="172"/>
                  </a:cubicBezTo>
                  <a:cubicBezTo>
                    <a:pt x="308" y="172"/>
                    <a:pt x="308" y="172"/>
                    <a:pt x="308" y="172"/>
                  </a:cubicBezTo>
                  <a:cubicBezTo>
                    <a:pt x="298" y="162"/>
                    <a:pt x="298" y="162"/>
                    <a:pt x="298" y="162"/>
                  </a:cubicBezTo>
                  <a:cubicBezTo>
                    <a:pt x="295" y="154"/>
                    <a:pt x="295" y="154"/>
                    <a:pt x="295" y="154"/>
                  </a:cubicBezTo>
                  <a:cubicBezTo>
                    <a:pt x="295" y="153"/>
                    <a:pt x="295" y="153"/>
                    <a:pt x="295" y="153"/>
                  </a:cubicBezTo>
                  <a:cubicBezTo>
                    <a:pt x="315" y="126"/>
                    <a:pt x="315" y="126"/>
                    <a:pt x="315" y="126"/>
                  </a:cubicBezTo>
                  <a:cubicBezTo>
                    <a:pt x="315" y="125"/>
                    <a:pt x="316" y="123"/>
                    <a:pt x="315" y="123"/>
                  </a:cubicBezTo>
                  <a:cubicBezTo>
                    <a:pt x="312" y="114"/>
                    <a:pt x="312" y="114"/>
                    <a:pt x="312" y="114"/>
                  </a:cubicBezTo>
                  <a:cubicBezTo>
                    <a:pt x="302" y="119"/>
                    <a:pt x="302" y="119"/>
                    <a:pt x="302" y="119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0" y="119"/>
                    <a:pt x="300" y="119"/>
                    <a:pt x="300" y="119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63" y="123"/>
                    <a:pt x="263" y="123"/>
                    <a:pt x="263" y="123"/>
                  </a:cubicBezTo>
                  <a:cubicBezTo>
                    <a:pt x="260" y="127"/>
                    <a:pt x="260" y="127"/>
                    <a:pt x="260" y="127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5" y="134"/>
                    <a:pt x="252" y="136"/>
                    <a:pt x="246" y="134"/>
                  </a:cubicBezTo>
                  <a:cubicBezTo>
                    <a:pt x="246" y="134"/>
                    <a:pt x="246" y="134"/>
                    <a:pt x="246" y="134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6" y="112"/>
                    <a:pt x="236" y="112"/>
                    <a:pt x="236" y="112"/>
                  </a:cubicBezTo>
                  <a:cubicBezTo>
                    <a:pt x="231" y="108"/>
                    <a:pt x="228" y="105"/>
                    <a:pt x="227" y="102"/>
                  </a:cubicBezTo>
                  <a:cubicBezTo>
                    <a:pt x="224" y="88"/>
                    <a:pt x="224" y="88"/>
                    <a:pt x="224" y="88"/>
                  </a:cubicBezTo>
                  <a:cubicBezTo>
                    <a:pt x="218" y="81"/>
                    <a:pt x="218" y="81"/>
                    <a:pt x="218" y="81"/>
                  </a:cubicBezTo>
                  <a:cubicBezTo>
                    <a:pt x="212" y="75"/>
                    <a:pt x="212" y="75"/>
                    <a:pt x="212" y="75"/>
                  </a:cubicBezTo>
                  <a:cubicBezTo>
                    <a:pt x="209" y="74"/>
                    <a:pt x="209" y="74"/>
                    <a:pt x="209" y="74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2" y="52"/>
                    <a:pt x="222" y="52"/>
                    <a:pt x="222" y="52"/>
                  </a:cubicBezTo>
                  <a:cubicBezTo>
                    <a:pt x="210" y="37"/>
                    <a:pt x="210" y="37"/>
                    <a:pt x="210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195" y="11"/>
                    <a:pt x="195" y="11"/>
                    <a:pt x="195" y="11"/>
                  </a:cubicBezTo>
                  <a:cubicBezTo>
                    <a:pt x="195" y="11"/>
                    <a:pt x="195" y="11"/>
                    <a:pt x="195" y="11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41"/>
                    <a:pt x="159" y="41"/>
                    <a:pt x="159" y="41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0" y="51"/>
                    <a:pt x="124" y="54"/>
                    <a:pt x="117" y="56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5" y="57"/>
                    <a:pt x="115" y="57"/>
                    <a:pt x="115" y="57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4" y="63"/>
                    <a:pt x="80" y="66"/>
                    <a:pt x="74" y="6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1" y="94"/>
                    <a:pt x="48" y="99"/>
                    <a:pt x="45" y="100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0" y="115"/>
                    <a:pt x="27" y="116"/>
                    <a:pt x="25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3" y="139"/>
                    <a:pt x="3" y="139"/>
                    <a:pt x="3" y="139"/>
                  </a:cubicBezTo>
                  <a:cubicBezTo>
                    <a:pt x="2" y="163"/>
                    <a:pt x="2" y="163"/>
                    <a:pt x="2" y="163"/>
                  </a:cubicBezTo>
                  <a:cubicBezTo>
                    <a:pt x="6" y="170"/>
                    <a:pt x="6" y="170"/>
                    <a:pt x="6" y="170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8" y="179"/>
                    <a:pt x="58" y="179"/>
                    <a:pt x="58" y="179"/>
                  </a:cubicBezTo>
                  <a:cubicBezTo>
                    <a:pt x="59" y="179"/>
                    <a:pt x="59" y="179"/>
                    <a:pt x="59" y="179"/>
                  </a:cubicBezTo>
                  <a:cubicBezTo>
                    <a:pt x="60" y="179"/>
                    <a:pt x="60" y="179"/>
                    <a:pt x="60" y="179"/>
                  </a:cubicBezTo>
                  <a:cubicBezTo>
                    <a:pt x="76" y="185"/>
                    <a:pt x="76" y="185"/>
                    <a:pt x="76" y="185"/>
                  </a:cubicBezTo>
                  <a:cubicBezTo>
                    <a:pt x="77" y="185"/>
                    <a:pt x="77" y="185"/>
                    <a:pt x="77" y="185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104" y="199"/>
                    <a:pt x="104" y="199"/>
                    <a:pt x="104" y="199"/>
                  </a:cubicBezTo>
                  <a:cubicBezTo>
                    <a:pt x="104" y="199"/>
                    <a:pt x="104" y="199"/>
                    <a:pt x="104" y="199"/>
                  </a:cubicBezTo>
                  <a:cubicBezTo>
                    <a:pt x="116" y="206"/>
                    <a:pt x="116" y="206"/>
                    <a:pt x="116" y="206"/>
                  </a:cubicBezTo>
                  <a:cubicBezTo>
                    <a:pt x="146" y="233"/>
                    <a:pt x="146" y="233"/>
                    <a:pt x="146" y="233"/>
                  </a:cubicBezTo>
                  <a:cubicBezTo>
                    <a:pt x="159" y="239"/>
                    <a:pt x="159" y="239"/>
                    <a:pt x="159" y="239"/>
                  </a:cubicBezTo>
                  <a:cubicBezTo>
                    <a:pt x="165" y="237"/>
                    <a:pt x="165" y="237"/>
                    <a:pt x="165" y="237"/>
                  </a:cubicBezTo>
                  <a:cubicBezTo>
                    <a:pt x="170" y="227"/>
                    <a:pt x="170" y="227"/>
                    <a:pt x="170" y="227"/>
                  </a:cubicBezTo>
                  <a:cubicBezTo>
                    <a:pt x="167" y="210"/>
                    <a:pt x="167" y="210"/>
                    <a:pt x="167" y="210"/>
                  </a:cubicBezTo>
                  <a:cubicBezTo>
                    <a:pt x="167" y="205"/>
                    <a:pt x="171" y="202"/>
                    <a:pt x="178" y="199"/>
                  </a:cubicBezTo>
                  <a:cubicBezTo>
                    <a:pt x="180" y="199"/>
                    <a:pt x="180" y="199"/>
                    <a:pt x="180" y="199"/>
                  </a:cubicBezTo>
                  <a:cubicBezTo>
                    <a:pt x="217" y="221"/>
                    <a:pt x="217" y="221"/>
                    <a:pt x="217" y="221"/>
                  </a:cubicBezTo>
                  <a:cubicBezTo>
                    <a:pt x="221" y="219"/>
                    <a:pt x="221" y="219"/>
                    <a:pt x="221" y="219"/>
                  </a:cubicBezTo>
                  <a:cubicBezTo>
                    <a:pt x="229" y="214"/>
                    <a:pt x="229" y="214"/>
                    <a:pt x="229" y="214"/>
                  </a:cubicBezTo>
                  <a:cubicBezTo>
                    <a:pt x="230" y="214"/>
                    <a:pt x="230" y="214"/>
                    <a:pt x="230" y="214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43" y="209"/>
                    <a:pt x="243" y="209"/>
                    <a:pt x="243" y="209"/>
                  </a:cubicBezTo>
                  <a:cubicBezTo>
                    <a:pt x="244" y="208"/>
                    <a:pt x="244" y="208"/>
                    <a:pt x="244" y="208"/>
                  </a:cubicBezTo>
                  <a:cubicBezTo>
                    <a:pt x="246" y="210"/>
                    <a:pt x="246" y="210"/>
                    <a:pt x="246" y="210"/>
                  </a:cubicBezTo>
                  <a:cubicBezTo>
                    <a:pt x="268" y="225"/>
                    <a:pt x="268" y="225"/>
                    <a:pt x="268" y="225"/>
                  </a:cubicBezTo>
                  <a:cubicBezTo>
                    <a:pt x="268" y="225"/>
                    <a:pt x="268" y="225"/>
                    <a:pt x="268" y="225"/>
                  </a:cubicBezTo>
                  <a:cubicBezTo>
                    <a:pt x="282" y="237"/>
                    <a:pt x="282" y="237"/>
                    <a:pt x="282" y="237"/>
                  </a:cubicBezTo>
                  <a:cubicBezTo>
                    <a:pt x="286" y="239"/>
                    <a:pt x="291" y="244"/>
                    <a:pt x="295" y="250"/>
                  </a:cubicBezTo>
                  <a:cubicBezTo>
                    <a:pt x="302" y="257"/>
                    <a:pt x="302" y="257"/>
                    <a:pt x="302" y="257"/>
                  </a:cubicBezTo>
                  <a:cubicBezTo>
                    <a:pt x="307" y="256"/>
                    <a:pt x="307" y="256"/>
                    <a:pt x="307" y="256"/>
                  </a:cubicBezTo>
                  <a:cubicBezTo>
                    <a:pt x="313" y="245"/>
                    <a:pt x="313" y="245"/>
                    <a:pt x="313" y="245"/>
                  </a:cubicBezTo>
                  <a:cubicBezTo>
                    <a:pt x="326" y="254"/>
                    <a:pt x="326" y="254"/>
                    <a:pt x="326" y="254"/>
                  </a:cubicBezTo>
                  <a:cubicBezTo>
                    <a:pt x="326" y="254"/>
                    <a:pt x="326" y="254"/>
                    <a:pt x="326" y="254"/>
                  </a:cubicBezTo>
                  <a:cubicBezTo>
                    <a:pt x="327" y="254"/>
                    <a:pt x="327" y="254"/>
                    <a:pt x="327" y="254"/>
                  </a:cubicBezTo>
                  <a:cubicBezTo>
                    <a:pt x="337" y="267"/>
                    <a:pt x="337" y="267"/>
                    <a:pt x="337" y="267"/>
                  </a:cubicBezTo>
                  <a:cubicBezTo>
                    <a:pt x="365" y="287"/>
                    <a:pt x="365" y="287"/>
                    <a:pt x="365" y="287"/>
                  </a:cubicBezTo>
                  <a:cubicBezTo>
                    <a:pt x="373" y="296"/>
                    <a:pt x="373" y="296"/>
                    <a:pt x="373" y="296"/>
                  </a:cubicBezTo>
                  <a:cubicBezTo>
                    <a:pt x="396" y="290"/>
                    <a:pt x="396" y="290"/>
                    <a:pt x="396" y="290"/>
                  </a:cubicBezTo>
                  <a:cubicBezTo>
                    <a:pt x="397" y="307"/>
                    <a:pt x="397" y="307"/>
                    <a:pt x="397" y="307"/>
                  </a:cubicBezTo>
                  <a:cubicBezTo>
                    <a:pt x="408" y="318"/>
                    <a:pt x="408" y="318"/>
                    <a:pt x="408" y="318"/>
                  </a:cubicBezTo>
                  <a:cubicBezTo>
                    <a:pt x="408" y="318"/>
                    <a:pt x="408" y="318"/>
                    <a:pt x="408" y="318"/>
                  </a:cubicBezTo>
                  <a:cubicBezTo>
                    <a:pt x="416" y="331"/>
                    <a:pt x="416" y="331"/>
                    <a:pt x="416" y="331"/>
                  </a:cubicBezTo>
                  <a:cubicBezTo>
                    <a:pt x="416" y="332"/>
                    <a:pt x="416" y="332"/>
                    <a:pt x="416" y="332"/>
                  </a:cubicBezTo>
                  <a:cubicBezTo>
                    <a:pt x="416" y="332"/>
                    <a:pt x="416" y="332"/>
                    <a:pt x="416" y="332"/>
                  </a:cubicBezTo>
                  <a:cubicBezTo>
                    <a:pt x="416" y="333"/>
                    <a:pt x="416" y="333"/>
                    <a:pt x="416" y="333"/>
                  </a:cubicBezTo>
                  <a:cubicBezTo>
                    <a:pt x="425" y="375"/>
                    <a:pt x="425" y="375"/>
                    <a:pt x="425" y="375"/>
                  </a:cubicBezTo>
                  <a:cubicBezTo>
                    <a:pt x="434" y="392"/>
                    <a:pt x="434" y="392"/>
                    <a:pt x="434" y="392"/>
                  </a:cubicBezTo>
                  <a:cubicBezTo>
                    <a:pt x="422" y="423"/>
                    <a:pt x="422" y="423"/>
                    <a:pt x="422" y="423"/>
                  </a:cubicBezTo>
                  <a:cubicBezTo>
                    <a:pt x="422" y="425"/>
                    <a:pt x="422" y="425"/>
                    <a:pt x="422" y="425"/>
                  </a:cubicBezTo>
                  <a:cubicBezTo>
                    <a:pt x="412" y="427"/>
                    <a:pt x="412" y="427"/>
                    <a:pt x="412" y="427"/>
                  </a:cubicBezTo>
                  <a:cubicBezTo>
                    <a:pt x="412" y="436"/>
                    <a:pt x="412" y="436"/>
                    <a:pt x="412" y="436"/>
                  </a:cubicBezTo>
                  <a:cubicBezTo>
                    <a:pt x="411" y="437"/>
                    <a:pt x="411" y="437"/>
                    <a:pt x="411" y="437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0" y="454"/>
                    <a:pt x="400" y="454"/>
                    <a:pt x="400" y="454"/>
                  </a:cubicBezTo>
                  <a:cubicBezTo>
                    <a:pt x="385" y="455"/>
                    <a:pt x="385" y="455"/>
                    <a:pt x="385" y="455"/>
                  </a:cubicBezTo>
                  <a:cubicBezTo>
                    <a:pt x="371" y="467"/>
                    <a:pt x="371" y="467"/>
                    <a:pt x="371" y="467"/>
                  </a:cubicBezTo>
                  <a:cubicBezTo>
                    <a:pt x="373" y="469"/>
                    <a:pt x="375" y="470"/>
                    <a:pt x="379" y="472"/>
                  </a:cubicBezTo>
                  <a:cubicBezTo>
                    <a:pt x="385" y="474"/>
                    <a:pt x="386" y="479"/>
                    <a:pt x="383" y="487"/>
                  </a:cubicBezTo>
                  <a:cubicBezTo>
                    <a:pt x="383" y="488"/>
                    <a:pt x="383" y="488"/>
                    <a:pt x="383" y="488"/>
                  </a:cubicBezTo>
                  <a:cubicBezTo>
                    <a:pt x="373" y="498"/>
                    <a:pt x="373" y="498"/>
                    <a:pt x="373" y="498"/>
                  </a:cubicBezTo>
                  <a:cubicBezTo>
                    <a:pt x="372" y="498"/>
                    <a:pt x="372" y="498"/>
                    <a:pt x="372" y="498"/>
                  </a:cubicBezTo>
                  <a:cubicBezTo>
                    <a:pt x="371" y="499"/>
                    <a:pt x="371" y="499"/>
                    <a:pt x="371" y="499"/>
                  </a:cubicBezTo>
                  <a:cubicBezTo>
                    <a:pt x="371" y="499"/>
                    <a:pt x="371" y="499"/>
                    <a:pt x="371" y="499"/>
                  </a:cubicBezTo>
                  <a:cubicBezTo>
                    <a:pt x="370" y="499"/>
                    <a:pt x="370" y="499"/>
                    <a:pt x="370" y="499"/>
                  </a:cubicBezTo>
                  <a:cubicBezTo>
                    <a:pt x="341" y="495"/>
                    <a:pt x="341" y="495"/>
                    <a:pt x="341" y="495"/>
                  </a:cubicBezTo>
                  <a:cubicBezTo>
                    <a:pt x="340" y="505"/>
                    <a:pt x="340" y="505"/>
                    <a:pt x="340" y="505"/>
                  </a:cubicBezTo>
                  <a:cubicBezTo>
                    <a:pt x="343" y="527"/>
                    <a:pt x="343" y="527"/>
                    <a:pt x="343" y="527"/>
                  </a:cubicBezTo>
                  <a:cubicBezTo>
                    <a:pt x="368" y="537"/>
                    <a:pt x="368" y="537"/>
                    <a:pt x="368" y="537"/>
                  </a:cubicBezTo>
                  <a:cubicBezTo>
                    <a:pt x="368" y="539"/>
                    <a:pt x="368" y="539"/>
                    <a:pt x="368" y="539"/>
                  </a:cubicBezTo>
                  <a:cubicBezTo>
                    <a:pt x="377" y="536"/>
                    <a:pt x="377" y="536"/>
                    <a:pt x="377" y="536"/>
                  </a:cubicBezTo>
                  <a:cubicBezTo>
                    <a:pt x="377" y="535"/>
                    <a:pt x="377" y="535"/>
                    <a:pt x="377" y="535"/>
                  </a:cubicBezTo>
                  <a:cubicBezTo>
                    <a:pt x="379" y="534"/>
                    <a:pt x="379" y="534"/>
                    <a:pt x="379" y="534"/>
                  </a:cubicBezTo>
                  <a:cubicBezTo>
                    <a:pt x="379" y="536"/>
                    <a:pt x="379" y="536"/>
                    <a:pt x="379" y="536"/>
                  </a:cubicBezTo>
                  <a:cubicBezTo>
                    <a:pt x="380" y="536"/>
                    <a:pt x="380" y="536"/>
                    <a:pt x="380" y="536"/>
                  </a:cubicBezTo>
                  <a:cubicBezTo>
                    <a:pt x="387" y="539"/>
                    <a:pt x="387" y="539"/>
                    <a:pt x="387" y="539"/>
                  </a:cubicBezTo>
                  <a:cubicBezTo>
                    <a:pt x="397" y="539"/>
                    <a:pt x="397" y="539"/>
                    <a:pt x="397" y="539"/>
                  </a:cubicBezTo>
                  <a:cubicBezTo>
                    <a:pt x="400" y="539"/>
                    <a:pt x="400" y="539"/>
                    <a:pt x="400" y="539"/>
                  </a:cubicBezTo>
                  <a:cubicBezTo>
                    <a:pt x="397" y="527"/>
                    <a:pt x="397" y="527"/>
                    <a:pt x="397" y="527"/>
                  </a:cubicBezTo>
                  <a:cubicBezTo>
                    <a:pt x="394" y="515"/>
                    <a:pt x="394" y="515"/>
                    <a:pt x="394" y="515"/>
                  </a:cubicBezTo>
                  <a:cubicBezTo>
                    <a:pt x="394" y="514"/>
                    <a:pt x="394" y="514"/>
                    <a:pt x="394" y="514"/>
                  </a:cubicBezTo>
                  <a:cubicBezTo>
                    <a:pt x="394" y="513"/>
                    <a:pt x="394" y="513"/>
                    <a:pt x="394" y="513"/>
                  </a:cubicBezTo>
                  <a:cubicBezTo>
                    <a:pt x="395" y="513"/>
                    <a:pt x="395" y="513"/>
                    <a:pt x="395" y="513"/>
                  </a:cubicBezTo>
                  <a:cubicBezTo>
                    <a:pt x="395" y="512"/>
                    <a:pt x="395" y="512"/>
                    <a:pt x="395" y="512"/>
                  </a:cubicBezTo>
                  <a:cubicBezTo>
                    <a:pt x="399" y="508"/>
                    <a:pt x="399" y="508"/>
                    <a:pt x="399" y="508"/>
                  </a:cubicBezTo>
                  <a:cubicBezTo>
                    <a:pt x="400" y="506"/>
                    <a:pt x="400" y="506"/>
                    <a:pt x="400" y="506"/>
                  </a:cubicBezTo>
                  <a:cubicBezTo>
                    <a:pt x="400" y="506"/>
                    <a:pt x="400" y="506"/>
                    <a:pt x="400" y="506"/>
                  </a:cubicBezTo>
                  <a:cubicBezTo>
                    <a:pt x="407" y="497"/>
                    <a:pt x="407" y="497"/>
                    <a:pt x="407" y="497"/>
                  </a:cubicBezTo>
                  <a:cubicBezTo>
                    <a:pt x="408" y="496"/>
                    <a:pt x="408" y="496"/>
                    <a:pt x="408" y="496"/>
                  </a:cubicBezTo>
                  <a:cubicBezTo>
                    <a:pt x="419" y="488"/>
                    <a:pt x="419" y="488"/>
                    <a:pt x="419" y="488"/>
                  </a:cubicBezTo>
                  <a:cubicBezTo>
                    <a:pt x="419" y="488"/>
                    <a:pt x="419" y="488"/>
                    <a:pt x="419" y="488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20" y="487"/>
                    <a:pt x="420" y="487"/>
                    <a:pt x="420" y="487"/>
                  </a:cubicBezTo>
                  <a:cubicBezTo>
                    <a:pt x="433" y="485"/>
                    <a:pt x="433" y="485"/>
                    <a:pt x="433" y="485"/>
                  </a:cubicBezTo>
                  <a:cubicBezTo>
                    <a:pt x="433" y="489"/>
                    <a:pt x="433" y="489"/>
                    <a:pt x="433" y="489"/>
                  </a:cubicBezTo>
                  <a:cubicBezTo>
                    <a:pt x="433" y="493"/>
                    <a:pt x="434" y="496"/>
                    <a:pt x="434" y="498"/>
                  </a:cubicBezTo>
                  <a:cubicBezTo>
                    <a:pt x="437" y="503"/>
                    <a:pt x="437" y="503"/>
                    <a:pt x="437" y="503"/>
                  </a:cubicBezTo>
                  <a:cubicBezTo>
                    <a:pt x="441" y="511"/>
                    <a:pt x="441" y="511"/>
                    <a:pt x="441" y="511"/>
                  </a:cubicBezTo>
                  <a:cubicBezTo>
                    <a:pt x="453" y="518"/>
                    <a:pt x="453" y="518"/>
                    <a:pt x="453" y="518"/>
                  </a:cubicBezTo>
                  <a:cubicBezTo>
                    <a:pt x="486" y="521"/>
                    <a:pt x="486" y="521"/>
                    <a:pt x="486" y="521"/>
                  </a:cubicBezTo>
                  <a:cubicBezTo>
                    <a:pt x="487" y="521"/>
                    <a:pt x="487" y="521"/>
                    <a:pt x="487" y="521"/>
                  </a:cubicBezTo>
                  <a:cubicBezTo>
                    <a:pt x="489" y="521"/>
                    <a:pt x="489" y="521"/>
                    <a:pt x="489" y="521"/>
                  </a:cubicBezTo>
                  <a:cubicBezTo>
                    <a:pt x="489" y="523"/>
                    <a:pt x="489" y="523"/>
                    <a:pt x="489" y="523"/>
                  </a:cubicBezTo>
                  <a:cubicBezTo>
                    <a:pt x="489" y="524"/>
                    <a:pt x="489" y="524"/>
                    <a:pt x="489" y="524"/>
                  </a:cubicBezTo>
                  <a:cubicBezTo>
                    <a:pt x="488" y="535"/>
                    <a:pt x="488" y="535"/>
                    <a:pt x="488" y="535"/>
                  </a:cubicBezTo>
                  <a:cubicBezTo>
                    <a:pt x="498" y="545"/>
                    <a:pt x="498" y="545"/>
                    <a:pt x="498" y="545"/>
                  </a:cubicBezTo>
                  <a:cubicBezTo>
                    <a:pt x="505" y="548"/>
                    <a:pt x="505" y="548"/>
                    <a:pt x="505" y="548"/>
                  </a:cubicBezTo>
                  <a:cubicBezTo>
                    <a:pt x="506" y="549"/>
                    <a:pt x="506" y="549"/>
                    <a:pt x="506" y="549"/>
                  </a:cubicBezTo>
                  <a:cubicBezTo>
                    <a:pt x="506" y="550"/>
                    <a:pt x="506" y="550"/>
                    <a:pt x="506" y="550"/>
                  </a:cubicBezTo>
                  <a:cubicBezTo>
                    <a:pt x="507" y="551"/>
                    <a:pt x="507" y="551"/>
                    <a:pt x="507" y="551"/>
                  </a:cubicBezTo>
                  <a:cubicBezTo>
                    <a:pt x="507" y="555"/>
                    <a:pt x="507" y="555"/>
                    <a:pt x="507" y="555"/>
                  </a:cubicBezTo>
                  <a:cubicBezTo>
                    <a:pt x="507" y="561"/>
                    <a:pt x="507" y="561"/>
                    <a:pt x="507" y="561"/>
                  </a:cubicBezTo>
                  <a:cubicBezTo>
                    <a:pt x="504" y="573"/>
                    <a:pt x="504" y="573"/>
                    <a:pt x="504" y="573"/>
                  </a:cubicBezTo>
                  <a:cubicBezTo>
                    <a:pt x="508" y="576"/>
                    <a:pt x="508" y="576"/>
                    <a:pt x="508" y="576"/>
                  </a:cubicBezTo>
                  <a:cubicBezTo>
                    <a:pt x="513" y="576"/>
                    <a:pt x="517" y="576"/>
                    <a:pt x="521" y="579"/>
                  </a:cubicBezTo>
                  <a:cubicBezTo>
                    <a:pt x="535" y="585"/>
                    <a:pt x="535" y="585"/>
                    <a:pt x="535" y="585"/>
                  </a:cubicBezTo>
                  <a:cubicBezTo>
                    <a:pt x="544" y="579"/>
                    <a:pt x="544" y="579"/>
                    <a:pt x="544" y="579"/>
                  </a:cubicBezTo>
                  <a:cubicBezTo>
                    <a:pt x="553" y="569"/>
                    <a:pt x="553" y="569"/>
                    <a:pt x="553" y="569"/>
                  </a:cubicBezTo>
                  <a:cubicBezTo>
                    <a:pt x="553" y="565"/>
                    <a:pt x="553" y="565"/>
                    <a:pt x="553" y="565"/>
                  </a:cubicBezTo>
                  <a:cubicBezTo>
                    <a:pt x="554" y="564"/>
                    <a:pt x="554" y="564"/>
                    <a:pt x="554" y="564"/>
                  </a:cubicBezTo>
                  <a:cubicBezTo>
                    <a:pt x="555" y="563"/>
                    <a:pt x="555" y="563"/>
                    <a:pt x="555" y="563"/>
                  </a:cubicBezTo>
                  <a:cubicBezTo>
                    <a:pt x="556" y="562"/>
                    <a:pt x="556" y="562"/>
                    <a:pt x="556" y="562"/>
                  </a:cubicBezTo>
                  <a:cubicBezTo>
                    <a:pt x="556" y="560"/>
                    <a:pt x="556" y="560"/>
                    <a:pt x="556" y="560"/>
                  </a:cubicBezTo>
                  <a:cubicBezTo>
                    <a:pt x="553" y="548"/>
                    <a:pt x="553" y="548"/>
                    <a:pt x="553" y="548"/>
                  </a:cubicBezTo>
                  <a:cubicBezTo>
                    <a:pt x="553" y="541"/>
                    <a:pt x="553" y="541"/>
                    <a:pt x="553" y="541"/>
                  </a:cubicBezTo>
                  <a:cubicBezTo>
                    <a:pt x="552" y="540"/>
                    <a:pt x="552" y="540"/>
                    <a:pt x="552" y="540"/>
                  </a:cubicBezTo>
                  <a:cubicBezTo>
                    <a:pt x="552" y="540"/>
                    <a:pt x="552" y="540"/>
                    <a:pt x="552" y="540"/>
                  </a:cubicBezTo>
                  <a:cubicBezTo>
                    <a:pt x="553" y="539"/>
                    <a:pt x="553" y="539"/>
                    <a:pt x="553" y="539"/>
                  </a:cubicBezTo>
                  <a:cubicBezTo>
                    <a:pt x="553" y="539"/>
                    <a:pt x="553" y="539"/>
                    <a:pt x="553" y="539"/>
                  </a:cubicBezTo>
                  <a:cubicBezTo>
                    <a:pt x="558" y="531"/>
                    <a:pt x="558" y="531"/>
                    <a:pt x="558" y="531"/>
                  </a:cubicBezTo>
                  <a:cubicBezTo>
                    <a:pt x="558" y="530"/>
                    <a:pt x="558" y="530"/>
                    <a:pt x="558" y="530"/>
                  </a:cubicBezTo>
                  <a:cubicBezTo>
                    <a:pt x="568" y="523"/>
                    <a:pt x="568" y="523"/>
                    <a:pt x="568" y="523"/>
                  </a:cubicBezTo>
                  <a:cubicBezTo>
                    <a:pt x="569" y="523"/>
                    <a:pt x="569" y="523"/>
                    <a:pt x="569" y="523"/>
                  </a:cubicBezTo>
                  <a:cubicBezTo>
                    <a:pt x="589" y="523"/>
                    <a:pt x="589" y="523"/>
                    <a:pt x="589" y="523"/>
                  </a:cubicBezTo>
                  <a:cubicBezTo>
                    <a:pt x="592" y="522"/>
                    <a:pt x="592" y="522"/>
                    <a:pt x="592" y="522"/>
                  </a:cubicBezTo>
                  <a:cubicBezTo>
                    <a:pt x="591" y="512"/>
                    <a:pt x="591" y="512"/>
                    <a:pt x="591" y="512"/>
                  </a:cubicBezTo>
                  <a:cubicBezTo>
                    <a:pt x="588" y="503"/>
                    <a:pt x="588" y="503"/>
                    <a:pt x="588" y="503"/>
                  </a:cubicBezTo>
                  <a:cubicBezTo>
                    <a:pt x="581" y="492"/>
                    <a:pt x="581" y="492"/>
                    <a:pt x="581" y="492"/>
                  </a:cubicBezTo>
                  <a:cubicBezTo>
                    <a:pt x="581" y="491"/>
                    <a:pt x="581" y="491"/>
                    <a:pt x="581" y="491"/>
                  </a:cubicBezTo>
                  <a:cubicBezTo>
                    <a:pt x="581" y="491"/>
                    <a:pt x="581" y="491"/>
                    <a:pt x="581" y="491"/>
                  </a:cubicBezTo>
                  <a:cubicBezTo>
                    <a:pt x="581" y="476"/>
                    <a:pt x="581" y="476"/>
                    <a:pt x="581" y="476"/>
                  </a:cubicBezTo>
                  <a:cubicBezTo>
                    <a:pt x="581" y="475"/>
                    <a:pt x="581" y="475"/>
                    <a:pt x="581" y="475"/>
                  </a:cubicBezTo>
                  <a:cubicBezTo>
                    <a:pt x="584" y="466"/>
                    <a:pt x="584" y="466"/>
                    <a:pt x="584" y="466"/>
                  </a:cubicBezTo>
                  <a:cubicBezTo>
                    <a:pt x="585" y="465"/>
                    <a:pt x="585" y="465"/>
                    <a:pt x="585" y="465"/>
                  </a:cubicBezTo>
                  <a:cubicBezTo>
                    <a:pt x="601" y="442"/>
                    <a:pt x="601" y="442"/>
                    <a:pt x="601" y="442"/>
                  </a:cubicBezTo>
                  <a:cubicBezTo>
                    <a:pt x="602" y="441"/>
                    <a:pt x="602" y="441"/>
                    <a:pt x="602" y="441"/>
                  </a:cubicBezTo>
                  <a:cubicBezTo>
                    <a:pt x="603" y="441"/>
                    <a:pt x="603" y="441"/>
                    <a:pt x="603" y="441"/>
                  </a:cubicBezTo>
                  <a:cubicBezTo>
                    <a:pt x="604" y="440"/>
                    <a:pt x="604" y="440"/>
                    <a:pt x="604" y="440"/>
                  </a:cubicBezTo>
                  <a:cubicBezTo>
                    <a:pt x="607" y="440"/>
                    <a:pt x="607" y="440"/>
                    <a:pt x="607" y="440"/>
                  </a:cubicBezTo>
                  <a:cubicBezTo>
                    <a:pt x="614" y="441"/>
                    <a:pt x="614" y="441"/>
                    <a:pt x="614" y="441"/>
                  </a:cubicBezTo>
                  <a:cubicBezTo>
                    <a:pt x="627" y="449"/>
                    <a:pt x="627" y="449"/>
                    <a:pt x="627" y="449"/>
                  </a:cubicBezTo>
                  <a:cubicBezTo>
                    <a:pt x="637" y="451"/>
                    <a:pt x="637" y="451"/>
                    <a:pt x="637" y="451"/>
                  </a:cubicBezTo>
                  <a:cubicBezTo>
                    <a:pt x="638" y="447"/>
                    <a:pt x="638" y="447"/>
                    <a:pt x="638" y="447"/>
                  </a:cubicBezTo>
                  <a:cubicBezTo>
                    <a:pt x="636" y="446"/>
                    <a:pt x="636" y="446"/>
                    <a:pt x="636" y="446"/>
                  </a:cubicBezTo>
                  <a:cubicBezTo>
                    <a:pt x="636" y="444"/>
                    <a:pt x="636" y="444"/>
                    <a:pt x="636" y="444"/>
                  </a:cubicBezTo>
                  <a:cubicBezTo>
                    <a:pt x="636" y="440"/>
                    <a:pt x="638" y="437"/>
                    <a:pt x="641" y="434"/>
                  </a:cubicBezTo>
                  <a:cubicBezTo>
                    <a:pt x="652" y="426"/>
                    <a:pt x="652" y="426"/>
                    <a:pt x="652" y="426"/>
                  </a:cubicBezTo>
                  <a:cubicBezTo>
                    <a:pt x="653" y="426"/>
                    <a:pt x="653" y="426"/>
                    <a:pt x="653" y="426"/>
                  </a:cubicBezTo>
                  <a:cubicBezTo>
                    <a:pt x="653" y="425"/>
                    <a:pt x="653" y="425"/>
                    <a:pt x="653" y="425"/>
                  </a:cubicBezTo>
                  <a:cubicBezTo>
                    <a:pt x="659" y="423"/>
                    <a:pt x="663" y="422"/>
                    <a:pt x="665" y="422"/>
                  </a:cubicBezTo>
                  <a:cubicBezTo>
                    <a:pt x="675" y="421"/>
                    <a:pt x="675" y="421"/>
                    <a:pt x="675" y="421"/>
                  </a:cubicBezTo>
                  <a:cubicBezTo>
                    <a:pt x="676" y="421"/>
                    <a:pt x="676" y="421"/>
                    <a:pt x="676" y="421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6" y="407"/>
                    <a:pt x="686" y="407"/>
                    <a:pt x="686" y="407"/>
                  </a:cubicBezTo>
                  <a:cubicBezTo>
                    <a:pt x="686" y="397"/>
                    <a:pt x="686" y="397"/>
                    <a:pt x="686" y="397"/>
                  </a:cubicBezTo>
                  <a:cubicBezTo>
                    <a:pt x="686" y="390"/>
                    <a:pt x="686" y="386"/>
                    <a:pt x="688" y="384"/>
                  </a:cubicBezTo>
                  <a:cubicBezTo>
                    <a:pt x="692" y="377"/>
                    <a:pt x="692" y="377"/>
                    <a:pt x="692" y="377"/>
                  </a:cubicBezTo>
                  <a:cubicBezTo>
                    <a:pt x="687" y="369"/>
                    <a:pt x="687" y="369"/>
                    <a:pt x="687" y="369"/>
                  </a:cubicBezTo>
                  <a:cubicBezTo>
                    <a:pt x="680" y="364"/>
                    <a:pt x="680" y="364"/>
                    <a:pt x="680" y="364"/>
                  </a:cubicBezTo>
                  <a:cubicBezTo>
                    <a:pt x="665" y="360"/>
                    <a:pt x="665" y="360"/>
                    <a:pt x="665" y="360"/>
                  </a:cubicBezTo>
                  <a:cubicBezTo>
                    <a:pt x="661" y="360"/>
                    <a:pt x="656" y="357"/>
                    <a:pt x="647" y="349"/>
                  </a:cubicBezTo>
                  <a:cubicBezTo>
                    <a:pt x="638" y="345"/>
                    <a:pt x="638" y="345"/>
                    <a:pt x="638" y="345"/>
                  </a:cubicBezTo>
                  <a:cubicBezTo>
                    <a:pt x="637" y="345"/>
                    <a:pt x="637" y="345"/>
                    <a:pt x="637" y="345"/>
                  </a:cubicBezTo>
                  <a:cubicBezTo>
                    <a:pt x="637" y="344"/>
                    <a:pt x="637" y="344"/>
                    <a:pt x="637" y="344"/>
                  </a:cubicBezTo>
                  <a:cubicBezTo>
                    <a:pt x="626" y="331"/>
                    <a:pt x="626" y="331"/>
                    <a:pt x="626" y="331"/>
                  </a:cubicBezTo>
                  <a:cubicBezTo>
                    <a:pt x="615" y="331"/>
                    <a:pt x="615" y="331"/>
                    <a:pt x="615" y="331"/>
                  </a:cubicBezTo>
                  <a:cubicBezTo>
                    <a:pt x="615" y="330"/>
                    <a:pt x="615" y="330"/>
                    <a:pt x="615" y="330"/>
                  </a:cubicBezTo>
                  <a:cubicBezTo>
                    <a:pt x="614" y="330"/>
                    <a:pt x="614" y="330"/>
                    <a:pt x="614" y="330"/>
                  </a:cubicBezTo>
                  <a:cubicBezTo>
                    <a:pt x="605" y="326"/>
                    <a:pt x="605" y="326"/>
                    <a:pt x="605" y="326"/>
                  </a:cubicBezTo>
                  <a:cubicBezTo>
                    <a:pt x="600" y="333"/>
                    <a:pt x="600" y="333"/>
                    <a:pt x="600" y="333"/>
                  </a:cubicBezTo>
                  <a:cubicBezTo>
                    <a:pt x="598" y="361"/>
                    <a:pt x="598" y="361"/>
                    <a:pt x="598" y="361"/>
                  </a:cubicBezTo>
                  <a:cubicBezTo>
                    <a:pt x="600" y="372"/>
                    <a:pt x="600" y="372"/>
                    <a:pt x="600" y="372"/>
                  </a:cubicBezTo>
                  <a:cubicBezTo>
                    <a:pt x="604" y="372"/>
                    <a:pt x="604" y="372"/>
                    <a:pt x="604" y="372"/>
                  </a:cubicBezTo>
                  <a:cubicBezTo>
                    <a:pt x="605" y="373"/>
                    <a:pt x="605" y="373"/>
                    <a:pt x="605" y="373"/>
                  </a:cubicBezTo>
                  <a:cubicBezTo>
                    <a:pt x="614" y="375"/>
                    <a:pt x="614" y="375"/>
                    <a:pt x="614" y="375"/>
                  </a:cubicBezTo>
                  <a:cubicBezTo>
                    <a:pt x="614" y="376"/>
                    <a:pt x="614" y="376"/>
                    <a:pt x="614" y="376"/>
                  </a:cubicBezTo>
                  <a:cubicBezTo>
                    <a:pt x="614" y="377"/>
                    <a:pt x="614" y="377"/>
                    <a:pt x="614" y="377"/>
                  </a:cubicBezTo>
                  <a:cubicBezTo>
                    <a:pt x="618" y="387"/>
                    <a:pt x="618" y="387"/>
                    <a:pt x="618" y="387"/>
                  </a:cubicBezTo>
                  <a:cubicBezTo>
                    <a:pt x="618" y="387"/>
                    <a:pt x="618" y="387"/>
                    <a:pt x="618" y="387"/>
                  </a:cubicBezTo>
                  <a:cubicBezTo>
                    <a:pt x="618" y="387"/>
                    <a:pt x="618" y="387"/>
                    <a:pt x="618" y="387"/>
                  </a:cubicBezTo>
                  <a:cubicBezTo>
                    <a:pt x="618" y="388"/>
                    <a:pt x="618" y="388"/>
                    <a:pt x="618" y="38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9"/>
                    <a:pt x="616" y="409"/>
                    <a:pt x="616" y="409"/>
                  </a:cubicBezTo>
                  <a:cubicBezTo>
                    <a:pt x="615" y="409"/>
                    <a:pt x="615" y="409"/>
                    <a:pt x="615" y="409"/>
                  </a:cubicBezTo>
                  <a:cubicBezTo>
                    <a:pt x="612" y="411"/>
                    <a:pt x="610" y="412"/>
                    <a:pt x="607" y="414"/>
                  </a:cubicBezTo>
                  <a:cubicBezTo>
                    <a:pt x="606" y="415"/>
                    <a:pt x="606" y="415"/>
                    <a:pt x="606" y="415"/>
                  </a:cubicBezTo>
                  <a:cubicBezTo>
                    <a:pt x="605" y="414"/>
                    <a:pt x="605" y="414"/>
                    <a:pt x="605" y="414"/>
                  </a:cubicBezTo>
                  <a:cubicBezTo>
                    <a:pt x="604" y="414"/>
                    <a:pt x="604" y="414"/>
                    <a:pt x="604" y="414"/>
                  </a:cubicBezTo>
                  <a:cubicBezTo>
                    <a:pt x="600" y="413"/>
                    <a:pt x="600" y="413"/>
                    <a:pt x="600" y="413"/>
                  </a:cubicBezTo>
                  <a:cubicBezTo>
                    <a:pt x="590" y="417"/>
                    <a:pt x="590" y="417"/>
                    <a:pt x="590" y="417"/>
                  </a:cubicBezTo>
                  <a:cubicBezTo>
                    <a:pt x="590" y="417"/>
                    <a:pt x="590" y="417"/>
                    <a:pt x="590" y="417"/>
                  </a:cubicBezTo>
                  <a:cubicBezTo>
                    <a:pt x="590" y="418"/>
                    <a:pt x="590" y="418"/>
                    <a:pt x="590" y="418"/>
                  </a:cubicBezTo>
                  <a:cubicBezTo>
                    <a:pt x="591" y="419"/>
                    <a:pt x="591" y="419"/>
                    <a:pt x="591" y="419"/>
                  </a:cubicBezTo>
                  <a:cubicBezTo>
                    <a:pt x="593" y="435"/>
                    <a:pt x="593" y="435"/>
                    <a:pt x="593" y="435"/>
                  </a:cubicBezTo>
                  <a:cubicBezTo>
                    <a:pt x="593" y="438"/>
                    <a:pt x="592" y="439"/>
                    <a:pt x="589" y="440"/>
                  </a:cubicBezTo>
                  <a:cubicBezTo>
                    <a:pt x="582" y="440"/>
                    <a:pt x="582" y="440"/>
                    <a:pt x="582" y="440"/>
                  </a:cubicBezTo>
                  <a:cubicBezTo>
                    <a:pt x="578" y="439"/>
                    <a:pt x="577" y="438"/>
                    <a:pt x="575" y="436"/>
                  </a:cubicBezTo>
                  <a:cubicBezTo>
                    <a:pt x="567" y="431"/>
                    <a:pt x="567" y="431"/>
                    <a:pt x="567" y="431"/>
                  </a:cubicBezTo>
                  <a:cubicBezTo>
                    <a:pt x="567" y="430"/>
                    <a:pt x="567" y="430"/>
                    <a:pt x="567" y="430"/>
                  </a:cubicBezTo>
                  <a:cubicBezTo>
                    <a:pt x="566" y="430"/>
                    <a:pt x="566" y="430"/>
                    <a:pt x="566" y="430"/>
                  </a:cubicBezTo>
                  <a:cubicBezTo>
                    <a:pt x="566" y="429"/>
                    <a:pt x="566" y="429"/>
                    <a:pt x="566" y="429"/>
                  </a:cubicBezTo>
                  <a:cubicBezTo>
                    <a:pt x="562" y="419"/>
                    <a:pt x="562" y="419"/>
                    <a:pt x="562" y="419"/>
                  </a:cubicBezTo>
                  <a:cubicBezTo>
                    <a:pt x="561" y="418"/>
                    <a:pt x="558" y="416"/>
                    <a:pt x="552" y="414"/>
                  </a:cubicBezTo>
                  <a:cubicBezTo>
                    <a:pt x="551" y="414"/>
                    <a:pt x="551" y="414"/>
                    <a:pt x="551" y="414"/>
                  </a:cubicBezTo>
                  <a:cubicBezTo>
                    <a:pt x="550" y="414"/>
                    <a:pt x="550" y="414"/>
                    <a:pt x="550" y="414"/>
                  </a:cubicBezTo>
                  <a:cubicBezTo>
                    <a:pt x="542" y="408"/>
                    <a:pt x="542" y="408"/>
                    <a:pt x="542" y="408"/>
                  </a:cubicBezTo>
                  <a:cubicBezTo>
                    <a:pt x="541" y="408"/>
                    <a:pt x="541" y="408"/>
                    <a:pt x="541" y="408"/>
                  </a:cubicBezTo>
                  <a:cubicBezTo>
                    <a:pt x="541" y="407"/>
                    <a:pt x="541" y="407"/>
                    <a:pt x="541" y="407"/>
                  </a:cubicBezTo>
                  <a:cubicBezTo>
                    <a:pt x="538" y="397"/>
                    <a:pt x="538" y="397"/>
                    <a:pt x="538" y="397"/>
                  </a:cubicBezTo>
                  <a:cubicBezTo>
                    <a:pt x="539" y="389"/>
                    <a:pt x="539" y="389"/>
                    <a:pt x="539" y="389"/>
                  </a:cubicBezTo>
                  <a:cubicBezTo>
                    <a:pt x="540" y="389"/>
                    <a:pt x="540" y="389"/>
                    <a:pt x="540" y="389"/>
                  </a:cubicBezTo>
                  <a:cubicBezTo>
                    <a:pt x="540" y="388"/>
                    <a:pt x="540" y="388"/>
                    <a:pt x="540" y="388"/>
                  </a:cubicBezTo>
                  <a:cubicBezTo>
                    <a:pt x="544" y="384"/>
                    <a:pt x="544" y="384"/>
                    <a:pt x="544" y="384"/>
                  </a:cubicBezTo>
                  <a:cubicBezTo>
                    <a:pt x="544" y="381"/>
                    <a:pt x="544" y="381"/>
                    <a:pt x="544" y="381"/>
                  </a:cubicBezTo>
                  <a:cubicBezTo>
                    <a:pt x="540" y="370"/>
                    <a:pt x="540" y="370"/>
                    <a:pt x="540" y="370"/>
                  </a:cubicBezTo>
                  <a:cubicBezTo>
                    <a:pt x="532" y="362"/>
                    <a:pt x="532" y="362"/>
                    <a:pt x="532" y="362"/>
                  </a:cubicBezTo>
                  <a:cubicBezTo>
                    <a:pt x="532" y="361"/>
                    <a:pt x="532" y="361"/>
                    <a:pt x="532" y="361"/>
                  </a:cubicBezTo>
                  <a:cubicBezTo>
                    <a:pt x="529" y="336"/>
                    <a:pt x="529" y="336"/>
                    <a:pt x="529" y="336"/>
                  </a:cubicBezTo>
                  <a:cubicBezTo>
                    <a:pt x="523" y="330"/>
                    <a:pt x="523" y="330"/>
                    <a:pt x="523" y="330"/>
                  </a:cubicBezTo>
                  <a:cubicBezTo>
                    <a:pt x="522" y="330"/>
                    <a:pt x="522" y="330"/>
                    <a:pt x="522" y="330"/>
                  </a:cubicBezTo>
                  <a:cubicBezTo>
                    <a:pt x="522" y="329"/>
                    <a:pt x="522" y="329"/>
                    <a:pt x="522" y="329"/>
                  </a:cubicBezTo>
                  <a:cubicBezTo>
                    <a:pt x="517" y="318"/>
                    <a:pt x="517" y="318"/>
                    <a:pt x="517" y="318"/>
                  </a:cubicBezTo>
                  <a:cubicBezTo>
                    <a:pt x="495" y="315"/>
                    <a:pt x="495" y="315"/>
                    <a:pt x="495" y="315"/>
                  </a:cubicBezTo>
                  <a:cubicBezTo>
                    <a:pt x="490" y="313"/>
                    <a:pt x="486" y="310"/>
                    <a:pt x="484" y="305"/>
                  </a:cubicBezTo>
                  <a:cubicBezTo>
                    <a:pt x="474" y="305"/>
                    <a:pt x="474" y="305"/>
                    <a:pt x="474" y="305"/>
                  </a:cubicBezTo>
                  <a:cubicBezTo>
                    <a:pt x="470" y="304"/>
                    <a:pt x="467" y="301"/>
                    <a:pt x="462" y="297"/>
                  </a:cubicBezTo>
                  <a:cubicBezTo>
                    <a:pt x="461" y="296"/>
                    <a:pt x="461" y="296"/>
                    <a:pt x="461" y="296"/>
                  </a:cubicBezTo>
                  <a:cubicBezTo>
                    <a:pt x="459" y="293"/>
                    <a:pt x="456" y="290"/>
                    <a:pt x="454" y="285"/>
                  </a:cubicBezTo>
                  <a:cubicBezTo>
                    <a:pt x="453" y="284"/>
                    <a:pt x="453" y="284"/>
                    <a:pt x="453" y="284"/>
                  </a:cubicBezTo>
                  <a:cubicBezTo>
                    <a:pt x="451" y="275"/>
                    <a:pt x="451" y="275"/>
                    <a:pt x="451" y="275"/>
                  </a:cubicBezTo>
                  <a:cubicBezTo>
                    <a:pt x="451" y="274"/>
                    <a:pt x="451" y="274"/>
                    <a:pt x="451" y="274"/>
                  </a:cubicBezTo>
                  <a:cubicBezTo>
                    <a:pt x="451" y="273"/>
                    <a:pt x="451" y="273"/>
                    <a:pt x="451" y="273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55" y="254"/>
                    <a:pt x="455" y="254"/>
                    <a:pt x="455" y="254"/>
                  </a:cubicBezTo>
                  <a:cubicBezTo>
                    <a:pt x="459" y="246"/>
                    <a:pt x="459" y="246"/>
                    <a:pt x="459" y="246"/>
                  </a:cubicBezTo>
                  <a:cubicBezTo>
                    <a:pt x="459" y="245"/>
                    <a:pt x="459" y="245"/>
                    <a:pt x="459" y="245"/>
                  </a:cubicBezTo>
                  <a:cubicBezTo>
                    <a:pt x="459" y="245"/>
                    <a:pt x="459" y="245"/>
                    <a:pt x="459" y="245"/>
                  </a:cubicBezTo>
                  <a:cubicBezTo>
                    <a:pt x="459" y="245"/>
                    <a:pt x="459" y="245"/>
                    <a:pt x="459" y="245"/>
                  </a:cubicBezTo>
                  <a:cubicBezTo>
                    <a:pt x="482" y="235"/>
                    <a:pt x="482" y="235"/>
                    <a:pt x="482" y="235"/>
                  </a:cubicBezTo>
                  <a:cubicBezTo>
                    <a:pt x="492" y="224"/>
                    <a:pt x="492" y="224"/>
                    <a:pt x="492" y="224"/>
                  </a:cubicBezTo>
                  <a:cubicBezTo>
                    <a:pt x="493" y="215"/>
                    <a:pt x="493" y="215"/>
                    <a:pt x="493" y="215"/>
                  </a:cubicBezTo>
                  <a:cubicBezTo>
                    <a:pt x="492" y="208"/>
                    <a:pt x="492" y="208"/>
                    <a:pt x="492" y="208"/>
                  </a:cubicBezTo>
                  <a:cubicBezTo>
                    <a:pt x="488" y="201"/>
                    <a:pt x="486" y="196"/>
                    <a:pt x="486" y="193"/>
                  </a:cubicBezTo>
                  <a:cubicBezTo>
                    <a:pt x="481" y="193"/>
                    <a:pt x="481" y="193"/>
                    <a:pt x="481" y="193"/>
                  </a:cubicBezTo>
                  <a:cubicBezTo>
                    <a:pt x="473" y="193"/>
                    <a:pt x="473" y="193"/>
                    <a:pt x="473" y="193"/>
                  </a:cubicBezTo>
                  <a:cubicBezTo>
                    <a:pt x="471" y="193"/>
                    <a:pt x="466" y="199"/>
                    <a:pt x="459" y="207"/>
                  </a:cubicBezTo>
                  <a:cubicBezTo>
                    <a:pt x="449" y="216"/>
                    <a:pt x="449" y="216"/>
                    <a:pt x="449" y="216"/>
                  </a:cubicBezTo>
                  <a:cubicBezTo>
                    <a:pt x="448" y="216"/>
                    <a:pt x="448" y="216"/>
                    <a:pt x="448" y="216"/>
                  </a:cubicBezTo>
                  <a:cubicBezTo>
                    <a:pt x="448" y="217"/>
                    <a:pt x="448" y="217"/>
                    <a:pt x="448" y="217"/>
                  </a:cubicBezTo>
                  <a:cubicBezTo>
                    <a:pt x="440" y="219"/>
                    <a:pt x="434" y="220"/>
                    <a:pt x="431" y="219"/>
                  </a:cubicBezTo>
                  <a:cubicBezTo>
                    <a:pt x="411" y="211"/>
                    <a:pt x="411" y="211"/>
                    <a:pt x="411" y="211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443262" y="3000265"/>
              <a:ext cx="542462" cy="973433"/>
            </a:xfrm>
            <a:custGeom>
              <a:gdLst>
                <a:gd fmla="*/ 72 w 245" name="T0"/>
                <a:gd fmla="*/ 137 h 439" name="T1"/>
                <a:gd fmla="*/ 92 w 245" name="T2"/>
                <a:gd fmla="*/ 153 h 439" name="T3"/>
                <a:gd fmla="*/ 123 w 245" name="T4"/>
                <a:gd fmla="*/ 168 h 439" name="T5"/>
                <a:gd fmla="*/ 133 w 245" name="T6"/>
                <a:gd fmla="*/ 174 h 439" name="T7"/>
                <a:gd fmla="*/ 141 w 245" name="T8"/>
                <a:gd fmla="*/ 187 h 439" name="T9"/>
                <a:gd fmla="*/ 133 w 245" name="T10"/>
                <a:gd fmla="*/ 207 h 439" name="T11"/>
                <a:gd fmla="*/ 133 w 245" name="T12"/>
                <a:gd fmla="*/ 219 h 439" name="T13"/>
                <a:gd fmla="*/ 126 w 245" name="T14"/>
                <a:gd fmla="*/ 240 h 439" name="T15"/>
                <a:gd fmla="*/ 106 w 245" name="T16"/>
                <a:gd fmla="*/ 238 h 439" name="T17"/>
                <a:gd fmla="*/ 84 w 245" name="T18"/>
                <a:gd fmla="*/ 252 h 439" name="T19"/>
                <a:gd fmla="*/ 88 w 245" name="T20"/>
                <a:gd fmla="*/ 269 h 439" name="T21"/>
                <a:gd fmla="*/ 53 w 245" name="T22"/>
                <a:gd fmla="*/ 257 h 439" name="T23"/>
                <a:gd fmla="*/ 29 w 245" name="T24"/>
                <a:gd fmla="*/ 286 h 439" name="T25"/>
                <a:gd fmla="*/ 35 w 245" name="T26"/>
                <a:gd fmla="*/ 310 h 439" name="T27"/>
                <a:gd fmla="*/ 39 w 245" name="T28"/>
                <a:gd fmla="*/ 335 h 439" name="T29"/>
                <a:gd fmla="*/ 30 w 245" name="T30"/>
                <a:gd fmla="*/ 340 h 439" name="T31"/>
                <a:gd fmla="*/ 0 w 245" name="T32"/>
                <a:gd fmla="*/ 351 h 439" name="T33"/>
                <a:gd fmla="*/ 5 w 245" name="T34"/>
                <a:gd fmla="*/ 370 h 439" name="T35"/>
                <a:gd fmla="*/ 22 w 245" name="T36"/>
                <a:gd fmla="*/ 394 h 439" name="T37"/>
                <a:gd fmla="*/ 51 w 245" name="T38"/>
                <a:gd fmla="*/ 383 h 439" name="T39"/>
                <a:gd fmla="*/ 71 w 245" name="T40"/>
                <a:gd fmla="*/ 404 h 439" name="T41"/>
                <a:gd fmla="*/ 78 w 245" name="T42"/>
                <a:gd fmla="*/ 404 h 439" name="T43"/>
                <a:gd fmla="*/ 95 w 245" name="T44"/>
                <a:gd fmla="*/ 410 h 439" name="T45"/>
                <a:gd fmla="*/ 124 w 245" name="T46"/>
                <a:gd fmla="*/ 414 h 439" name="T47"/>
                <a:gd fmla="*/ 149 w 245" name="T48"/>
                <a:gd fmla="*/ 417 h 439" name="T49"/>
                <a:gd fmla="*/ 158 w 245" name="T50"/>
                <a:gd fmla="*/ 424 h 439" name="T51"/>
                <a:gd fmla="*/ 171 w 245" name="T52"/>
                <a:gd fmla="*/ 437 h 439" name="T53"/>
                <a:gd fmla="*/ 187 w 245" name="T54"/>
                <a:gd fmla="*/ 425 h 439" name="T55"/>
                <a:gd fmla="*/ 181 w 245" name="T56"/>
                <a:gd fmla="*/ 416 h 439" name="T57"/>
                <a:gd fmla="*/ 187 w 245" name="T58"/>
                <a:gd fmla="*/ 391 h 439" name="T59"/>
                <a:gd fmla="*/ 203 w 245" name="T60"/>
                <a:gd fmla="*/ 390 h 439" name="T61"/>
                <a:gd fmla="*/ 183 w 245" name="T62"/>
                <a:gd fmla="*/ 369 h 439" name="T63"/>
                <a:gd fmla="*/ 177 w 245" name="T64"/>
                <a:gd fmla="*/ 361 h 439" name="T65"/>
                <a:gd fmla="*/ 184 w 245" name="T66"/>
                <a:gd fmla="*/ 352 h 439" name="T67"/>
                <a:gd fmla="*/ 229 w 245" name="T68"/>
                <a:gd fmla="*/ 354 h 439" name="T69"/>
                <a:gd fmla="*/ 245 w 245" name="T70"/>
                <a:gd fmla="*/ 352 h 439" name="T71"/>
                <a:gd fmla="*/ 219 w 245" name="T72"/>
                <a:gd fmla="*/ 285 h 439" name="T73"/>
                <a:gd fmla="*/ 207 w 245" name="T74"/>
                <a:gd fmla="*/ 279 h 439" name="T75"/>
                <a:gd fmla="*/ 205 w 245" name="T76"/>
                <a:gd fmla="*/ 262 h 439" name="T77"/>
                <a:gd fmla="*/ 209 w 245" name="T78"/>
                <a:gd fmla="*/ 145 h 439" name="T79"/>
                <a:gd fmla="*/ 211 w 245" name="T80"/>
                <a:gd fmla="*/ 123 h 439" name="T81"/>
                <a:gd fmla="*/ 219 w 245" name="T82"/>
                <a:gd fmla="*/ 93 h 439" name="T83"/>
                <a:gd fmla="*/ 210 w 245" name="T84"/>
                <a:gd fmla="*/ 83 h 439" name="T85"/>
                <a:gd fmla="*/ 208 w 245" name="T86"/>
                <a:gd fmla="*/ 67 h 439" name="T87"/>
                <a:gd fmla="*/ 225 w 245" name="T88"/>
                <a:gd fmla="*/ 46 h 439" name="T89"/>
                <a:gd fmla="*/ 220 w 245" name="T90"/>
                <a:gd fmla="*/ 28 h 439" name="T91"/>
                <a:gd fmla="*/ 228 w 245" name="T92"/>
                <a:gd fmla="*/ 16 h 439" name="T93"/>
                <a:gd fmla="*/ 235 w 245" name="T94"/>
                <a:gd fmla="*/ 1 h 439" name="T95"/>
                <a:gd fmla="*/ 221 w 245" name="T96"/>
                <a:gd fmla="*/ 15 h 439" name="T97"/>
                <a:gd fmla="*/ 194 w 245" name="T98"/>
                <a:gd fmla="*/ 6 h 439" name="T99"/>
                <a:gd fmla="*/ 164 w 245" name="T100"/>
                <a:gd fmla="*/ 36 h 439" name="T101"/>
                <a:gd fmla="*/ 158 w 245" name="T102"/>
                <a:gd fmla="*/ 45 h 439" name="T103"/>
                <a:gd fmla="*/ 146 w 245" name="T104"/>
                <a:gd fmla="*/ 69 h 439" name="T105"/>
                <a:gd fmla="*/ 138 w 245" name="T106"/>
                <a:gd fmla="*/ 100 h 439" name="T107"/>
                <a:gd fmla="*/ 131 w 245" name="T108"/>
                <a:gd fmla="*/ 110 h 439" name="T109"/>
                <a:gd fmla="*/ 130 w 245" name="T110"/>
                <a:gd fmla="*/ 111 h 439" name="T111"/>
                <a:gd fmla="*/ 115 w 245" name="T112"/>
                <a:gd fmla="*/ 114 h 439" name="T113"/>
                <a:gd fmla="*/ 92 w 245" name="T114"/>
                <a:gd fmla="*/ 105 h 43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39" w="245">
                  <a:moveTo>
                    <a:pt x="81" y="100"/>
                  </a:moveTo>
                  <a:cubicBezTo>
                    <a:pt x="78" y="100"/>
                    <a:pt x="78" y="100"/>
                    <a:pt x="78" y="100"/>
                  </a:cubicBezTo>
                  <a:cubicBezTo>
                    <a:pt x="72" y="137"/>
                    <a:pt x="72" y="137"/>
                    <a:pt x="72" y="137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23" y="168"/>
                    <a:pt x="123" y="168"/>
                    <a:pt x="123" y="168"/>
                  </a:cubicBezTo>
                  <a:cubicBezTo>
                    <a:pt x="124" y="168"/>
                    <a:pt x="124" y="168"/>
                    <a:pt x="124" y="168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40" y="185"/>
                    <a:pt x="140" y="185"/>
                    <a:pt x="140" y="185"/>
                  </a:cubicBezTo>
                  <a:cubicBezTo>
                    <a:pt x="141" y="187"/>
                    <a:pt x="141" y="187"/>
                    <a:pt x="141" y="187"/>
                  </a:cubicBezTo>
                  <a:cubicBezTo>
                    <a:pt x="141" y="188"/>
                    <a:pt x="141" y="188"/>
                    <a:pt x="141" y="188"/>
                  </a:cubicBezTo>
                  <a:cubicBezTo>
                    <a:pt x="135" y="197"/>
                    <a:pt x="135" y="197"/>
                    <a:pt x="135" y="197"/>
                  </a:cubicBezTo>
                  <a:cubicBezTo>
                    <a:pt x="133" y="199"/>
                    <a:pt x="133" y="202"/>
                    <a:pt x="133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218"/>
                    <a:pt x="134" y="218"/>
                    <a:pt x="134" y="218"/>
                  </a:cubicBezTo>
                  <a:cubicBezTo>
                    <a:pt x="133" y="219"/>
                    <a:pt x="133" y="219"/>
                    <a:pt x="133" y="219"/>
                  </a:cubicBezTo>
                  <a:cubicBezTo>
                    <a:pt x="128" y="237"/>
                    <a:pt x="128" y="237"/>
                    <a:pt x="128" y="237"/>
                  </a:cubicBezTo>
                  <a:cubicBezTo>
                    <a:pt x="127" y="240"/>
                    <a:pt x="127" y="240"/>
                    <a:pt x="127" y="240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16" y="238"/>
                    <a:pt x="116" y="238"/>
                    <a:pt x="116" y="238"/>
                  </a:cubicBezTo>
                  <a:cubicBezTo>
                    <a:pt x="106" y="238"/>
                    <a:pt x="106" y="238"/>
                    <a:pt x="106" y="238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84" y="252"/>
                    <a:pt x="84" y="252"/>
                    <a:pt x="84" y="252"/>
                  </a:cubicBezTo>
                  <a:cubicBezTo>
                    <a:pt x="98" y="259"/>
                    <a:pt x="98" y="259"/>
                    <a:pt x="98" y="259"/>
                  </a:cubicBezTo>
                  <a:cubicBezTo>
                    <a:pt x="96" y="261"/>
                    <a:pt x="96" y="261"/>
                    <a:pt x="96" y="261"/>
                  </a:cubicBezTo>
                  <a:cubicBezTo>
                    <a:pt x="96" y="264"/>
                    <a:pt x="93" y="267"/>
                    <a:pt x="88" y="269"/>
                  </a:cubicBezTo>
                  <a:cubicBezTo>
                    <a:pt x="79" y="270"/>
                    <a:pt x="79" y="270"/>
                    <a:pt x="79" y="270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53" y="257"/>
                    <a:pt x="53" y="257"/>
                    <a:pt x="53" y="257"/>
                  </a:cubicBezTo>
                  <a:cubicBezTo>
                    <a:pt x="47" y="257"/>
                    <a:pt x="47" y="257"/>
                    <a:pt x="47" y="257"/>
                  </a:cubicBezTo>
                  <a:cubicBezTo>
                    <a:pt x="32" y="279"/>
                    <a:pt x="32" y="279"/>
                    <a:pt x="32" y="279"/>
                  </a:cubicBezTo>
                  <a:cubicBezTo>
                    <a:pt x="29" y="286"/>
                    <a:pt x="29" y="286"/>
                    <a:pt x="29" y="286"/>
                  </a:cubicBezTo>
                  <a:cubicBezTo>
                    <a:pt x="29" y="299"/>
                    <a:pt x="29" y="299"/>
                    <a:pt x="29" y="299"/>
                  </a:cubicBezTo>
                  <a:cubicBezTo>
                    <a:pt x="35" y="309"/>
                    <a:pt x="35" y="309"/>
                    <a:pt x="35" y="309"/>
                  </a:cubicBezTo>
                  <a:cubicBezTo>
                    <a:pt x="35" y="310"/>
                    <a:pt x="35" y="310"/>
                    <a:pt x="35" y="310"/>
                  </a:cubicBezTo>
                  <a:cubicBezTo>
                    <a:pt x="39" y="320"/>
                    <a:pt x="39" y="320"/>
                    <a:pt x="39" y="320"/>
                  </a:cubicBezTo>
                  <a:cubicBezTo>
                    <a:pt x="39" y="321"/>
                    <a:pt x="39" y="321"/>
                    <a:pt x="39" y="321"/>
                  </a:cubicBezTo>
                  <a:cubicBezTo>
                    <a:pt x="39" y="335"/>
                    <a:pt x="39" y="335"/>
                    <a:pt x="39" y="335"/>
                  </a:cubicBezTo>
                  <a:cubicBezTo>
                    <a:pt x="39" y="337"/>
                    <a:pt x="39" y="337"/>
                    <a:pt x="39" y="337"/>
                  </a:cubicBezTo>
                  <a:cubicBezTo>
                    <a:pt x="40" y="338"/>
                    <a:pt x="40" y="338"/>
                    <a:pt x="40" y="338"/>
                  </a:cubicBezTo>
                  <a:cubicBezTo>
                    <a:pt x="30" y="340"/>
                    <a:pt x="30" y="340"/>
                    <a:pt x="30" y="340"/>
                  </a:cubicBezTo>
                  <a:cubicBezTo>
                    <a:pt x="12" y="340"/>
                    <a:pt x="12" y="340"/>
                    <a:pt x="12" y="340"/>
                  </a:cubicBezTo>
                  <a:cubicBezTo>
                    <a:pt x="4" y="345"/>
                    <a:pt x="4" y="345"/>
                    <a:pt x="4" y="345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52"/>
                    <a:pt x="1" y="352"/>
                    <a:pt x="1" y="352"/>
                  </a:cubicBezTo>
                  <a:cubicBezTo>
                    <a:pt x="4" y="370"/>
                    <a:pt x="4" y="370"/>
                    <a:pt x="4" y="370"/>
                  </a:cubicBezTo>
                  <a:cubicBezTo>
                    <a:pt x="5" y="370"/>
                    <a:pt x="5" y="370"/>
                    <a:pt x="5" y="370"/>
                  </a:cubicBezTo>
                  <a:cubicBezTo>
                    <a:pt x="5" y="377"/>
                    <a:pt x="5" y="377"/>
                    <a:pt x="5" y="377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22" y="394"/>
                    <a:pt x="22" y="394"/>
                    <a:pt x="22" y="394"/>
                  </a:cubicBezTo>
                  <a:cubicBezTo>
                    <a:pt x="41" y="390"/>
                    <a:pt x="41" y="390"/>
                    <a:pt x="41" y="390"/>
                  </a:cubicBezTo>
                  <a:cubicBezTo>
                    <a:pt x="50" y="384"/>
                    <a:pt x="50" y="384"/>
                    <a:pt x="50" y="384"/>
                  </a:cubicBezTo>
                  <a:cubicBezTo>
                    <a:pt x="51" y="383"/>
                    <a:pt x="51" y="383"/>
                    <a:pt x="51" y="383"/>
                  </a:cubicBezTo>
                  <a:cubicBezTo>
                    <a:pt x="59" y="383"/>
                    <a:pt x="59" y="383"/>
                    <a:pt x="59" y="383"/>
                  </a:cubicBezTo>
                  <a:cubicBezTo>
                    <a:pt x="64" y="395"/>
                    <a:pt x="64" y="395"/>
                    <a:pt x="64" y="395"/>
                  </a:cubicBezTo>
                  <a:cubicBezTo>
                    <a:pt x="67" y="398"/>
                    <a:pt x="70" y="401"/>
                    <a:pt x="71" y="404"/>
                  </a:cubicBezTo>
                  <a:cubicBezTo>
                    <a:pt x="75" y="404"/>
                    <a:pt x="75" y="404"/>
                    <a:pt x="75" y="404"/>
                  </a:cubicBezTo>
                  <a:cubicBezTo>
                    <a:pt x="76" y="404"/>
                    <a:pt x="76" y="404"/>
                    <a:pt x="76" y="404"/>
                  </a:cubicBezTo>
                  <a:cubicBezTo>
                    <a:pt x="78" y="404"/>
                    <a:pt x="78" y="404"/>
                    <a:pt x="78" y="404"/>
                  </a:cubicBezTo>
                  <a:cubicBezTo>
                    <a:pt x="78" y="403"/>
                    <a:pt x="78" y="403"/>
                    <a:pt x="78" y="403"/>
                  </a:cubicBezTo>
                  <a:cubicBezTo>
                    <a:pt x="87" y="396"/>
                    <a:pt x="87" y="396"/>
                    <a:pt x="87" y="396"/>
                  </a:cubicBezTo>
                  <a:cubicBezTo>
                    <a:pt x="95" y="410"/>
                    <a:pt x="95" y="410"/>
                    <a:pt x="95" y="410"/>
                  </a:cubicBezTo>
                  <a:cubicBezTo>
                    <a:pt x="103" y="415"/>
                    <a:pt x="103" y="415"/>
                    <a:pt x="103" y="415"/>
                  </a:cubicBezTo>
                  <a:cubicBezTo>
                    <a:pt x="115" y="415"/>
                    <a:pt x="115" y="415"/>
                    <a:pt x="115" y="415"/>
                  </a:cubicBezTo>
                  <a:cubicBezTo>
                    <a:pt x="124" y="414"/>
                    <a:pt x="124" y="414"/>
                    <a:pt x="124" y="414"/>
                  </a:cubicBezTo>
                  <a:cubicBezTo>
                    <a:pt x="126" y="414"/>
                    <a:pt x="126" y="414"/>
                    <a:pt x="126" y="414"/>
                  </a:cubicBezTo>
                  <a:cubicBezTo>
                    <a:pt x="148" y="417"/>
                    <a:pt x="148" y="417"/>
                    <a:pt x="148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418"/>
                    <a:pt x="149" y="418"/>
                    <a:pt x="149" y="418"/>
                  </a:cubicBezTo>
                  <a:cubicBezTo>
                    <a:pt x="158" y="423"/>
                    <a:pt x="158" y="423"/>
                    <a:pt x="158" y="423"/>
                  </a:cubicBezTo>
                  <a:cubicBezTo>
                    <a:pt x="158" y="424"/>
                    <a:pt x="158" y="424"/>
                    <a:pt x="158" y="424"/>
                  </a:cubicBezTo>
                  <a:cubicBezTo>
                    <a:pt x="166" y="430"/>
                    <a:pt x="166" y="430"/>
                    <a:pt x="166" y="430"/>
                  </a:cubicBezTo>
                  <a:cubicBezTo>
                    <a:pt x="166" y="431"/>
                    <a:pt x="166" y="431"/>
                    <a:pt x="166" y="431"/>
                  </a:cubicBezTo>
                  <a:cubicBezTo>
                    <a:pt x="171" y="437"/>
                    <a:pt x="171" y="437"/>
                    <a:pt x="171" y="437"/>
                  </a:cubicBezTo>
                  <a:cubicBezTo>
                    <a:pt x="177" y="439"/>
                    <a:pt x="177" y="439"/>
                    <a:pt x="177" y="439"/>
                  </a:cubicBezTo>
                  <a:cubicBezTo>
                    <a:pt x="187" y="438"/>
                    <a:pt x="187" y="438"/>
                    <a:pt x="187" y="438"/>
                  </a:cubicBezTo>
                  <a:cubicBezTo>
                    <a:pt x="187" y="425"/>
                    <a:pt x="187" y="425"/>
                    <a:pt x="187" y="425"/>
                  </a:cubicBezTo>
                  <a:cubicBezTo>
                    <a:pt x="182" y="417"/>
                    <a:pt x="182" y="417"/>
                    <a:pt x="182" y="417"/>
                  </a:cubicBezTo>
                  <a:cubicBezTo>
                    <a:pt x="181" y="417"/>
                    <a:pt x="181" y="417"/>
                    <a:pt x="181" y="417"/>
                  </a:cubicBezTo>
                  <a:cubicBezTo>
                    <a:pt x="181" y="416"/>
                    <a:pt x="181" y="416"/>
                    <a:pt x="181" y="416"/>
                  </a:cubicBezTo>
                  <a:cubicBezTo>
                    <a:pt x="178" y="400"/>
                    <a:pt x="178" y="400"/>
                    <a:pt x="178" y="400"/>
                  </a:cubicBezTo>
                  <a:cubicBezTo>
                    <a:pt x="186" y="392"/>
                    <a:pt x="186" y="392"/>
                    <a:pt x="186" y="392"/>
                  </a:cubicBezTo>
                  <a:cubicBezTo>
                    <a:pt x="187" y="391"/>
                    <a:pt x="187" y="391"/>
                    <a:pt x="187" y="391"/>
                  </a:cubicBezTo>
                  <a:cubicBezTo>
                    <a:pt x="187" y="391"/>
                    <a:pt x="187" y="391"/>
                    <a:pt x="187" y="391"/>
                  </a:cubicBezTo>
                  <a:cubicBezTo>
                    <a:pt x="195" y="390"/>
                    <a:pt x="195" y="390"/>
                    <a:pt x="195" y="390"/>
                  </a:cubicBezTo>
                  <a:cubicBezTo>
                    <a:pt x="203" y="390"/>
                    <a:pt x="203" y="390"/>
                    <a:pt x="203" y="390"/>
                  </a:cubicBezTo>
                  <a:cubicBezTo>
                    <a:pt x="205" y="387"/>
                    <a:pt x="205" y="387"/>
                    <a:pt x="205" y="387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183" y="369"/>
                    <a:pt x="183" y="369"/>
                    <a:pt x="183" y="369"/>
                  </a:cubicBezTo>
                  <a:cubicBezTo>
                    <a:pt x="178" y="362"/>
                    <a:pt x="178" y="362"/>
                    <a:pt x="178" y="362"/>
                  </a:cubicBezTo>
                  <a:cubicBezTo>
                    <a:pt x="178" y="361"/>
                    <a:pt x="178" y="361"/>
                    <a:pt x="178" y="361"/>
                  </a:cubicBezTo>
                  <a:cubicBezTo>
                    <a:pt x="177" y="361"/>
                    <a:pt x="177" y="361"/>
                    <a:pt x="177" y="361"/>
                  </a:cubicBezTo>
                  <a:cubicBezTo>
                    <a:pt x="178" y="360"/>
                    <a:pt x="178" y="360"/>
                    <a:pt x="178" y="360"/>
                  </a:cubicBezTo>
                  <a:cubicBezTo>
                    <a:pt x="183" y="350"/>
                    <a:pt x="183" y="350"/>
                    <a:pt x="183" y="350"/>
                  </a:cubicBezTo>
                  <a:cubicBezTo>
                    <a:pt x="184" y="352"/>
                    <a:pt x="184" y="352"/>
                    <a:pt x="184" y="352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28" y="354"/>
                    <a:pt x="228" y="354"/>
                    <a:pt x="228" y="354"/>
                  </a:cubicBezTo>
                  <a:cubicBezTo>
                    <a:pt x="229" y="354"/>
                    <a:pt x="229" y="354"/>
                    <a:pt x="229" y="354"/>
                  </a:cubicBezTo>
                  <a:cubicBezTo>
                    <a:pt x="229" y="354"/>
                    <a:pt x="229" y="354"/>
                    <a:pt x="229" y="354"/>
                  </a:cubicBezTo>
                  <a:cubicBezTo>
                    <a:pt x="238" y="357"/>
                    <a:pt x="238" y="357"/>
                    <a:pt x="238" y="357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41" y="333"/>
                    <a:pt x="241" y="333"/>
                    <a:pt x="241" y="333"/>
                  </a:cubicBezTo>
                  <a:cubicBezTo>
                    <a:pt x="230" y="326"/>
                    <a:pt x="230" y="326"/>
                    <a:pt x="230" y="326"/>
                  </a:cubicBezTo>
                  <a:cubicBezTo>
                    <a:pt x="220" y="320"/>
                    <a:pt x="217" y="307"/>
                    <a:pt x="219" y="285"/>
                  </a:cubicBezTo>
                  <a:cubicBezTo>
                    <a:pt x="209" y="280"/>
                    <a:pt x="209" y="280"/>
                    <a:pt x="209" y="280"/>
                  </a:cubicBezTo>
                  <a:cubicBezTo>
                    <a:pt x="208" y="279"/>
                    <a:pt x="208" y="279"/>
                    <a:pt x="208" y="279"/>
                  </a:cubicBezTo>
                  <a:cubicBezTo>
                    <a:pt x="207" y="279"/>
                    <a:pt x="207" y="279"/>
                    <a:pt x="207" y="279"/>
                  </a:cubicBezTo>
                  <a:cubicBezTo>
                    <a:pt x="207" y="278"/>
                    <a:pt x="207" y="278"/>
                    <a:pt x="207" y="278"/>
                  </a:cubicBezTo>
                  <a:cubicBezTo>
                    <a:pt x="207" y="278"/>
                    <a:pt x="207" y="278"/>
                    <a:pt x="207" y="278"/>
                  </a:cubicBezTo>
                  <a:cubicBezTo>
                    <a:pt x="205" y="262"/>
                    <a:pt x="205" y="262"/>
                    <a:pt x="205" y="262"/>
                  </a:cubicBezTo>
                  <a:cubicBezTo>
                    <a:pt x="218" y="200"/>
                    <a:pt x="218" y="200"/>
                    <a:pt x="218" y="200"/>
                  </a:cubicBezTo>
                  <a:cubicBezTo>
                    <a:pt x="213" y="182"/>
                    <a:pt x="210" y="170"/>
                    <a:pt x="210" y="163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25"/>
                    <a:pt x="210" y="125"/>
                    <a:pt x="210" y="125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1" y="123"/>
                    <a:pt x="211" y="123"/>
                    <a:pt x="211" y="123"/>
                  </a:cubicBezTo>
                  <a:cubicBezTo>
                    <a:pt x="223" y="114"/>
                    <a:pt x="223" y="114"/>
                    <a:pt x="223" y="114"/>
                  </a:cubicBezTo>
                  <a:cubicBezTo>
                    <a:pt x="223" y="104"/>
                    <a:pt x="223" y="104"/>
                    <a:pt x="223" y="104"/>
                  </a:cubicBezTo>
                  <a:cubicBezTo>
                    <a:pt x="223" y="102"/>
                    <a:pt x="222" y="98"/>
                    <a:pt x="219" y="93"/>
                  </a:cubicBezTo>
                  <a:cubicBezTo>
                    <a:pt x="211" y="85"/>
                    <a:pt x="211" y="85"/>
                    <a:pt x="211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3"/>
                    <a:pt x="210" y="83"/>
                    <a:pt x="210" y="83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25" y="46"/>
                    <a:pt x="225" y="46"/>
                    <a:pt x="225" y="46"/>
                  </a:cubicBezTo>
                  <a:cubicBezTo>
                    <a:pt x="225" y="37"/>
                    <a:pt x="225" y="37"/>
                    <a:pt x="225" y="37"/>
                  </a:cubicBezTo>
                  <a:cubicBezTo>
                    <a:pt x="220" y="28"/>
                    <a:pt x="220" y="28"/>
                    <a:pt x="220" y="28"/>
                  </a:cubicBezTo>
                  <a:cubicBezTo>
                    <a:pt x="220" y="28"/>
                    <a:pt x="220" y="28"/>
                    <a:pt x="220" y="28"/>
                  </a:cubicBezTo>
                  <a:cubicBezTo>
                    <a:pt x="220" y="26"/>
                    <a:pt x="220" y="26"/>
                    <a:pt x="220" y="26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35" y="1"/>
                    <a:pt x="235" y="1"/>
                    <a:pt x="235" y="1"/>
                  </a:cubicBezTo>
                  <a:cubicBezTo>
                    <a:pt x="231" y="1"/>
                    <a:pt x="231" y="1"/>
                    <a:pt x="231" y="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1" y="15"/>
                    <a:pt x="221" y="15"/>
                    <a:pt x="221" y="15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194" y="6"/>
                    <a:pt x="194" y="6"/>
                    <a:pt x="194" y="6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58" y="45"/>
                    <a:pt x="158" y="45"/>
                    <a:pt x="158" y="45"/>
                  </a:cubicBezTo>
                  <a:cubicBezTo>
                    <a:pt x="158" y="45"/>
                    <a:pt x="158" y="45"/>
                    <a:pt x="158" y="45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6" y="68"/>
                    <a:pt x="146" y="68"/>
                    <a:pt x="146" y="68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15" y="113"/>
                    <a:pt x="115" y="113"/>
                    <a:pt x="115" y="113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81" y="100"/>
                    <a:pt x="81" y="100"/>
                    <a:pt x="81" y="100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818020" y="4177004"/>
              <a:ext cx="581812" cy="676438"/>
            </a:xfrm>
            <a:custGeom>
              <a:gdLst>
                <a:gd fmla="*/ 227 w 263" name="T0"/>
                <a:gd fmla="*/ 52 h 305" name="T1"/>
                <a:gd fmla="*/ 222 w 263" name="T2"/>
                <a:gd fmla="*/ 41 h 305" name="T3"/>
                <a:gd fmla="*/ 218 w 263" name="T4"/>
                <a:gd fmla="*/ 19 h 305" name="T5"/>
                <a:gd fmla="*/ 207 w 263" name="T6"/>
                <a:gd fmla="*/ 26 h 305" name="T7"/>
                <a:gd fmla="*/ 190 w 263" name="T8"/>
                <a:gd fmla="*/ 22 h 305" name="T9"/>
                <a:gd fmla="*/ 188 w 263" name="T10"/>
                <a:gd fmla="*/ 11 h 305" name="T11"/>
                <a:gd fmla="*/ 185 w 263" name="T12"/>
                <a:gd fmla="*/ 16 h 305" name="T13"/>
                <a:gd fmla="*/ 165 w 263" name="T14"/>
                <a:gd fmla="*/ 34 h 305" name="T15"/>
                <a:gd fmla="*/ 157 w 263" name="T16"/>
                <a:gd fmla="*/ 31 h 305" name="T17"/>
                <a:gd fmla="*/ 140 w 263" name="T18"/>
                <a:gd fmla="*/ 22 h 305" name="T19"/>
                <a:gd fmla="*/ 114 w 263" name="T20"/>
                <a:gd fmla="*/ 13 h 305" name="T21"/>
                <a:gd fmla="*/ 100 w 263" name="T22"/>
                <a:gd fmla="*/ 6 h 305" name="T23"/>
                <a:gd fmla="*/ 71 w 263" name="T24"/>
                <a:gd fmla="*/ 1 h 305" name="T25"/>
                <a:gd fmla="*/ 60 w 263" name="T26"/>
                <a:gd fmla="*/ 25 h 305" name="T27"/>
                <a:gd fmla="*/ 45 w 263" name="T28"/>
                <a:gd fmla="*/ 20 h 305" name="T29"/>
                <a:gd fmla="*/ 12 w 263" name="T30"/>
                <a:gd fmla="*/ 66 h 305" name="T31"/>
                <a:gd fmla="*/ 20 w 263" name="T32"/>
                <a:gd fmla="*/ 114 h 305" name="T33"/>
                <a:gd fmla="*/ 20 w 263" name="T34"/>
                <a:gd fmla="*/ 151 h 305" name="T35"/>
                <a:gd fmla="*/ 0 w 263" name="T36"/>
                <a:gd fmla="*/ 175 h 305" name="T37"/>
                <a:gd fmla="*/ 12 w 263" name="T38"/>
                <a:gd fmla="*/ 170 h 305" name="T39"/>
                <a:gd fmla="*/ 25 w 263" name="T40"/>
                <a:gd fmla="*/ 193 h 305" name="T41"/>
                <a:gd fmla="*/ 19 w 263" name="T42"/>
                <a:gd fmla="*/ 215 h 305" name="T43"/>
                <a:gd fmla="*/ 48 w 263" name="T44"/>
                <a:gd fmla="*/ 231 h 305" name="T45"/>
                <a:gd fmla="*/ 59 w 263" name="T46"/>
                <a:gd fmla="*/ 231 h 305" name="T47"/>
                <a:gd fmla="*/ 76 w 263" name="T48"/>
                <a:gd fmla="*/ 223 h 305" name="T49"/>
                <a:gd fmla="*/ 94 w 263" name="T50"/>
                <a:gd fmla="*/ 213 h 305" name="T51"/>
                <a:gd fmla="*/ 111 w 263" name="T52"/>
                <a:gd fmla="*/ 208 h 305" name="T53"/>
                <a:gd fmla="*/ 119 w 263" name="T54"/>
                <a:gd fmla="*/ 232 h 305" name="T55"/>
                <a:gd fmla="*/ 117 w 263" name="T56"/>
                <a:gd fmla="*/ 263 h 305" name="T57"/>
                <a:gd fmla="*/ 111 w 263" name="T58"/>
                <a:gd fmla="*/ 283 h 305" name="T59"/>
                <a:gd fmla="*/ 127 w 263" name="T60"/>
                <a:gd fmla="*/ 287 h 305" name="T61"/>
                <a:gd fmla="*/ 144 w 263" name="T62"/>
                <a:gd fmla="*/ 300 h 305" name="T63"/>
                <a:gd fmla="*/ 164 w 263" name="T64"/>
                <a:gd fmla="*/ 289 h 305" name="T65"/>
                <a:gd fmla="*/ 179 w 263" name="T66"/>
                <a:gd fmla="*/ 274 h 305" name="T67"/>
                <a:gd fmla="*/ 205 w 263" name="T68"/>
                <a:gd fmla="*/ 287 h 305" name="T69"/>
                <a:gd fmla="*/ 194 w 263" name="T70"/>
                <a:gd fmla="*/ 260 h 305" name="T71"/>
                <a:gd fmla="*/ 221 w 263" name="T72"/>
                <a:gd fmla="*/ 248 h 305" name="T73"/>
                <a:gd fmla="*/ 253 w 263" name="T74"/>
                <a:gd fmla="*/ 252 h 305" name="T75"/>
                <a:gd fmla="*/ 252 w 263" name="T76"/>
                <a:gd fmla="*/ 250 h 305" name="T77"/>
                <a:gd fmla="*/ 261 w 263" name="T78"/>
                <a:gd fmla="*/ 222 h 305" name="T79"/>
                <a:gd fmla="*/ 250 w 263" name="T80"/>
                <a:gd fmla="*/ 210 h 305" name="T81"/>
                <a:gd fmla="*/ 257 w 263" name="T82"/>
                <a:gd fmla="*/ 201 h 305" name="T83"/>
                <a:gd fmla="*/ 242 w 263" name="T84"/>
                <a:gd fmla="*/ 178 h 305" name="T85"/>
                <a:gd fmla="*/ 235 w 263" name="T86"/>
                <a:gd fmla="*/ 149 h 305" name="T87"/>
                <a:gd fmla="*/ 227 w 263" name="T88"/>
                <a:gd fmla="*/ 128 h 305" name="T89"/>
                <a:gd fmla="*/ 247 w 263" name="T90"/>
                <a:gd fmla="*/ 76 h 305" name="T91"/>
                <a:gd fmla="*/ 228 w 263" name="T92"/>
                <a:gd fmla="*/ 53 h 305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305" w="263">
                  <a:moveTo>
                    <a:pt x="228" y="53"/>
                  </a:moveTo>
                  <a:cubicBezTo>
                    <a:pt x="228" y="52"/>
                    <a:pt x="228" y="52"/>
                    <a:pt x="228" y="52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22" y="42"/>
                    <a:pt x="222" y="42"/>
                    <a:pt x="222" y="42"/>
                  </a:cubicBezTo>
                  <a:cubicBezTo>
                    <a:pt x="222" y="41"/>
                    <a:pt x="222" y="41"/>
                    <a:pt x="222" y="41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223" y="25"/>
                    <a:pt x="223" y="25"/>
                    <a:pt x="223" y="25"/>
                  </a:cubicBezTo>
                  <a:cubicBezTo>
                    <a:pt x="223" y="23"/>
                    <a:pt x="221" y="22"/>
                    <a:pt x="218" y="19"/>
                  </a:cubicBezTo>
                  <a:cubicBezTo>
                    <a:pt x="214" y="19"/>
                    <a:pt x="214" y="19"/>
                    <a:pt x="214" y="19"/>
                  </a:cubicBezTo>
                  <a:cubicBezTo>
                    <a:pt x="208" y="26"/>
                    <a:pt x="208" y="26"/>
                    <a:pt x="208" y="26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0" y="11"/>
                    <a:pt x="190" y="11"/>
                    <a:pt x="190" y="11"/>
                  </a:cubicBezTo>
                  <a:cubicBezTo>
                    <a:pt x="188" y="11"/>
                    <a:pt x="188" y="11"/>
                    <a:pt x="188" y="11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4" y="34"/>
                    <a:pt x="164" y="34"/>
                    <a:pt x="164" y="34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0" y="113"/>
                    <a:pt x="20" y="113"/>
                    <a:pt x="20" y="114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5" y="116"/>
                    <a:pt x="14" y="121"/>
                    <a:pt x="14" y="127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8" y="159"/>
                    <a:pt x="2" y="164"/>
                    <a:pt x="1" y="166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" y="170"/>
                    <a:pt x="11" y="170"/>
                    <a:pt x="11" y="170"/>
                  </a:cubicBezTo>
                  <a:cubicBezTo>
                    <a:pt x="11" y="170"/>
                    <a:pt x="11" y="170"/>
                    <a:pt x="11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9" y="170"/>
                    <a:pt x="23" y="172"/>
                    <a:pt x="24" y="178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2" y="196"/>
                    <a:pt x="21" y="198"/>
                    <a:pt x="21" y="201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9"/>
                    <a:pt x="22" y="223"/>
                    <a:pt x="24" y="225"/>
                  </a:cubicBezTo>
                  <a:cubicBezTo>
                    <a:pt x="37" y="240"/>
                    <a:pt x="37" y="240"/>
                    <a:pt x="37" y="240"/>
                  </a:cubicBezTo>
                  <a:cubicBezTo>
                    <a:pt x="48" y="231"/>
                    <a:pt x="48" y="231"/>
                    <a:pt x="48" y="231"/>
                  </a:cubicBezTo>
                  <a:cubicBezTo>
                    <a:pt x="57" y="230"/>
                    <a:pt x="57" y="230"/>
                    <a:pt x="57" y="230"/>
                  </a:cubicBezTo>
                  <a:cubicBezTo>
                    <a:pt x="58" y="230"/>
                    <a:pt x="58" y="230"/>
                    <a:pt x="58" y="230"/>
                  </a:cubicBezTo>
                  <a:cubicBezTo>
                    <a:pt x="59" y="231"/>
                    <a:pt x="59" y="231"/>
                    <a:pt x="59" y="231"/>
                  </a:cubicBezTo>
                  <a:cubicBezTo>
                    <a:pt x="65" y="233"/>
                    <a:pt x="65" y="233"/>
                    <a:pt x="65" y="233"/>
                  </a:cubicBezTo>
                  <a:cubicBezTo>
                    <a:pt x="66" y="233"/>
                    <a:pt x="68" y="232"/>
                    <a:pt x="70" y="230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74" y="218"/>
                    <a:pt x="74" y="218"/>
                    <a:pt x="74" y="218"/>
                  </a:cubicBezTo>
                  <a:cubicBezTo>
                    <a:pt x="76" y="216"/>
                    <a:pt x="77" y="215"/>
                    <a:pt x="80" y="213"/>
                  </a:cubicBezTo>
                  <a:cubicBezTo>
                    <a:pt x="94" y="213"/>
                    <a:pt x="94" y="213"/>
                    <a:pt x="94" y="213"/>
                  </a:cubicBezTo>
                  <a:cubicBezTo>
                    <a:pt x="97" y="215"/>
                    <a:pt x="99" y="214"/>
                    <a:pt x="99" y="213"/>
                  </a:cubicBezTo>
                  <a:cubicBezTo>
                    <a:pt x="100" y="209"/>
                    <a:pt x="102" y="207"/>
                    <a:pt x="104" y="206"/>
                  </a:cubicBezTo>
                  <a:cubicBezTo>
                    <a:pt x="106" y="206"/>
                    <a:pt x="109" y="206"/>
                    <a:pt x="111" y="208"/>
                  </a:cubicBezTo>
                  <a:cubicBezTo>
                    <a:pt x="115" y="212"/>
                    <a:pt x="118" y="215"/>
                    <a:pt x="118" y="219"/>
                  </a:cubicBezTo>
                  <a:cubicBezTo>
                    <a:pt x="117" y="230"/>
                    <a:pt x="117" y="230"/>
                    <a:pt x="117" y="230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23" y="235"/>
                    <a:pt x="125" y="238"/>
                    <a:pt x="125" y="240"/>
                  </a:cubicBezTo>
                  <a:cubicBezTo>
                    <a:pt x="123" y="251"/>
                    <a:pt x="123" y="251"/>
                    <a:pt x="123" y="251"/>
                  </a:cubicBezTo>
                  <a:cubicBezTo>
                    <a:pt x="121" y="257"/>
                    <a:pt x="119" y="261"/>
                    <a:pt x="117" y="263"/>
                  </a:cubicBezTo>
                  <a:cubicBezTo>
                    <a:pt x="117" y="262"/>
                    <a:pt x="117" y="262"/>
                    <a:pt x="117" y="262"/>
                  </a:cubicBezTo>
                  <a:cubicBezTo>
                    <a:pt x="108" y="281"/>
                    <a:pt x="108" y="281"/>
                    <a:pt x="108" y="281"/>
                  </a:cubicBezTo>
                  <a:cubicBezTo>
                    <a:pt x="111" y="283"/>
                    <a:pt x="111" y="283"/>
                    <a:pt x="111" y="283"/>
                  </a:cubicBezTo>
                  <a:cubicBezTo>
                    <a:pt x="125" y="283"/>
                    <a:pt x="125" y="283"/>
                    <a:pt x="125" y="283"/>
                  </a:cubicBezTo>
                  <a:cubicBezTo>
                    <a:pt x="128" y="284"/>
                    <a:pt x="128" y="284"/>
                    <a:pt x="128" y="284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5" y="293"/>
                    <a:pt x="125" y="297"/>
                    <a:pt x="125" y="300"/>
                  </a:cubicBezTo>
                  <a:cubicBezTo>
                    <a:pt x="130" y="303"/>
                    <a:pt x="133" y="305"/>
                    <a:pt x="135" y="303"/>
                  </a:cubicBezTo>
                  <a:cubicBezTo>
                    <a:pt x="144" y="300"/>
                    <a:pt x="144" y="300"/>
                    <a:pt x="144" y="300"/>
                  </a:cubicBezTo>
                  <a:cubicBezTo>
                    <a:pt x="148" y="298"/>
                    <a:pt x="148" y="298"/>
                    <a:pt x="148" y="298"/>
                  </a:cubicBezTo>
                  <a:cubicBezTo>
                    <a:pt x="156" y="298"/>
                    <a:pt x="156" y="298"/>
                    <a:pt x="156" y="298"/>
                  </a:cubicBezTo>
                  <a:cubicBezTo>
                    <a:pt x="164" y="289"/>
                    <a:pt x="164" y="289"/>
                    <a:pt x="164" y="289"/>
                  </a:cubicBezTo>
                  <a:cubicBezTo>
                    <a:pt x="164" y="279"/>
                    <a:pt x="164" y="279"/>
                    <a:pt x="164" y="279"/>
                  </a:cubicBezTo>
                  <a:cubicBezTo>
                    <a:pt x="163" y="275"/>
                    <a:pt x="164" y="273"/>
                    <a:pt x="165" y="271"/>
                  </a:cubicBezTo>
                  <a:cubicBezTo>
                    <a:pt x="167" y="269"/>
                    <a:pt x="172" y="269"/>
                    <a:pt x="179" y="274"/>
                  </a:cubicBezTo>
                  <a:cubicBezTo>
                    <a:pt x="194" y="283"/>
                    <a:pt x="194" y="283"/>
                    <a:pt x="194" y="283"/>
                  </a:cubicBezTo>
                  <a:cubicBezTo>
                    <a:pt x="199" y="286"/>
                    <a:pt x="202" y="287"/>
                    <a:pt x="205" y="287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06" y="284"/>
                    <a:pt x="205" y="280"/>
                    <a:pt x="202" y="274"/>
                  </a:cubicBezTo>
                  <a:cubicBezTo>
                    <a:pt x="194" y="261"/>
                    <a:pt x="194" y="261"/>
                    <a:pt x="194" y="261"/>
                  </a:cubicBezTo>
                  <a:cubicBezTo>
                    <a:pt x="194" y="260"/>
                    <a:pt x="194" y="260"/>
                    <a:pt x="194" y="260"/>
                  </a:cubicBezTo>
                  <a:cubicBezTo>
                    <a:pt x="195" y="260"/>
                    <a:pt x="195" y="260"/>
                    <a:pt x="195" y="260"/>
                  </a:cubicBezTo>
                  <a:cubicBezTo>
                    <a:pt x="195" y="259"/>
                    <a:pt x="195" y="259"/>
                    <a:pt x="195" y="259"/>
                  </a:cubicBezTo>
                  <a:cubicBezTo>
                    <a:pt x="203" y="248"/>
                    <a:pt x="211" y="244"/>
                    <a:pt x="221" y="248"/>
                  </a:cubicBezTo>
                  <a:cubicBezTo>
                    <a:pt x="244" y="258"/>
                    <a:pt x="244" y="258"/>
                    <a:pt x="244" y="258"/>
                  </a:cubicBezTo>
                  <a:cubicBezTo>
                    <a:pt x="253" y="252"/>
                    <a:pt x="253" y="252"/>
                    <a:pt x="253" y="252"/>
                  </a:cubicBezTo>
                  <a:cubicBezTo>
                    <a:pt x="253" y="252"/>
                    <a:pt x="253" y="252"/>
                    <a:pt x="253" y="252"/>
                  </a:cubicBezTo>
                  <a:cubicBezTo>
                    <a:pt x="253" y="252"/>
                    <a:pt x="253" y="252"/>
                    <a:pt x="253" y="252"/>
                  </a:cubicBezTo>
                  <a:cubicBezTo>
                    <a:pt x="253" y="251"/>
                    <a:pt x="253" y="251"/>
                    <a:pt x="253" y="251"/>
                  </a:cubicBezTo>
                  <a:cubicBezTo>
                    <a:pt x="252" y="250"/>
                    <a:pt x="252" y="250"/>
                    <a:pt x="252" y="250"/>
                  </a:cubicBezTo>
                  <a:cubicBezTo>
                    <a:pt x="253" y="249"/>
                    <a:pt x="253" y="249"/>
                    <a:pt x="253" y="249"/>
                  </a:cubicBezTo>
                  <a:cubicBezTo>
                    <a:pt x="253" y="248"/>
                    <a:pt x="253" y="248"/>
                    <a:pt x="253" y="248"/>
                  </a:cubicBezTo>
                  <a:cubicBezTo>
                    <a:pt x="261" y="236"/>
                    <a:pt x="263" y="227"/>
                    <a:pt x="261" y="222"/>
                  </a:cubicBezTo>
                  <a:cubicBezTo>
                    <a:pt x="259" y="218"/>
                    <a:pt x="256" y="216"/>
                    <a:pt x="253" y="216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50" y="210"/>
                    <a:pt x="250" y="210"/>
                    <a:pt x="250" y="210"/>
                  </a:cubicBezTo>
                  <a:cubicBezTo>
                    <a:pt x="252" y="210"/>
                    <a:pt x="252" y="210"/>
                    <a:pt x="252" y="210"/>
                  </a:cubicBezTo>
                  <a:cubicBezTo>
                    <a:pt x="256" y="208"/>
                    <a:pt x="258" y="206"/>
                    <a:pt x="259" y="204"/>
                  </a:cubicBezTo>
                  <a:cubicBezTo>
                    <a:pt x="257" y="201"/>
                    <a:pt x="257" y="201"/>
                    <a:pt x="257" y="201"/>
                  </a:cubicBezTo>
                  <a:cubicBezTo>
                    <a:pt x="247" y="192"/>
                    <a:pt x="247" y="192"/>
                    <a:pt x="247" y="192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42" y="178"/>
                    <a:pt x="242" y="178"/>
                    <a:pt x="242" y="178"/>
                  </a:cubicBezTo>
                  <a:cubicBezTo>
                    <a:pt x="241" y="167"/>
                    <a:pt x="239" y="158"/>
                    <a:pt x="241" y="150"/>
                  </a:cubicBezTo>
                  <a:cubicBezTo>
                    <a:pt x="241" y="144"/>
                    <a:pt x="241" y="144"/>
                    <a:pt x="241" y="144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7" y="128"/>
                    <a:pt x="227" y="128"/>
                    <a:pt x="227" y="128"/>
                  </a:cubicBezTo>
                  <a:cubicBezTo>
                    <a:pt x="228" y="128"/>
                    <a:pt x="228" y="128"/>
                    <a:pt x="228" y="128"/>
                  </a:cubicBezTo>
                  <a:cubicBezTo>
                    <a:pt x="241" y="109"/>
                    <a:pt x="250" y="97"/>
                    <a:pt x="253" y="94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5" y="67"/>
                    <a:pt x="244" y="62"/>
                    <a:pt x="244" y="59"/>
                  </a:cubicBezTo>
                  <a:cubicBezTo>
                    <a:pt x="233" y="54"/>
                    <a:pt x="233" y="54"/>
                    <a:pt x="233" y="54"/>
                  </a:cubicBezTo>
                  <a:cubicBezTo>
                    <a:pt x="228" y="53"/>
                    <a:pt x="228" y="53"/>
                    <a:pt x="228" y="53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3751500" y="3793814"/>
              <a:ext cx="821657" cy="511544"/>
            </a:xfrm>
            <a:custGeom>
              <a:gdLst>
                <a:gd fmla="*/ 49 w 371" name="T0"/>
                <a:gd fmla="*/ 6 h 231" name="T1"/>
                <a:gd fmla="*/ 65 w 371" name="T2"/>
                <a:gd fmla="*/ 18 h 231" name="T3"/>
                <a:gd fmla="*/ 68 w 371" name="T4"/>
                <a:gd fmla="*/ 37 h 231" name="T5"/>
                <a:gd fmla="*/ 56 w 371" name="T6"/>
                <a:gd fmla="*/ 39 h 231" name="T7"/>
                <a:gd fmla="*/ 48 w 371" name="T8"/>
                <a:gd fmla="*/ 50 h 231" name="T9"/>
                <a:gd fmla="*/ 54 w 371" name="T10"/>
                <a:gd fmla="*/ 64 h 231" name="T11"/>
                <a:gd fmla="*/ 59 w 371" name="T12"/>
                <a:gd fmla="*/ 84 h 231" name="T13"/>
                <a:gd fmla="*/ 68 w 371" name="T14"/>
                <a:gd fmla="*/ 87 h 231" name="T15"/>
                <a:gd fmla="*/ 77 w 371" name="T16"/>
                <a:gd fmla="*/ 99 h 231" name="T17"/>
                <a:gd fmla="*/ 81 w 371" name="T18"/>
                <a:gd fmla="*/ 118 h 231" name="T19"/>
                <a:gd fmla="*/ 41 w 371" name="T20"/>
                <a:gd fmla="*/ 152 h 231" name="T21"/>
                <a:gd fmla="*/ 0 w 371" name="T22"/>
                <a:gd fmla="*/ 163 h 231" name="T23"/>
                <a:gd fmla="*/ 7 w 371" name="T24"/>
                <a:gd fmla="*/ 176 h 231" name="T25"/>
                <a:gd fmla="*/ 30 w 371" name="T26"/>
                <a:gd fmla="*/ 216 h 231" name="T27"/>
                <a:gd fmla="*/ 39 w 371" name="T28"/>
                <a:gd fmla="*/ 229 h 231" name="T29"/>
                <a:gd fmla="*/ 46 w 371" name="T30"/>
                <a:gd fmla="*/ 209 h 231" name="T31"/>
                <a:gd fmla="*/ 74 w 371" name="T32"/>
                <a:gd fmla="*/ 186 h 231" name="T33"/>
                <a:gd fmla="*/ 98 w 371" name="T34"/>
                <a:gd fmla="*/ 190 h 231" name="T35"/>
                <a:gd fmla="*/ 107 w 371" name="T36"/>
                <a:gd fmla="*/ 167 h 231" name="T37"/>
                <a:gd fmla="*/ 121 w 371" name="T38"/>
                <a:gd fmla="*/ 168 h 231" name="T39"/>
                <a:gd fmla="*/ 166 w 371" name="T40"/>
                <a:gd fmla="*/ 184 h 231" name="T41"/>
                <a:gd fmla="*/ 183 w 371" name="T42"/>
                <a:gd fmla="*/ 192 h 231" name="T43"/>
                <a:gd fmla="*/ 193 w 371" name="T44"/>
                <a:gd fmla="*/ 199 h 231" name="T45"/>
                <a:gd fmla="*/ 210 w 371" name="T46"/>
                <a:gd fmla="*/ 185 h 231" name="T47"/>
                <a:gd fmla="*/ 225 w 371" name="T48"/>
                <a:gd fmla="*/ 181 h 231" name="T49"/>
                <a:gd fmla="*/ 228 w 371" name="T50"/>
                <a:gd fmla="*/ 191 h 231" name="T51"/>
                <a:gd fmla="*/ 233 w 371" name="T52"/>
                <a:gd fmla="*/ 194 h 231" name="T53"/>
                <a:gd fmla="*/ 249 w 371" name="T54"/>
                <a:gd fmla="*/ 186 h 231" name="T55"/>
                <a:gd fmla="*/ 259 w 371" name="T56"/>
                <a:gd fmla="*/ 199 h 231" name="T57"/>
                <a:gd fmla="*/ 263 w 371" name="T58"/>
                <a:gd fmla="*/ 220 h 231" name="T59"/>
                <a:gd fmla="*/ 314 w 371" name="T60"/>
                <a:gd fmla="*/ 189 h 231" name="T61"/>
                <a:gd fmla="*/ 343 w 371" name="T62"/>
                <a:gd fmla="*/ 181 h 231" name="T63"/>
                <a:gd fmla="*/ 370 w 371" name="T64"/>
                <a:gd fmla="*/ 172 h 231" name="T65"/>
                <a:gd fmla="*/ 371 w 371" name="T66"/>
                <a:gd fmla="*/ 164 h 231" name="T67"/>
                <a:gd fmla="*/ 348 w 371" name="T68"/>
                <a:gd fmla="*/ 114 h 231" name="T69"/>
                <a:gd fmla="*/ 338 w 371" name="T70"/>
                <a:gd fmla="*/ 94 h 231" name="T71"/>
                <a:gd fmla="*/ 326 w 371" name="T72"/>
                <a:gd fmla="*/ 82 h 231" name="T73"/>
                <a:gd fmla="*/ 325 w 371" name="T74"/>
                <a:gd fmla="*/ 81 h 231" name="T75"/>
                <a:gd fmla="*/ 283 w 371" name="T76"/>
                <a:gd fmla="*/ 71 h 231" name="T77"/>
                <a:gd fmla="*/ 246 w 371" name="T78"/>
                <a:gd fmla="*/ 70 h 231" name="T79"/>
                <a:gd fmla="*/ 163 w 371" name="T80"/>
                <a:gd fmla="*/ 37 h 231" name="T81"/>
                <a:gd fmla="*/ 109 w 371" name="T82"/>
                <a:gd fmla="*/ 0 h 231" name="T83"/>
                <a:gd fmla="*/ 56 w 371" name="T84"/>
                <a:gd fmla="*/ 3 h 231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31" w="371">
                  <a:moveTo>
                    <a:pt x="47" y="0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8" y="87"/>
                    <a:pt x="68" y="87"/>
                    <a:pt x="68" y="87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18"/>
                    <a:pt x="81" y="118"/>
                    <a:pt x="81" y="118"/>
                  </a:cubicBezTo>
                  <a:cubicBezTo>
                    <a:pt x="81" y="122"/>
                    <a:pt x="79" y="125"/>
                    <a:pt x="78" y="128"/>
                  </a:cubicBezTo>
                  <a:cubicBezTo>
                    <a:pt x="75" y="132"/>
                    <a:pt x="70" y="136"/>
                    <a:pt x="61" y="139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8" y="192"/>
                    <a:pt x="8" y="192"/>
                    <a:pt x="8" y="192"/>
                  </a:cubicBezTo>
                  <a:cubicBezTo>
                    <a:pt x="29" y="216"/>
                    <a:pt x="29" y="216"/>
                    <a:pt x="29" y="216"/>
                  </a:cubicBezTo>
                  <a:cubicBezTo>
                    <a:pt x="30" y="216"/>
                    <a:pt x="30" y="216"/>
                    <a:pt x="30" y="216"/>
                  </a:cubicBezTo>
                  <a:cubicBezTo>
                    <a:pt x="30" y="217"/>
                    <a:pt x="30" y="217"/>
                    <a:pt x="30" y="217"/>
                  </a:cubicBezTo>
                  <a:cubicBezTo>
                    <a:pt x="38" y="231"/>
                    <a:pt x="38" y="231"/>
                    <a:pt x="38" y="231"/>
                  </a:cubicBezTo>
                  <a:cubicBezTo>
                    <a:pt x="39" y="229"/>
                    <a:pt x="39" y="229"/>
                    <a:pt x="39" y="229"/>
                  </a:cubicBezTo>
                  <a:cubicBezTo>
                    <a:pt x="39" y="229"/>
                    <a:pt x="39" y="229"/>
                    <a:pt x="39" y="229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59" y="193"/>
                    <a:pt x="59" y="193"/>
                    <a:pt x="59" y="193"/>
                  </a:cubicBezTo>
                  <a:cubicBezTo>
                    <a:pt x="74" y="186"/>
                    <a:pt x="74" y="186"/>
                    <a:pt x="74" y="186"/>
                  </a:cubicBezTo>
                  <a:cubicBezTo>
                    <a:pt x="75" y="186"/>
                    <a:pt x="75" y="186"/>
                    <a:pt x="75" y="186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93" y="169"/>
                    <a:pt x="93" y="169"/>
                    <a:pt x="93" y="169"/>
                  </a:cubicBezTo>
                  <a:cubicBezTo>
                    <a:pt x="96" y="168"/>
                    <a:pt x="96" y="168"/>
                    <a:pt x="96" y="168"/>
                  </a:cubicBezTo>
                  <a:cubicBezTo>
                    <a:pt x="107" y="167"/>
                    <a:pt x="107" y="167"/>
                    <a:pt x="107" y="167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21" y="168"/>
                    <a:pt x="121" y="168"/>
                    <a:pt x="121" y="168"/>
                  </a:cubicBezTo>
                  <a:cubicBezTo>
                    <a:pt x="121" y="168"/>
                    <a:pt x="121" y="168"/>
                    <a:pt x="121" y="168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66" y="184"/>
                    <a:pt x="166" y="184"/>
                    <a:pt x="166" y="184"/>
                  </a:cubicBezTo>
                  <a:cubicBezTo>
                    <a:pt x="166" y="184"/>
                    <a:pt x="166" y="184"/>
                    <a:pt x="166" y="184"/>
                  </a:cubicBezTo>
                  <a:cubicBezTo>
                    <a:pt x="167" y="184"/>
                    <a:pt x="167" y="184"/>
                    <a:pt x="167" y="184"/>
                  </a:cubicBezTo>
                  <a:cubicBezTo>
                    <a:pt x="174" y="189"/>
                    <a:pt x="174" y="189"/>
                    <a:pt x="174" y="189"/>
                  </a:cubicBezTo>
                  <a:cubicBezTo>
                    <a:pt x="183" y="192"/>
                    <a:pt x="183" y="192"/>
                    <a:pt x="183" y="192"/>
                  </a:cubicBezTo>
                  <a:cubicBezTo>
                    <a:pt x="183" y="193"/>
                    <a:pt x="183" y="193"/>
                    <a:pt x="183" y="193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193" y="199"/>
                    <a:pt x="193" y="199"/>
                    <a:pt x="193" y="199"/>
                  </a:cubicBezTo>
                  <a:cubicBezTo>
                    <a:pt x="200" y="193"/>
                    <a:pt x="200" y="193"/>
                    <a:pt x="200" y="193"/>
                  </a:cubicBezTo>
                  <a:cubicBezTo>
                    <a:pt x="200" y="193"/>
                    <a:pt x="200" y="193"/>
                    <a:pt x="200" y="193"/>
                  </a:cubicBezTo>
                  <a:cubicBezTo>
                    <a:pt x="210" y="185"/>
                    <a:pt x="210" y="185"/>
                    <a:pt x="210" y="185"/>
                  </a:cubicBezTo>
                  <a:cubicBezTo>
                    <a:pt x="215" y="175"/>
                    <a:pt x="215" y="175"/>
                    <a:pt x="215" y="175"/>
                  </a:cubicBezTo>
                  <a:cubicBezTo>
                    <a:pt x="225" y="180"/>
                    <a:pt x="225" y="180"/>
                    <a:pt x="225" y="180"/>
                  </a:cubicBezTo>
                  <a:cubicBezTo>
                    <a:pt x="225" y="181"/>
                    <a:pt x="225" y="181"/>
                    <a:pt x="225" y="181"/>
                  </a:cubicBezTo>
                  <a:cubicBezTo>
                    <a:pt x="225" y="181"/>
                    <a:pt x="225" y="181"/>
                    <a:pt x="225" y="181"/>
                  </a:cubicBezTo>
                  <a:cubicBezTo>
                    <a:pt x="228" y="189"/>
                    <a:pt x="228" y="189"/>
                    <a:pt x="228" y="189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7" y="197"/>
                    <a:pt x="227" y="197"/>
                    <a:pt x="227" y="197"/>
                  </a:cubicBezTo>
                  <a:cubicBezTo>
                    <a:pt x="233" y="194"/>
                    <a:pt x="233" y="194"/>
                    <a:pt x="233" y="194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9" y="186"/>
                    <a:pt x="249" y="186"/>
                    <a:pt x="249" y="186"/>
                  </a:cubicBezTo>
                  <a:cubicBezTo>
                    <a:pt x="249" y="186"/>
                    <a:pt x="249" y="186"/>
                    <a:pt x="249" y="186"/>
                  </a:cubicBezTo>
                  <a:cubicBezTo>
                    <a:pt x="250" y="186"/>
                    <a:pt x="250" y="186"/>
                    <a:pt x="250" y="186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9" y="193"/>
                    <a:pt x="260" y="196"/>
                    <a:pt x="259" y="199"/>
                  </a:cubicBezTo>
                  <a:cubicBezTo>
                    <a:pt x="258" y="213"/>
                    <a:pt x="258" y="213"/>
                    <a:pt x="258" y="213"/>
                  </a:cubicBezTo>
                  <a:cubicBezTo>
                    <a:pt x="262" y="219"/>
                    <a:pt x="262" y="219"/>
                    <a:pt x="262" y="219"/>
                  </a:cubicBezTo>
                  <a:cubicBezTo>
                    <a:pt x="263" y="220"/>
                    <a:pt x="263" y="220"/>
                    <a:pt x="263" y="220"/>
                  </a:cubicBezTo>
                  <a:cubicBezTo>
                    <a:pt x="278" y="204"/>
                    <a:pt x="288" y="196"/>
                    <a:pt x="294" y="196"/>
                  </a:cubicBezTo>
                  <a:cubicBezTo>
                    <a:pt x="310" y="196"/>
                    <a:pt x="310" y="196"/>
                    <a:pt x="310" y="196"/>
                  </a:cubicBezTo>
                  <a:cubicBezTo>
                    <a:pt x="314" y="189"/>
                    <a:pt x="314" y="189"/>
                    <a:pt x="314" y="189"/>
                  </a:cubicBezTo>
                  <a:cubicBezTo>
                    <a:pt x="326" y="182"/>
                    <a:pt x="326" y="182"/>
                    <a:pt x="326" y="182"/>
                  </a:cubicBezTo>
                  <a:cubicBezTo>
                    <a:pt x="327" y="182"/>
                    <a:pt x="327" y="182"/>
                    <a:pt x="327" y="182"/>
                  </a:cubicBezTo>
                  <a:cubicBezTo>
                    <a:pt x="343" y="181"/>
                    <a:pt x="343" y="181"/>
                    <a:pt x="343" y="181"/>
                  </a:cubicBezTo>
                  <a:cubicBezTo>
                    <a:pt x="359" y="173"/>
                    <a:pt x="359" y="173"/>
                    <a:pt x="359" y="173"/>
                  </a:cubicBezTo>
                  <a:cubicBezTo>
                    <a:pt x="359" y="172"/>
                    <a:pt x="359" y="172"/>
                    <a:pt x="359" y="172"/>
                  </a:cubicBezTo>
                  <a:cubicBezTo>
                    <a:pt x="370" y="172"/>
                    <a:pt x="370" y="172"/>
                    <a:pt x="370" y="172"/>
                  </a:cubicBezTo>
                  <a:cubicBezTo>
                    <a:pt x="368" y="167"/>
                    <a:pt x="368" y="167"/>
                    <a:pt x="368" y="167"/>
                  </a:cubicBezTo>
                  <a:cubicBezTo>
                    <a:pt x="368" y="166"/>
                    <a:pt x="368" y="166"/>
                    <a:pt x="368" y="166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48" y="116"/>
                    <a:pt x="348" y="116"/>
                    <a:pt x="348" y="116"/>
                  </a:cubicBezTo>
                  <a:cubicBezTo>
                    <a:pt x="348" y="114"/>
                    <a:pt x="348" y="114"/>
                    <a:pt x="348" y="114"/>
                  </a:cubicBezTo>
                  <a:cubicBezTo>
                    <a:pt x="348" y="114"/>
                    <a:pt x="348" y="114"/>
                    <a:pt x="348" y="114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354" y="97"/>
                    <a:pt x="354" y="97"/>
                    <a:pt x="354" y="97"/>
                  </a:cubicBezTo>
                  <a:cubicBezTo>
                    <a:pt x="338" y="94"/>
                    <a:pt x="338" y="94"/>
                    <a:pt x="338" y="94"/>
                  </a:cubicBezTo>
                  <a:cubicBezTo>
                    <a:pt x="336" y="94"/>
                    <a:pt x="336" y="94"/>
                    <a:pt x="336" y="94"/>
                  </a:cubicBezTo>
                  <a:cubicBezTo>
                    <a:pt x="336" y="93"/>
                    <a:pt x="336" y="93"/>
                    <a:pt x="336" y="93"/>
                  </a:cubicBezTo>
                  <a:cubicBezTo>
                    <a:pt x="326" y="82"/>
                    <a:pt x="326" y="82"/>
                    <a:pt x="326" y="82"/>
                  </a:cubicBezTo>
                  <a:cubicBezTo>
                    <a:pt x="326" y="80"/>
                    <a:pt x="326" y="80"/>
                    <a:pt x="326" y="80"/>
                  </a:cubicBezTo>
                  <a:cubicBezTo>
                    <a:pt x="326" y="80"/>
                    <a:pt x="326" y="80"/>
                    <a:pt x="326" y="80"/>
                  </a:cubicBezTo>
                  <a:cubicBezTo>
                    <a:pt x="325" y="81"/>
                    <a:pt x="325" y="81"/>
                    <a:pt x="325" y="81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2" y="80"/>
                    <a:pt x="308" y="84"/>
                    <a:pt x="303" y="85"/>
                  </a:cubicBezTo>
                  <a:cubicBezTo>
                    <a:pt x="299" y="87"/>
                    <a:pt x="292" y="82"/>
                    <a:pt x="283" y="71"/>
                  </a:cubicBezTo>
                  <a:cubicBezTo>
                    <a:pt x="278" y="65"/>
                    <a:pt x="278" y="65"/>
                    <a:pt x="278" y="65"/>
                  </a:cubicBezTo>
                  <a:cubicBezTo>
                    <a:pt x="277" y="64"/>
                    <a:pt x="273" y="65"/>
                    <a:pt x="266" y="68"/>
                  </a:cubicBezTo>
                  <a:cubicBezTo>
                    <a:pt x="256" y="71"/>
                    <a:pt x="249" y="72"/>
                    <a:pt x="246" y="70"/>
                  </a:cubicBezTo>
                  <a:cubicBezTo>
                    <a:pt x="243" y="67"/>
                    <a:pt x="242" y="61"/>
                    <a:pt x="243" y="53"/>
                  </a:cubicBezTo>
                  <a:cubicBezTo>
                    <a:pt x="244" y="46"/>
                    <a:pt x="243" y="43"/>
                    <a:pt x="242" y="41"/>
                  </a:cubicBezTo>
                  <a:cubicBezTo>
                    <a:pt x="163" y="37"/>
                    <a:pt x="163" y="37"/>
                    <a:pt x="163" y="37"/>
                  </a:cubicBezTo>
                  <a:cubicBezTo>
                    <a:pt x="156" y="34"/>
                    <a:pt x="150" y="31"/>
                    <a:pt x="147" y="28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0" y="23"/>
                    <a:pt x="121" y="15"/>
                    <a:pt x="109" y="0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515070" y="2838182"/>
              <a:ext cx="134913" cy="195811"/>
            </a:xfrm>
            <a:custGeom>
              <a:gdLst>
                <a:gd fmla="*/ 35 w 61" name="T0"/>
                <a:gd fmla="*/ 1 h 88" name="T1"/>
                <a:gd fmla="*/ 34 w 61" name="T2"/>
                <a:gd fmla="*/ 0 h 88" name="T3"/>
                <a:gd fmla="*/ 25 w 61" name="T4"/>
                <a:gd fmla="*/ 9 h 88" name="T5"/>
                <a:gd fmla="*/ 23 w 61" name="T6"/>
                <a:gd fmla="*/ 8 h 88" name="T7"/>
                <a:gd fmla="*/ 22 w 61" name="T8"/>
                <a:gd fmla="*/ 9 h 88" name="T9"/>
                <a:gd fmla="*/ 23 w 61" name="T10"/>
                <a:gd fmla="*/ 9 h 88" name="T11"/>
                <a:gd fmla="*/ 17 w 61" name="T12"/>
                <a:gd fmla="*/ 15 h 88" name="T13"/>
                <a:gd fmla="*/ 15 w 61" name="T14"/>
                <a:gd fmla="*/ 16 h 88" name="T15"/>
                <a:gd fmla="*/ 8 w 61" name="T16"/>
                <a:gd fmla="*/ 20 h 88" name="T17"/>
                <a:gd fmla="*/ 8 w 61" name="T18"/>
                <a:gd fmla="*/ 24 h 88" name="T19"/>
                <a:gd fmla="*/ 3 w 61" name="T20"/>
                <a:gd fmla="*/ 37 h 88" name="T21"/>
                <a:gd fmla="*/ 1 w 61" name="T22"/>
                <a:gd fmla="*/ 45 h 88" name="T23"/>
                <a:gd fmla="*/ 0 w 61" name="T24"/>
                <a:gd fmla="*/ 58 h 88" name="T25"/>
                <a:gd fmla="*/ 4 w 61" name="T26"/>
                <a:gd fmla="*/ 76 h 88" name="T27"/>
                <a:gd fmla="*/ 14 w 61" name="T28"/>
                <a:gd fmla="*/ 84 h 88" name="T29"/>
                <a:gd fmla="*/ 28 w 61" name="T30"/>
                <a:gd fmla="*/ 88 h 88" name="T31"/>
                <a:gd fmla="*/ 42 w 61" name="T32"/>
                <a:gd fmla="*/ 82 h 88" name="T33"/>
                <a:gd fmla="*/ 39 w 61" name="T34"/>
                <a:gd fmla="*/ 76 h 88" name="T35"/>
                <a:gd fmla="*/ 39 w 61" name="T36"/>
                <a:gd fmla="*/ 74 h 88" name="T37"/>
                <a:gd fmla="*/ 39 w 61" name="T38"/>
                <a:gd fmla="*/ 74 h 88" name="T39"/>
                <a:gd fmla="*/ 40 w 61" name="T40"/>
                <a:gd fmla="*/ 68 h 88" name="T41"/>
                <a:gd fmla="*/ 40 w 61" name="T42"/>
                <a:gd fmla="*/ 68 h 88" name="T43"/>
                <a:gd fmla="*/ 46 w 61" name="T44"/>
                <a:gd fmla="*/ 56 h 88" name="T45"/>
                <a:gd fmla="*/ 58 w 61" name="T46"/>
                <a:gd fmla="*/ 56 h 88" name="T47"/>
                <a:gd fmla="*/ 61 w 61" name="T48"/>
                <a:gd fmla="*/ 55 h 88" name="T49"/>
                <a:gd fmla="*/ 49 w 61" name="T50"/>
                <a:gd fmla="*/ 36 h 88" name="T51"/>
                <a:gd fmla="*/ 45 w 61" name="T52"/>
                <a:gd fmla="*/ 30 h 88" name="T53"/>
                <a:gd fmla="*/ 40 w 61" name="T54"/>
                <a:gd fmla="*/ 13 h 88" name="T55"/>
                <a:gd fmla="*/ 35 w 61" name="T56"/>
                <a:gd fmla="*/ 1 h 8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88" w="61">
                  <a:moveTo>
                    <a:pt x="35" y="1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3"/>
                    <a:pt x="25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1"/>
                    <a:pt x="6" y="36"/>
                    <a:pt x="3" y="37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51"/>
                    <a:pt x="0" y="58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5" y="79"/>
                    <a:pt x="8" y="82"/>
                    <a:pt x="14" y="84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32" y="88"/>
                    <a:pt x="37" y="86"/>
                    <a:pt x="42" y="82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0" y="51"/>
                    <a:pt x="56" y="45"/>
                    <a:pt x="49" y="3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3" y="25"/>
                    <a:pt x="40" y="20"/>
                    <a:pt x="40" y="13"/>
                  </a:cubicBezTo>
                  <a:cubicBezTo>
                    <a:pt x="39" y="7"/>
                    <a:pt x="37" y="3"/>
                    <a:pt x="35" y="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382031" y="2750114"/>
              <a:ext cx="179884" cy="193000"/>
            </a:xfrm>
            <a:custGeom>
              <a:gdLst>
                <a:gd fmla="*/ 40 w 81" name="T0"/>
                <a:gd fmla="*/ 18 h 87" name="T1"/>
                <a:gd fmla="*/ 39 w 81" name="T2"/>
                <a:gd fmla="*/ 20 h 87" name="T3"/>
                <a:gd fmla="*/ 37 w 81" name="T4"/>
                <a:gd fmla="*/ 19 h 87" name="T5"/>
                <a:gd fmla="*/ 29 w 81" name="T6"/>
                <a:gd fmla="*/ 18 h 87" name="T7"/>
                <a:gd fmla="*/ 29 w 81" name="T8"/>
                <a:gd fmla="*/ 22 h 87" name="T9"/>
                <a:gd fmla="*/ 29 w 81" name="T10"/>
                <a:gd fmla="*/ 23 h 87" name="T11"/>
                <a:gd fmla="*/ 27 w 81" name="T12"/>
                <a:gd fmla="*/ 23 h 87" name="T13"/>
                <a:gd fmla="*/ 14 w 81" name="T14"/>
                <a:gd fmla="*/ 28 h 87" name="T15"/>
                <a:gd fmla="*/ 14 w 81" name="T16"/>
                <a:gd fmla="*/ 30 h 87" name="T17"/>
                <a:gd fmla="*/ 18 w 81" name="T18"/>
                <a:gd fmla="*/ 43 h 87" name="T19"/>
                <a:gd fmla="*/ 19 w 81" name="T20"/>
                <a:gd fmla="*/ 44 h 87" name="T21"/>
                <a:gd fmla="*/ 18 w 81" name="T22"/>
                <a:gd fmla="*/ 46 h 87" name="T23"/>
                <a:gd fmla="*/ 3 w 81" name="T24"/>
                <a:gd fmla="*/ 62 h 87" name="T25"/>
                <a:gd fmla="*/ 0 w 81" name="T26"/>
                <a:gd fmla="*/ 68 h 87" name="T27"/>
                <a:gd fmla="*/ 4 w 81" name="T28"/>
                <a:gd fmla="*/ 73 h 87" name="T29"/>
                <a:gd fmla="*/ 11 w 81" name="T30"/>
                <a:gd fmla="*/ 76 h 87" name="T31"/>
                <a:gd fmla="*/ 16 w 81" name="T32"/>
                <a:gd fmla="*/ 76 h 87" name="T33"/>
                <a:gd fmla="*/ 30 w 81" name="T34"/>
                <a:gd fmla="*/ 80 h 87" name="T35"/>
                <a:gd fmla="*/ 36 w 81" name="T36"/>
                <a:gd fmla="*/ 84 h 87" name="T37"/>
                <a:gd fmla="*/ 47 w 81" name="T38"/>
                <a:gd fmla="*/ 87 h 87" name="T39"/>
                <a:gd fmla="*/ 55 w 81" name="T40"/>
                <a:gd fmla="*/ 80 h 87" name="T41"/>
                <a:gd fmla="*/ 60 w 81" name="T42"/>
                <a:gd fmla="*/ 75 h 87" name="T43"/>
                <a:gd fmla="*/ 63 w 81" name="T44"/>
                <a:gd fmla="*/ 63 h 87" name="T45"/>
                <a:gd fmla="*/ 60 w 81" name="T46"/>
                <a:gd fmla="*/ 50 h 87" name="T47"/>
                <a:gd fmla="*/ 65 w 81" name="T48"/>
                <a:gd fmla="*/ 51 h 87" name="T49"/>
                <a:gd fmla="*/ 73 w 81" name="T50"/>
                <a:gd fmla="*/ 52 h 87" name="T51"/>
                <a:gd fmla="*/ 77 w 81" name="T52"/>
                <a:gd fmla="*/ 49 h 87" name="T53"/>
                <a:gd fmla="*/ 78 w 81" name="T54"/>
                <a:gd fmla="*/ 46 h 87" name="T55"/>
                <a:gd fmla="*/ 72 w 81" name="T56"/>
                <a:gd fmla="*/ 29 h 87" name="T57"/>
                <a:gd fmla="*/ 74 w 81" name="T58"/>
                <a:gd fmla="*/ 23 h 87" name="T59"/>
                <a:gd fmla="*/ 80 w 81" name="T60"/>
                <a:gd fmla="*/ 17 h 87" name="T61"/>
                <a:gd fmla="*/ 81 w 81" name="T62"/>
                <a:gd fmla="*/ 17 h 87" name="T63"/>
                <a:gd fmla="*/ 80 w 81" name="T64"/>
                <a:gd fmla="*/ 13 h 87" name="T65"/>
                <a:gd fmla="*/ 65 w 81" name="T66"/>
                <a:gd fmla="*/ 14 h 87" name="T67"/>
                <a:gd fmla="*/ 65 w 81" name="T68"/>
                <a:gd fmla="*/ 13 h 87" name="T69"/>
                <a:gd fmla="*/ 52 w 81" name="T70"/>
                <a:gd fmla="*/ 4 h 87" name="T71"/>
                <a:gd fmla="*/ 36 w 81" name="T72"/>
                <a:gd fmla="*/ 1 h 87" name="T73"/>
                <a:gd fmla="*/ 34 w 81" name="T74"/>
                <a:gd fmla="*/ 2 h 87" name="T75"/>
                <a:gd fmla="*/ 38 w 81" name="T76"/>
                <a:gd fmla="*/ 8 h 87" name="T77"/>
                <a:gd fmla="*/ 40 w 81" name="T78"/>
                <a:gd fmla="*/ 18 h 87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87" w="81">
                  <a:moveTo>
                    <a:pt x="40" y="1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4"/>
                    <a:pt x="14" y="38"/>
                    <a:pt x="18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4" y="52"/>
                    <a:pt x="9" y="58"/>
                    <a:pt x="3" y="62"/>
                  </a:cubicBezTo>
                  <a:cubicBezTo>
                    <a:pt x="0" y="64"/>
                    <a:pt x="0" y="66"/>
                    <a:pt x="0" y="68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23" y="76"/>
                    <a:pt x="28" y="77"/>
                    <a:pt x="30" y="80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40" y="86"/>
                    <a:pt x="44" y="87"/>
                    <a:pt x="47" y="87"/>
                  </a:cubicBezTo>
                  <a:cubicBezTo>
                    <a:pt x="49" y="87"/>
                    <a:pt x="52" y="85"/>
                    <a:pt x="55" y="80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5" y="19"/>
                    <a:pt x="78" y="18"/>
                    <a:pt x="80" y="1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41" y="0"/>
                    <a:pt x="36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5"/>
                    <a:pt x="34" y="7"/>
                    <a:pt x="38" y="8"/>
                  </a:cubicBezTo>
                  <a:cubicBezTo>
                    <a:pt x="41" y="11"/>
                    <a:pt x="42" y="14"/>
                    <a:pt x="40" y="18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5080018" y="3866892"/>
              <a:ext cx="113365" cy="102122"/>
            </a:xfrm>
            <a:custGeom>
              <a:gdLst>
                <a:gd fmla="*/ 46 w 51" name="T0"/>
                <a:gd fmla="*/ 25 h 46" name="T1"/>
                <a:gd fmla="*/ 51 w 51" name="T2"/>
                <a:gd fmla="*/ 20 h 46" name="T3"/>
                <a:gd fmla="*/ 51 w 51" name="T4"/>
                <a:gd fmla="*/ 20 h 46" name="T5"/>
                <a:gd fmla="*/ 35 w 51" name="T6"/>
                <a:gd fmla="*/ 7 h 46" name="T7"/>
                <a:gd fmla="*/ 16 w 51" name="T8"/>
                <a:gd fmla="*/ 1 h 46" name="T9"/>
                <a:gd fmla="*/ 9 w 51" name="T10"/>
                <a:gd fmla="*/ 3 h 46" name="T11"/>
                <a:gd fmla="*/ 9 w 51" name="T12"/>
                <a:gd fmla="*/ 16 h 46" name="T13"/>
                <a:gd fmla="*/ 2 w 51" name="T14"/>
                <a:gd fmla="*/ 29 h 46" name="T15"/>
                <a:gd fmla="*/ 0 w 51" name="T16"/>
                <a:gd fmla="*/ 31 h 46" name="T17"/>
                <a:gd fmla="*/ 6 w 51" name="T18"/>
                <a:gd fmla="*/ 38 h 46" name="T19"/>
                <a:gd fmla="*/ 6 w 51" name="T20"/>
                <a:gd fmla="*/ 38 h 46" name="T21"/>
                <a:gd fmla="*/ 8 w 51" name="T22"/>
                <a:gd fmla="*/ 43 h 46" name="T23"/>
                <a:gd fmla="*/ 15 w 51" name="T24"/>
                <a:gd fmla="*/ 46 h 46" name="T25"/>
                <a:gd fmla="*/ 26 w 51" name="T26"/>
                <a:gd fmla="*/ 43 h 46" name="T27"/>
                <a:gd fmla="*/ 38 w 51" name="T28"/>
                <a:gd fmla="*/ 45 h 46" name="T29"/>
                <a:gd fmla="*/ 39 w 51" name="T30"/>
                <a:gd fmla="*/ 41 h 46" name="T31"/>
                <a:gd fmla="*/ 46 w 51" name="T32"/>
                <a:gd fmla="*/ 25 h 4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6" w="51">
                  <a:moveTo>
                    <a:pt x="46" y="25"/>
                  </a:move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28" y="2"/>
                    <a:pt x="21" y="0"/>
                    <a:pt x="16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20"/>
                    <a:pt x="6" y="25"/>
                    <a:pt x="2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20" y="43"/>
                    <a:pt x="23" y="42"/>
                    <a:pt x="26" y="43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32"/>
                    <a:pt x="43" y="27"/>
                    <a:pt x="46" y="2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939816" y="3355348"/>
              <a:ext cx="626783" cy="615540"/>
            </a:xfrm>
            <a:custGeom>
              <a:gdLst>
                <a:gd fmla="*/ 62 w 283" name="T0"/>
                <a:gd fmla="*/ 92 h 278" name="T1"/>
                <a:gd fmla="*/ 2 w 283" name="T2"/>
                <a:gd fmla="*/ 124 h 278" name="T3"/>
                <a:gd fmla="*/ 23 w 283" name="T4"/>
                <a:gd fmla="*/ 169 h 278" name="T5"/>
                <a:gd fmla="*/ 24 w 283" name="T6"/>
                <a:gd fmla="*/ 169 h 278" name="T7"/>
                <a:gd fmla="*/ 51 w 283" name="T8"/>
                <a:gd fmla="*/ 217 h 278" name="T9"/>
                <a:gd fmla="*/ 66 w 283" name="T10"/>
                <a:gd fmla="*/ 220 h 278" name="T11"/>
                <a:gd fmla="*/ 80 w 283" name="T12"/>
                <a:gd fmla="*/ 228 h 278" name="T13"/>
                <a:gd fmla="*/ 161 w 283" name="T14"/>
                <a:gd fmla="*/ 235 h 278" name="T15"/>
                <a:gd fmla="*/ 165 w 283" name="T16"/>
                <a:gd fmla="*/ 263 h 278" name="T17"/>
                <a:gd fmla="*/ 198 w 283" name="T18"/>
                <a:gd fmla="*/ 259 h 278" name="T19"/>
                <a:gd fmla="*/ 216 w 283" name="T20"/>
                <a:gd fmla="*/ 277 h 278" name="T21"/>
                <a:gd fmla="*/ 229 w 283" name="T22"/>
                <a:gd fmla="*/ 265 h 278" name="T23"/>
                <a:gd fmla="*/ 247 w 283" name="T24"/>
                <a:gd fmla="*/ 266 h 278" name="T25"/>
                <a:gd fmla="*/ 263 w 283" name="T26"/>
                <a:gd fmla="*/ 251 h 278" name="T27"/>
                <a:gd fmla="*/ 261 w 283" name="T28"/>
                <a:gd fmla="*/ 248 h 278" name="T29"/>
                <a:gd fmla="*/ 262 w 283" name="T30"/>
                <a:gd fmla="*/ 232 h 278" name="T31"/>
                <a:gd fmla="*/ 231 w 283" name="T32"/>
                <a:gd fmla="*/ 223 h 278" name="T33"/>
                <a:gd fmla="*/ 216 w 283" name="T34"/>
                <a:gd fmla="*/ 198 h 278" name="T35"/>
                <a:gd fmla="*/ 210 w 283" name="T36"/>
                <a:gd fmla="*/ 180 h 278" name="T37"/>
                <a:gd fmla="*/ 226 w 283" name="T38"/>
                <a:gd fmla="*/ 172 h 278" name="T39"/>
                <a:gd fmla="*/ 236 w 283" name="T40"/>
                <a:gd fmla="*/ 155 h 278" name="T41"/>
                <a:gd fmla="*/ 243 w 283" name="T42"/>
                <a:gd fmla="*/ 149 h 278" name="T43"/>
                <a:gd fmla="*/ 242 w 283" name="T44"/>
                <a:gd fmla="*/ 122 h 278" name="T45"/>
                <a:gd fmla="*/ 259 w 283" name="T46"/>
                <a:gd fmla="*/ 127 h 278" name="T47"/>
                <a:gd fmla="*/ 271 w 283" name="T48"/>
                <a:gd fmla="*/ 142 h 278" name="T49"/>
                <a:gd fmla="*/ 265 w 283" name="T50"/>
                <a:gd fmla="*/ 98 h 278" name="T51"/>
                <a:gd fmla="*/ 255 w 283" name="T52"/>
                <a:gd fmla="*/ 102 h 278" name="T53"/>
                <a:gd fmla="*/ 230 w 283" name="T54"/>
                <a:gd fmla="*/ 96 h 278" name="T55"/>
                <a:gd fmla="*/ 213 w 283" name="T56"/>
                <a:gd fmla="*/ 80 h 278" name="T57"/>
                <a:gd fmla="*/ 198 w 283" name="T58"/>
                <a:gd fmla="*/ 59 h 278" name="T59"/>
                <a:gd fmla="*/ 219 w 283" name="T60"/>
                <a:gd fmla="*/ 23 h 278" name="T61"/>
                <a:gd fmla="*/ 197 w 283" name="T62"/>
                <a:gd fmla="*/ 16 h 278" name="T63"/>
                <a:gd fmla="*/ 153 w 283" name="T64"/>
                <a:gd fmla="*/ 17 h 278" name="T65"/>
                <a:gd fmla="*/ 150 w 283" name="T66"/>
                <a:gd fmla="*/ 10 h 278" name="T67"/>
                <a:gd fmla="*/ 144 w 283" name="T68"/>
                <a:gd fmla="*/ 5 h 278" name="T69"/>
                <a:gd fmla="*/ 143 w 283" name="T70"/>
                <a:gd fmla="*/ 2 h 278" name="T71"/>
                <a:gd fmla="*/ 143 w 283" name="T72"/>
                <a:gd fmla="*/ 0 h 278" name="T73"/>
                <a:gd fmla="*/ 141 w 283" name="T74"/>
                <a:gd fmla="*/ 16 h 278" name="T75"/>
                <a:gd fmla="*/ 139 w 283" name="T76"/>
                <a:gd fmla="*/ 28 h 278" name="T77"/>
                <a:gd fmla="*/ 141 w 283" name="T78"/>
                <a:gd fmla="*/ 51 h 278" name="T79"/>
                <a:gd fmla="*/ 139 w 283" name="T80"/>
                <a:gd fmla="*/ 53 h 278" name="T81"/>
                <a:gd fmla="*/ 132 w 283" name="T82"/>
                <a:gd fmla="*/ 73 h 278" name="T83"/>
                <a:gd fmla="*/ 102 w 283" name="T84"/>
                <a:gd fmla="*/ 83 h 278" name="T85"/>
                <a:gd fmla="*/ 64 w 283" name="T86"/>
                <a:gd fmla="*/ 92 h 278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78" w="283">
                  <a:moveTo>
                    <a:pt x="63" y="92"/>
                  </a:moveTo>
                  <a:cubicBezTo>
                    <a:pt x="62" y="92"/>
                    <a:pt x="62" y="92"/>
                    <a:pt x="62" y="92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44"/>
                    <a:pt x="2" y="156"/>
                    <a:pt x="10" y="160"/>
                  </a:cubicBezTo>
                  <a:cubicBezTo>
                    <a:pt x="23" y="169"/>
                    <a:pt x="23" y="169"/>
                    <a:pt x="23" y="169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27" y="192"/>
                    <a:pt x="27" y="192"/>
                    <a:pt x="27" y="192"/>
                  </a:cubicBezTo>
                  <a:cubicBezTo>
                    <a:pt x="39" y="207"/>
                    <a:pt x="47" y="215"/>
                    <a:pt x="51" y="217"/>
                  </a:cubicBezTo>
                  <a:cubicBezTo>
                    <a:pt x="64" y="220"/>
                    <a:pt x="64" y="220"/>
                    <a:pt x="64" y="220"/>
                  </a:cubicBezTo>
                  <a:cubicBezTo>
                    <a:pt x="66" y="220"/>
                    <a:pt x="66" y="220"/>
                    <a:pt x="66" y="220"/>
                  </a:cubicBezTo>
                  <a:cubicBezTo>
                    <a:pt x="66" y="221"/>
                    <a:pt x="66" y="221"/>
                    <a:pt x="66" y="221"/>
                  </a:cubicBezTo>
                  <a:cubicBezTo>
                    <a:pt x="68" y="223"/>
                    <a:pt x="72" y="226"/>
                    <a:pt x="80" y="228"/>
                  </a:cubicBezTo>
                  <a:cubicBezTo>
                    <a:pt x="116" y="230"/>
                    <a:pt x="116" y="230"/>
                    <a:pt x="116" y="230"/>
                  </a:cubicBezTo>
                  <a:cubicBezTo>
                    <a:pt x="143" y="230"/>
                    <a:pt x="158" y="232"/>
                    <a:pt x="161" y="235"/>
                  </a:cubicBezTo>
                  <a:cubicBezTo>
                    <a:pt x="164" y="237"/>
                    <a:pt x="165" y="243"/>
                    <a:pt x="164" y="252"/>
                  </a:cubicBezTo>
                  <a:cubicBezTo>
                    <a:pt x="164" y="258"/>
                    <a:pt x="164" y="262"/>
                    <a:pt x="165" y="263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89" y="256"/>
                    <a:pt x="195" y="256"/>
                    <a:pt x="198" y="259"/>
                  </a:cubicBezTo>
                  <a:cubicBezTo>
                    <a:pt x="203" y="265"/>
                    <a:pt x="203" y="265"/>
                    <a:pt x="203" y="265"/>
                  </a:cubicBezTo>
                  <a:cubicBezTo>
                    <a:pt x="210" y="274"/>
                    <a:pt x="215" y="278"/>
                    <a:pt x="216" y="277"/>
                  </a:cubicBezTo>
                  <a:cubicBezTo>
                    <a:pt x="220" y="276"/>
                    <a:pt x="224" y="272"/>
                    <a:pt x="228" y="266"/>
                  </a:cubicBezTo>
                  <a:cubicBezTo>
                    <a:pt x="229" y="265"/>
                    <a:pt x="229" y="265"/>
                    <a:pt x="229" y="265"/>
                  </a:cubicBezTo>
                  <a:cubicBezTo>
                    <a:pt x="240" y="271"/>
                    <a:pt x="240" y="271"/>
                    <a:pt x="240" y="271"/>
                  </a:cubicBezTo>
                  <a:cubicBezTo>
                    <a:pt x="247" y="266"/>
                    <a:pt x="247" y="266"/>
                    <a:pt x="247" y="266"/>
                  </a:cubicBezTo>
                  <a:cubicBezTo>
                    <a:pt x="249" y="257"/>
                    <a:pt x="253" y="253"/>
                    <a:pt x="260" y="252"/>
                  </a:cubicBezTo>
                  <a:cubicBezTo>
                    <a:pt x="263" y="251"/>
                    <a:pt x="263" y="251"/>
                    <a:pt x="263" y="251"/>
                  </a:cubicBezTo>
                  <a:cubicBezTo>
                    <a:pt x="262" y="249"/>
                    <a:pt x="262" y="249"/>
                    <a:pt x="262" y="249"/>
                  </a:cubicBezTo>
                  <a:cubicBezTo>
                    <a:pt x="261" y="248"/>
                    <a:pt x="261" y="248"/>
                    <a:pt x="261" y="248"/>
                  </a:cubicBezTo>
                  <a:cubicBezTo>
                    <a:pt x="262" y="247"/>
                    <a:pt x="262" y="247"/>
                    <a:pt x="262" y="247"/>
                  </a:cubicBezTo>
                  <a:cubicBezTo>
                    <a:pt x="262" y="232"/>
                    <a:pt x="262" y="232"/>
                    <a:pt x="262" y="232"/>
                  </a:cubicBezTo>
                  <a:cubicBezTo>
                    <a:pt x="257" y="224"/>
                    <a:pt x="251" y="222"/>
                    <a:pt x="245" y="223"/>
                  </a:cubicBezTo>
                  <a:cubicBezTo>
                    <a:pt x="238" y="225"/>
                    <a:pt x="233" y="225"/>
                    <a:pt x="231" y="223"/>
                  </a:cubicBezTo>
                  <a:cubicBezTo>
                    <a:pt x="230" y="221"/>
                    <a:pt x="230" y="220"/>
                    <a:pt x="230" y="217"/>
                  </a:cubicBezTo>
                  <a:cubicBezTo>
                    <a:pt x="226" y="210"/>
                    <a:pt x="221" y="204"/>
                    <a:pt x="216" y="198"/>
                  </a:cubicBezTo>
                  <a:cubicBezTo>
                    <a:pt x="209" y="192"/>
                    <a:pt x="207" y="187"/>
                    <a:pt x="209" y="181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227" y="183"/>
                    <a:pt x="227" y="183"/>
                    <a:pt x="227" y="183"/>
                  </a:cubicBezTo>
                  <a:cubicBezTo>
                    <a:pt x="226" y="172"/>
                    <a:pt x="226" y="172"/>
                    <a:pt x="226" y="172"/>
                  </a:cubicBezTo>
                  <a:cubicBezTo>
                    <a:pt x="225" y="166"/>
                    <a:pt x="226" y="162"/>
                    <a:pt x="229" y="159"/>
                  </a:cubicBezTo>
                  <a:cubicBezTo>
                    <a:pt x="230" y="156"/>
                    <a:pt x="233" y="155"/>
                    <a:pt x="236" y="155"/>
                  </a:cubicBezTo>
                  <a:cubicBezTo>
                    <a:pt x="243" y="152"/>
                    <a:pt x="243" y="152"/>
                    <a:pt x="243" y="152"/>
                  </a:cubicBezTo>
                  <a:cubicBezTo>
                    <a:pt x="243" y="149"/>
                    <a:pt x="243" y="149"/>
                    <a:pt x="243" y="149"/>
                  </a:cubicBezTo>
                  <a:cubicBezTo>
                    <a:pt x="238" y="138"/>
                    <a:pt x="236" y="129"/>
                    <a:pt x="238" y="126"/>
                  </a:cubicBezTo>
                  <a:cubicBezTo>
                    <a:pt x="242" y="122"/>
                    <a:pt x="242" y="122"/>
                    <a:pt x="242" y="122"/>
                  </a:cubicBezTo>
                  <a:cubicBezTo>
                    <a:pt x="244" y="122"/>
                    <a:pt x="250" y="123"/>
                    <a:pt x="258" y="126"/>
                  </a:cubicBezTo>
                  <a:cubicBezTo>
                    <a:pt x="259" y="127"/>
                    <a:pt x="259" y="127"/>
                    <a:pt x="259" y="127"/>
                  </a:cubicBezTo>
                  <a:cubicBezTo>
                    <a:pt x="259" y="128"/>
                    <a:pt x="259" y="128"/>
                    <a:pt x="259" y="128"/>
                  </a:cubicBezTo>
                  <a:cubicBezTo>
                    <a:pt x="266" y="136"/>
                    <a:pt x="269" y="141"/>
                    <a:pt x="271" y="142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72" y="110"/>
                    <a:pt x="267" y="101"/>
                    <a:pt x="265" y="98"/>
                  </a:cubicBezTo>
                  <a:cubicBezTo>
                    <a:pt x="256" y="104"/>
                    <a:pt x="256" y="104"/>
                    <a:pt x="256" y="104"/>
                  </a:cubicBezTo>
                  <a:cubicBezTo>
                    <a:pt x="255" y="102"/>
                    <a:pt x="255" y="102"/>
                    <a:pt x="255" y="102"/>
                  </a:cubicBezTo>
                  <a:cubicBezTo>
                    <a:pt x="231" y="96"/>
                    <a:pt x="231" y="96"/>
                    <a:pt x="231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20" y="91"/>
                    <a:pt x="214" y="85"/>
                    <a:pt x="213" y="80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4" y="36"/>
                    <a:pt x="222" y="29"/>
                    <a:pt x="219" y="23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88" y="20"/>
                    <a:pt x="180" y="22"/>
                    <a:pt x="172" y="22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39" y="25"/>
                    <a:pt x="138" y="27"/>
                    <a:pt x="139" y="28"/>
                  </a:cubicBezTo>
                  <a:cubicBezTo>
                    <a:pt x="142" y="32"/>
                    <a:pt x="141" y="37"/>
                    <a:pt x="138" y="4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0" y="74"/>
                    <a:pt x="130" y="74"/>
                    <a:pt x="130" y="74"/>
                  </a:cubicBezTo>
                  <a:cubicBezTo>
                    <a:pt x="116" y="80"/>
                    <a:pt x="107" y="83"/>
                    <a:pt x="102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3" y="92"/>
                    <a:pt x="63" y="92"/>
                    <a:pt x="63" y="92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2663765" y="1192059"/>
              <a:ext cx="2400326" cy="2048051"/>
            </a:xfrm>
            <a:custGeom>
              <a:gdLst>
                <a:gd fmla="*/ 1021 w 1084" name="T0"/>
                <a:gd fmla="*/ 78 h 924" name="T1"/>
                <a:gd fmla="*/ 960 w 1084" name="T2"/>
                <a:gd fmla="*/ 90 h 924" name="T3"/>
                <a:gd fmla="*/ 924 w 1084" name="T4"/>
                <a:gd fmla="*/ 43 h 924" name="T5"/>
                <a:gd fmla="*/ 887 w 1084" name="T6"/>
                <a:gd fmla="*/ 45 h 924" name="T7"/>
                <a:gd fmla="*/ 856 w 1084" name="T8"/>
                <a:gd fmla="*/ 17 h 924" name="T9"/>
                <a:gd fmla="*/ 868 w 1084" name="T10"/>
                <a:gd fmla="*/ 35 h 924" name="T11"/>
                <a:gd fmla="*/ 846 w 1084" name="T12"/>
                <a:gd fmla="*/ 145 h 924" name="T13"/>
                <a:gd fmla="*/ 797 w 1084" name="T14"/>
                <a:gd fmla="*/ 232 h 924" name="T15"/>
                <a:gd fmla="*/ 731 w 1084" name="T16"/>
                <a:gd fmla="*/ 329 h 924" name="T17"/>
                <a:gd fmla="*/ 803 w 1084" name="T18"/>
                <a:gd fmla="*/ 310 h 924" name="T19"/>
                <a:gd fmla="*/ 891 w 1084" name="T20"/>
                <a:gd fmla="*/ 379 h 924" name="T21"/>
                <a:gd fmla="*/ 734 w 1084" name="T22"/>
                <a:gd fmla="*/ 470 h 924" name="T23"/>
                <a:gd fmla="*/ 648 w 1084" name="T24"/>
                <a:gd fmla="*/ 513 h 924" name="T25"/>
                <a:gd fmla="*/ 597 w 1084" name="T26"/>
                <a:gd fmla="*/ 584 h 924" name="T27"/>
                <a:gd fmla="*/ 516 w 1084" name="T28"/>
                <a:gd fmla="*/ 660 h 924" name="T29"/>
                <a:gd fmla="*/ 303 w 1084" name="T30"/>
                <a:gd fmla="*/ 709 h 924" name="T31"/>
                <a:gd fmla="*/ 67 w 1084" name="T32"/>
                <a:gd fmla="*/ 650 h 924" name="T33"/>
                <a:gd fmla="*/ 8 w 1084" name="T34"/>
                <a:gd fmla="*/ 659 h 924" name="T35"/>
                <a:gd fmla="*/ 24 w 1084" name="T36"/>
                <a:gd fmla="*/ 714 h 924" name="T37"/>
                <a:gd fmla="*/ 46 w 1084" name="T38"/>
                <a:gd fmla="*/ 751 h 924" name="T39"/>
                <a:gd fmla="*/ 115 w 1084" name="T40"/>
                <a:gd fmla="*/ 746 h 924" name="T41"/>
                <a:gd fmla="*/ 136 w 1084" name="T42"/>
                <a:gd fmla="*/ 817 h 924" name="T43"/>
                <a:gd fmla="*/ 165 w 1084" name="T44"/>
                <a:gd fmla="*/ 847 h 924" name="T45"/>
                <a:gd fmla="*/ 191 w 1084" name="T46"/>
                <a:gd fmla="*/ 853 h 924" name="T47"/>
                <a:gd fmla="*/ 238 w 1084" name="T48"/>
                <a:gd fmla="*/ 837 h 924" name="T49"/>
                <a:gd fmla="*/ 291 w 1084" name="T50"/>
                <a:gd fmla="*/ 833 h 924" name="T51"/>
                <a:gd fmla="*/ 257 w 1084" name="T52"/>
                <a:gd fmla="*/ 876 h 924" name="T53"/>
                <a:gd fmla="*/ 315 w 1084" name="T54"/>
                <a:gd fmla="*/ 921 h 924" name="T55"/>
                <a:gd fmla="*/ 349 w 1084" name="T56"/>
                <a:gd fmla="*/ 871 h 924" name="T57"/>
                <a:gd fmla="*/ 397 w 1084" name="T58"/>
                <a:gd fmla="*/ 829 h 924" name="T59"/>
                <a:gd fmla="*/ 410 w 1084" name="T60"/>
                <a:gd fmla="*/ 895 h 924" name="T61"/>
                <a:gd fmla="*/ 479 w 1084" name="T62"/>
                <a:gd fmla="*/ 921 h 924" name="T63"/>
                <a:gd fmla="*/ 512 w 1084" name="T64"/>
                <a:gd fmla="*/ 847 h 924" name="T65"/>
                <a:gd fmla="*/ 568 w 1084" name="T66"/>
                <a:gd fmla="*/ 822 h 924" name="T67"/>
                <a:gd fmla="*/ 598 w 1084" name="T68"/>
                <a:gd fmla="*/ 801 h 924" name="T69"/>
                <a:gd fmla="*/ 633 w 1084" name="T70"/>
                <a:gd fmla="*/ 763 h 924" name="T71"/>
                <a:gd fmla="*/ 666 w 1084" name="T72"/>
                <a:gd fmla="*/ 749 h 924" name="T73"/>
                <a:gd fmla="*/ 692 w 1084" name="T74"/>
                <a:gd fmla="*/ 702 h 924" name="T75"/>
                <a:gd fmla="*/ 727 w 1084" name="T76"/>
                <a:gd fmla="*/ 638 h 924" name="T77"/>
                <a:gd fmla="*/ 750 w 1084" name="T78"/>
                <a:gd fmla="*/ 680 h 924" name="T79"/>
                <a:gd fmla="*/ 794 w 1084" name="T80"/>
                <a:gd fmla="*/ 656 h 924" name="T81"/>
                <a:gd fmla="*/ 818 w 1084" name="T82"/>
                <a:gd fmla="*/ 613 h 924" name="T83"/>
                <a:gd fmla="*/ 855 w 1084" name="T84"/>
                <a:gd fmla="*/ 605 h 924" name="T85"/>
                <a:gd fmla="*/ 879 w 1084" name="T86"/>
                <a:gd fmla="*/ 628 h 924" name="T87"/>
                <a:gd fmla="*/ 915 w 1084" name="T88"/>
                <a:gd fmla="*/ 676 h 924" name="T89"/>
                <a:gd fmla="*/ 940 w 1084" name="T90"/>
                <a:gd fmla="*/ 622 h 924" name="T91"/>
                <a:gd fmla="*/ 1006 w 1084" name="T92"/>
                <a:gd fmla="*/ 583 h 924" name="T93"/>
                <a:gd fmla="*/ 1069 w 1084" name="T94"/>
                <a:gd fmla="*/ 562 h 924" name="T95"/>
                <a:gd fmla="*/ 1060 w 1084" name="T96"/>
                <a:gd fmla="*/ 530 h 924" name="T97"/>
                <a:gd fmla="*/ 1045 w 1084" name="T98"/>
                <a:gd fmla="*/ 472 h 924" name="T99"/>
                <a:gd fmla="*/ 1009 w 1084" name="T100"/>
                <a:gd fmla="*/ 477 h 924" name="T101"/>
                <a:gd fmla="*/ 987 w 1084" name="T102"/>
                <a:gd fmla="*/ 415 h 924" name="T103"/>
                <a:gd fmla="*/ 989 w 1084" name="T104"/>
                <a:gd fmla="*/ 385 h 924" name="T105"/>
                <a:gd fmla="*/ 1018 w 1084" name="T106"/>
                <a:gd fmla="*/ 345 h 924" name="T107"/>
                <a:gd fmla="*/ 998 w 1084" name="T108"/>
                <a:gd fmla="*/ 288 h 924" name="T109"/>
                <a:gd fmla="*/ 1021 w 1084" name="T110"/>
                <a:gd fmla="*/ 256 h 924" name="T111"/>
                <a:gd fmla="*/ 1050 w 1084" name="T112"/>
                <a:gd fmla="*/ 248 h 924" name="T113"/>
                <a:gd fmla="*/ 1061 w 1084" name="T114"/>
                <a:gd fmla="*/ 190 h 924" name="T115"/>
                <a:gd fmla="*/ 1062 w 1084" name="T116"/>
                <a:gd fmla="*/ 98 h 924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924" w="1084">
                  <a:moveTo>
                    <a:pt x="1062" y="98"/>
                  </a:moveTo>
                  <a:cubicBezTo>
                    <a:pt x="1058" y="85"/>
                    <a:pt x="1058" y="85"/>
                    <a:pt x="1058" y="85"/>
                  </a:cubicBezTo>
                  <a:cubicBezTo>
                    <a:pt x="1047" y="66"/>
                    <a:pt x="1047" y="66"/>
                    <a:pt x="1047" y="66"/>
                  </a:cubicBezTo>
                  <a:cubicBezTo>
                    <a:pt x="1038" y="61"/>
                    <a:pt x="1038" y="61"/>
                    <a:pt x="1038" y="61"/>
                  </a:cubicBezTo>
                  <a:cubicBezTo>
                    <a:pt x="1029" y="66"/>
                    <a:pt x="1029" y="66"/>
                    <a:pt x="1029" y="66"/>
                  </a:cubicBezTo>
                  <a:cubicBezTo>
                    <a:pt x="1023" y="77"/>
                    <a:pt x="1023" y="77"/>
                    <a:pt x="1023" y="77"/>
                  </a:cubicBezTo>
                  <a:cubicBezTo>
                    <a:pt x="1023" y="78"/>
                    <a:pt x="1023" y="78"/>
                    <a:pt x="1023" y="78"/>
                  </a:cubicBezTo>
                  <a:cubicBezTo>
                    <a:pt x="1021" y="78"/>
                    <a:pt x="1021" y="78"/>
                    <a:pt x="1021" y="78"/>
                  </a:cubicBezTo>
                  <a:cubicBezTo>
                    <a:pt x="1021" y="78"/>
                    <a:pt x="1021" y="78"/>
                    <a:pt x="1021" y="78"/>
                  </a:cubicBezTo>
                  <a:cubicBezTo>
                    <a:pt x="1004" y="81"/>
                    <a:pt x="1004" y="81"/>
                    <a:pt x="1004" y="81"/>
                  </a:cubicBezTo>
                  <a:cubicBezTo>
                    <a:pt x="1002" y="82"/>
                    <a:pt x="1000" y="83"/>
                    <a:pt x="999" y="85"/>
                  </a:cubicBezTo>
                  <a:cubicBezTo>
                    <a:pt x="995" y="89"/>
                    <a:pt x="995" y="89"/>
                    <a:pt x="995" y="89"/>
                  </a:cubicBezTo>
                  <a:cubicBezTo>
                    <a:pt x="986" y="96"/>
                    <a:pt x="986" y="96"/>
                    <a:pt x="986" y="96"/>
                  </a:cubicBezTo>
                  <a:cubicBezTo>
                    <a:pt x="984" y="98"/>
                    <a:pt x="984" y="98"/>
                    <a:pt x="984" y="98"/>
                  </a:cubicBezTo>
                  <a:cubicBezTo>
                    <a:pt x="976" y="99"/>
                    <a:pt x="976" y="99"/>
                    <a:pt x="976" y="99"/>
                  </a:cubicBezTo>
                  <a:cubicBezTo>
                    <a:pt x="972" y="98"/>
                    <a:pt x="967" y="95"/>
                    <a:pt x="960" y="90"/>
                  </a:cubicBezTo>
                  <a:cubicBezTo>
                    <a:pt x="959" y="89"/>
                    <a:pt x="959" y="89"/>
                    <a:pt x="959" y="89"/>
                  </a:cubicBezTo>
                  <a:cubicBezTo>
                    <a:pt x="947" y="77"/>
                    <a:pt x="941" y="68"/>
                    <a:pt x="941" y="64"/>
                  </a:cubicBezTo>
                  <a:cubicBezTo>
                    <a:pt x="941" y="48"/>
                    <a:pt x="941" y="48"/>
                    <a:pt x="941" y="48"/>
                  </a:cubicBezTo>
                  <a:cubicBezTo>
                    <a:pt x="941" y="47"/>
                    <a:pt x="941" y="47"/>
                    <a:pt x="941" y="47"/>
                  </a:cubicBezTo>
                  <a:cubicBezTo>
                    <a:pt x="941" y="47"/>
                    <a:pt x="941" y="47"/>
                    <a:pt x="941" y="47"/>
                  </a:cubicBezTo>
                  <a:cubicBezTo>
                    <a:pt x="943" y="43"/>
                    <a:pt x="943" y="43"/>
                    <a:pt x="943" y="43"/>
                  </a:cubicBezTo>
                  <a:cubicBezTo>
                    <a:pt x="925" y="37"/>
                    <a:pt x="925" y="37"/>
                    <a:pt x="925" y="37"/>
                  </a:cubicBezTo>
                  <a:cubicBezTo>
                    <a:pt x="924" y="43"/>
                    <a:pt x="924" y="43"/>
                    <a:pt x="924" y="43"/>
                  </a:cubicBezTo>
                  <a:cubicBezTo>
                    <a:pt x="924" y="45"/>
                    <a:pt x="922" y="48"/>
                    <a:pt x="919" y="50"/>
                  </a:cubicBezTo>
                  <a:cubicBezTo>
                    <a:pt x="913" y="52"/>
                    <a:pt x="913" y="52"/>
                    <a:pt x="913" y="52"/>
                  </a:cubicBezTo>
                  <a:cubicBezTo>
                    <a:pt x="911" y="51"/>
                    <a:pt x="911" y="51"/>
                    <a:pt x="911" y="51"/>
                  </a:cubicBezTo>
                  <a:cubicBezTo>
                    <a:pt x="911" y="51"/>
                    <a:pt x="911" y="51"/>
                    <a:pt x="911" y="51"/>
                  </a:cubicBezTo>
                  <a:cubicBezTo>
                    <a:pt x="902" y="49"/>
                    <a:pt x="902" y="49"/>
                    <a:pt x="902" y="49"/>
                  </a:cubicBezTo>
                  <a:cubicBezTo>
                    <a:pt x="904" y="56"/>
                    <a:pt x="904" y="56"/>
                    <a:pt x="904" y="56"/>
                  </a:cubicBezTo>
                  <a:cubicBezTo>
                    <a:pt x="888" y="45"/>
                    <a:pt x="888" y="45"/>
                    <a:pt x="888" y="45"/>
                  </a:cubicBezTo>
                  <a:cubicBezTo>
                    <a:pt x="887" y="45"/>
                    <a:pt x="887" y="45"/>
                    <a:pt x="887" y="45"/>
                  </a:cubicBezTo>
                  <a:cubicBezTo>
                    <a:pt x="887" y="45"/>
                    <a:pt x="887" y="45"/>
                    <a:pt x="887" y="45"/>
                  </a:cubicBezTo>
                  <a:cubicBezTo>
                    <a:pt x="884" y="38"/>
                    <a:pt x="883" y="31"/>
                    <a:pt x="883" y="24"/>
                  </a:cubicBezTo>
                  <a:cubicBezTo>
                    <a:pt x="883" y="18"/>
                    <a:pt x="884" y="14"/>
                    <a:pt x="886" y="12"/>
                  </a:cubicBezTo>
                  <a:cubicBezTo>
                    <a:pt x="890" y="5"/>
                    <a:pt x="890" y="5"/>
                    <a:pt x="890" y="5"/>
                  </a:cubicBezTo>
                  <a:cubicBezTo>
                    <a:pt x="889" y="0"/>
                    <a:pt x="889" y="0"/>
                    <a:pt x="889" y="0"/>
                  </a:cubicBezTo>
                  <a:cubicBezTo>
                    <a:pt x="873" y="2"/>
                    <a:pt x="873" y="2"/>
                    <a:pt x="873" y="2"/>
                  </a:cubicBezTo>
                  <a:cubicBezTo>
                    <a:pt x="865" y="3"/>
                    <a:pt x="859" y="8"/>
                    <a:pt x="856" y="17"/>
                  </a:cubicBezTo>
                  <a:cubicBezTo>
                    <a:pt x="856" y="17"/>
                    <a:pt x="856" y="17"/>
                    <a:pt x="856" y="17"/>
                  </a:cubicBezTo>
                  <a:cubicBezTo>
                    <a:pt x="847" y="31"/>
                    <a:pt x="847" y="31"/>
                    <a:pt x="847" y="31"/>
                  </a:cubicBezTo>
                  <a:cubicBezTo>
                    <a:pt x="856" y="31"/>
                    <a:pt x="856" y="31"/>
                    <a:pt x="856" y="31"/>
                  </a:cubicBezTo>
                  <a:cubicBezTo>
                    <a:pt x="857" y="31"/>
                    <a:pt x="857" y="31"/>
                    <a:pt x="857" y="31"/>
                  </a:cubicBezTo>
                  <a:cubicBezTo>
                    <a:pt x="858" y="30"/>
                    <a:pt x="858" y="30"/>
                    <a:pt x="858" y="30"/>
                  </a:cubicBezTo>
                  <a:cubicBezTo>
                    <a:pt x="858" y="31"/>
                    <a:pt x="858" y="31"/>
                    <a:pt x="858" y="31"/>
                  </a:cubicBezTo>
                  <a:cubicBezTo>
                    <a:pt x="865" y="34"/>
                    <a:pt x="865" y="34"/>
                    <a:pt x="865" y="34"/>
                  </a:cubicBezTo>
                  <a:cubicBezTo>
                    <a:pt x="867" y="34"/>
                    <a:pt x="867" y="34"/>
                    <a:pt x="867" y="34"/>
                  </a:cubicBezTo>
                  <a:cubicBezTo>
                    <a:pt x="868" y="35"/>
                    <a:pt x="868" y="35"/>
                    <a:pt x="868" y="35"/>
                  </a:cubicBezTo>
                  <a:cubicBezTo>
                    <a:pt x="868" y="37"/>
                    <a:pt x="868" y="37"/>
                    <a:pt x="868" y="37"/>
                  </a:cubicBezTo>
                  <a:cubicBezTo>
                    <a:pt x="869" y="50"/>
                    <a:pt x="869" y="50"/>
                    <a:pt x="869" y="50"/>
                  </a:cubicBezTo>
                  <a:cubicBezTo>
                    <a:pt x="873" y="62"/>
                    <a:pt x="873" y="62"/>
                    <a:pt x="873" y="62"/>
                  </a:cubicBezTo>
                  <a:cubicBezTo>
                    <a:pt x="873" y="62"/>
                    <a:pt x="873" y="62"/>
                    <a:pt x="873" y="62"/>
                  </a:cubicBezTo>
                  <a:cubicBezTo>
                    <a:pt x="873" y="63"/>
                    <a:pt x="873" y="63"/>
                    <a:pt x="873" y="63"/>
                  </a:cubicBezTo>
                  <a:cubicBezTo>
                    <a:pt x="873" y="64"/>
                    <a:pt x="873" y="64"/>
                    <a:pt x="873" y="64"/>
                  </a:cubicBezTo>
                  <a:cubicBezTo>
                    <a:pt x="853" y="103"/>
                    <a:pt x="853" y="103"/>
                    <a:pt x="853" y="103"/>
                  </a:cubicBezTo>
                  <a:cubicBezTo>
                    <a:pt x="849" y="108"/>
                    <a:pt x="847" y="123"/>
                    <a:pt x="846" y="145"/>
                  </a:cubicBezTo>
                  <a:cubicBezTo>
                    <a:pt x="846" y="147"/>
                    <a:pt x="846" y="147"/>
                    <a:pt x="846" y="147"/>
                  </a:cubicBezTo>
                  <a:cubicBezTo>
                    <a:pt x="838" y="162"/>
                    <a:pt x="838" y="162"/>
                    <a:pt x="838" y="162"/>
                  </a:cubicBezTo>
                  <a:cubicBezTo>
                    <a:pt x="844" y="168"/>
                    <a:pt x="844" y="168"/>
                    <a:pt x="844" y="168"/>
                  </a:cubicBezTo>
                  <a:cubicBezTo>
                    <a:pt x="844" y="169"/>
                    <a:pt x="844" y="169"/>
                    <a:pt x="844" y="169"/>
                  </a:cubicBezTo>
                  <a:cubicBezTo>
                    <a:pt x="844" y="178"/>
                    <a:pt x="844" y="184"/>
                    <a:pt x="841" y="185"/>
                  </a:cubicBezTo>
                  <a:cubicBezTo>
                    <a:pt x="839" y="186"/>
                    <a:pt x="839" y="186"/>
                    <a:pt x="839" y="186"/>
                  </a:cubicBezTo>
                  <a:cubicBezTo>
                    <a:pt x="835" y="188"/>
                    <a:pt x="821" y="203"/>
                    <a:pt x="799" y="230"/>
                  </a:cubicBezTo>
                  <a:cubicBezTo>
                    <a:pt x="797" y="232"/>
                    <a:pt x="797" y="232"/>
                    <a:pt x="797" y="232"/>
                  </a:cubicBezTo>
                  <a:cubicBezTo>
                    <a:pt x="796" y="231"/>
                    <a:pt x="796" y="231"/>
                    <a:pt x="796" y="231"/>
                  </a:cubicBezTo>
                  <a:cubicBezTo>
                    <a:pt x="794" y="230"/>
                    <a:pt x="794" y="230"/>
                    <a:pt x="794" y="230"/>
                  </a:cubicBezTo>
                  <a:cubicBezTo>
                    <a:pt x="786" y="224"/>
                    <a:pt x="779" y="220"/>
                    <a:pt x="774" y="215"/>
                  </a:cubicBezTo>
                  <a:cubicBezTo>
                    <a:pt x="771" y="212"/>
                    <a:pt x="762" y="210"/>
                    <a:pt x="746" y="210"/>
                  </a:cubicBezTo>
                  <a:cubicBezTo>
                    <a:pt x="746" y="238"/>
                    <a:pt x="746" y="238"/>
                    <a:pt x="746" y="238"/>
                  </a:cubicBezTo>
                  <a:cubicBezTo>
                    <a:pt x="745" y="239"/>
                    <a:pt x="745" y="239"/>
                    <a:pt x="745" y="239"/>
                  </a:cubicBezTo>
                  <a:cubicBezTo>
                    <a:pt x="734" y="292"/>
                    <a:pt x="734" y="292"/>
                    <a:pt x="734" y="292"/>
                  </a:cubicBezTo>
                  <a:cubicBezTo>
                    <a:pt x="732" y="298"/>
                    <a:pt x="731" y="311"/>
                    <a:pt x="731" y="329"/>
                  </a:cubicBezTo>
                  <a:cubicBezTo>
                    <a:pt x="736" y="334"/>
                    <a:pt x="736" y="334"/>
                    <a:pt x="736" y="334"/>
                  </a:cubicBezTo>
                  <a:cubicBezTo>
                    <a:pt x="739" y="327"/>
                    <a:pt x="739" y="327"/>
                    <a:pt x="739" y="327"/>
                  </a:cubicBezTo>
                  <a:cubicBezTo>
                    <a:pt x="740" y="327"/>
                    <a:pt x="740" y="327"/>
                    <a:pt x="740" y="327"/>
                  </a:cubicBezTo>
                  <a:cubicBezTo>
                    <a:pt x="740" y="326"/>
                    <a:pt x="740" y="326"/>
                    <a:pt x="740" y="326"/>
                  </a:cubicBezTo>
                  <a:cubicBezTo>
                    <a:pt x="754" y="318"/>
                    <a:pt x="754" y="318"/>
                    <a:pt x="754" y="318"/>
                  </a:cubicBezTo>
                  <a:cubicBezTo>
                    <a:pt x="793" y="325"/>
                    <a:pt x="793" y="325"/>
                    <a:pt x="793" y="325"/>
                  </a:cubicBezTo>
                  <a:cubicBezTo>
                    <a:pt x="797" y="320"/>
                    <a:pt x="797" y="320"/>
                    <a:pt x="797" y="320"/>
                  </a:cubicBezTo>
                  <a:cubicBezTo>
                    <a:pt x="803" y="310"/>
                    <a:pt x="803" y="310"/>
                    <a:pt x="803" y="310"/>
                  </a:cubicBezTo>
                  <a:cubicBezTo>
                    <a:pt x="804" y="309"/>
                    <a:pt x="804" y="309"/>
                    <a:pt x="804" y="309"/>
                  </a:cubicBezTo>
                  <a:cubicBezTo>
                    <a:pt x="805" y="309"/>
                    <a:pt x="805" y="309"/>
                    <a:pt x="805" y="309"/>
                  </a:cubicBezTo>
                  <a:cubicBezTo>
                    <a:pt x="820" y="306"/>
                    <a:pt x="820" y="306"/>
                    <a:pt x="820" y="306"/>
                  </a:cubicBezTo>
                  <a:cubicBezTo>
                    <a:pt x="840" y="304"/>
                    <a:pt x="840" y="304"/>
                    <a:pt x="840" y="304"/>
                  </a:cubicBezTo>
                  <a:cubicBezTo>
                    <a:pt x="846" y="306"/>
                    <a:pt x="853" y="314"/>
                    <a:pt x="862" y="326"/>
                  </a:cubicBezTo>
                  <a:cubicBezTo>
                    <a:pt x="887" y="338"/>
                    <a:pt x="900" y="349"/>
                    <a:pt x="903" y="359"/>
                  </a:cubicBezTo>
                  <a:cubicBezTo>
                    <a:pt x="905" y="363"/>
                    <a:pt x="905" y="367"/>
                    <a:pt x="903" y="371"/>
                  </a:cubicBezTo>
                  <a:cubicBezTo>
                    <a:pt x="901" y="376"/>
                    <a:pt x="897" y="378"/>
                    <a:pt x="891" y="379"/>
                  </a:cubicBezTo>
                  <a:cubicBezTo>
                    <a:pt x="890" y="379"/>
                    <a:pt x="890" y="379"/>
                    <a:pt x="890" y="379"/>
                  </a:cubicBezTo>
                  <a:cubicBezTo>
                    <a:pt x="861" y="377"/>
                    <a:pt x="844" y="377"/>
                    <a:pt x="838" y="379"/>
                  </a:cubicBezTo>
                  <a:cubicBezTo>
                    <a:pt x="823" y="389"/>
                    <a:pt x="823" y="389"/>
                    <a:pt x="823" y="389"/>
                  </a:cubicBezTo>
                  <a:cubicBezTo>
                    <a:pt x="805" y="402"/>
                    <a:pt x="793" y="409"/>
                    <a:pt x="786" y="409"/>
                  </a:cubicBezTo>
                  <a:cubicBezTo>
                    <a:pt x="774" y="411"/>
                    <a:pt x="774" y="411"/>
                    <a:pt x="774" y="411"/>
                  </a:cubicBezTo>
                  <a:cubicBezTo>
                    <a:pt x="766" y="441"/>
                    <a:pt x="766" y="441"/>
                    <a:pt x="766" y="441"/>
                  </a:cubicBezTo>
                  <a:cubicBezTo>
                    <a:pt x="765" y="450"/>
                    <a:pt x="762" y="456"/>
                    <a:pt x="756" y="461"/>
                  </a:cubicBezTo>
                  <a:cubicBezTo>
                    <a:pt x="751" y="465"/>
                    <a:pt x="744" y="468"/>
                    <a:pt x="734" y="470"/>
                  </a:cubicBezTo>
                  <a:cubicBezTo>
                    <a:pt x="723" y="472"/>
                    <a:pt x="713" y="476"/>
                    <a:pt x="704" y="482"/>
                  </a:cubicBezTo>
                  <a:cubicBezTo>
                    <a:pt x="694" y="504"/>
                    <a:pt x="694" y="504"/>
                    <a:pt x="694" y="504"/>
                  </a:cubicBezTo>
                  <a:cubicBezTo>
                    <a:pt x="693" y="504"/>
                    <a:pt x="693" y="504"/>
                    <a:pt x="693" y="504"/>
                  </a:cubicBezTo>
                  <a:cubicBezTo>
                    <a:pt x="692" y="504"/>
                    <a:pt x="692" y="504"/>
                    <a:pt x="692" y="504"/>
                  </a:cubicBezTo>
                  <a:cubicBezTo>
                    <a:pt x="692" y="504"/>
                    <a:pt x="692" y="504"/>
                    <a:pt x="692" y="504"/>
                  </a:cubicBezTo>
                  <a:cubicBezTo>
                    <a:pt x="664" y="516"/>
                    <a:pt x="664" y="516"/>
                    <a:pt x="664" y="516"/>
                  </a:cubicBezTo>
                  <a:cubicBezTo>
                    <a:pt x="662" y="516"/>
                    <a:pt x="662" y="516"/>
                    <a:pt x="662" y="516"/>
                  </a:cubicBezTo>
                  <a:cubicBezTo>
                    <a:pt x="648" y="513"/>
                    <a:pt x="648" y="513"/>
                    <a:pt x="648" y="513"/>
                  </a:cubicBezTo>
                  <a:cubicBezTo>
                    <a:pt x="637" y="511"/>
                    <a:pt x="629" y="508"/>
                    <a:pt x="623" y="504"/>
                  </a:cubicBezTo>
                  <a:cubicBezTo>
                    <a:pt x="616" y="501"/>
                    <a:pt x="608" y="500"/>
                    <a:pt x="600" y="502"/>
                  </a:cubicBezTo>
                  <a:cubicBezTo>
                    <a:pt x="592" y="513"/>
                    <a:pt x="589" y="525"/>
                    <a:pt x="589" y="539"/>
                  </a:cubicBezTo>
                  <a:cubicBezTo>
                    <a:pt x="590" y="547"/>
                    <a:pt x="592" y="552"/>
                    <a:pt x="593" y="553"/>
                  </a:cubicBezTo>
                  <a:cubicBezTo>
                    <a:pt x="598" y="552"/>
                    <a:pt x="598" y="552"/>
                    <a:pt x="598" y="552"/>
                  </a:cubicBezTo>
                  <a:cubicBezTo>
                    <a:pt x="603" y="549"/>
                    <a:pt x="603" y="549"/>
                    <a:pt x="603" y="549"/>
                  </a:cubicBezTo>
                  <a:cubicBezTo>
                    <a:pt x="604" y="569"/>
                    <a:pt x="604" y="569"/>
                    <a:pt x="604" y="569"/>
                  </a:cubicBezTo>
                  <a:cubicBezTo>
                    <a:pt x="604" y="575"/>
                    <a:pt x="601" y="580"/>
                    <a:pt x="597" y="584"/>
                  </a:cubicBezTo>
                  <a:cubicBezTo>
                    <a:pt x="593" y="586"/>
                    <a:pt x="588" y="589"/>
                    <a:pt x="580" y="591"/>
                  </a:cubicBezTo>
                  <a:cubicBezTo>
                    <a:pt x="575" y="592"/>
                    <a:pt x="575" y="592"/>
                    <a:pt x="575" y="592"/>
                  </a:cubicBezTo>
                  <a:cubicBezTo>
                    <a:pt x="569" y="595"/>
                    <a:pt x="556" y="611"/>
                    <a:pt x="538" y="641"/>
                  </a:cubicBezTo>
                  <a:cubicBezTo>
                    <a:pt x="538" y="641"/>
                    <a:pt x="538" y="641"/>
                    <a:pt x="538" y="641"/>
                  </a:cubicBezTo>
                  <a:cubicBezTo>
                    <a:pt x="537" y="641"/>
                    <a:pt x="537" y="641"/>
                    <a:pt x="537" y="641"/>
                  </a:cubicBezTo>
                  <a:cubicBezTo>
                    <a:pt x="519" y="652"/>
                    <a:pt x="519" y="652"/>
                    <a:pt x="519" y="652"/>
                  </a:cubicBezTo>
                  <a:cubicBezTo>
                    <a:pt x="522" y="652"/>
                    <a:pt x="524" y="654"/>
                    <a:pt x="523" y="656"/>
                  </a:cubicBezTo>
                  <a:cubicBezTo>
                    <a:pt x="522" y="658"/>
                    <a:pt x="521" y="659"/>
                    <a:pt x="516" y="660"/>
                  </a:cubicBezTo>
                  <a:cubicBezTo>
                    <a:pt x="464" y="658"/>
                    <a:pt x="464" y="658"/>
                    <a:pt x="464" y="658"/>
                  </a:cubicBezTo>
                  <a:cubicBezTo>
                    <a:pt x="407" y="657"/>
                    <a:pt x="362" y="672"/>
                    <a:pt x="329" y="705"/>
                  </a:cubicBezTo>
                  <a:cubicBezTo>
                    <a:pt x="329" y="706"/>
                    <a:pt x="329" y="706"/>
                    <a:pt x="329" y="706"/>
                  </a:cubicBezTo>
                  <a:cubicBezTo>
                    <a:pt x="328" y="706"/>
                    <a:pt x="328" y="706"/>
                    <a:pt x="328" y="706"/>
                  </a:cubicBezTo>
                  <a:cubicBezTo>
                    <a:pt x="327" y="706"/>
                    <a:pt x="327" y="706"/>
                    <a:pt x="327" y="706"/>
                  </a:cubicBezTo>
                  <a:cubicBezTo>
                    <a:pt x="306" y="709"/>
                    <a:pt x="306" y="709"/>
                    <a:pt x="306" y="709"/>
                  </a:cubicBezTo>
                  <a:cubicBezTo>
                    <a:pt x="305" y="709"/>
                    <a:pt x="305" y="709"/>
                    <a:pt x="305" y="709"/>
                  </a:cubicBezTo>
                  <a:cubicBezTo>
                    <a:pt x="303" y="709"/>
                    <a:pt x="303" y="709"/>
                    <a:pt x="303" y="709"/>
                  </a:cubicBezTo>
                  <a:cubicBezTo>
                    <a:pt x="297" y="695"/>
                    <a:pt x="297" y="695"/>
                    <a:pt x="297" y="695"/>
                  </a:cubicBezTo>
                  <a:cubicBezTo>
                    <a:pt x="275" y="700"/>
                    <a:pt x="275" y="700"/>
                    <a:pt x="275" y="700"/>
                  </a:cubicBezTo>
                  <a:cubicBezTo>
                    <a:pt x="264" y="701"/>
                    <a:pt x="249" y="698"/>
                    <a:pt x="232" y="689"/>
                  </a:cubicBezTo>
                  <a:cubicBezTo>
                    <a:pt x="216" y="683"/>
                    <a:pt x="202" y="674"/>
                    <a:pt x="188" y="663"/>
                  </a:cubicBezTo>
                  <a:cubicBezTo>
                    <a:pt x="179" y="655"/>
                    <a:pt x="167" y="650"/>
                    <a:pt x="154" y="648"/>
                  </a:cubicBezTo>
                  <a:cubicBezTo>
                    <a:pt x="135" y="646"/>
                    <a:pt x="135" y="646"/>
                    <a:pt x="135" y="646"/>
                  </a:cubicBezTo>
                  <a:cubicBezTo>
                    <a:pt x="113" y="649"/>
                    <a:pt x="113" y="649"/>
                    <a:pt x="113" y="649"/>
                  </a:cubicBezTo>
                  <a:cubicBezTo>
                    <a:pt x="97" y="652"/>
                    <a:pt x="81" y="652"/>
                    <a:pt x="67" y="650"/>
                  </a:cubicBezTo>
                  <a:cubicBezTo>
                    <a:pt x="49" y="649"/>
                    <a:pt x="28" y="644"/>
                    <a:pt x="2" y="637"/>
                  </a:cubicBezTo>
                  <a:cubicBezTo>
                    <a:pt x="0" y="640"/>
                    <a:pt x="0" y="640"/>
                    <a:pt x="0" y="640"/>
                  </a:cubicBezTo>
                  <a:cubicBezTo>
                    <a:pt x="1" y="640"/>
                    <a:pt x="1" y="640"/>
                    <a:pt x="1" y="640"/>
                  </a:cubicBezTo>
                  <a:cubicBezTo>
                    <a:pt x="2" y="640"/>
                    <a:pt x="2" y="640"/>
                    <a:pt x="2" y="640"/>
                  </a:cubicBezTo>
                  <a:cubicBezTo>
                    <a:pt x="2" y="641"/>
                    <a:pt x="2" y="641"/>
                    <a:pt x="2" y="641"/>
                  </a:cubicBezTo>
                  <a:cubicBezTo>
                    <a:pt x="2" y="641"/>
                    <a:pt x="2" y="641"/>
                    <a:pt x="2" y="641"/>
                  </a:cubicBezTo>
                  <a:cubicBezTo>
                    <a:pt x="3" y="647"/>
                    <a:pt x="3" y="647"/>
                    <a:pt x="3" y="647"/>
                  </a:cubicBezTo>
                  <a:cubicBezTo>
                    <a:pt x="8" y="659"/>
                    <a:pt x="8" y="659"/>
                    <a:pt x="8" y="659"/>
                  </a:cubicBezTo>
                  <a:cubicBezTo>
                    <a:pt x="21" y="675"/>
                    <a:pt x="21" y="675"/>
                    <a:pt x="21" y="675"/>
                  </a:cubicBezTo>
                  <a:cubicBezTo>
                    <a:pt x="22" y="677"/>
                    <a:pt x="22" y="677"/>
                    <a:pt x="22" y="677"/>
                  </a:cubicBezTo>
                  <a:cubicBezTo>
                    <a:pt x="19" y="688"/>
                    <a:pt x="19" y="688"/>
                    <a:pt x="19" y="688"/>
                  </a:cubicBezTo>
                  <a:cubicBezTo>
                    <a:pt x="19" y="689"/>
                    <a:pt x="19" y="689"/>
                    <a:pt x="19" y="689"/>
                  </a:cubicBezTo>
                  <a:cubicBezTo>
                    <a:pt x="19" y="689"/>
                    <a:pt x="19" y="689"/>
                    <a:pt x="19" y="689"/>
                  </a:cubicBezTo>
                  <a:cubicBezTo>
                    <a:pt x="11" y="698"/>
                    <a:pt x="11" y="698"/>
                    <a:pt x="11" y="698"/>
                  </a:cubicBezTo>
                  <a:cubicBezTo>
                    <a:pt x="19" y="706"/>
                    <a:pt x="19" y="706"/>
                    <a:pt x="19" y="706"/>
                  </a:cubicBezTo>
                  <a:cubicBezTo>
                    <a:pt x="22" y="709"/>
                    <a:pt x="24" y="712"/>
                    <a:pt x="24" y="714"/>
                  </a:cubicBezTo>
                  <a:cubicBezTo>
                    <a:pt x="26" y="726"/>
                    <a:pt x="26" y="726"/>
                    <a:pt x="26" y="726"/>
                  </a:cubicBezTo>
                  <a:cubicBezTo>
                    <a:pt x="35" y="735"/>
                    <a:pt x="35" y="735"/>
                    <a:pt x="35" y="735"/>
                  </a:cubicBezTo>
                  <a:cubicBezTo>
                    <a:pt x="35" y="736"/>
                    <a:pt x="35" y="736"/>
                    <a:pt x="35" y="736"/>
                  </a:cubicBezTo>
                  <a:cubicBezTo>
                    <a:pt x="36" y="744"/>
                    <a:pt x="36" y="744"/>
                    <a:pt x="36" y="744"/>
                  </a:cubicBezTo>
                  <a:cubicBezTo>
                    <a:pt x="36" y="750"/>
                    <a:pt x="36" y="750"/>
                    <a:pt x="36" y="750"/>
                  </a:cubicBezTo>
                  <a:cubicBezTo>
                    <a:pt x="42" y="754"/>
                    <a:pt x="42" y="754"/>
                    <a:pt x="42" y="754"/>
                  </a:cubicBezTo>
                  <a:cubicBezTo>
                    <a:pt x="45" y="753"/>
                    <a:pt x="45" y="753"/>
                    <a:pt x="45" y="753"/>
                  </a:cubicBezTo>
                  <a:cubicBezTo>
                    <a:pt x="46" y="751"/>
                    <a:pt x="46" y="751"/>
                    <a:pt x="46" y="751"/>
                  </a:cubicBezTo>
                  <a:cubicBezTo>
                    <a:pt x="48" y="746"/>
                    <a:pt x="51" y="744"/>
                    <a:pt x="55" y="743"/>
                  </a:cubicBezTo>
                  <a:cubicBezTo>
                    <a:pt x="60" y="742"/>
                    <a:pt x="60" y="742"/>
                    <a:pt x="60" y="742"/>
                  </a:cubicBezTo>
                  <a:cubicBezTo>
                    <a:pt x="92" y="739"/>
                    <a:pt x="92" y="739"/>
                    <a:pt x="92" y="739"/>
                  </a:cubicBezTo>
                  <a:cubicBezTo>
                    <a:pt x="105" y="734"/>
                    <a:pt x="105" y="734"/>
                    <a:pt x="105" y="734"/>
                  </a:cubicBezTo>
                  <a:cubicBezTo>
                    <a:pt x="106" y="733"/>
                    <a:pt x="106" y="733"/>
                    <a:pt x="106" y="733"/>
                  </a:cubicBezTo>
                  <a:cubicBezTo>
                    <a:pt x="108" y="732"/>
                    <a:pt x="108" y="732"/>
                    <a:pt x="108" y="732"/>
                  </a:cubicBezTo>
                  <a:cubicBezTo>
                    <a:pt x="115" y="746"/>
                    <a:pt x="115" y="746"/>
                    <a:pt x="115" y="746"/>
                  </a:cubicBezTo>
                  <a:cubicBezTo>
                    <a:pt x="115" y="746"/>
                    <a:pt x="115" y="746"/>
                    <a:pt x="115" y="746"/>
                  </a:cubicBezTo>
                  <a:cubicBezTo>
                    <a:pt x="116" y="750"/>
                    <a:pt x="115" y="753"/>
                    <a:pt x="113" y="756"/>
                  </a:cubicBezTo>
                  <a:cubicBezTo>
                    <a:pt x="96" y="781"/>
                    <a:pt x="96" y="781"/>
                    <a:pt x="96" y="781"/>
                  </a:cubicBezTo>
                  <a:cubicBezTo>
                    <a:pt x="97" y="785"/>
                    <a:pt x="97" y="785"/>
                    <a:pt x="97" y="785"/>
                  </a:cubicBezTo>
                  <a:cubicBezTo>
                    <a:pt x="105" y="793"/>
                    <a:pt x="105" y="793"/>
                    <a:pt x="105" y="793"/>
                  </a:cubicBezTo>
                  <a:cubicBezTo>
                    <a:pt x="113" y="798"/>
                    <a:pt x="113" y="798"/>
                    <a:pt x="113" y="798"/>
                  </a:cubicBezTo>
                  <a:cubicBezTo>
                    <a:pt x="113" y="798"/>
                    <a:pt x="113" y="798"/>
                    <a:pt x="113" y="798"/>
                  </a:cubicBezTo>
                  <a:cubicBezTo>
                    <a:pt x="117" y="803"/>
                    <a:pt x="120" y="806"/>
                    <a:pt x="124" y="807"/>
                  </a:cubicBezTo>
                  <a:cubicBezTo>
                    <a:pt x="128" y="808"/>
                    <a:pt x="132" y="812"/>
                    <a:pt x="136" y="817"/>
                  </a:cubicBezTo>
                  <a:cubicBezTo>
                    <a:pt x="136" y="819"/>
                    <a:pt x="136" y="819"/>
                    <a:pt x="136" y="819"/>
                  </a:cubicBezTo>
                  <a:cubicBezTo>
                    <a:pt x="142" y="821"/>
                    <a:pt x="142" y="821"/>
                    <a:pt x="142" y="821"/>
                  </a:cubicBezTo>
                  <a:cubicBezTo>
                    <a:pt x="144" y="822"/>
                    <a:pt x="144" y="822"/>
                    <a:pt x="144" y="822"/>
                  </a:cubicBezTo>
                  <a:cubicBezTo>
                    <a:pt x="145" y="822"/>
                    <a:pt x="145" y="822"/>
                    <a:pt x="145" y="822"/>
                  </a:cubicBezTo>
                  <a:cubicBezTo>
                    <a:pt x="147" y="828"/>
                    <a:pt x="147" y="828"/>
                    <a:pt x="147" y="828"/>
                  </a:cubicBezTo>
                  <a:cubicBezTo>
                    <a:pt x="147" y="835"/>
                    <a:pt x="147" y="835"/>
                    <a:pt x="147" y="835"/>
                  </a:cubicBezTo>
                  <a:cubicBezTo>
                    <a:pt x="150" y="845"/>
                    <a:pt x="150" y="845"/>
                    <a:pt x="150" y="845"/>
                  </a:cubicBezTo>
                  <a:cubicBezTo>
                    <a:pt x="165" y="847"/>
                    <a:pt x="165" y="847"/>
                    <a:pt x="165" y="847"/>
                  </a:cubicBezTo>
                  <a:cubicBezTo>
                    <a:pt x="166" y="847"/>
                    <a:pt x="166" y="847"/>
                    <a:pt x="166" y="847"/>
                  </a:cubicBezTo>
                  <a:cubicBezTo>
                    <a:pt x="167" y="848"/>
                    <a:pt x="167" y="848"/>
                    <a:pt x="167" y="848"/>
                  </a:cubicBezTo>
                  <a:cubicBezTo>
                    <a:pt x="167" y="848"/>
                    <a:pt x="167" y="848"/>
                    <a:pt x="167" y="848"/>
                  </a:cubicBezTo>
                  <a:cubicBezTo>
                    <a:pt x="167" y="850"/>
                    <a:pt x="167" y="850"/>
                    <a:pt x="167" y="850"/>
                  </a:cubicBezTo>
                  <a:cubicBezTo>
                    <a:pt x="172" y="858"/>
                    <a:pt x="172" y="858"/>
                    <a:pt x="172" y="858"/>
                  </a:cubicBezTo>
                  <a:cubicBezTo>
                    <a:pt x="184" y="862"/>
                    <a:pt x="184" y="862"/>
                    <a:pt x="184" y="862"/>
                  </a:cubicBezTo>
                  <a:cubicBezTo>
                    <a:pt x="192" y="858"/>
                    <a:pt x="192" y="858"/>
                    <a:pt x="192" y="858"/>
                  </a:cubicBezTo>
                  <a:cubicBezTo>
                    <a:pt x="191" y="853"/>
                    <a:pt x="191" y="853"/>
                    <a:pt x="191" y="853"/>
                  </a:cubicBezTo>
                  <a:cubicBezTo>
                    <a:pt x="183" y="846"/>
                    <a:pt x="183" y="846"/>
                    <a:pt x="183" y="846"/>
                  </a:cubicBezTo>
                  <a:cubicBezTo>
                    <a:pt x="184" y="845"/>
                    <a:pt x="184" y="845"/>
                    <a:pt x="184" y="845"/>
                  </a:cubicBezTo>
                  <a:cubicBezTo>
                    <a:pt x="184" y="844"/>
                    <a:pt x="184" y="844"/>
                    <a:pt x="184" y="844"/>
                  </a:cubicBezTo>
                  <a:cubicBezTo>
                    <a:pt x="191" y="831"/>
                    <a:pt x="191" y="831"/>
                    <a:pt x="191" y="831"/>
                  </a:cubicBezTo>
                  <a:cubicBezTo>
                    <a:pt x="206" y="831"/>
                    <a:pt x="206" y="831"/>
                    <a:pt x="206" y="831"/>
                  </a:cubicBezTo>
                  <a:cubicBezTo>
                    <a:pt x="206" y="831"/>
                    <a:pt x="206" y="831"/>
                    <a:pt x="206" y="831"/>
                  </a:cubicBezTo>
                  <a:cubicBezTo>
                    <a:pt x="227" y="839"/>
                    <a:pt x="227" y="839"/>
                    <a:pt x="227" y="839"/>
                  </a:cubicBezTo>
                  <a:cubicBezTo>
                    <a:pt x="238" y="837"/>
                    <a:pt x="238" y="837"/>
                    <a:pt x="238" y="837"/>
                  </a:cubicBezTo>
                  <a:cubicBezTo>
                    <a:pt x="247" y="828"/>
                    <a:pt x="247" y="828"/>
                    <a:pt x="247" y="828"/>
                  </a:cubicBezTo>
                  <a:cubicBezTo>
                    <a:pt x="258" y="816"/>
                    <a:pt x="264" y="810"/>
                    <a:pt x="269" y="813"/>
                  </a:cubicBezTo>
                  <a:cubicBezTo>
                    <a:pt x="274" y="813"/>
                    <a:pt x="274" y="813"/>
                    <a:pt x="274" y="813"/>
                  </a:cubicBezTo>
                  <a:cubicBezTo>
                    <a:pt x="279" y="813"/>
                    <a:pt x="282" y="813"/>
                    <a:pt x="284" y="814"/>
                  </a:cubicBezTo>
                  <a:cubicBezTo>
                    <a:pt x="285" y="815"/>
                    <a:pt x="285" y="816"/>
                    <a:pt x="285" y="817"/>
                  </a:cubicBezTo>
                  <a:cubicBezTo>
                    <a:pt x="285" y="820"/>
                    <a:pt x="288" y="825"/>
                    <a:pt x="291" y="831"/>
                  </a:cubicBezTo>
                  <a:cubicBezTo>
                    <a:pt x="291" y="832"/>
                    <a:pt x="291" y="832"/>
                    <a:pt x="291" y="832"/>
                  </a:cubicBezTo>
                  <a:cubicBezTo>
                    <a:pt x="291" y="833"/>
                    <a:pt x="291" y="833"/>
                    <a:pt x="291" y="833"/>
                  </a:cubicBezTo>
                  <a:cubicBezTo>
                    <a:pt x="293" y="841"/>
                    <a:pt x="293" y="841"/>
                    <a:pt x="293" y="841"/>
                  </a:cubicBezTo>
                  <a:cubicBezTo>
                    <a:pt x="293" y="843"/>
                    <a:pt x="293" y="843"/>
                    <a:pt x="293" y="843"/>
                  </a:cubicBezTo>
                  <a:cubicBezTo>
                    <a:pt x="291" y="853"/>
                    <a:pt x="291" y="853"/>
                    <a:pt x="291" y="853"/>
                  </a:cubicBezTo>
                  <a:cubicBezTo>
                    <a:pt x="291" y="853"/>
                    <a:pt x="291" y="853"/>
                    <a:pt x="291" y="853"/>
                  </a:cubicBezTo>
                  <a:cubicBezTo>
                    <a:pt x="290" y="854"/>
                    <a:pt x="290" y="854"/>
                    <a:pt x="290" y="854"/>
                  </a:cubicBezTo>
                  <a:cubicBezTo>
                    <a:pt x="280" y="866"/>
                    <a:pt x="280" y="866"/>
                    <a:pt x="280" y="866"/>
                  </a:cubicBezTo>
                  <a:cubicBezTo>
                    <a:pt x="279" y="867"/>
                    <a:pt x="279" y="867"/>
                    <a:pt x="279" y="867"/>
                  </a:cubicBezTo>
                  <a:cubicBezTo>
                    <a:pt x="257" y="876"/>
                    <a:pt x="257" y="876"/>
                    <a:pt x="257" y="876"/>
                  </a:cubicBezTo>
                  <a:cubicBezTo>
                    <a:pt x="254" y="882"/>
                    <a:pt x="254" y="882"/>
                    <a:pt x="254" y="882"/>
                  </a:cubicBezTo>
                  <a:cubicBezTo>
                    <a:pt x="251" y="900"/>
                    <a:pt x="251" y="900"/>
                    <a:pt x="251" y="900"/>
                  </a:cubicBezTo>
                  <a:cubicBezTo>
                    <a:pt x="253" y="908"/>
                    <a:pt x="253" y="908"/>
                    <a:pt x="253" y="908"/>
                  </a:cubicBezTo>
                  <a:cubicBezTo>
                    <a:pt x="258" y="918"/>
                    <a:pt x="258" y="918"/>
                    <a:pt x="258" y="918"/>
                  </a:cubicBezTo>
                  <a:cubicBezTo>
                    <a:pt x="261" y="919"/>
                    <a:pt x="261" y="919"/>
                    <a:pt x="261" y="919"/>
                  </a:cubicBezTo>
                  <a:cubicBezTo>
                    <a:pt x="268" y="924"/>
                    <a:pt x="268" y="924"/>
                    <a:pt x="268" y="924"/>
                  </a:cubicBezTo>
                  <a:cubicBezTo>
                    <a:pt x="294" y="924"/>
                    <a:pt x="294" y="924"/>
                    <a:pt x="294" y="924"/>
                  </a:cubicBezTo>
                  <a:cubicBezTo>
                    <a:pt x="315" y="921"/>
                    <a:pt x="315" y="921"/>
                    <a:pt x="315" y="921"/>
                  </a:cubicBezTo>
                  <a:cubicBezTo>
                    <a:pt x="318" y="918"/>
                    <a:pt x="318" y="918"/>
                    <a:pt x="318" y="918"/>
                  </a:cubicBezTo>
                  <a:cubicBezTo>
                    <a:pt x="321" y="915"/>
                    <a:pt x="324" y="913"/>
                    <a:pt x="326" y="913"/>
                  </a:cubicBezTo>
                  <a:cubicBezTo>
                    <a:pt x="340" y="916"/>
                    <a:pt x="340" y="916"/>
                    <a:pt x="340" y="916"/>
                  </a:cubicBezTo>
                  <a:cubicBezTo>
                    <a:pt x="342" y="913"/>
                    <a:pt x="342" y="913"/>
                    <a:pt x="342" y="913"/>
                  </a:cubicBezTo>
                  <a:cubicBezTo>
                    <a:pt x="340" y="909"/>
                    <a:pt x="340" y="905"/>
                    <a:pt x="343" y="902"/>
                  </a:cubicBezTo>
                  <a:cubicBezTo>
                    <a:pt x="349" y="891"/>
                    <a:pt x="349" y="891"/>
                    <a:pt x="349" y="891"/>
                  </a:cubicBezTo>
                  <a:cubicBezTo>
                    <a:pt x="349" y="872"/>
                    <a:pt x="349" y="872"/>
                    <a:pt x="349" y="872"/>
                  </a:cubicBezTo>
                  <a:cubicBezTo>
                    <a:pt x="349" y="871"/>
                    <a:pt x="349" y="871"/>
                    <a:pt x="349" y="871"/>
                  </a:cubicBezTo>
                  <a:cubicBezTo>
                    <a:pt x="360" y="840"/>
                    <a:pt x="360" y="840"/>
                    <a:pt x="360" y="840"/>
                  </a:cubicBezTo>
                  <a:cubicBezTo>
                    <a:pt x="360" y="839"/>
                    <a:pt x="360" y="839"/>
                    <a:pt x="360" y="839"/>
                  </a:cubicBezTo>
                  <a:cubicBezTo>
                    <a:pt x="360" y="839"/>
                    <a:pt x="360" y="839"/>
                    <a:pt x="360" y="839"/>
                  </a:cubicBezTo>
                  <a:cubicBezTo>
                    <a:pt x="361" y="839"/>
                    <a:pt x="361" y="839"/>
                    <a:pt x="361" y="839"/>
                  </a:cubicBezTo>
                  <a:cubicBezTo>
                    <a:pt x="361" y="838"/>
                    <a:pt x="361" y="838"/>
                    <a:pt x="361" y="838"/>
                  </a:cubicBezTo>
                  <a:cubicBezTo>
                    <a:pt x="380" y="823"/>
                    <a:pt x="380" y="823"/>
                    <a:pt x="380" y="823"/>
                  </a:cubicBezTo>
                  <a:cubicBezTo>
                    <a:pt x="381" y="822"/>
                    <a:pt x="381" y="822"/>
                    <a:pt x="381" y="822"/>
                  </a:cubicBezTo>
                  <a:cubicBezTo>
                    <a:pt x="397" y="829"/>
                    <a:pt x="397" y="829"/>
                    <a:pt x="397" y="829"/>
                  </a:cubicBezTo>
                  <a:cubicBezTo>
                    <a:pt x="406" y="835"/>
                    <a:pt x="410" y="840"/>
                    <a:pt x="410" y="843"/>
                  </a:cubicBezTo>
                  <a:cubicBezTo>
                    <a:pt x="409" y="856"/>
                    <a:pt x="409" y="856"/>
                    <a:pt x="409" y="856"/>
                  </a:cubicBezTo>
                  <a:cubicBezTo>
                    <a:pt x="403" y="865"/>
                    <a:pt x="403" y="865"/>
                    <a:pt x="403" y="865"/>
                  </a:cubicBezTo>
                  <a:cubicBezTo>
                    <a:pt x="399" y="877"/>
                    <a:pt x="399" y="877"/>
                    <a:pt x="399" y="877"/>
                  </a:cubicBezTo>
                  <a:cubicBezTo>
                    <a:pt x="399" y="890"/>
                    <a:pt x="399" y="890"/>
                    <a:pt x="399" y="890"/>
                  </a:cubicBezTo>
                  <a:cubicBezTo>
                    <a:pt x="403" y="896"/>
                    <a:pt x="403" y="896"/>
                    <a:pt x="403" y="896"/>
                  </a:cubicBezTo>
                  <a:cubicBezTo>
                    <a:pt x="409" y="896"/>
                    <a:pt x="409" y="896"/>
                    <a:pt x="409" y="896"/>
                  </a:cubicBezTo>
                  <a:cubicBezTo>
                    <a:pt x="410" y="895"/>
                    <a:pt x="410" y="895"/>
                    <a:pt x="410" y="895"/>
                  </a:cubicBezTo>
                  <a:cubicBezTo>
                    <a:pt x="419" y="896"/>
                    <a:pt x="419" y="896"/>
                    <a:pt x="419" y="896"/>
                  </a:cubicBezTo>
                  <a:cubicBezTo>
                    <a:pt x="424" y="898"/>
                    <a:pt x="427" y="902"/>
                    <a:pt x="430" y="908"/>
                  </a:cubicBezTo>
                  <a:cubicBezTo>
                    <a:pt x="435" y="910"/>
                    <a:pt x="435" y="910"/>
                    <a:pt x="435" y="910"/>
                  </a:cubicBezTo>
                  <a:cubicBezTo>
                    <a:pt x="436" y="910"/>
                    <a:pt x="436" y="910"/>
                    <a:pt x="436" y="910"/>
                  </a:cubicBezTo>
                  <a:cubicBezTo>
                    <a:pt x="436" y="910"/>
                    <a:pt x="436" y="910"/>
                    <a:pt x="436" y="910"/>
                  </a:cubicBezTo>
                  <a:cubicBezTo>
                    <a:pt x="457" y="920"/>
                    <a:pt x="457" y="920"/>
                    <a:pt x="457" y="920"/>
                  </a:cubicBezTo>
                  <a:cubicBezTo>
                    <a:pt x="466" y="923"/>
                    <a:pt x="466" y="923"/>
                    <a:pt x="466" y="923"/>
                  </a:cubicBezTo>
                  <a:cubicBezTo>
                    <a:pt x="479" y="921"/>
                    <a:pt x="479" y="921"/>
                    <a:pt x="479" y="921"/>
                  </a:cubicBezTo>
                  <a:cubicBezTo>
                    <a:pt x="484" y="914"/>
                    <a:pt x="484" y="914"/>
                    <a:pt x="484" y="914"/>
                  </a:cubicBezTo>
                  <a:cubicBezTo>
                    <a:pt x="492" y="884"/>
                    <a:pt x="492" y="884"/>
                    <a:pt x="492" y="884"/>
                  </a:cubicBezTo>
                  <a:cubicBezTo>
                    <a:pt x="492" y="868"/>
                    <a:pt x="492" y="868"/>
                    <a:pt x="492" y="868"/>
                  </a:cubicBezTo>
                  <a:cubicBezTo>
                    <a:pt x="492" y="867"/>
                    <a:pt x="492" y="867"/>
                    <a:pt x="492" y="867"/>
                  </a:cubicBezTo>
                  <a:cubicBezTo>
                    <a:pt x="493" y="866"/>
                    <a:pt x="493" y="866"/>
                    <a:pt x="493" y="866"/>
                  </a:cubicBezTo>
                  <a:cubicBezTo>
                    <a:pt x="494" y="865"/>
                    <a:pt x="494" y="865"/>
                    <a:pt x="494" y="865"/>
                  </a:cubicBezTo>
                  <a:cubicBezTo>
                    <a:pt x="505" y="856"/>
                    <a:pt x="505" y="856"/>
                    <a:pt x="505" y="856"/>
                  </a:cubicBezTo>
                  <a:cubicBezTo>
                    <a:pt x="512" y="847"/>
                    <a:pt x="512" y="847"/>
                    <a:pt x="512" y="847"/>
                  </a:cubicBezTo>
                  <a:cubicBezTo>
                    <a:pt x="513" y="847"/>
                    <a:pt x="513" y="847"/>
                    <a:pt x="513" y="847"/>
                  </a:cubicBezTo>
                  <a:cubicBezTo>
                    <a:pt x="525" y="841"/>
                    <a:pt x="525" y="841"/>
                    <a:pt x="525" y="841"/>
                  </a:cubicBezTo>
                  <a:cubicBezTo>
                    <a:pt x="532" y="837"/>
                    <a:pt x="532" y="837"/>
                    <a:pt x="532" y="837"/>
                  </a:cubicBezTo>
                  <a:cubicBezTo>
                    <a:pt x="541" y="833"/>
                    <a:pt x="541" y="833"/>
                    <a:pt x="541" y="833"/>
                  </a:cubicBezTo>
                  <a:cubicBezTo>
                    <a:pt x="536" y="815"/>
                    <a:pt x="536" y="815"/>
                    <a:pt x="536" y="815"/>
                  </a:cubicBezTo>
                  <a:cubicBezTo>
                    <a:pt x="557" y="817"/>
                    <a:pt x="557" y="817"/>
                    <a:pt x="557" y="817"/>
                  </a:cubicBezTo>
                  <a:cubicBezTo>
                    <a:pt x="557" y="818"/>
                    <a:pt x="557" y="818"/>
                    <a:pt x="557" y="818"/>
                  </a:cubicBezTo>
                  <a:cubicBezTo>
                    <a:pt x="568" y="822"/>
                    <a:pt x="568" y="822"/>
                    <a:pt x="568" y="822"/>
                  </a:cubicBezTo>
                  <a:cubicBezTo>
                    <a:pt x="568" y="822"/>
                    <a:pt x="568" y="822"/>
                    <a:pt x="568" y="822"/>
                  </a:cubicBezTo>
                  <a:cubicBezTo>
                    <a:pt x="571" y="810"/>
                    <a:pt x="571" y="810"/>
                    <a:pt x="571" y="810"/>
                  </a:cubicBezTo>
                  <a:cubicBezTo>
                    <a:pt x="571" y="808"/>
                    <a:pt x="571" y="808"/>
                    <a:pt x="571" y="808"/>
                  </a:cubicBezTo>
                  <a:cubicBezTo>
                    <a:pt x="573" y="809"/>
                    <a:pt x="573" y="809"/>
                    <a:pt x="573" y="809"/>
                  </a:cubicBezTo>
                  <a:cubicBezTo>
                    <a:pt x="574" y="809"/>
                    <a:pt x="574" y="809"/>
                    <a:pt x="574" y="809"/>
                  </a:cubicBezTo>
                  <a:cubicBezTo>
                    <a:pt x="584" y="811"/>
                    <a:pt x="584" y="811"/>
                    <a:pt x="584" y="811"/>
                  </a:cubicBezTo>
                  <a:cubicBezTo>
                    <a:pt x="589" y="811"/>
                    <a:pt x="589" y="811"/>
                    <a:pt x="589" y="811"/>
                  </a:cubicBezTo>
                  <a:cubicBezTo>
                    <a:pt x="598" y="801"/>
                    <a:pt x="598" y="801"/>
                    <a:pt x="598" y="801"/>
                  </a:cubicBezTo>
                  <a:cubicBezTo>
                    <a:pt x="598" y="801"/>
                    <a:pt x="598" y="801"/>
                    <a:pt x="598" y="801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0" y="800"/>
                    <a:pt x="600" y="800"/>
                    <a:pt x="600" y="800"/>
                  </a:cubicBezTo>
                  <a:cubicBezTo>
                    <a:pt x="612" y="798"/>
                    <a:pt x="612" y="798"/>
                    <a:pt x="612" y="798"/>
                  </a:cubicBezTo>
                  <a:cubicBezTo>
                    <a:pt x="622" y="788"/>
                    <a:pt x="622" y="788"/>
                    <a:pt x="622" y="788"/>
                  </a:cubicBezTo>
                  <a:cubicBezTo>
                    <a:pt x="627" y="780"/>
                    <a:pt x="627" y="780"/>
                    <a:pt x="627" y="780"/>
                  </a:cubicBezTo>
                  <a:cubicBezTo>
                    <a:pt x="627" y="771"/>
                    <a:pt x="627" y="771"/>
                    <a:pt x="627" y="771"/>
                  </a:cubicBezTo>
                  <a:cubicBezTo>
                    <a:pt x="627" y="767"/>
                    <a:pt x="629" y="765"/>
                    <a:pt x="633" y="763"/>
                  </a:cubicBezTo>
                  <a:cubicBezTo>
                    <a:pt x="634" y="763"/>
                    <a:pt x="634" y="763"/>
                    <a:pt x="634" y="763"/>
                  </a:cubicBezTo>
                  <a:cubicBezTo>
                    <a:pt x="635" y="763"/>
                    <a:pt x="635" y="763"/>
                    <a:pt x="635" y="763"/>
                  </a:cubicBezTo>
                  <a:cubicBezTo>
                    <a:pt x="646" y="764"/>
                    <a:pt x="646" y="764"/>
                    <a:pt x="646" y="764"/>
                  </a:cubicBezTo>
                  <a:cubicBezTo>
                    <a:pt x="651" y="761"/>
                    <a:pt x="651" y="761"/>
                    <a:pt x="651" y="761"/>
                  </a:cubicBezTo>
                  <a:cubicBezTo>
                    <a:pt x="653" y="752"/>
                    <a:pt x="653" y="752"/>
                    <a:pt x="653" y="752"/>
                  </a:cubicBezTo>
                  <a:cubicBezTo>
                    <a:pt x="665" y="749"/>
                    <a:pt x="665" y="749"/>
                    <a:pt x="665" y="749"/>
                  </a:cubicBezTo>
                  <a:cubicBezTo>
                    <a:pt x="666" y="749"/>
                    <a:pt x="666" y="749"/>
                    <a:pt x="666" y="749"/>
                  </a:cubicBezTo>
                  <a:cubicBezTo>
                    <a:pt x="666" y="749"/>
                    <a:pt x="666" y="749"/>
                    <a:pt x="666" y="749"/>
                  </a:cubicBezTo>
                  <a:cubicBezTo>
                    <a:pt x="681" y="751"/>
                    <a:pt x="681" y="751"/>
                    <a:pt x="681" y="751"/>
                  </a:cubicBezTo>
                  <a:cubicBezTo>
                    <a:pt x="694" y="748"/>
                    <a:pt x="694" y="748"/>
                    <a:pt x="694" y="748"/>
                  </a:cubicBezTo>
                  <a:cubicBezTo>
                    <a:pt x="701" y="740"/>
                    <a:pt x="701" y="740"/>
                    <a:pt x="701" y="740"/>
                  </a:cubicBezTo>
                  <a:cubicBezTo>
                    <a:pt x="706" y="731"/>
                    <a:pt x="706" y="731"/>
                    <a:pt x="706" y="731"/>
                  </a:cubicBezTo>
                  <a:cubicBezTo>
                    <a:pt x="697" y="721"/>
                    <a:pt x="697" y="721"/>
                    <a:pt x="697" y="721"/>
                  </a:cubicBezTo>
                  <a:cubicBezTo>
                    <a:pt x="697" y="720"/>
                    <a:pt x="697" y="720"/>
                    <a:pt x="697" y="720"/>
                  </a:cubicBezTo>
                  <a:cubicBezTo>
                    <a:pt x="695" y="713"/>
                    <a:pt x="695" y="713"/>
                    <a:pt x="695" y="713"/>
                  </a:cubicBezTo>
                  <a:cubicBezTo>
                    <a:pt x="692" y="702"/>
                    <a:pt x="692" y="702"/>
                    <a:pt x="692" y="702"/>
                  </a:cubicBezTo>
                  <a:cubicBezTo>
                    <a:pt x="692" y="701"/>
                    <a:pt x="692" y="701"/>
                    <a:pt x="692" y="701"/>
                  </a:cubicBezTo>
                  <a:cubicBezTo>
                    <a:pt x="698" y="692"/>
                    <a:pt x="698" y="692"/>
                    <a:pt x="698" y="692"/>
                  </a:cubicBezTo>
                  <a:cubicBezTo>
                    <a:pt x="698" y="689"/>
                    <a:pt x="700" y="684"/>
                    <a:pt x="705" y="680"/>
                  </a:cubicBezTo>
                  <a:cubicBezTo>
                    <a:pt x="711" y="666"/>
                    <a:pt x="711" y="666"/>
                    <a:pt x="711" y="666"/>
                  </a:cubicBezTo>
                  <a:cubicBezTo>
                    <a:pt x="711" y="666"/>
                    <a:pt x="711" y="666"/>
                    <a:pt x="711" y="666"/>
                  </a:cubicBezTo>
                  <a:cubicBezTo>
                    <a:pt x="712" y="666"/>
                    <a:pt x="712" y="666"/>
                    <a:pt x="712" y="666"/>
                  </a:cubicBezTo>
                  <a:cubicBezTo>
                    <a:pt x="718" y="656"/>
                    <a:pt x="718" y="656"/>
                    <a:pt x="718" y="656"/>
                  </a:cubicBezTo>
                  <a:cubicBezTo>
                    <a:pt x="727" y="638"/>
                    <a:pt x="727" y="638"/>
                    <a:pt x="727" y="638"/>
                  </a:cubicBezTo>
                  <a:cubicBezTo>
                    <a:pt x="736" y="650"/>
                    <a:pt x="736" y="650"/>
                    <a:pt x="736" y="650"/>
                  </a:cubicBezTo>
                  <a:cubicBezTo>
                    <a:pt x="736" y="650"/>
                    <a:pt x="736" y="650"/>
                    <a:pt x="736" y="650"/>
                  </a:cubicBezTo>
                  <a:cubicBezTo>
                    <a:pt x="736" y="651"/>
                    <a:pt x="736" y="651"/>
                    <a:pt x="736" y="651"/>
                  </a:cubicBezTo>
                  <a:cubicBezTo>
                    <a:pt x="739" y="663"/>
                    <a:pt x="739" y="663"/>
                    <a:pt x="739" y="663"/>
                  </a:cubicBezTo>
                  <a:cubicBezTo>
                    <a:pt x="739" y="664"/>
                    <a:pt x="739" y="664"/>
                    <a:pt x="739" y="664"/>
                  </a:cubicBezTo>
                  <a:cubicBezTo>
                    <a:pt x="741" y="676"/>
                    <a:pt x="741" y="676"/>
                    <a:pt x="741" y="676"/>
                  </a:cubicBezTo>
                  <a:cubicBezTo>
                    <a:pt x="749" y="680"/>
                    <a:pt x="749" y="680"/>
                    <a:pt x="749" y="680"/>
                  </a:cubicBezTo>
                  <a:cubicBezTo>
                    <a:pt x="750" y="680"/>
                    <a:pt x="750" y="680"/>
                    <a:pt x="750" y="680"/>
                  </a:cubicBezTo>
                  <a:cubicBezTo>
                    <a:pt x="753" y="681"/>
                    <a:pt x="753" y="681"/>
                    <a:pt x="753" y="681"/>
                  </a:cubicBezTo>
                  <a:cubicBezTo>
                    <a:pt x="753" y="680"/>
                    <a:pt x="753" y="680"/>
                    <a:pt x="753" y="680"/>
                  </a:cubicBezTo>
                  <a:cubicBezTo>
                    <a:pt x="760" y="667"/>
                    <a:pt x="760" y="667"/>
                    <a:pt x="760" y="667"/>
                  </a:cubicBezTo>
                  <a:cubicBezTo>
                    <a:pt x="765" y="655"/>
                    <a:pt x="765" y="655"/>
                    <a:pt x="765" y="655"/>
                  </a:cubicBezTo>
                  <a:cubicBezTo>
                    <a:pt x="766" y="656"/>
                    <a:pt x="766" y="656"/>
                    <a:pt x="766" y="656"/>
                  </a:cubicBezTo>
                  <a:cubicBezTo>
                    <a:pt x="768" y="657"/>
                    <a:pt x="768" y="657"/>
                    <a:pt x="768" y="657"/>
                  </a:cubicBezTo>
                  <a:cubicBezTo>
                    <a:pt x="786" y="663"/>
                    <a:pt x="786" y="663"/>
                    <a:pt x="786" y="663"/>
                  </a:cubicBezTo>
                  <a:cubicBezTo>
                    <a:pt x="794" y="656"/>
                    <a:pt x="794" y="656"/>
                    <a:pt x="794" y="656"/>
                  </a:cubicBezTo>
                  <a:cubicBezTo>
                    <a:pt x="795" y="655"/>
                    <a:pt x="795" y="655"/>
                    <a:pt x="795" y="655"/>
                  </a:cubicBezTo>
                  <a:cubicBezTo>
                    <a:pt x="796" y="655"/>
                    <a:pt x="796" y="655"/>
                    <a:pt x="796" y="655"/>
                  </a:cubicBezTo>
                  <a:cubicBezTo>
                    <a:pt x="805" y="655"/>
                    <a:pt x="805" y="655"/>
                    <a:pt x="805" y="655"/>
                  </a:cubicBezTo>
                  <a:cubicBezTo>
                    <a:pt x="811" y="644"/>
                    <a:pt x="811" y="644"/>
                    <a:pt x="811" y="644"/>
                  </a:cubicBezTo>
                  <a:cubicBezTo>
                    <a:pt x="811" y="632"/>
                    <a:pt x="811" y="632"/>
                    <a:pt x="811" y="632"/>
                  </a:cubicBezTo>
                  <a:cubicBezTo>
                    <a:pt x="815" y="612"/>
                    <a:pt x="815" y="612"/>
                    <a:pt x="815" y="612"/>
                  </a:cubicBezTo>
                  <a:cubicBezTo>
                    <a:pt x="816" y="613"/>
                    <a:pt x="816" y="613"/>
                    <a:pt x="816" y="613"/>
                  </a:cubicBezTo>
                  <a:cubicBezTo>
                    <a:pt x="818" y="613"/>
                    <a:pt x="818" y="613"/>
                    <a:pt x="818" y="613"/>
                  </a:cubicBezTo>
                  <a:cubicBezTo>
                    <a:pt x="831" y="616"/>
                    <a:pt x="831" y="616"/>
                    <a:pt x="831" y="616"/>
                  </a:cubicBezTo>
                  <a:cubicBezTo>
                    <a:pt x="838" y="605"/>
                    <a:pt x="838" y="605"/>
                    <a:pt x="838" y="605"/>
                  </a:cubicBezTo>
                  <a:cubicBezTo>
                    <a:pt x="838" y="605"/>
                    <a:pt x="838" y="605"/>
                    <a:pt x="838" y="605"/>
                  </a:cubicBezTo>
                  <a:cubicBezTo>
                    <a:pt x="839" y="605"/>
                    <a:pt x="839" y="605"/>
                    <a:pt x="839" y="605"/>
                  </a:cubicBezTo>
                  <a:cubicBezTo>
                    <a:pt x="851" y="604"/>
                    <a:pt x="851" y="604"/>
                    <a:pt x="851" y="604"/>
                  </a:cubicBezTo>
                  <a:cubicBezTo>
                    <a:pt x="853" y="604"/>
                    <a:pt x="853" y="604"/>
                    <a:pt x="853" y="604"/>
                  </a:cubicBezTo>
                  <a:cubicBezTo>
                    <a:pt x="853" y="604"/>
                    <a:pt x="853" y="604"/>
                    <a:pt x="853" y="604"/>
                  </a:cubicBezTo>
                  <a:cubicBezTo>
                    <a:pt x="855" y="605"/>
                    <a:pt x="855" y="605"/>
                    <a:pt x="855" y="605"/>
                  </a:cubicBezTo>
                  <a:cubicBezTo>
                    <a:pt x="861" y="613"/>
                    <a:pt x="861" y="613"/>
                    <a:pt x="861" y="613"/>
                  </a:cubicBezTo>
                  <a:cubicBezTo>
                    <a:pt x="861" y="614"/>
                    <a:pt x="861" y="614"/>
                    <a:pt x="861" y="614"/>
                  </a:cubicBezTo>
                  <a:cubicBezTo>
                    <a:pt x="861" y="615"/>
                    <a:pt x="861" y="615"/>
                    <a:pt x="861" y="615"/>
                  </a:cubicBezTo>
                  <a:cubicBezTo>
                    <a:pt x="861" y="616"/>
                    <a:pt x="861" y="616"/>
                    <a:pt x="861" y="616"/>
                  </a:cubicBezTo>
                  <a:cubicBezTo>
                    <a:pt x="862" y="628"/>
                    <a:pt x="862" y="628"/>
                    <a:pt x="862" y="628"/>
                  </a:cubicBezTo>
                  <a:cubicBezTo>
                    <a:pt x="868" y="633"/>
                    <a:pt x="868" y="633"/>
                    <a:pt x="868" y="633"/>
                  </a:cubicBezTo>
                  <a:cubicBezTo>
                    <a:pt x="877" y="626"/>
                    <a:pt x="877" y="626"/>
                    <a:pt x="877" y="626"/>
                  </a:cubicBezTo>
                  <a:cubicBezTo>
                    <a:pt x="879" y="628"/>
                    <a:pt x="879" y="628"/>
                    <a:pt x="879" y="628"/>
                  </a:cubicBezTo>
                  <a:cubicBezTo>
                    <a:pt x="882" y="631"/>
                    <a:pt x="883" y="634"/>
                    <a:pt x="883" y="638"/>
                  </a:cubicBezTo>
                  <a:cubicBezTo>
                    <a:pt x="883" y="649"/>
                    <a:pt x="883" y="649"/>
                    <a:pt x="883" y="649"/>
                  </a:cubicBezTo>
                  <a:cubicBezTo>
                    <a:pt x="879" y="660"/>
                    <a:pt x="879" y="660"/>
                    <a:pt x="879" y="660"/>
                  </a:cubicBezTo>
                  <a:cubicBezTo>
                    <a:pt x="882" y="664"/>
                    <a:pt x="882" y="664"/>
                    <a:pt x="882" y="664"/>
                  </a:cubicBezTo>
                  <a:cubicBezTo>
                    <a:pt x="888" y="671"/>
                    <a:pt x="888" y="671"/>
                    <a:pt x="888" y="671"/>
                  </a:cubicBezTo>
                  <a:cubicBezTo>
                    <a:pt x="913" y="675"/>
                    <a:pt x="913" y="675"/>
                    <a:pt x="913" y="675"/>
                  </a:cubicBezTo>
                  <a:cubicBezTo>
                    <a:pt x="914" y="675"/>
                    <a:pt x="914" y="675"/>
                    <a:pt x="914" y="675"/>
                  </a:cubicBezTo>
                  <a:cubicBezTo>
                    <a:pt x="915" y="676"/>
                    <a:pt x="915" y="676"/>
                    <a:pt x="915" y="676"/>
                  </a:cubicBezTo>
                  <a:cubicBezTo>
                    <a:pt x="917" y="678"/>
                    <a:pt x="917" y="678"/>
                    <a:pt x="917" y="678"/>
                  </a:cubicBezTo>
                  <a:cubicBezTo>
                    <a:pt x="924" y="667"/>
                    <a:pt x="924" y="667"/>
                    <a:pt x="924" y="667"/>
                  </a:cubicBezTo>
                  <a:cubicBezTo>
                    <a:pt x="925" y="667"/>
                    <a:pt x="925" y="667"/>
                    <a:pt x="925" y="667"/>
                  </a:cubicBezTo>
                  <a:cubicBezTo>
                    <a:pt x="931" y="661"/>
                    <a:pt x="931" y="661"/>
                    <a:pt x="931" y="661"/>
                  </a:cubicBezTo>
                  <a:cubicBezTo>
                    <a:pt x="929" y="652"/>
                    <a:pt x="929" y="652"/>
                    <a:pt x="929" y="652"/>
                  </a:cubicBezTo>
                  <a:cubicBezTo>
                    <a:pt x="922" y="613"/>
                    <a:pt x="922" y="613"/>
                    <a:pt x="922" y="613"/>
                  </a:cubicBezTo>
                  <a:cubicBezTo>
                    <a:pt x="939" y="622"/>
                    <a:pt x="939" y="622"/>
                    <a:pt x="939" y="622"/>
                  </a:cubicBezTo>
                  <a:cubicBezTo>
                    <a:pt x="940" y="622"/>
                    <a:pt x="940" y="622"/>
                    <a:pt x="940" y="622"/>
                  </a:cubicBezTo>
                  <a:cubicBezTo>
                    <a:pt x="941" y="622"/>
                    <a:pt x="941" y="622"/>
                    <a:pt x="941" y="622"/>
                  </a:cubicBezTo>
                  <a:cubicBezTo>
                    <a:pt x="949" y="632"/>
                    <a:pt x="949" y="632"/>
                    <a:pt x="949" y="632"/>
                  </a:cubicBezTo>
                  <a:cubicBezTo>
                    <a:pt x="953" y="637"/>
                    <a:pt x="953" y="637"/>
                    <a:pt x="953" y="637"/>
                  </a:cubicBezTo>
                  <a:cubicBezTo>
                    <a:pt x="961" y="632"/>
                    <a:pt x="961" y="632"/>
                    <a:pt x="961" y="632"/>
                  </a:cubicBezTo>
                  <a:cubicBezTo>
                    <a:pt x="986" y="604"/>
                    <a:pt x="986" y="604"/>
                    <a:pt x="986" y="604"/>
                  </a:cubicBezTo>
                  <a:cubicBezTo>
                    <a:pt x="987" y="604"/>
                    <a:pt x="987" y="604"/>
                    <a:pt x="987" y="604"/>
                  </a:cubicBezTo>
                  <a:cubicBezTo>
                    <a:pt x="996" y="597"/>
                    <a:pt x="996" y="597"/>
                    <a:pt x="996" y="597"/>
                  </a:cubicBezTo>
                  <a:cubicBezTo>
                    <a:pt x="1006" y="583"/>
                    <a:pt x="1006" y="583"/>
                    <a:pt x="1006" y="583"/>
                  </a:cubicBezTo>
                  <a:cubicBezTo>
                    <a:pt x="1007" y="581"/>
                    <a:pt x="1007" y="581"/>
                    <a:pt x="1007" y="581"/>
                  </a:cubicBezTo>
                  <a:cubicBezTo>
                    <a:pt x="1021" y="585"/>
                    <a:pt x="1021" y="585"/>
                    <a:pt x="1021" y="585"/>
                  </a:cubicBezTo>
                  <a:cubicBezTo>
                    <a:pt x="1028" y="585"/>
                    <a:pt x="1028" y="585"/>
                    <a:pt x="1028" y="585"/>
                  </a:cubicBezTo>
                  <a:cubicBezTo>
                    <a:pt x="1028" y="579"/>
                    <a:pt x="1029" y="576"/>
                    <a:pt x="1029" y="573"/>
                  </a:cubicBezTo>
                  <a:cubicBezTo>
                    <a:pt x="1040" y="561"/>
                    <a:pt x="1040" y="561"/>
                    <a:pt x="1040" y="561"/>
                  </a:cubicBezTo>
                  <a:cubicBezTo>
                    <a:pt x="1043" y="559"/>
                    <a:pt x="1043" y="559"/>
                    <a:pt x="1043" y="559"/>
                  </a:cubicBezTo>
                  <a:cubicBezTo>
                    <a:pt x="1055" y="564"/>
                    <a:pt x="1055" y="564"/>
                    <a:pt x="1055" y="564"/>
                  </a:cubicBezTo>
                  <a:cubicBezTo>
                    <a:pt x="1069" y="562"/>
                    <a:pt x="1069" y="562"/>
                    <a:pt x="1069" y="562"/>
                  </a:cubicBezTo>
                  <a:cubicBezTo>
                    <a:pt x="1079" y="552"/>
                    <a:pt x="1079" y="552"/>
                    <a:pt x="1079" y="552"/>
                  </a:cubicBezTo>
                  <a:cubicBezTo>
                    <a:pt x="1084" y="542"/>
                    <a:pt x="1084" y="542"/>
                    <a:pt x="1084" y="542"/>
                  </a:cubicBezTo>
                  <a:cubicBezTo>
                    <a:pt x="1081" y="538"/>
                    <a:pt x="1081" y="538"/>
                    <a:pt x="1081" y="538"/>
                  </a:cubicBezTo>
                  <a:cubicBezTo>
                    <a:pt x="1072" y="542"/>
                    <a:pt x="1072" y="542"/>
                    <a:pt x="1072" y="542"/>
                  </a:cubicBezTo>
                  <a:cubicBezTo>
                    <a:pt x="1072" y="541"/>
                    <a:pt x="1072" y="541"/>
                    <a:pt x="1072" y="541"/>
                  </a:cubicBezTo>
                  <a:cubicBezTo>
                    <a:pt x="1071" y="541"/>
                    <a:pt x="1071" y="541"/>
                    <a:pt x="1071" y="541"/>
                  </a:cubicBezTo>
                  <a:cubicBezTo>
                    <a:pt x="1060" y="531"/>
                    <a:pt x="1060" y="531"/>
                    <a:pt x="1060" y="531"/>
                  </a:cubicBezTo>
                  <a:cubicBezTo>
                    <a:pt x="1060" y="530"/>
                    <a:pt x="1060" y="530"/>
                    <a:pt x="1060" y="530"/>
                  </a:cubicBezTo>
                  <a:cubicBezTo>
                    <a:pt x="1064" y="514"/>
                    <a:pt x="1064" y="514"/>
                    <a:pt x="1064" y="514"/>
                  </a:cubicBezTo>
                  <a:cubicBezTo>
                    <a:pt x="1065" y="502"/>
                    <a:pt x="1065" y="502"/>
                    <a:pt x="1065" y="502"/>
                  </a:cubicBezTo>
                  <a:cubicBezTo>
                    <a:pt x="1062" y="491"/>
                    <a:pt x="1062" y="491"/>
                    <a:pt x="1062" y="491"/>
                  </a:cubicBezTo>
                  <a:cubicBezTo>
                    <a:pt x="1054" y="488"/>
                    <a:pt x="1054" y="488"/>
                    <a:pt x="1054" y="488"/>
                  </a:cubicBezTo>
                  <a:cubicBezTo>
                    <a:pt x="1054" y="488"/>
                    <a:pt x="1054" y="488"/>
                    <a:pt x="1054" y="488"/>
                  </a:cubicBezTo>
                  <a:cubicBezTo>
                    <a:pt x="1053" y="487"/>
                    <a:pt x="1053" y="487"/>
                    <a:pt x="1053" y="487"/>
                  </a:cubicBezTo>
                  <a:cubicBezTo>
                    <a:pt x="1052" y="487"/>
                    <a:pt x="1052" y="487"/>
                    <a:pt x="1052" y="487"/>
                  </a:cubicBezTo>
                  <a:cubicBezTo>
                    <a:pt x="1045" y="472"/>
                    <a:pt x="1045" y="472"/>
                    <a:pt x="1045" y="472"/>
                  </a:cubicBezTo>
                  <a:cubicBezTo>
                    <a:pt x="1044" y="470"/>
                    <a:pt x="1044" y="470"/>
                    <a:pt x="1044" y="470"/>
                  </a:cubicBezTo>
                  <a:cubicBezTo>
                    <a:pt x="1034" y="482"/>
                    <a:pt x="1034" y="482"/>
                    <a:pt x="1034" y="482"/>
                  </a:cubicBezTo>
                  <a:cubicBezTo>
                    <a:pt x="1023" y="489"/>
                    <a:pt x="1023" y="489"/>
                    <a:pt x="1023" y="489"/>
                  </a:cubicBezTo>
                  <a:cubicBezTo>
                    <a:pt x="1021" y="490"/>
                    <a:pt x="1021" y="490"/>
                    <a:pt x="1021" y="490"/>
                  </a:cubicBezTo>
                  <a:cubicBezTo>
                    <a:pt x="1020" y="490"/>
                    <a:pt x="1020" y="490"/>
                    <a:pt x="1020" y="490"/>
                  </a:cubicBezTo>
                  <a:cubicBezTo>
                    <a:pt x="1020" y="488"/>
                    <a:pt x="1020" y="488"/>
                    <a:pt x="1020" y="488"/>
                  </a:cubicBezTo>
                  <a:cubicBezTo>
                    <a:pt x="1009" y="478"/>
                    <a:pt x="1009" y="478"/>
                    <a:pt x="1009" y="478"/>
                  </a:cubicBezTo>
                  <a:cubicBezTo>
                    <a:pt x="1009" y="477"/>
                    <a:pt x="1009" y="477"/>
                    <a:pt x="1009" y="477"/>
                  </a:cubicBezTo>
                  <a:cubicBezTo>
                    <a:pt x="1001" y="461"/>
                    <a:pt x="1001" y="461"/>
                    <a:pt x="1001" y="461"/>
                  </a:cubicBezTo>
                  <a:cubicBezTo>
                    <a:pt x="1001" y="460"/>
                    <a:pt x="1001" y="460"/>
                    <a:pt x="1001" y="460"/>
                  </a:cubicBezTo>
                  <a:cubicBezTo>
                    <a:pt x="997" y="448"/>
                    <a:pt x="997" y="448"/>
                    <a:pt x="997" y="448"/>
                  </a:cubicBezTo>
                  <a:cubicBezTo>
                    <a:pt x="997" y="447"/>
                    <a:pt x="997" y="447"/>
                    <a:pt x="997" y="447"/>
                  </a:cubicBezTo>
                  <a:cubicBezTo>
                    <a:pt x="997" y="429"/>
                    <a:pt x="997" y="429"/>
                    <a:pt x="997" y="429"/>
                  </a:cubicBezTo>
                  <a:cubicBezTo>
                    <a:pt x="996" y="418"/>
                    <a:pt x="996" y="418"/>
                    <a:pt x="996" y="418"/>
                  </a:cubicBezTo>
                  <a:cubicBezTo>
                    <a:pt x="987" y="415"/>
                    <a:pt x="987" y="415"/>
                    <a:pt x="987" y="415"/>
                  </a:cubicBezTo>
                  <a:cubicBezTo>
                    <a:pt x="987" y="415"/>
                    <a:pt x="987" y="415"/>
                    <a:pt x="987" y="415"/>
                  </a:cubicBezTo>
                  <a:cubicBezTo>
                    <a:pt x="987" y="414"/>
                    <a:pt x="987" y="414"/>
                    <a:pt x="987" y="414"/>
                  </a:cubicBezTo>
                  <a:cubicBezTo>
                    <a:pt x="967" y="399"/>
                    <a:pt x="967" y="399"/>
                    <a:pt x="967" y="399"/>
                  </a:cubicBezTo>
                  <a:cubicBezTo>
                    <a:pt x="969" y="397"/>
                    <a:pt x="969" y="397"/>
                    <a:pt x="969" y="397"/>
                  </a:cubicBezTo>
                  <a:cubicBezTo>
                    <a:pt x="978" y="388"/>
                    <a:pt x="978" y="388"/>
                    <a:pt x="978" y="388"/>
                  </a:cubicBezTo>
                  <a:cubicBezTo>
                    <a:pt x="978" y="387"/>
                    <a:pt x="978" y="387"/>
                    <a:pt x="978" y="387"/>
                  </a:cubicBezTo>
                  <a:cubicBezTo>
                    <a:pt x="978" y="386"/>
                    <a:pt x="978" y="386"/>
                    <a:pt x="978" y="386"/>
                  </a:cubicBezTo>
                  <a:cubicBezTo>
                    <a:pt x="979" y="386"/>
                    <a:pt x="979" y="386"/>
                    <a:pt x="979" y="386"/>
                  </a:cubicBezTo>
                  <a:cubicBezTo>
                    <a:pt x="989" y="385"/>
                    <a:pt x="989" y="385"/>
                    <a:pt x="989" y="385"/>
                  </a:cubicBezTo>
                  <a:cubicBezTo>
                    <a:pt x="990" y="385"/>
                    <a:pt x="990" y="385"/>
                    <a:pt x="990" y="385"/>
                  </a:cubicBezTo>
                  <a:cubicBezTo>
                    <a:pt x="993" y="385"/>
                    <a:pt x="996" y="387"/>
                    <a:pt x="998" y="390"/>
                  </a:cubicBezTo>
                  <a:cubicBezTo>
                    <a:pt x="1007" y="397"/>
                    <a:pt x="1007" y="397"/>
                    <a:pt x="1007" y="397"/>
                  </a:cubicBezTo>
                  <a:cubicBezTo>
                    <a:pt x="1016" y="389"/>
                    <a:pt x="1016" y="389"/>
                    <a:pt x="1016" y="389"/>
                  </a:cubicBezTo>
                  <a:cubicBezTo>
                    <a:pt x="1023" y="380"/>
                    <a:pt x="1023" y="380"/>
                    <a:pt x="1023" y="380"/>
                  </a:cubicBezTo>
                  <a:cubicBezTo>
                    <a:pt x="1023" y="372"/>
                    <a:pt x="1023" y="372"/>
                    <a:pt x="1023" y="372"/>
                  </a:cubicBezTo>
                  <a:cubicBezTo>
                    <a:pt x="1020" y="353"/>
                    <a:pt x="1020" y="353"/>
                    <a:pt x="1020" y="353"/>
                  </a:cubicBezTo>
                  <a:cubicBezTo>
                    <a:pt x="1018" y="345"/>
                    <a:pt x="1018" y="345"/>
                    <a:pt x="1018" y="345"/>
                  </a:cubicBezTo>
                  <a:cubicBezTo>
                    <a:pt x="1005" y="343"/>
                    <a:pt x="1005" y="343"/>
                    <a:pt x="1005" y="343"/>
                  </a:cubicBezTo>
                  <a:cubicBezTo>
                    <a:pt x="1005" y="335"/>
                    <a:pt x="1005" y="335"/>
                    <a:pt x="1005" y="335"/>
                  </a:cubicBezTo>
                  <a:cubicBezTo>
                    <a:pt x="993" y="320"/>
                    <a:pt x="993" y="320"/>
                    <a:pt x="993" y="320"/>
                  </a:cubicBezTo>
                  <a:cubicBezTo>
                    <a:pt x="992" y="319"/>
                    <a:pt x="992" y="319"/>
                    <a:pt x="992" y="319"/>
                  </a:cubicBezTo>
                  <a:cubicBezTo>
                    <a:pt x="986" y="308"/>
                    <a:pt x="986" y="308"/>
                    <a:pt x="986" y="308"/>
                  </a:cubicBezTo>
                  <a:cubicBezTo>
                    <a:pt x="985" y="307"/>
                    <a:pt x="985" y="307"/>
                    <a:pt x="985" y="307"/>
                  </a:cubicBezTo>
                  <a:cubicBezTo>
                    <a:pt x="985" y="306"/>
                    <a:pt x="985" y="306"/>
                    <a:pt x="985" y="306"/>
                  </a:cubicBezTo>
                  <a:cubicBezTo>
                    <a:pt x="998" y="288"/>
                    <a:pt x="998" y="288"/>
                    <a:pt x="998" y="288"/>
                  </a:cubicBezTo>
                  <a:cubicBezTo>
                    <a:pt x="998" y="288"/>
                    <a:pt x="998" y="288"/>
                    <a:pt x="998" y="288"/>
                  </a:cubicBezTo>
                  <a:cubicBezTo>
                    <a:pt x="999" y="287"/>
                    <a:pt x="999" y="287"/>
                    <a:pt x="999" y="287"/>
                  </a:cubicBezTo>
                  <a:cubicBezTo>
                    <a:pt x="999" y="286"/>
                    <a:pt x="999" y="286"/>
                    <a:pt x="999" y="286"/>
                  </a:cubicBezTo>
                  <a:cubicBezTo>
                    <a:pt x="1000" y="286"/>
                    <a:pt x="1000" y="286"/>
                    <a:pt x="1000" y="286"/>
                  </a:cubicBezTo>
                  <a:cubicBezTo>
                    <a:pt x="1006" y="286"/>
                    <a:pt x="1006" y="286"/>
                    <a:pt x="1006" y="286"/>
                  </a:cubicBezTo>
                  <a:cubicBezTo>
                    <a:pt x="1012" y="280"/>
                    <a:pt x="1012" y="280"/>
                    <a:pt x="1012" y="280"/>
                  </a:cubicBezTo>
                  <a:cubicBezTo>
                    <a:pt x="1020" y="256"/>
                    <a:pt x="1020" y="256"/>
                    <a:pt x="1020" y="256"/>
                  </a:cubicBezTo>
                  <a:cubicBezTo>
                    <a:pt x="1021" y="256"/>
                    <a:pt x="1021" y="256"/>
                    <a:pt x="1021" y="256"/>
                  </a:cubicBezTo>
                  <a:cubicBezTo>
                    <a:pt x="1021" y="255"/>
                    <a:pt x="1021" y="255"/>
                    <a:pt x="1021" y="255"/>
                  </a:cubicBezTo>
                  <a:cubicBezTo>
                    <a:pt x="1031" y="244"/>
                    <a:pt x="1031" y="244"/>
                    <a:pt x="1031" y="244"/>
                  </a:cubicBezTo>
                  <a:cubicBezTo>
                    <a:pt x="1031" y="244"/>
                    <a:pt x="1031" y="244"/>
                    <a:pt x="1031" y="244"/>
                  </a:cubicBezTo>
                  <a:cubicBezTo>
                    <a:pt x="1031" y="244"/>
                    <a:pt x="1031" y="244"/>
                    <a:pt x="1031" y="244"/>
                  </a:cubicBezTo>
                  <a:cubicBezTo>
                    <a:pt x="1032" y="244"/>
                    <a:pt x="1032" y="244"/>
                    <a:pt x="1032" y="244"/>
                  </a:cubicBezTo>
                  <a:cubicBezTo>
                    <a:pt x="1043" y="241"/>
                    <a:pt x="1043" y="241"/>
                    <a:pt x="1043" y="241"/>
                  </a:cubicBezTo>
                  <a:cubicBezTo>
                    <a:pt x="1043" y="242"/>
                    <a:pt x="1043" y="242"/>
                    <a:pt x="1043" y="242"/>
                  </a:cubicBezTo>
                  <a:cubicBezTo>
                    <a:pt x="1050" y="248"/>
                    <a:pt x="1050" y="248"/>
                    <a:pt x="1050" y="248"/>
                  </a:cubicBezTo>
                  <a:cubicBezTo>
                    <a:pt x="1052" y="249"/>
                    <a:pt x="1052" y="249"/>
                    <a:pt x="1052" y="249"/>
                  </a:cubicBezTo>
                  <a:cubicBezTo>
                    <a:pt x="1057" y="230"/>
                    <a:pt x="1057" y="230"/>
                    <a:pt x="1057" y="230"/>
                  </a:cubicBezTo>
                  <a:cubicBezTo>
                    <a:pt x="1052" y="216"/>
                    <a:pt x="1052" y="216"/>
                    <a:pt x="1052" y="216"/>
                  </a:cubicBezTo>
                  <a:cubicBezTo>
                    <a:pt x="1052" y="216"/>
                    <a:pt x="1052" y="216"/>
                    <a:pt x="1052" y="216"/>
                  </a:cubicBezTo>
                  <a:cubicBezTo>
                    <a:pt x="1052" y="215"/>
                    <a:pt x="1052" y="215"/>
                    <a:pt x="1052" y="215"/>
                  </a:cubicBezTo>
                  <a:cubicBezTo>
                    <a:pt x="1054" y="199"/>
                    <a:pt x="1054" y="199"/>
                    <a:pt x="1054" y="199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61" y="190"/>
                    <a:pt x="1061" y="190"/>
                    <a:pt x="1061" y="190"/>
                  </a:cubicBezTo>
                  <a:cubicBezTo>
                    <a:pt x="1066" y="182"/>
                    <a:pt x="1066" y="182"/>
                    <a:pt x="1066" y="182"/>
                  </a:cubicBezTo>
                  <a:cubicBezTo>
                    <a:pt x="1066" y="175"/>
                    <a:pt x="1066" y="175"/>
                    <a:pt x="1066" y="175"/>
                  </a:cubicBezTo>
                  <a:cubicBezTo>
                    <a:pt x="1066" y="171"/>
                    <a:pt x="1065" y="165"/>
                    <a:pt x="1061" y="156"/>
                  </a:cubicBezTo>
                  <a:cubicBezTo>
                    <a:pt x="1061" y="141"/>
                    <a:pt x="1061" y="141"/>
                    <a:pt x="1061" y="141"/>
                  </a:cubicBezTo>
                  <a:cubicBezTo>
                    <a:pt x="1061" y="141"/>
                    <a:pt x="1061" y="141"/>
                    <a:pt x="1061" y="141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1" y="122"/>
                    <a:pt x="1060" y="118"/>
                    <a:pt x="1060" y="115"/>
                  </a:cubicBezTo>
                  <a:lnTo>
                    <a:pt x="1062" y="9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295233" y="3029309"/>
              <a:ext cx="308238" cy="511544"/>
            </a:xfrm>
            <a:custGeom>
              <a:gdLst>
                <a:gd fmla="*/ 70 w 139" name="T0"/>
                <a:gd fmla="*/ 44 h 231" name="T1"/>
                <a:gd fmla="*/ 70 w 139" name="T2"/>
                <a:gd fmla="*/ 65 h 231" name="T3"/>
                <a:gd fmla="*/ 63 w 139" name="T4"/>
                <a:gd fmla="*/ 83 h 231" name="T5"/>
                <a:gd fmla="*/ 57 w 139" name="T6"/>
                <a:gd fmla="*/ 93 h 231" name="T7"/>
                <a:gd fmla="*/ 55 w 139" name="T8"/>
                <a:gd fmla="*/ 93 h 231" name="T9"/>
                <a:gd fmla="*/ 32 w 139" name="T10"/>
                <a:gd fmla="*/ 98 h 231" name="T11"/>
                <a:gd fmla="*/ 0 w 139" name="T12"/>
                <a:gd fmla="*/ 102 h 231" name="T13"/>
                <a:gd fmla="*/ 27 w 139" name="T14"/>
                <a:gd fmla="*/ 109 h 231" name="T15"/>
                <a:gd fmla="*/ 30 w 139" name="T16"/>
                <a:gd fmla="*/ 109 h 231" name="T17"/>
                <a:gd fmla="*/ 30 w 139" name="T18"/>
                <a:gd fmla="*/ 110 h 231" name="T19"/>
                <a:gd fmla="*/ 42 w 139" name="T20"/>
                <a:gd fmla="*/ 127 h 231" name="T21"/>
                <a:gd fmla="*/ 46 w 139" name="T22"/>
                <a:gd fmla="*/ 157 h 231" name="T23"/>
                <a:gd fmla="*/ 54 w 139" name="T24"/>
                <a:gd fmla="*/ 163 h 231" name="T25"/>
                <a:gd fmla="*/ 54 w 139" name="T26"/>
                <a:gd fmla="*/ 164 h 231" name="T27"/>
                <a:gd fmla="*/ 58 w 139" name="T28"/>
                <a:gd fmla="*/ 183 h 231" name="T29"/>
                <a:gd fmla="*/ 52 w 139" name="T30"/>
                <a:gd fmla="*/ 194 h 231" name="T31"/>
                <a:gd fmla="*/ 61 w 139" name="T32"/>
                <a:gd fmla="*/ 205 h 231" name="T33"/>
                <a:gd fmla="*/ 80 w 139" name="T34"/>
                <a:gd fmla="*/ 222 h 231" name="T35"/>
                <a:gd fmla="*/ 94 w 139" name="T36"/>
                <a:gd fmla="*/ 231 h 231" name="T37"/>
                <a:gd fmla="*/ 92 w 139" name="T38"/>
                <a:gd fmla="*/ 218 h 231" name="T39"/>
                <a:gd fmla="*/ 97 w 139" name="T40"/>
                <a:gd fmla="*/ 207 h 231" name="T41"/>
                <a:gd fmla="*/ 107 w 139" name="T42"/>
                <a:gd fmla="*/ 203 h 231" name="T43"/>
                <a:gd fmla="*/ 108 w 139" name="T44"/>
                <a:gd fmla="*/ 204 h 231" name="T45"/>
                <a:gd fmla="*/ 118 w 139" name="T46"/>
                <a:gd fmla="*/ 202 h 231" name="T47"/>
                <a:gd fmla="*/ 120 w 139" name="T48"/>
                <a:gd fmla="*/ 186 h 231" name="T49"/>
                <a:gd fmla="*/ 111 w 139" name="T50"/>
                <a:gd fmla="*/ 176 h 231" name="T51"/>
                <a:gd fmla="*/ 104 w 139" name="T52"/>
                <a:gd fmla="*/ 175 h 231" name="T53"/>
                <a:gd fmla="*/ 100 w 139" name="T54"/>
                <a:gd fmla="*/ 159 h 231" name="T55"/>
                <a:gd fmla="*/ 102 w 139" name="T56"/>
                <a:gd fmla="*/ 127 h 231" name="T57"/>
                <a:gd fmla="*/ 125 w 139" name="T58"/>
                <a:gd fmla="*/ 121 h 231" name="T59"/>
                <a:gd fmla="*/ 139 w 139" name="T60"/>
                <a:gd fmla="*/ 82 h 231" name="T61"/>
                <a:gd fmla="*/ 128 w 139" name="T62"/>
                <a:gd fmla="*/ 72 h 231" name="T63"/>
                <a:gd fmla="*/ 126 w 139" name="T64"/>
                <a:gd fmla="*/ 73 h 231" name="T65"/>
                <a:gd fmla="*/ 115 w 139" name="T66"/>
                <a:gd fmla="*/ 73 h 231" name="T67"/>
                <a:gd fmla="*/ 108 w 139" name="T68"/>
                <a:gd fmla="*/ 64 h 231" name="T69"/>
                <a:gd fmla="*/ 108 w 139" name="T70"/>
                <a:gd fmla="*/ 63 h 231" name="T71"/>
                <a:gd fmla="*/ 110 w 139" name="T72"/>
                <a:gd fmla="*/ 39 h 231" name="T73"/>
                <a:gd fmla="*/ 115 w 139" name="T74"/>
                <a:gd fmla="*/ 28 h 231" name="T75"/>
                <a:gd fmla="*/ 118 w 139" name="T76"/>
                <a:gd fmla="*/ 15 h 231" name="T77"/>
                <a:gd fmla="*/ 97 w 139" name="T78"/>
                <a:gd fmla="*/ 0 h 231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31" w="139">
                  <a:moveTo>
                    <a:pt x="81" y="14"/>
                  </a:moveTo>
                  <a:cubicBezTo>
                    <a:pt x="70" y="44"/>
                    <a:pt x="70" y="44"/>
                    <a:pt x="70" y="4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87"/>
                    <a:pt x="62" y="90"/>
                    <a:pt x="58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4" y="130"/>
                    <a:pt x="45" y="133"/>
                    <a:pt x="45" y="140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53" y="163"/>
                    <a:pt x="53" y="163"/>
                    <a:pt x="53" y="163"/>
                  </a:cubicBezTo>
                  <a:cubicBezTo>
                    <a:pt x="54" y="163"/>
                    <a:pt x="54" y="163"/>
                    <a:pt x="54" y="163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8" y="176"/>
                    <a:pt x="58" y="176"/>
                    <a:pt x="58" y="176"/>
                  </a:cubicBezTo>
                  <a:cubicBezTo>
                    <a:pt x="58" y="183"/>
                    <a:pt x="58" y="183"/>
                    <a:pt x="58" y="183"/>
                  </a:cubicBezTo>
                  <a:cubicBezTo>
                    <a:pt x="54" y="189"/>
                    <a:pt x="54" y="189"/>
                    <a:pt x="54" y="189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9" y="208"/>
                    <a:pt x="74" y="210"/>
                    <a:pt x="75" y="213"/>
                  </a:cubicBezTo>
                  <a:cubicBezTo>
                    <a:pt x="80" y="222"/>
                    <a:pt x="80" y="222"/>
                    <a:pt x="80" y="222"/>
                  </a:cubicBezTo>
                  <a:cubicBezTo>
                    <a:pt x="85" y="225"/>
                    <a:pt x="87" y="227"/>
                    <a:pt x="88" y="229"/>
                  </a:cubicBezTo>
                  <a:cubicBezTo>
                    <a:pt x="94" y="231"/>
                    <a:pt x="94" y="231"/>
                    <a:pt x="94" y="231"/>
                  </a:cubicBezTo>
                  <a:cubicBezTo>
                    <a:pt x="94" y="231"/>
                    <a:pt x="94" y="231"/>
                    <a:pt x="94" y="231"/>
                  </a:cubicBezTo>
                  <a:cubicBezTo>
                    <a:pt x="92" y="218"/>
                    <a:pt x="92" y="218"/>
                    <a:pt x="92" y="218"/>
                  </a:cubicBezTo>
                  <a:cubicBezTo>
                    <a:pt x="91" y="215"/>
                    <a:pt x="91" y="212"/>
                    <a:pt x="92" y="211"/>
                  </a:cubicBezTo>
                  <a:cubicBezTo>
                    <a:pt x="94" y="209"/>
                    <a:pt x="95" y="208"/>
                    <a:pt x="97" y="207"/>
                  </a:cubicBezTo>
                  <a:cubicBezTo>
                    <a:pt x="106" y="204"/>
                    <a:pt x="106" y="204"/>
                    <a:pt x="106" y="204"/>
                  </a:cubicBezTo>
                  <a:cubicBezTo>
                    <a:pt x="107" y="203"/>
                    <a:pt x="107" y="203"/>
                    <a:pt x="107" y="203"/>
                  </a:cubicBezTo>
                  <a:cubicBezTo>
                    <a:pt x="108" y="203"/>
                    <a:pt x="108" y="203"/>
                    <a:pt x="108" y="203"/>
                  </a:cubicBezTo>
                  <a:cubicBezTo>
                    <a:pt x="108" y="204"/>
                    <a:pt x="108" y="204"/>
                    <a:pt x="108" y="204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8" y="202"/>
                    <a:pt x="118" y="202"/>
                    <a:pt x="118" y="202"/>
                  </a:cubicBezTo>
                  <a:cubicBezTo>
                    <a:pt x="118" y="201"/>
                    <a:pt x="118" y="201"/>
                    <a:pt x="118" y="201"/>
                  </a:cubicBezTo>
                  <a:cubicBezTo>
                    <a:pt x="120" y="186"/>
                    <a:pt x="120" y="186"/>
                    <a:pt x="120" y="186"/>
                  </a:cubicBezTo>
                  <a:cubicBezTo>
                    <a:pt x="116" y="178"/>
                    <a:pt x="116" y="178"/>
                    <a:pt x="116" y="178"/>
                  </a:cubicBezTo>
                  <a:cubicBezTo>
                    <a:pt x="111" y="176"/>
                    <a:pt x="111" y="176"/>
                    <a:pt x="111" y="176"/>
                  </a:cubicBezTo>
                  <a:cubicBezTo>
                    <a:pt x="105" y="175"/>
                    <a:pt x="105" y="175"/>
                    <a:pt x="105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2" y="127"/>
                    <a:pt x="102" y="127"/>
                    <a:pt x="102" y="127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25" y="121"/>
                    <a:pt x="125" y="121"/>
                    <a:pt x="125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7" y="78"/>
                    <a:pt x="135" y="75"/>
                    <a:pt x="131" y="73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16" y="75"/>
                    <a:pt x="116" y="75"/>
                    <a:pt x="116" y="75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3"/>
                    <a:pt x="113" y="31"/>
                    <a:pt x="115" y="28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97" y="0"/>
                    <a:pt x="97" y="0"/>
                    <a:pt x="97" y="0"/>
                  </a:cubicBezTo>
                  <a:lnTo>
                    <a:pt x="81" y="1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67434" y="1682054"/>
              <a:ext cx="2190461" cy="1659240"/>
            </a:xfrm>
            <a:custGeom>
              <a:gdLst>
                <a:gd fmla="*/ 989 w 989" name="T0"/>
                <a:gd fmla="*/ 402 h 749" name="T1"/>
                <a:gd fmla="*/ 955 w 989" name="T2"/>
                <a:gd fmla="*/ 314 h 749" name="T3"/>
                <a:gd fmla="*/ 928 w 989" name="T4"/>
                <a:gd fmla="*/ 309 h 749" name="T5"/>
                <a:gd fmla="*/ 885 w 989" name="T6"/>
                <a:gd fmla="*/ 270 h 749" name="T7"/>
                <a:gd fmla="*/ 783 w 989" name="T8"/>
                <a:gd fmla="*/ 244 h 749" name="T9"/>
                <a:gd fmla="*/ 786 w 989" name="T10"/>
                <a:gd fmla="*/ 94 h 749" name="T11"/>
                <a:gd fmla="*/ 713 w 989" name="T12"/>
                <a:gd fmla="*/ 39 h 749" name="T13"/>
                <a:gd fmla="*/ 675 w 989" name="T14"/>
                <a:gd fmla="*/ 3 h 749" name="T15"/>
                <a:gd fmla="*/ 619 w 989" name="T16"/>
                <a:gd fmla="*/ 51 h 749" name="T17"/>
                <a:gd fmla="*/ 511 w 989" name="T18"/>
                <a:gd fmla="*/ 80 h 749" name="T19"/>
                <a:gd fmla="*/ 469 w 989" name="T20"/>
                <a:gd fmla="*/ 172 h 749" name="T21"/>
                <a:gd fmla="*/ 442 w 989" name="T22"/>
                <a:gd fmla="*/ 175 h 749" name="T23"/>
                <a:gd fmla="*/ 359 w 989" name="T24"/>
                <a:gd fmla="*/ 168 h 749" name="T25"/>
                <a:gd fmla="*/ 370 w 989" name="T26"/>
                <a:gd fmla="*/ 255 h 749" name="T27"/>
                <a:gd fmla="*/ 358 w 989" name="T28"/>
                <a:gd fmla="*/ 296 h 749" name="T29"/>
                <a:gd fmla="*/ 352 w 989" name="T30"/>
                <a:gd fmla="*/ 297 h 749" name="T31"/>
                <a:gd fmla="*/ 313 w 989" name="T32"/>
                <a:gd fmla="*/ 337 h 749" name="T33"/>
                <a:gd fmla="*/ 252 w 989" name="T34"/>
                <a:gd fmla="*/ 355 h 749" name="T35"/>
                <a:gd fmla="*/ 208 w 989" name="T36"/>
                <a:gd fmla="*/ 349 h 749" name="T37"/>
                <a:gd fmla="*/ 139 w 989" name="T38"/>
                <a:gd fmla="*/ 385 h 749" name="T39"/>
                <a:gd fmla="*/ 92 w 989" name="T40"/>
                <a:gd fmla="*/ 373 h 749" name="T41"/>
                <a:gd fmla="*/ 77 w 989" name="T42"/>
                <a:gd fmla="*/ 375 h 749" name="T43"/>
                <a:gd fmla="*/ 10 w 989" name="T44"/>
                <a:gd fmla="*/ 408 h 749" name="T45"/>
                <a:gd fmla="*/ 10 w 989" name="T46"/>
                <a:gd fmla="*/ 455 h 749" name="T47"/>
                <a:gd fmla="*/ 44 w 989" name="T48"/>
                <a:gd fmla="*/ 494 h 749" name="T49"/>
                <a:gd fmla="*/ 31 w 989" name="T50"/>
                <a:gd fmla="*/ 541 h 749" name="T51"/>
                <a:gd fmla="*/ 32 w 989" name="T52"/>
                <a:gd fmla="*/ 558 h 749" name="T53"/>
                <a:gd fmla="*/ 52 w 989" name="T54"/>
                <a:gd fmla="*/ 632 h 749" name="T55"/>
                <a:gd fmla="*/ 84 w 989" name="T56"/>
                <a:gd fmla="*/ 653 h 749" name="T57"/>
                <a:gd fmla="*/ 131 w 989" name="T58"/>
                <a:gd fmla="*/ 674 h 749" name="T59"/>
                <a:gd fmla="*/ 160 w 989" name="T60"/>
                <a:gd fmla="*/ 745 h 749" name="T61"/>
                <a:gd fmla="*/ 197 w 989" name="T62"/>
                <a:gd fmla="*/ 749 h 749" name="T63"/>
                <a:gd fmla="*/ 210 w 989" name="T64"/>
                <a:gd fmla="*/ 720 h 749" name="T65"/>
                <a:gd fmla="*/ 239 w 989" name="T66"/>
                <a:gd fmla="*/ 704 h 749" name="T67"/>
                <a:gd fmla="*/ 330 w 989" name="T68"/>
                <a:gd fmla="*/ 709 h 749" name="T69"/>
                <a:gd fmla="*/ 358 w 989" name="T70"/>
                <a:gd fmla="*/ 720 h 749" name="T71"/>
                <a:gd fmla="*/ 381 w 989" name="T72"/>
                <a:gd fmla="*/ 729 h 749" name="T73"/>
                <a:gd fmla="*/ 432 w 989" name="T74"/>
                <a:gd fmla="*/ 729 h 749" name="T75"/>
                <a:gd fmla="*/ 513 w 989" name="T76"/>
                <a:gd fmla="*/ 714 h 749" name="T77"/>
                <a:gd fmla="*/ 591 w 989" name="T78"/>
                <a:gd fmla="*/ 705 h 749" name="T79"/>
                <a:gd fmla="*/ 650 w 989" name="T80"/>
                <a:gd fmla="*/ 733 h 749" name="T81"/>
                <a:gd fmla="*/ 688 w 989" name="T82"/>
                <a:gd fmla="*/ 741 h 749" name="T83"/>
                <a:gd fmla="*/ 721 w 989" name="T84"/>
                <a:gd fmla="*/ 738 h 749" name="T85"/>
                <a:gd fmla="*/ 712 w 989" name="T86"/>
                <a:gd fmla="*/ 714 h 749" name="T87"/>
                <a:gd fmla="*/ 723 w 989" name="T88"/>
                <a:gd fmla="*/ 700 h 749" name="T89"/>
                <a:gd fmla="*/ 726 w 989" name="T90"/>
                <a:gd fmla="*/ 677 h 749" name="T91"/>
                <a:gd fmla="*/ 699 w 989" name="T92"/>
                <a:gd fmla="*/ 651 h 749" name="T93"/>
                <a:gd fmla="*/ 701 w 989" name="T94"/>
                <a:gd fmla="*/ 637 h 749" name="T95"/>
                <a:gd fmla="*/ 716 w 989" name="T96"/>
                <a:gd fmla="*/ 604 h 749" name="T97"/>
                <a:gd fmla="*/ 762 w 989" name="T98"/>
                <a:gd fmla="*/ 603 h 749" name="T99"/>
                <a:gd fmla="*/ 801 w 989" name="T100"/>
                <a:gd fmla="*/ 592 h 749" name="T101"/>
                <a:gd fmla="*/ 825 w 989" name="T102"/>
                <a:gd fmla="*/ 570 h 749" name="T103"/>
                <a:gd fmla="*/ 826 w 989" name="T104"/>
                <a:gd fmla="*/ 559 h 749" name="T105"/>
                <a:gd fmla="*/ 824 w 989" name="T106"/>
                <a:gd fmla="*/ 534 h 749" name="T107"/>
                <a:gd fmla="*/ 863 w 989" name="T108"/>
                <a:gd fmla="*/ 511 h 749" name="T109"/>
                <a:gd fmla="*/ 900 w 989" name="T110"/>
                <a:gd fmla="*/ 467 h 749" name="T111"/>
                <a:gd fmla="*/ 925 w 989" name="T112"/>
                <a:gd fmla="*/ 451 h 749" name="T113"/>
                <a:gd fmla="*/ 964 w 989" name="T114"/>
                <a:gd fmla="*/ 446 h 749" name="T115"/>
                <a:gd fmla="*/ 985 w 989" name="T116"/>
                <a:gd fmla="*/ 410 h 749" name="T117"/>
                <a:gd fmla="*/ 988 w 989" name="T118"/>
                <a:gd fmla="*/ 403 h 74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749" w="989">
                  <a:moveTo>
                    <a:pt x="988" y="403"/>
                  </a:moveTo>
                  <a:cubicBezTo>
                    <a:pt x="989" y="403"/>
                    <a:pt x="989" y="403"/>
                    <a:pt x="989" y="403"/>
                  </a:cubicBezTo>
                  <a:cubicBezTo>
                    <a:pt x="989" y="403"/>
                    <a:pt x="989" y="403"/>
                    <a:pt x="989" y="403"/>
                  </a:cubicBezTo>
                  <a:cubicBezTo>
                    <a:pt x="989" y="402"/>
                    <a:pt x="989" y="402"/>
                    <a:pt x="989" y="402"/>
                  </a:cubicBezTo>
                  <a:cubicBezTo>
                    <a:pt x="970" y="347"/>
                    <a:pt x="970" y="347"/>
                    <a:pt x="970" y="347"/>
                  </a:cubicBezTo>
                  <a:cubicBezTo>
                    <a:pt x="958" y="337"/>
                    <a:pt x="958" y="337"/>
                    <a:pt x="958" y="337"/>
                  </a:cubicBezTo>
                  <a:cubicBezTo>
                    <a:pt x="958" y="336"/>
                    <a:pt x="958" y="336"/>
                    <a:pt x="958" y="336"/>
                  </a:cubicBezTo>
                  <a:cubicBezTo>
                    <a:pt x="955" y="314"/>
                    <a:pt x="955" y="314"/>
                    <a:pt x="955" y="314"/>
                  </a:cubicBezTo>
                  <a:cubicBezTo>
                    <a:pt x="929" y="310"/>
                    <a:pt x="929" y="310"/>
                    <a:pt x="929" y="310"/>
                  </a:cubicBezTo>
                  <a:cubicBezTo>
                    <a:pt x="929" y="310"/>
                    <a:pt x="929" y="310"/>
                    <a:pt x="929" y="310"/>
                  </a:cubicBezTo>
                  <a:cubicBezTo>
                    <a:pt x="928" y="310"/>
                    <a:pt x="928" y="310"/>
                    <a:pt x="928" y="310"/>
                  </a:cubicBezTo>
                  <a:cubicBezTo>
                    <a:pt x="928" y="309"/>
                    <a:pt x="928" y="309"/>
                    <a:pt x="928" y="309"/>
                  </a:cubicBezTo>
                  <a:cubicBezTo>
                    <a:pt x="927" y="308"/>
                    <a:pt x="927" y="308"/>
                    <a:pt x="927" y="308"/>
                  </a:cubicBezTo>
                  <a:cubicBezTo>
                    <a:pt x="927" y="307"/>
                    <a:pt x="927" y="307"/>
                    <a:pt x="927" y="307"/>
                  </a:cubicBezTo>
                  <a:cubicBezTo>
                    <a:pt x="924" y="299"/>
                    <a:pt x="916" y="290"/>
                    <a:pt x="904" y="280"/>
                  </a:cubicBezTo>
                  <a:cubicBezTo>
                    <a:pt x="897" y="275"/>
                    <a:pt x="891" y="271"/>
                    <a:pt x="885" y="270"/>
                  </a:cubicBezTo>
                  <a:cubicBezTo>
                    <a:pt x="881" y="267"/>
                    <a:pt x="877" y="266"/>
                    <a:pt x="874" y="263"/>
                  </a:cubicBezTo>
                  <a:cubicBezTo>
                    <a:pt x="866" y="258"/>
                    <a:pt x="838" y="253"/>
                    <a:pt x="790" y="252"/>
                  </a:cubicBezTo>
                  <a:cubicBezTo>
                    <a:pt x="789" y="252"/>
                    <a:pt x="789" y="252"/>
                    <a:pt x="789" y="252"/>
                  </a:cubicBezTo>
                  <a:cubicBezTo>
                    <a:pt x="783" y="244"/>
                    <a:pt x="783" y="244"/>
                    <a:pt x="783" y="244"/>
                  </a:cubicBezTo>
                  <a:cubicBezTo>
                    <a:pt x="781" y="238"/>
                    <a:pt x="779" y="233"/>
                    <a:pt x="778" y="228"/>
                  </a:cubicBezTo>
                  <a:cubicBezTo>
                    <a:pt x="778" y="221"/>
                    <a:pt x="786" y="199"/>
                    <a:pt x="803" y="164"/>
                  </a:cubicBezTo>
                  <a:cubicBezTo>
                    <a:pt x="795" y="137"/>
                    <a:pt x="795" y="137"/>
                    <a:pt x="795" y="137"/>
                  </a:cubicBezTo>
                  <a:cubicBezTo>
                    <a:pt x="786" y="94"/>
                    <a:pt x="786" y="94"/>
                    <a:pt x="786" y="94"/>
                  </a:cubicBezTo>
                  <a:cubicBezTo>
                    <a:pt x="784" y="88"/>
                    <a:pt x="774" y="83"/>
                    <a:pt x="756" y="77"/>
                  </a:cubicBezTo>
                  <a:cubicBezTo>
                    <a:pt x="752" y="76"/>
                    <a:pt x="748" y="75"/>
                    <a:pt x="745" y="73"/>
                  </a:cubicBezTo>
                  <a:cubicBezTo>
                    <a:pt x="738" y="70"/>
                    <a:pt x="733" y="64"/>
                    <a:pt x="731" y="57"/>
                  </a:cubicBezTo>
                  <a:cubicBezTo>
                    <a:pt x="727" y="50"/>
                    <a:pt x="721" y="43"/>
                    <a:pt x="713" y="39"/>
                  </a:cubicBezTo>
                  <a:cubicBezTo>
                    <a:pt x="712" y="39"/>
                    <a:pt x="712" y="39"/>
                    <a:pt x="712" y="39"/>
                  </a:cubicBezTo>
                  <a:cubicBezTo>
                    <a:pt x="711" y="38"/>
                    <a:pt x="711" y="38"/>
                    <a:pt x="711" y="38"/>
                  </a:cubicBezTo>
                  <a:cubicBezTo>
                    <a:pt x="704" y="0"/>
                    <a:pt x="704" y="0"/>
                    <a:pt x="704" y="0"/>
                  </a:cubicBezTo>
                  <a:cubicBezTo>
                    <a:pt x="675" y="3"/>
                    <a:pt x="675" y="3"/>
                    <a:pt x="675" y="3"/>
                  </a:cubicBezTo>
                  <a:cubicBezTo>
                    <a:pt x="672" y="11"/>
                    <a:pt x="672" y="11"/>
                    <a:pt x="672" y="11"/>
                  </a:cubicBezTo>
                  <a:cubicBezTo>
                    <a:pt x="668" y="24"/>
                    <a:pt x="665" y="30"/>
                    <a:pt x="660" y="30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30" y="40"/>
                    <a:pt x="623" y="45"/>
                    <a:pt x="619" y="51"/>
                  </a:cubicBezTo>
                  <a:cubicBezTo>
                    <a:pt x="617" y="53"/>
                    <a:pt x="616" y="60"/>
                    <a:pt x="614" y="70"/>
                  </a:cubicBezTo>
                  <a:cubicBezTo>
                    <a:pt x="613" y="81"/>
                    <a:pt x="611" y="89"/>
                    <a:pt x="608" y="94"/>
                  </a:cubicBezTo>
                  <a:cubicBezTo>
                    <a:pt x="605" y="102"/>
                    <a:pt x="599" y="108"/>
                    <a:pt x="591" y="111"/>
                  </a:cubicBezTo>
                  <a:cubicBezTo>
                    <a:pt x="575" y="117"/>
                    <a:pt x="548" y="107"/>
                    <a:pt x="511" y="80"/>
                  </a:cubicBezTo>
                  <a:cubicBezTo>
                    <a:pt x="461" y="144"/>
                    <a:pt x="461" y="144"/>
                    <a:pt x="461" y="144"/>
                  </a:cubicBezTo>
                  <a:cubicBezTo>
                    <a:pt x="467" y="170"/>
                    <a:pt x="467" y="170"/>
                    <a:pt x="467" y="170"/>
                  </a:cubicBezTo>
                  <a:cubicBezTo>
                    <a:pt x="468" y="170"/>
                    <a:pt x="468" y="170"/>
                    <a:pt x="468" y="170"/>
                  </a:cubicBezTo>
                  <a:cubicBezTo>
                    <a:pt x="469" y="172"/>
                    <a:pt x="469" y="172"/>
                    <a:pt x="469" y="172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67" y="173"/>
                    <a:pt x="467" y="173"/>
                    <a:pt x="467" y="173"/>
                  </a:cubicBezTo>
                  <a:cubicBezTo>
                    <a:pt x="465" y="176"/>
                    <a:pt x="461" y="179"/>
                    <a:pt x="457" y="179"/>
                  </a:cubicBezTo>
                  <a:cubicBezTo>
                    <a:pt x="452" y="181"/>
                    <a:pt x="447" y="179"/>
                    <a:pt x="442" y="175"/>
                  </a:cubicBezTo>
                  <a:cubicBezTo>
                    <a:pt x="437" y="172"/>
                    <a:pt x="423" y="168"/>
                    <a:pt x="401" y="167"/>
                  </a:cubicBezTo>
                  <a:cubicBezTo>
                    <a:pt x="390" y="167"/>
                    <a:pt x="390" y="167"/>
                    <a:pt x="390" y="167"/>
                  </a:cubicBezTo>
                  <a:cubicBezTo>
                    <a:pt x="375" y="165"/>
                    <a:pt x="375" y="165"/>
                    <a:pt x="375" y="165"/>
                  </a:cubicBezTo>
                  <a:cubicBezTo>
                    <a:pt x="359" y="168"/>
                    <a:pt x="359" y="168"/>
                    <a:pt x="359" y="168"/>
                  </a:cubicBezTo>
                  <a:cubicBezTo>
                    <a:pt x="366" y="179"/>
                    <a:pt x="366" y="179"/>
                    <a:pt x="366" y="179"/>
                  </a:cubicBezTo>
                  <a:cubicBezTo>
                    <a:pt x="372" y="187"/>
                    <a:pt x="375" y="192"/>
                    <a:pt x="374" y="195"/>
                  </a:cubicBezTo>
                  <a:cubicBezTo>
                    <a:pt x="367" y="234"/>
                    <a:pt x="367" y="234"/>
                    <a:pt x="367" y="234"/>
                  </a:cubicBezTo>
                  <a:cubicBezTo>
                    <a:pt x="370" y="255"/>
                    <a:pt x="370" y="255"/>
                    <a:pt x="370" y="255"/>
                  </a:cubicBezTo>
                  <a:cubicBezTo>
                    <a:pt x="371" y="255"/>
                    <a:pt x="371" y="255"/>
                    <a:pt x="371" y="255"/>
                  </a:cubicBezTo>
                  <a:cubicBezTo>
                    <a:pt x="371" y="256"/>
                    <a:pt x="371" y="256"/>
                    <a:pt x="371" y="256"/>
                  </a:cubicBezTo>
                  <a:cubicBezTo>
                    <a:pt x="370" y="256"/>
                    <a:pt x="370" y="256"/>
                    <a:pt x="370" y="256"/>
                  </a:cubicBezTo>
                  <a:cubicBezTo>
                    <a:pt x="358" y="296"/>
                    <a:pt x="358" y="296"/>
                    <a:pt x="358" y="296"/>
                  </a:cubicBezTo>
                  <a:cubicBezTo>
                    <a:pt x="358" y="300"/>
                    <a:pt x="356" y="301"/>
                    <a:pt x="355" y="301"/>
                  </a:cubicBezTo>
                  <a:cubicBezTo>
                    <a:pt x="354" y="301"/>
                    <a:pt x="354" y="301"/>
                    <a:pt x="354" y="301"/>
                  </a:cubicBezTo>
                  <a:cubicBezTo>
                    <a:pt x="354" y="300"/>
                    <a:pt x="354" y="300"/>
                    <a:pt x="354" y="300"/>
                  </a:cubicBezTo>
                  <a:cubicBezTo>
                    <a:pt x="352" y="297"/>
                    <a:pt x="352" y="297"/>
                    <a:pt x="352" y="297"/>
                  </a:cubicBezTo>
                  <a:cubicBezTo>
                    <a:pt x="350" y="292"/>
                    <a:pt x="348" y="290"/>
                    <a:pt x="347" y="290"/>
                  </a:cubicBezTo>
                  <a:cubicBezTo>
                    <a:pt x="345" y="291"/>
                    <a:pt x="344" y="294"/>
                    <a:pt x="343" y="299"/>
                  </a:cubicBezTo>
                  <a:cubicBezTo>
                    <a:pt x="341" y="310"/>
                    <a:pt x="334" y="319"/>
                    <a:pt x="324" y="329"/>
                  </a:cubicBezTo>
                  <a:cubicBezTo>
                    <a:pt x="313" y="337"/>
                    <a:pt x="313" y="337"/>
                    <a:pt x="313" y="337"/>
                  </a:cubicBezTo>
                  <a:cubicBezTo>
                    <a:pt x="307" y="340"/>
                    <a:pt x="307" y="340"/>
                    <a:pt x="307" y="340"/>
                  </a:cubicBezTo>
                  <a:cubicBezTo>
                    <a:pt x="307" y="340"/>
                    <a:pt x="307" y="340"/>
                    <a:pt x="307" y="340"/>
                  </a:cubicBezTo>
                  <a:cubicBezTo>
                    <a:pt x="267" y="341"/>
                    <a:pt x="267" y="341"/>
                    <a:pt x="267" y="341"/>
                  </a:cubicBezTo>
                  <a:cubicBezTo>
                    <a:pt x="252" y="355"/>
                    <a:pt x="252" y="355"/>
                    <a:pt x="252" y="355"/>
                  </a:cubicBezTo>
                  <a:cubicBezTo>
                    <a:pt x="251" y="355"/>
                    <a:pt x="251" y="355"/>
                    <a:pt x="251" y="355"/>
                  </a:cubicBezTo>
                  <a:cubicBezTo>
                    <a:pt x="250" y="355"/>
                    <a:pt x="250" y="355"/>
                    <a:pt x="250" y="355"/>
                  </a:cubicBezTo>
                  <a:cubicBezTo>
                    <a:pt x="250" y="355"/>
                    <a:pt x="250" y="355"/>
                    <a:pt x="250" y="355"/>
                  </a:cubicBezTo>
                  <a:cubicBezTo>
                    <a:pt x="208" y="349"/>
                    <a:pt x="208" y="349"/>
                    <a:pt x="208" y="349"/>
                  </a:cubicBezTo>
                  <a:cubicBezTo>
                    <a:pt x="201" y="357"/>
                    <a:pt x="194" y="359"/>
                    <a:pt x="188" y="358"/>
                  </a:cubicBezTo>
                  <a:cubicBezTo>
                    <a:pt x="182" y="356"/>
                    <a:pt x="171" y="358"/>
                    <a:pt x="157" y="364"/>
                  </a:cubicBezTo>
                  <a:cubicBezTo>
                    <a:pt x="140" y="384"/>
                    <a:pt x="140" y="384"/>
                    <a:pt x="140" y="384"/>
                  </a:cubicBezTo>
                  <a:cubicBezTo>
                    <a:pt x="139" y="385"/>
                    <a:pt x="139" y="385"/>
                    <a:pt x="139" y="385"/>
                  </a:cubicBezTo>
                  <a:cubicBezTo>
                    <a:pt x="112" y="386"/>
                    <a:pt x="112" y="386"/>
                    <a:pt x="112" y="386"/>
                  </a:cubicBezTo>
                  <a:cubicBezTo>
                    <a:pt x="112" y="363"/>
                    <a:pt x="112" y="363"/>
                    <a:pt x="112" y="363"/>
                  </a:cubicBezTo>
                  <a:cubicBezTo>
                    <a:pt x="95" y="363"/>
                    <a:pt x="95" y="363"/>
                    <a:pt x="95" y="363"/>
                  </a:cubicBezTo>
                  <a:cubicBezTo>
                    <a:pt x="92" y="373"/>
                    <a:pt x="92" y="373"/>
                    <a:pt x="92" y="373"/>
                  </a:cubicBezTo>
                  <a:cubicBezTo>
                    <a:pt x="80" y="376"/>
                    <a:pt x="80" y="376"/>
                    <a:pt x="80" y="376"/>
                  </a:cubicBezTo>
                  <a:cubicBezTo>
                    <a:pt x="78" y="376"/>
                    <a:pt x="78" y="376"/>
                    <a:pt x="78" y="376"/>
                  </a:cubicBezTo>
                  <a:cubicBezTo>
                    <a:pt x="78" y="375"/>
                    <a:pt x="78" y="375"/>
                    <a:pt x="78" y="375"/>
                  </a:cubicBezTo>
                  <a:cubicBezTo>
                    <a:pt x="77" y="375"/>
                    <a:pt x="77" y="375"/>
                    <a:pt x="77" y="375"/>
                  </a:cubicBezTo>
                  <a:cubicBezTo>
                    <a:pt x="69" y="371"/>
                    <a:pt x="60" y="367"/>
                    <a:pt x="50" y="366"/>
                  </a:cubicBezTo>
                  <a:cubicBezTo>
                    <a:pt x="44" y="365"/>
                    <a:pt x="38" y="369"/>
                    <a:pt x="28" y="377"/>
                  </a:cubicBezTo>
                  <a:cubicBezTo>
                    <a:pt x="18" y="386"/>
                    <a:pt x="10" y="394"/>
                    <a:pt x="7" y="401"/>
                  </a:cubicBezTo>
                  <a:cubicBezTo>
                    <a:pt x="9" y="402"/>
                    <a:pt x="10" y="405"/>
                    <a:pt x="10" y="408"/>
                  </a:cubicBezTo>
                  <a:cubicBezTo>
                    <a:pt x="11" y="412"/>
                    <a:pt x="12" y="416"/>
                    <a:pt x="12" y="421"/>
                  </a:cubicBezTo>
                  <a:cubicBezTo>
                    <a:pt x="11" y="426"/>
                    <a:pt x="9" y="429"/>
                    <a:pt x="7" y="431"/>
                  </a:cubicBezTo>
                  <a:cubicBezTo>
                    <a:pt x="4" y="433"/>
                    <a:pt x="2" y="439"/>
                    <a:pt x="0" y="448"/>
                  </a:cubicBezTo>
                  <a:cubicBezTo>
                    <a:pt x="10" y="455"/>
                    <a:pt x="10" y="455"/>
                    <a:pt x="10" y="455"/>
                  </a:cubicBezTo>
                  <a:cubicBezTo>
                    <a:pt x="23" y="441"/>
                    <a:pt x="23" y="441"/>
                    <a:pt x="23" y="441"/>
                  </a:cubicBezTo>
                  <a:cubicBezTo>
                    <a:pt x="40" y="460"/>
                    <a:pt x="40" y="460"/>
                    <a:pt x="40" y="460"/>
                  </a:cubicBezTo>
                  <a:cubicBezTo>
                    <a:pt x="40" y="461"/>
                    <a:pt x="40" y="461"/>
                    <a:pt x="40" y="461"/>
                  </a:cubicBezTo>
                  <a:cubicBezTo>
                    <a:pt x="44" y="494"/>
                    <a:pt x="44" y="494"/>
                    <a:pt x="44" y="494"/>
                  </a:cubicBezTo>
                  <a:cubicBezTo>
                    <a:pt x="44" y="495"/>
                    <a:pt x="44" y="495"/>
                    <a:pt x="44" y="495"/>
                  </a:cubicBezTo>
                  <a:cubicBezTo>
                    <a:pt x="43" y="495"/>
                    <a:pt x="43" y="495"/>
                    <a:pt x="43" y="495"/>
                  </a:cubicBezTo>
                  <a:cubicBezTo>
                    <a:pt x="33" y="541"/>
                    <a:pt x="33" y="541"/>
                    <a:pt x="33" y="541"/>
                  </a:cubicBezTo>
                  <a:cubicBezTo>
                    <a:pt x="31" y="541"/>
                    <a:pt x="31" y="541"/>
                    <a:pt x="31" y="541"/>
                  </a:cubicBezTo>
                  <a:cubicBezTo>
                    <a:pt x="17" y="541"/>
                    <a:pt x="8" y="542"/>
                    <a:pt x="4" y="544"/>
                  </a:cubicBezTo>
                  <a:cubicBezTo>
                    <a:pt x="5" y="547"/>
                    <a:pt x="11" y="552"/>
                    <a:pt x="21" y="559"/>
                  </a:cubicBezTo>
                  <a:cubicBezTo>
                    <a:pt x="30" y="558"/>
                    <a:pt x="30" y="558"/>
                    <a:pt x="30" y="558"/>
                  </a:cubicBezTo>
                  <a:cubicBezTo>
                    <a:pt x="32" y="558"/>
                    <a:pt x="32" y="558"/>
                    <a:pt x="32" y="558"/>
                  </a:cubicBezTo>
                  <a:cubicBezTo>
                    <a:pt x="32" y="558"/>
                    <a:pt x="32" y="558"/>
                    <a:pt x="32" y="558"/>
                  </a:cubicBezTo>
                  <a:cubicBezTo>
                    <a:pt x="52" y="578"/>
                    <a:pt x="52" y="578"/>
                    <a:pt x="52" y="578"/>
                  </a:cubicBezTo>
                  <a:cubicBezTo>
                    <a:pt x="60" y="584"/>
                    <a:pt x="60" y="596"/>
                    <a:pt x="49" y="613"/>
                  </a:cubicBezTo>
                  <a:cubicBezTo>
                    <a:pt x="52" y="632"/>
                    <a:pt x="52" y="632"/>
                    <a:pt x="52" y="632"/>
                  </a:cubicBezTo>
                  <a:cubicBezTo>
                    <a:pt x="60" y="633"/>
                    <a:pt x="60" y="633"/>
                    <a:pt x="60" y="633"/>
                  </a:cubicBezTo>
                  <a:cubicBezTo>
                    <a:pt x="91" y="633"/>
                    <a:pt x="91" y="633"/>
                    <a:pt x="91" y="633"/>
                  </a:cubicBezTo>
                  <a:cubicBezTo>
                    <a:pt x="75" y="648"/>
                    <a:pt x="75" y="648"/>
                    <a:pt x="75" y="648"/>
                  </a:cubicBezTo>
                  <a:cubicBezTo>
                    <a:pt x="84" y="653"/>
                    <a:pt x="84" y="653"/>
                    <a:pt x="84" y="653"/>
                  </a:cubicBezTo>
                  <a:cubicBezTo>
                    <a:pt x="97" y="660"/>
                    <a:pt x="97" y="660"/>
                    <a:pt x="97" y="660"/>
                  </a:cubicBezTo>
                  <a:cubicBezTo>
                    <a:pt x="129" y="674"/>
                    <a:pt x="129" y="674"/>
                    <a:pt x="129" y="674"/>
                  </a:cubicBezTo>
                  <a:cubicBezTo>
                    <a:pt x="130" y="674"/>
                    <a:pt x="130" y="674"/>
                    <a:pt x="130" y="674"/>
                  </a:cubicBezTo>
                  <a:cubicBezTo>
                    <a:pt x="131" y="674"/>
                    <a:pt x="131" y="674"/>
                    <a:pt x="131" y="674"/>
                  </a:cubicBezTo>
                  <a:cubicBezTo>
                    <a:pt x="134" y="724"/>
                    <a:pt x="134" y="724"/>
                    <a:pt x="134" y="724"/>
                  </a:cubicBezTo>
                  <a:cubicBezTo>
                    <a:pt x="135" y="734"/>
                    <a:pt x="142" y="741"/>
                    <a:pt x="157" y="746"/>
                  </a:cubicBezTo>
                  <a:cubicBezTo>
                    <a:pt x="159" y="745"/>
                    <a:pt x="159" y="745"/>
                    <a:pt x="159" y="745"/>
                  </a:cubicBezTo>
                  <a:cubicBezTo>
                    <a:pt x="160" y="745"/>
                    <a:pt x="160" y="745"/>
                    <a:pt x="160" y="745"/>
                  </a:cubicBezTo>
                  <a:cubicBezTo>
                    <a:pt x="160" y="745"/>
                    <a:pt x="160" y="745"/>
                    <a:pt x="160" y="745"/>
                  </a:cubicBezTo>
                  <a:cubicBezTo>
                    <a:pt x="194" y="749"/>
                    <a:pt x="194" y="749"/>
                    <a:pt x="194" y="749"/>
                  </a:cubicBezTo>
                  <a:cubicBezTo>
                    <a:pt x="197" y="749"/>
                    <a:pt x="197" y="749"/>
                    <a:pt x="197" y="749"/>
                  </a:cubicBezTo>
                  <a:cubicBezTo>
                    <a:pt x="197" y="749"/>
                    <a:pt x="197" y="749"/>
                    <a:pt x="197" y="749"/>
                  </a:cubicBezTo>
                  <a:cubicBezTo>
                    <a:pt x="197" y="748"/>
                    <a:pt x="197" y="748"/>
                    <a:pt x="197" y="748"/>
                  </a:cubicBezTo>
                  <a:cubicBezTo>
                    <a:pt x="201" y="741"/>
                    <a:pt x="203" y="736"/>
                    <a:pt x="203" y="735"/>
                  </a:cubicBezTo>
                  <a:cubicBezTo>
                    <a:pt x="203" y="734"/>
                    <a:pt x="203" y="734"/>
                    <a:pt x="203" y="734"/>
                  </a:cubicBezTo>
                  <a:cubicBezTo>
                    <a:pt x="203" y="728"/>
                    <a:pt x="205" y="723"/>
                    <a:pt x="210" y="720"/>
                  </a:cubicBezTo>
                  <a:cubicBezTo>
                    <a:pt x="215" y="716"/>
                    <a:pt x="218" y="712"/>
                    <a:pt x="220" y="708"/>
                  </a:cubicBezTo>
                  <a:cubicBezTo>
                    <a:pt x="220" y="708"/>
                    <a:pt x="220" y="708"/>
                    <a:pt x="220" y="708"/>
                  </a:cubicBezTo>
                  <a:cubicBezTo>
                    <a:pt x="222" y="703"/>
                    <a:pt x="228" y="701"/>
                    <a:pt x="239" y="704"/>
                  </a:cubicBezTo>
                  <a:cubicBezTo>
                    <a:pt x="239" y="704"/>
                    <a:pt x="239" y="704"/>
                    <a:pt x="239" y="704"/>
                  </a:cubicBezTo>
                  <a:cubicBezTo>
                    <a:pt x="251" y="711"/>
                    <a:pt x="251" y="711"/>
                    <a:pt x="251" y="711"/>
                  </a:cubicBezTo>
                  <a:cubicBezTo>
                    <a:pt x="289" y="718"/>
                    <a:pt x="289" y="718"/>
                    <a:pt x="289" y="718"/>
                  </a:cubicBezTo>
                  <a:cubicBezTo>
                    <a:pt x="313" y="717"/>
                    <a:pt x="313" y="717"/>
                    <a:pt x="313" y="717"/>
                  </a:cubicBezTo>
                  <a:cubicBezTo>
                    <a:pt x="330" y="709"/>
                    <a:pt x="330" y="709"/>
                    <a:pt x="330" y="709"/>
                  </a:cubicBezTo>
                  <a:cubicBezTo>
                    <a:pt x="333" y="705"/>
                    <a:pt x="335" y="703"/>
                    <a:pt x="337" y="702"/>
                  </a:cubicBezTo>
                  <a:cubicBezTo>
                    <a:pt x="340" y="701"/>
                    <a:pt x="344" y="703"/>
                    <a:pt x="349" y="707"/>
                  </a:cubicBezTo>
                  <a:cubicBezTo>
                    <a:pt x="352" y="708"/>
                    <a:pt x="352" y="708"/>
                    <a:pt x="352" y="708"/>
                  </a:cubicBezTo>
                  <a:cubicBezTo>
                    <a:pt x="354" y="710"/>
                    <a:pt x="356" y="714"/>
                    <a:pt x="358" y="720"/>
                  </a:cubicBezTo>
                  <a:cubicBezTo>
                    <a:pt x="370" y="729"/>
                    <a:pt x="370" y="729"/>
                    <a:pt x="370" y="729"/>
                  </a:cubicBezTo>
                  <a:cubicBezTo>
                    <a:pt x="379" y="729"/>
                    <a:pt x="379" y="729"/>
                    <a:pt x="379" y="729"/>
                  </a:cubicBezTo>
                  <a:cubicBezTo>
                    <a:pt x="380" y="729"/>
                    <a:pt x="380" y="729"/>
                    <a:pt x="380" y="729"/>
                  </a:cubicBezTo>
                  <a:cubicBezTo>
                    <a:pt x="381" y="729"/>
                    <a:pt x="381" y="729"/>
                    <a:pt x="381" y="729"/>
                  </a:cubicBezTo>
                  <a:cubicBezTo>
                    <a:pt x="382" y="729"/>
                    <a:pt x="382" y="729"/>
                    <a:pt x="382" y="729"/>
                  </a:cubicBezTo>
                  <a:cubicBezTo>
                    <a:pt x="395" y="735"/>
                    <a:pt x="395" y="735"/>
                    <a:pt x="395" y="735"/>
                  </a:cubicBezTo>
                  <a:cubicBezTo>
                    <a:pt x="418" y="733"/>
                    <a:pt x="418" y="733"/>
                    <a:pt x="418" y="733"/>
                  </a:cubicBezTo>
                  <a:cubicBezTo>
                    <a:pt x="432" y="729"/>
                    <a:pt x="432" y="729"/>
                    <a:pt x="432" y="729"/>
                  </a:cubicBezTo>
                  <a:cubicBezTo>
                    <a:pt x="466" y="732"/>
                    <a:pt x="466" y="732"/>
                    <a:pt x="466" y="732"/>
                  </a:cubicBezTo>
                  <a:cubicBezTo>
                    <a:pt x="481" y="728"/>
                    <a:pt x="481" y="728"/>
                    <a:pt x="481" y="728"/>
                  </a:cubicBezTo>
                  <a:cubicBezTo>
                    <a:pt x="499" y="720"/>
                    <a:pt x="499" y="720"/>
                    <a:pt x="499" y="720"/>
                  </a:cubicBezTo>
                  <a:cubicBezTo>
                    <a:pt x="503" y="718"/>
                    <a:pt x="507" y="716"/>
                    <a:pt x="513" y="714"/>
                  </a:cubicBezTo>
                  <a:cubicBezTo>
                    <a:pt x="546" y="714"/>
                    <a:pt x="546" y="714"/>
                    <a:pt x="546" y="714"/>
                  </a:cubicBezTo>
                  <a:cubicBezTo>
                    <a:pt x="559" y="710"/>
                    <a:pt x="559" y="710"/>
                    <a:pt x="559" y="710"/>
                  </a:cubicBezTo>
                  <a:cubicBezTo>
                    <a:pt x="563" y="707"/>
                    <a:pt x="568" y="705"/>
                    <a:pt x="571" y="705"/>
                  </a:cubicBezTo>
                  <a:cubicBezTo>
                    <a:pt x="591" y="705"/>
                    <a:pt x="591" y="705"/>
                    <a:pt x="591" y="705"/>
                  </a:cubicBezTo>
                  <a:cubicBezTo>
                    <a:pt x="600" y="712"/>
                    <a:pt x="600" y="712"/>
                    <a:pt x="600" y="712"/>
                  </a:cubicBezTo>
                  <a:cubicBezTo>
                    <a:pt x="626" y="717"/>
                    <a:pt x="626" y="717"/>
                    <a:pt x="626" y="717"/>
                  </a:cubicBezTo>
                  <a:cubicBezTo>
                    <a:pt x="630" y="717"/>
                    <a:pt x="633" y="720"/>
                    <a:pt x="639" y="726"/>
                  </a:cubicBezTo>
                  <a:cubicBezTo>
                    <a:pt x="650" y="733"/>
                    <a:pt x="650" y="733"/>
                    <a:pt x="650" y="733"/>
                  </a:cubicBezTo>
                  <a:cubicBezTo>
                    <a:pt x="651" y="734"/>
                    <a:pt x="651" y="734"/>
                    <a:pt x="651" y="734"/>
                  </a:cubicBezTo>
                  <a:cubicBezTo>
                    <a:pt x="676" y="735"/>
                    <a:pt x="676" y="735"/>
                    <a:pt x="676" y="735"/>
                  </a:cubicBezTo>
                  <a:cubicBezTo>
                    <a:pt x="677" y="735"/>
                    <a:pt x="677" y="735"/>
                    <a:pt x="677" y="735"/>
                  </a:cubicBezTo>
                  <a:cubicBezTo>
                    <a:pt x="688" y="741"/>
                    <a:pt x="688" y="741"/>
                    <a:pt x="688" y="741"/>
                  </a:cubicBezTo>
                  <a:cubicBezTo>
                    <a:pt x="704" y="744"/>
                    <a:pt x="704" y="744"/>
                    <a:pt x="704" y="744"/>
                  </a:cubicBezTo>
                  <a:cubicBezTo>
                    <a:pt x="704" y="744"/>
                    <a:pt x="704" y="744"/>
                    <a:pt x="704" y="744"/>
                  </a:cubicBezTo>
                  <a:cubicBezTo>
                    <a:pt x="717" y="746"/>
                    <a:pt x="717" y="746"/>
                    <a:pt x="717" y="746"/>
                  </a:cubicBezTo>
                  <a:cubicBezTo>
                    <a:pt x="721" y="738"/>
                    <a:pt x="721" y="738"/>
                    <a:pt x="721" y="738"/>
                  </a:cubicBezTo>
                  <a:cubicBezTo>
                    <a:pt x="715" y="726"/>
                    <a:pt x="715" y="726"/>
                    <a:pt x="715" y="726"/>
                  </a:cubicBezTo>
                  <a:cubicBezTo>
                    <a:pt x="713" y="714"/>
                    <a:pt x="713" y="714"/>
                    <a:pt x="713" y="714"/>
                  </a:cubicBezTo>
                  <a:cubicBezTo>
                    <a:pt x="713" y="714"/>
                    <a:pt x="713" y="714"/>
                    <a:pt x="713" y="714"/>
                  </a:cubicBezTo>
                  <a:cubicBezTo>
                    <a:pt x="712" y="714"/>
                    <a:pt x="712" y="714"/>
                    <a:pt x="712" y="714"/>
                  </a:cubicBezTo>
                  <a:cubicBezTo>
                    <a:pt x="714" y="712"/>
                    <a:pt x="714" y="712"/>
                    <a:pt x="714" y="712"/>
                  </a:cubicBezTo>
                  <a:cubicBezTo>
                    <a:pt x="722" y="700"/>
                    <a:pt x="722" y="700"/>
                    <a:pt x="722" y="700"/>
                  </a:cubicBezTo>
                  <a:cubicBezTo>
                    <a:pt x="722" y="700"/>
                    <a:pt x="722" y="700"/>
                    <a:pt x="722" y="700"/>
                  </a:cubicBezTo>
                  <a:cubicBezTo>
                    <a:pt x="723" y="700"/>
                    <a:pt x="723" y="700"/>
                    <a:pt x="723" y="700"/>
                  </a:cubicBezTo>
                  <a:cubicBezTo>
                    <a:pt x="723" y="699"/>
                    <a:pt x="723" y="699"/>
                    <a:pt x="723" y="699"/>
                  </a:cubicBezTo>
                  <a:cubicBezTo>
                    <a:pt x="731" y="693"/>
                    <a:pt x="731" y="693"/>
                    <a:pt x="731" y="693"/>
                  </a:cubicBezTo>
                  <a:cubicBezTo>
                    <a:pt x="730" y="689"/>
                    <a:pt x="730" y="689"/>
                    <a:pt x="730" y="689"/>
                  </a:cubicBezTo>
                  <a:cubicBezTo>
                    <a:pt x="726" y="677"/>
                    <a:pt x="726" y="677"/>
                    <a:pt x="726" y="677"/>
                  </a:cubicBezTo>
                  <a:cubicBezTo>
                    <a:pt x="726" y="675"/>
                    <a:pt x="724" y="674"/>
                    <a:pt x="721" y="672"/>
                  </a:cubicBezTo>
                  <a:cubicBezTo>
                    <a:pt x="711" y="662"/>
                    <a:pt x="711" y="662"/>
                    <a:pt x="711" y="662"/>
                  </a:cubicBezTo>
                  <a:cubicBezTo>
                    <a:pt x="700" y="652"/>
                    <a:pt x="700" y="652"/>
                    <a:pt x="700" y="652"/>
                  </a:cubicBezTo>
                  <a:cubicBezTo>
                    <a:pt x="699" y="651"/>
                    <a:pt x="699" y="651"/>
                    <a:pt x="699" y="651"/>
                  </a:cubicBezTo>
                  <a:cubicBezTo>
                    <a:pt x="698" y="650"/>
                    <a:pt x="698" y="650"/>
                    <a:pt x="698" y="650"/>
                  </a:cubicBezTo>
                  <a:cubicBezTo>
                    <a:pt x="699" y="650"/>
                    <a:pt x="699" y="650"/>
                    <a:pt x="699" y="650"/>
                  </a:cubicBezTo>
                  <a:cubicBezTo>
                    <a:pt x="699" y="649"/>
                    <a:pt x="699" y="649"/>
                    <a:pt x="699" y="649"/>
                  </a:cubicBezTo>
                  <a:cubicBezTo>
                    <a:pt x="701" y="637"/>
                    <a:pt x="701" y="637"/>
                    <a:pt x="701" y="637"/>
                  </a:cubicBezTo>
                  <a:cubicBezTo>
                    <a:pt x="701" y="629"/>
                    <a:pt x="701" y="629"/>
                    <a:pt x="701" y="629"/>
                  </a:cubicBezTo>
                  <a:cubicBezTo>
                    <a:pt x="695" y="614"/>
                    <a:pt x="695" y="614"/>
                    <a:pt x="695" y="614"/>
                  </a:cubicBezTo>
                  <a:cubicBezTo>
                    <a:pt x="709" y="611"/>
                    <a:pt x="709" y="611"/>
                    <a:pt x="709" y="611"/>
                  </a:cubicBezTo>
                  <a:cubicBezTo>
                    <a:pt x="716" y="604"/>
                    <a:pt x="716" y="604"/>
                    <a:pt x="716" y="604"/>
                  </a:cubicBezTo>
                  <a:cubicBezTo>
                    <a:pt x="733" y="604"/>
                    <a:pt x="733" y="604"/>
                    <a:pt x="733" y="604"/>
                  </a:cubicBezTo>
                  <a:cubicBezTo>
                    <a:pt x="750" y="602"/>
                    <a:pt x="750" y="602"/>
                    <a:pt x="750" y="602"/>
                  </a:cubicBezTo>
                  <a:cubicBezTo>
                    <a:pt x="750" y="602"/>
                    <a:pt x="750" y="602"/>
                    <a:pt x="750" y="602"/>
                  </a:cubicBezTo>
                  <a:cubicBezTo>
                    <a:pt x="762" y="603"/>
                    <a:pt x="762" y="603"/>
                    <a:pt x="762" y="603"/>
                  </a:cubicBezTo>
                  <a:cubicBezTo>
                    <a:pt x="775" y="598"/>
                    <a:pt x="775" y="598"/>
                    <a:pt x="775" y="598"/>
                  </a:cubicBezTo>
                  <a:cubicBezTo>
                    <a:pt x="790" y="596"/>
                    <a:pt x="790" y="596"/>
                    <a:pt x="790" y="596"/>
                  </a:cubicBezTo>
                  <a:cubicBezTo>
                    <a:pt x="800" y="592"/>
                    <a:pt x="800" y="592"/>
                    <a:pt x="800" y="592"/>
                  </a:cubicBezTo>
                  <a:cubicBezTo>
                    <a:pt x="801" y="592"/>
                    <a:pt x="801" y="592"/>
                    <a:pt x="801" y="592"/>
                  </a:cubicBezTo>
                  <a:cubicBezTo>
                    <a:pt x="827" y="587"/>
                    <a:pt x="827" y="587"/>
                    <a:pt x="827" y="587"/>
                  </a:cubicBezTo>
                  <a:cubicBezTo>
                    <a:pt x="831" y="583"/>
                    <a:pt x="831" y="583"/>
                    <a:pt x="831" y="583"/>
                  </a:cubicBezTo>
                  <a:cubicBezTo>
                    <a:pt x="830" y="578"/>
                    <a:pt x="830" y="578"/>
                    <a:pt x="830" y="578"/>
                  </a:cubicBezTo>
                  <a:cubicBezTo>
                    <a:pt x="825" y="570"/>
                    <a:pt x="825" y="570"/>
                    <a:pt x="825" y="570"/>
                  </a:cubicBezTo>
                  <a:cubicBezTo>
                    <a:pt x="825" y="569"/>
                    <a:pt x="825" y="569"/>
                    <a:pt x="825" y="569"/>
                  </a:cubicBezTo>
                  <a:cubicBezTo>
                    <a:pt x="824" y="568"/>
                    <a:pt x="824" y="568"/>
                    <a:pt x="824" y="568"/>
                  </a:cubicBezTo>
                  <a:cubicBezTo>
                    <a:pt x="824" y="568"/>
                    <a:pt x="824" y="568"/>
                    <a:pt x="824" y="568"/>
                  </a:cubicBezTo>
                  <a:cubicBezTo>
                    <a:pt x="826" y="559"/>
                    <a:pt x="826" y="559"/>
                    <a:pt x="826" y="559"/>
                  </a:cubicBezTo>
                  <a:cubicBezTo>
                    <a:pt x="826" y="558"/>
                    <a:pt x="826" y="558"/>
                    <a:pt x="826" y="558"/>
                  </a:cubicBezTo>
                  <a:cubicBezTo>
                    <a:pt x="826" y="545"/>
                    <a:pt x="826" y="545"/>
                    <a:pt x="826" y="545"/>
                  </a:cubicBezTo>
                  <a:cubicBezTo>
                    <a:pt x="824" y="535"/>
                    <a:pt x="824" y="535"/>
                    <a:pt x="824" y="535"/>
                  </a:cubicBezTo>
                  <a:cubicBezTo>
                    <a:pt x="824" y="534"/>
                    <a:pt x="824" y="534"/>
                    <a:pt x="824" y="534"/>
                  </a:cubicBezTo>
                  <a:cubicBezTo>
                    <a:pt x="830" y="522"/>
                    <a:pt x="830" y="522"/>
                    <a:pt x="830" y="522"/>
                  </a:cubicBezTo>
                  <a:cubicBezTo>
                    <a:pt x="832" y="516"/>
                    <a:pt x="835" y="513"/>
                    <a:pt x="839" y="513"/>
                  </a:cubicBezTo>
                  <a:cubicBezTo>
                    <a:pt x="855" y="514"/>
                    <a:pt x="855" y="514"/>
                    <a:pt x="855" y="514"/>
                  </a:cubicBezTo>
                  <a:cubicBezTo>
                    <a:pt x="857" y="514"/>
                    <a:pt x="860" y="513"/>
                    <a:pt x="863" y="511"/>
                  </a:cubicBezTo>
                  <a:cubicBezTo>
                    <a:pt x="887" y="479"/>
                    <a:pt x="887" y="479"/>
                    <a:pt x="887" y="479"/>
                  </a:cubicBezTo>
                  <a:cubicBezTo>
                    <a:pt x="887" y="478"/>
                    <a:pt x="887" y="478"/>
                    <a:pt x="887" y="478"/>
                  </a:cubicBezTo>
                  <a:cubicBezTo>
                    <a:pt x="888" y="477"/>
                    <a:pt x="888" y="477"/>
                    <a:pt x="888" y="477"/>
                  </a:cubicBezTo>
                  <a:cubicBezTo>
                    <a:pt x="900" y="467"/>
                    <a:pt x="900" y="467"/>
                    <a:pt x="900" y="467"/>
                  </a:cubicBezTo>
                  <a:cubicBezTo>
                    <a:pt x="901" y="466"/>
                    <a:pt x="901" y="466"/>
                    <a:pt x="901" y="466"/>
                  </a:cubicBezTo>
                  <a:cubicBezTo>
                    <a:pt x="906" y="465"/>
                    <a:pt x="909" y="463"/>
                    <a:pt x="911" y="462"/>
                  </a:cubicBezTo>
                  <a:cubicBezTo>
                    <a:pt x="914" y="459"/>
                    <a:pt x="914" y="459"/>
                    <a:pt x="914" y="459"/>
                  </a:cubicBezTo>
                  <a:cubicBezTo>
                    <a:pt x="918" y="453"/>
                    <a:pt x="922" y="451"/>
                    <a:pt x="925" y="451"/>
                  </a:cubicBezTo>
                  <a:cubicBezTo>
                    <a:pt x="945" y="455"/>
                    <a:pt x="945" y="455"/>
                    <a:pt x="945" y="455"/>
                  </a:cubicBezTo>
                  <a:cubicBezTo>
                    <a:pt x="963" y="446"/>
                    <a:pt x="963" y="446"/>
                    <a:pt x="963" y="446"/>
                  </a:cubicBezTo>
                  <a:cubicBezTo>
                    <a:pt x="963" y="446"/>
                    <a:pt x="963" y="446"/>
                    <a:pt x="963" y="446"/>
                  </a:cubicBezTo>
                  <a:cubicBezTo>
                    <a:pt x="964" y="446"/>
                    <a:pt x="964" y="446"/>
                    <a:pt x="964" y="446"/>
                  </a:cubicBezTo>
                  <a:cubicBezTo>
                    <a:pt x="974" y="445"/>
                    <a:pt x="974" y="445"/>
                    <a:pt x="974" y="445"/>
                  </a:cubicBezTo>
                  <a:cubicBezTo>
                    <a:pt x="983" y="442"/>
                    <a:pt x="983" y="442"/>
                    <a:pt x="983" y="442"/>
                  </a:cubicBezTo>
                  <a:cubicBezTo>
                    <a:pt x="983" y="428"/>
                    <a:pt x="983" y="428"/>
                    <a:pt x="983" y="428"/>
                  </a:cubicBezTo>
                  <a:cubicBezTo>
                    <a:pt x="985" y="410"/>
                    <a:pt x="985" y="410"/>
                    <a:pt x="985" y="410"/>
                  </a:cubicBezTo>
                  <a:cubicBezTo>
                    <a:pt x="985" y="409"/>
                    <a:pt x="985" y="409"/>
                    <a:pt x="985" y="409"/>
                  </a:cubicBezTo>
                  <a:cubicBezTo>
                    <a:pt x="985" y="409"/>
                    <a:pt x="985" y="409"/>
                    <a:pt x="985" y="409"/>
                  </a:cubicBezTo>
                  <a:cubicBezTo>
                    <a:pt x="988" y="404"/>
                    <a:pt x="988" y="404"/>
                    <a:pt x="988" y="404"/>
                  </a:cubicBezTo>
                  <a:cubicBezTo>
                    <a:pt x="988" y="403"/>
                    <a:pt x="988" y="403"/>
                    <a:pt x="988" y="403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1786831" y="2984338"/>
              <a:ext cx="1364120" cy="979992"/>
            </a:xfrm>
            <a:custGeom>
              <a:gdLst>
                <a:gd fmla="*/ 365 w 616" name="T0"/>
                <a:gd fmla="*/ 44 h 442" name="T1"/>
                <a:gd fmla="*/ 350 w 616" name="T2"/>
                <a:gd fmla="*/ 63 h 442" name="T3"/>
                <a:gd fmla="*/ 331 w 616" name="T4"/>
                <a:gd fmla="*/ 56 h 442" name="T5"/>
                <a:gd fmla="*/ 271 w 616" name="T6"/>
                <a:gd fmla="*/ 15 h 442" name="T7"/>
                <a:gd fmla="*/ 247 w 616" name="T8"/>
                <a:gd fmla="*/ 4 h 442" name="T9"/>
                <a:gd fmla="*/ 218 w 616" name="T10"/>
                <a:gd fmla="*/ 3 h 442" name="T11"/>
                <a:gd fmla="*/ 174 w 616" name="T12"/>
                <a:gd fmla="*/ 8 h 442" name="T13"/>
                <a:gd fmla="*/ 150 w 616" name="T14"/>
                <a:gd fmla="*/ 16 h 442" name="T15"/>
                <a:gd fmla="*/ 121 w 616" name="T16"/>
                <a:gd fmla="*/ 22 h 442" name="T17"/>
                <a:gd fmla="*/ 71 w 616" name="T18"/>
                <a:gd fmla="*/ 29 h 442" name="T19"/>
                <a:gd fmla="*/ 66 w 616" name="T20"/>
                <a:gd fmla="*/ 50 h 442" name="T21"/>
                <a:gd fmla="*/ 84 w 616" name="T22"/>
                <a:gd fmla="*/ 78 h 442" name="T23"/>
                <a:gd fmla="*/ 98 w 616" name="T24"/>
                <a:gd fmla="*/ 108 h 442" name="T25"/>
                <a:gd fmla="*/ 86 w 616" name="T26"/>
                <a:gd fmla="*/ 149 h 442" name="T27"/>
                <a:gd fmla="*/ 81 w 616" name="T28"/>
                <a:gd fmla="*/ 162 h 442" name="T29"/>
                <a:gd fmla="*/ 45 w 616" name="T30"/>
                <a:gd fmla="*/ 159 h 442" name="T31"/>
                <a:gd fmla="*/ 15 w 616" name="T32"/>
                <a:gd fmla="*/ 184 h 442" name="T33"/>
                <a:gd fmla="*/ 4 w 616" name="T34"/>
                <a:gd fmla="*/ 199 h 442" name="T35"/>
                <a:gd fmla="*/ 15 w 616" name="T36"/>
                <a:gd fmla="*/ 236 h 442" name="T37"/>
                <a:gd fmla="*/ 0 w 616" name="T38"/>
                <a:gd fmla="*/ 274 h 442" name="T39"/>
                <a:gd fmla="*/ 21 w 616" name="T40"/>
                <a:gd fmla="*/ 309 h 442" name="T41"/>
                <a:gd fmla="*/ 59 w 616" name="T42"/>
                <a:gd fmla="*/ 317 h 442" name="T43"/>
                <a:gd fmla="*/ 77 w 616" name="T44"/>
                <a:gd fmla="*/ 330 h 442" name="T45"/>
                <a:gd fmla="*/ 92 w 616" name="T46"/>
                <a:gd fmla="*/ 347 h 442" name="T47"/>
                <a:gd fmla="*/ 123 w 616" name="T48"/>
                <a:gd fmla="*/ 360 h 442" name="T49"/>
                <a:gd fmla="*/ 155 w 616" name="T50"/>
                <a:gd fmla="*/ 373 h 442" name="T51"/>
                <a:gd fmla="*/ 219 w 616" name="T52"/>
                <a:gd fmla="*/ 375 h 442" name="T53"/>
                <a:gd fmla="*/ 241 w 616" name="T54"/>
                <a:gd fmla="*/ 388 h 442" name="T55"/>
                <a:gd fmla="*/ 259 w 616" name="T56"/>
                <a:gd fmla="*/ 407 h 442" name="T57"/>
                <a:gd fmla="*/ 265 w 616" name="T58"/>
                <a:gd fmla="*/ 421 h 442" name="T59"/>
                <a:gd fmla="*/ 277 w 616" name="T60"/>
                <a:gd fmla="*/ 438 h 442" name="T61"/>
                <a:gd fmla="*/ 294 w 616" name="T62"/>
                <a:gd fmla="*/ 441 h 442" name="T63"/>
                <a:gd fmla="*/ 308 w 616" name="T64"/>
                <a:gd fmla="*/ 420 h 442" name="T65"/>
                <a:gd fmla="*/ 336 w 616" name="T66"/>
                <a:gd fmla="*/ 432 h 442" name="T67"/>
                <a:gd fmla="*/ 338 w 616" name="T68"/>
                <a:gd fmla="*/ 419 h 442" name="T69"/>
                <a:gd fmla="*/ 344 w 616" name="T70"/>
                <a:gd fmla="*/ 396 h 442" name="T71"/>
                <a:gd fmla="*/ 368 w 616" name="T72"/>
                <a:gd fmla="*/ 356 h 442" name="T73"/>
                <a:gd fmla="*/ 364 w 616" name="T74"/>
                <a:gd fmla="*/ 319 h 442" name="T75"/>
                <a:gd fmla="*/ 372 w 616" name="T76"/>
                <a:gd fmla="*/ 308 h 442" name="T77"/>
                <a:gd fmla="*/ 404 w 616" name="T78"/>
                <a:gd fmla="*/ 314 h 442" name="T79"/>
                <a:gd fmla="*/ 423 w 616" name="T80"/>
                <a:gd fmla="*/ 334 h 442" name="T81"/>
                <a:gd fmla="*/ 441 w 616" name="T82"/>
                <a:gd fmla="*/ 357 h 442" name="T83"/>
                <a:gd fmla="*/ 458 w 616" name="T84"/>
                <a:gd fmla="*/ 385 h 442" name="T85"/>
                <a:gd fmla="*/ 494 w 616" name="T86"/>
                <a:gd fmla="*/ 393 h 442" name="T87"/>
                <a:gd fmla="*/ 504 w 616" name="T88"/>
                <a:gd fmla="*/ 408 h 442" name="T89"/>
                <a:gd fmla="*/ 532 w 616" name="T90"/>
                <a:gd fmla="*/ 393 h 442" name="T91"/>
                <a:gd fmla="*/ 530 w 616" name="T92"/>
                <a:gd fmla="*/ 365 h 442" name="T93"/>
                <a:gd fmla="*/ 528 w 616" name="T94"/>
                <a:gd fmla="*/ 350 h 442" name="T95"/>
                <a:gd fmla="*/ 526 w 616" name="T96"/>
                <a:gd fmla="*/ 347 h 442" name="T97"/>
                <a:gd fmla="*/ 524 w 616" name="T98"/>
                <a:gd fmla="*/ 305 h 442" name="T99"/>
                <a:gd fmla="*/ 553 w 616" name="T100"/>
                <a:gd fmla="*/ 285 h 442" name="T101"/>
                <a:gd fmla="*/ 594 w 616" name="T102"/>
                <a:gd fmla="*/ 251 h 442" name="T103"/>
                <a:gd fmla="*/ 616 w 616" name="T104"/>
                <a:gd fmla="*/ 210 h 442" name="T105"/>
                <a:gd fmla="*/ 602 w 616" name="T106"/>
                <a:gd fmla="*/ 173 h 442" name="T107"/>
                <a:gd fmla="*/ 580 w 616" name="T108"/>
                <a:gd fmla="*/ 128 h 442" name="T109"/>
                <a:gd fmla="*/ 579 w 616" name="T110"/>
                <a:gd fmla="*/ 115 h 442" name="T111"/>
                <a:gd fmla="*/ 522 w 616" name="T112"/>
                <a:gd fmla="*/ 89 h 442" name="T113"/>
                <a:gd fmla="*/ 500 w 616" name="T114"/>
                <a:gd fmla="*/ 78 h 442" name="T115"/>
                <a:gd fmla="*/ 498 w 616" name="T116"/>
                <a:gd fmla="*/ 80 h 442" name="T117"/>
                <a:gd fmla="*/ 467 w 616" name="T118"/>
                <a:gd fmla="*/ 59 h 442" name="T119"/>
                <a:gd fmla="*/ 433 w 616" name="T120"/>
                <a:gd fmla="*/ 34 h 442" name="T121"/>
                <a:gd fmla="*/ 425 w 616" name="T122"/>
                <a:gd fmla="*/ 39 h 442" name="T123"/>
                <a:gd fmla="*/ 412 w 616" name="T124"/>
                <a:gd fmla="*/ 42 h 442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442" w="616">
                  <a:moveTo>
                    <a:pt x="368" y="23"/>
                  </a:moveTo>
                  <a:cubicBezTo>
                    <a:pt x="362" y="27"/>
                    <a:pt x="362" y="27"/>
                    <a:pt x="362" y="27"/>
                  </a:cubicBezTo>
                  <a:cubicBezTo>
                    <a:pt x="362" y="30"/>
                    <a:pt x="364" y="35"/>
                    <a:pt x="365" y="43"/>
                  </a:cubicBezTo>
                  <a:cubicBezTo>
                    <a:pt x="365" y="44"/>
                    <a:pt x="365" y="44"/>
                    <a:pt x="365" y="44"/>
                  </a:cubicBezTo>
                  <a:cubicBezTo>
                    <a:pt x="366" y="44"/>
                    <a:pt x="366" y="44"/>
                    <a:pt x="366" y="44"/>
                  </a:cubicBezTo>
                  <a:cubicBezTo>
                    <a:pt x="365" y="44"/>
                    <a:pt x="365" y="44"/>
                    <a:pt x="365" y="44"/>
                  </a:cubicBezTo>
                  <a:cubicBezTo>
                    <a:pt x="359" y="59"/>
                    <a:pt x="359" y="59"/>
                    <a:pt x="359" y="59"/>
                  </a:cubicBezTo>
                  <a:cubicBezTo>
                    <a:pt x="350" y="63"/>
                    <a:pt x="350" y="63"/>
                    <a:pt x="350" y="63"/>
                  </a:cubicBezTo>
                  <a:cubicBezTo>
                    <a:pt x="348" y="64"/>
                    <a:pt x="348" y="64"/>
                    <a:pt x="348" y="64"/>
                  </a:cubicBezTo>
                  <a:cubicBezTo>
                    <a:pt x="347" y="64"/>
                    <a:pt x="347" y="64"/>
                    <a:pt x="347" y="64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01" y="28"/>
                    <a:pt x="301" y="28"/>
                    <a:pt x="301" y="28"/>
                  </a:cubicBezTo>
                  <a:cubicBezTo>
                    <a:pt x="290" y="22"/>
                    <a:pt x="290" y="22"/>
                    <a:pt x="290" y="22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4"/>
                    <a:pt x="271" y="14"/>
                    <a:pt x="271" y="14"/>
                  </a:cubicBezTo>
                  <a:cubicBezTo>
                    <a:pt x="271" y="14"/>
                    <a:pt x="271" y="14"/>
                    <a:pt x="271" y="14"/>
                  </a:cubicBezTo>
                  <a:cubicBezTo>
                    <a:pt x="262" y="8"/>
                    <a:pt x="262" y="8"/>
                    <a:pt x="262" y="8"/>
                  </a:cubicBezTo>
                  <a:cubicBezTo>
                    <a:pt x="247" y="4"/>
                    <a:pt x="247" y="4"/>
                    <a:pt x="247" y="4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8" y="4"/>
                    <a:pt x="238" y="4"/>
                    <a:pt x="238" y="4"/>
                  </a:cubicBezTo>
                  <a:cubicBezTo>
                    <a:pt x="219" y="3"/>
                    <a:pt x="219" y="3"/>
                    <a:pt x="219" y="3"/>
                  </a:cubicBezTo>
                  <a:cubicBezTo>
                    <a:pt x="218" y="3"/>
                    <a:pt x="218" y="3"/>
                    <a:pt x="218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7"/>
                    <a:pt x="180" y="7"/>
                    <a:pt x="174" y="8"/>
                  </a:cubicBezTo>
                  <a:cubicBezTo>
                    <a:pt x="162" y="11"/>
                    <a:pt x="162" y="11"/>
                    <a:pt x="162" y="11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9" y="82"/>
                    <a:pt x="92" y="86"/>
                    <a:pt x="92" y="89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8" y="107"/>
                    <a:pt x="98" y="108"/>
                    <a:pt x="98" y="108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6" y="150"/>
                    <a:pt x="86" y="150"/>
                    <a:pt x="86" y="150"/>
                  </a:cubicBezTo>
                  <a:cubicBezTo>
                    <a:pt x="86" y="150"/>
                    <a:pt x="86" y="150"/>
                    <a:pt x="86" y="150"/>
                  </a:cubicBezTo>
                  <a:cubicBezTo>
                    <a:pt x="85" y="155"/>
                    <a:pt x="85" y="155"/>
                    <a:pt x="85" y="155"/>
                  </a:cubicBezTo>
                  <a:cubicBezTo>
                    <a:pt x="84" y="158"/>
                    <a:pt x="83" y="161"/>
                    <a:pt x="81" y="162"/>
                  </a:cubicBezTo>
                  <a:cubicBezTo>
                    <a:pt x="77" y="165"/>
                    <a:pt x="71" y="165"/>
                    <a:pt x="61" y="162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5" y="184"/>
                    <a:pt x="15" y="184"/>
                    <a:pt x="15" y="184"/>
                  </a:cubicBezTo>
                  <a:cubicBezTo>
                    <a:pt x="15" y="188"/>
                    <a:pt x="12" y="190"/>
                    <a:pt x="7" y="191"/>
                  </a:cubicBezTo>
                  <a:cubicBezTo>
                    <a:pt x="6" y="191"/>
                    <a:pt x="4" y="194"/>
                    <a:pt x="5" y="198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199"/>
                    <a:pt x="4" y="199"/>
                  </a:cubicBezTo>
                  <a:cubicBezTo>
                    <a:pt x="3" y="207"/>
                    <a:pt x="3" y="207"/>
                    <a:pt x="3" y="207"/>
                  </a:cubicBezTo>
                  <a:cubicBezTo>
                    <a:pt x="7" y="211"/>
                    <a:pt x="10" y="214"/>
                    <a:pt x="12" y="216"/>
                  </a:cubicBezTo>
                  <a:cubicBezTo>
                    <a:pt x="15" y="231"/>
                    <a:pt x="15" y="231"/>
                    <a:pt x="15" y="231"/>
                  </a:cubicBezTo>
                  <a:cubicBezTo>
                    <a:pt x="15" y="236"/>
                    <a:pt x="15" y="236"/>
                    <a:pt x="15" y="236"/>
                  </a:cubicBezTo>
                  <a:cubicBezTo>
                    <a:pt x="14" y="239"/>
                    <a:pt x="13" y="242"/>
                    <a:pt x="12" y="244"/>
                  </a:cubicBezTo>
                  <a:cubicBezTo>
                    <a:pt x="8" y="256"/>
                    <a:pt x="8" y="256"/>
                    <a:pt x="8" y="256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9" y="292"/>
                    <a:pt x="9" y="292"/>
                    <a:pt x="9" y="292"/>
                  </a:cubicBezTo>
                  <a:cubicBezTo>
                    <a:pt x="12" y="295"/>
                    <a:pt x="13" y="297"/>
                    <a:pt x="13" y="299"/>
                  </a:cubicBezTo>
                  <a:cubicBezTo>
                    <a:pt x="21" y="309"/>
                    <a:pt x="21" y="309"/>
                    <a:pt x="21" y="309"/>
                  </a:cubicBezTo>
                  <a:cubicBezTo>
                    <a:pt x="32" y="321"/>
                    <a:pt x="32" y="321"/>
                    <a:pt x="32" y="321"/>
                  </a:cubicBezTo>
                  <a:cubicBezTo>
                    <a:pt x="36" y="325"/>
                    <a:pt x="39" y="327"/>
                    <a:pt x="40" y="327"/>
                  </a:cubicBezTo>
                  <a:cubicBezTo>
                    <a:pt x="52" y="320"/>
                    <a:pt x="52" y="320"/>
                    <a:pt x="52" y="320"/>
                  </a:cubicBezTo>
                  <a:cubicBezTo>
                    <a:pt x="54" y="318"/>
                    <a:pt x="56" y="317"/>
                    <a:pt x="59" y="317"/>
                  </a:cubicBezTo>
                  <a:cubicBezTo>
                    <a:pt x="61" y="317"/>
                    <a:pt x="65" y="319"/>
                    <a:pt x="70" y="322"/>
                  </a:cubicBezTo>
                  <a:cubicBezTo>
                    <a:pt x="71" y="322"/>
                    <a:pt x="71" y="322"/>
                    <a:pt x="71" y="322"/>
                  </a:cubicBezTo>
                  <a:cubicBezTo>
                    <a:pt x="71" y="323"/>
                    <a:pt x="71" y="323"/>
                    <a:pt x="71" y="323"/>
                  </a:cubicBezTo>
                  <a:cubicBezTo>
                    <a:pt x="77" y="330"/>
                    <a:pt x="77" y="330"/>
                    <a:pt x="77" y="330"/>
                  </a:cubicBezTo>
                  <a:cubicBezTo>
                    <a:pt x="80" y="337"/>
                    <a:pt x="80" y="337"/>
                    <a:pt x="80" y="337"/>
                  </a:cubicBezTo>
                  <a:cubicBezTo>
                    <a:pt x="83" y="340"/>
                    <a:pt x="83" y="340"/>
                    <a:pt x="83" y="340"/>
                  </a:cubicBezTo>
                  <a:cubicBezTo>
                    <a:pt x="84" y="342"/>
                    <a:pt x="84" y="342"/>
                    <a:pt x="84" y="342"/>
                  </a:cubicBezTo>
                  <a:cubicBezTo>
                    <a:pt x="92" y="347"/>
                    <a:pt x="92" y="347"/>
                    <a:pt x="92" y="347"/>
                  </a:cubicBezTo>
                  <a:cubicBezTo>
                    <a:pt x="97" y="348"/>
                    <a:pt x="97" y="348"/>
                    <a:pt x="97" y="348"/>
                  </a:cubicBezTo>
                  <a:cubicBezTo>
                    <a:pt x="99" y="348"/>
                    <a:pt x="101" y="350"/>
                    <a:pt x="103" y="353"/>
                  </a:cubicBezTo>
                  <a:cubicBezTo>
                    <a:pt x="104" y="354"/>
                    <a:pt x="111" y="357"/>
                    <a:pt x="123" y="360"/>
                  </a:cubicBezTo>
                  <a:cubicBezTo>
                    <a:pt x="123" y="360"/>
                    <a:pt x="123" y="360"/>
                    <a:pt x="123" y="360"/>
                  </a:cubicBezTo>
                  <a:cubicBezTo>
                    <a:pt x="141" y="367"/>
                    <a:pt x="141" y="367"/>
                    <a:pt x="141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55" y="373"/>
                    <a:pt x="155" y="373"/>
                    <a:pt x="155" y="373"/>
                  </a:cubicBezTo>
                  <a:cubicBezTo>
                    <a:pt x="177" y="378"/>
                    <a:pt x="177" y="378"/>
                    <a:pt x="177" y="378"/>
                  </a:cubicBezTo>
                  <a:cubicBezTo>
                    <a:pt x="178" y="379"/>
                    <a:pt x="178" y="379"/>
                    <a:pt x="178" y="379"/>
                  </a:cubicBezTo>
                  <a:cubicBezTo>
                    <a:pt x="206" y="380"/>
                    <a:pt x="206" y="380"/>
                    <a:pt x="206" y="380"/>
                  </a:cubicBezTo>
                  <a:cubicBezTo>
                    <a:pt x="219" y="375"/>
                    <a:pt x="219" y="375"/>
                    <a:pt x="219" y="375"/>
                  </a:cubicBezTo>
                  <a:cubicBezTo>
                    <a:pt x="231" y="375"/>
                    <a:pt x="231" y="375"/>
                    <a:pt x="231" y="375"/>
                  </a:cubicBezTo>
                  <a:cubicBezTo>
                    <a:pt x="231" y="376"/>
                    <a:pt x="231" y="376"/>
                    <a:pt x="231" y="376"/>
                  </a:cubicBezTo>
                  <a:cubicBezTo>
                    <a:pt x="231" y="376"/>
                    <a:pt x="231" y="376"/>
                    <a:pt x="231" y="376"/>
                  </a:cubicBezTo>
                  <a:cubicBezTo>
                    <a:pt x="241" y="388"/>
                    <a:pt x="241" y="388"/>
                    <a:pt x="241" y="388"/>
                  </a:cubicBezTo>
                  <a:cubicBezTo>
                    <a:pt x="241" y="389"/>
                    <a:pt x="241" y="389"/>
                    <a:pt x="241" y="389"/>
                  </a:cubicBezTo>
                  <a:cubicBezTo>
                    <a:pt x="247" y="399"/>
                    <a:pt x="247" y="399"/>
                    <a:pt x="247" y="399"/>
                  </a:cubicBezTo>
                  <a:cubicBezTo>
                    <a:pt x="252" y="404"/>
                    <a:pt x="252" y="404"/>
                    <a:pt x="252" y="404"/>
                  </a:cubicBezTo>
                  <a:cubicBezTo>
                    <a:pt x="259" y="407"/>
                    <a:pt x="259" y="407"/>
                    <a:pt x="259" y="407"/>
                  </a:cubicBezTo>
                  <a:cubicBezTo>
                    <a:pt x="259" y="408"/>
                    <a:pt x="259" y="408"/>
                    <a:pt x="259" y="408"/>
                  </a:cubicBezTo>
                  <a:cubicBezTo>
                    <a:pt x="260" y="408"/>
                    <a:pt x="260" y="408"/>
                    <a:pt x="260" y="408"/>
                  </a:cubicBezTo>
                  <a:cubicBezTo>
                    <a:pt x="265" y="421"/>
                    <a:pt x="265" y="421"/>
                    <a:pt x="265" y="421"/>
                  </a:cubicBezTo>
                  <a:cubicBezTo>
                    <a:pt x="265" y="421"/>
                    <a:pt x="265" y="421"/>
                    <a:pt x="265" y="421"/>
                  </a:cubicBezTo>
                  <a:cubicBezTo>
                    <a:pt x="266" y="421"/>
                    <a:pt x="266" y="421"/>
                    <a:pt x="266" y="421"/>
                  </a:cubicBezTo>
                  <a:cubicBezTo>
                    <a:pt x="266" y="422"/>
                    <a:pt x="266" y="422"/>
                    <a:pt x="266" y="422"/>
                  </a:cubicBezTo>
                  <a:cubicBezTo>
                    <a:pt x="269" y="435"/>
                    <a:pt x="269" y="435"/>
                    <a:pt x="269" y="435"/>
                  </a:cubicBezTo>
                  <a:cubicBezTo>
                    <a:pt x="277" y="438"/>
                    <a:pt x="277" y="438"/>
                    <a:pt x="277" y="438"/>
                  </a:cubicBezTo>
                  <a:cubicBezTo>
                    <a:pt x="278" y="438"/>
                    <a:pt x="278" y="438"/>
                    <a:pt x="278" y="438"/>
                  </a:cubicBezTo>
                  <a:cubicBezTo>
                    <a:pt x="279" y="438"/>
                    <a:pt x="279" y="438"/>
                    <a:pt x="279" y="438"/>
                  </a:cubicBezTo>
                  <a:cubicBezTo>
                    <a:pt x="285" y="442"/>
                    <a:pt x="285" y="442"/>
                    <a:pt x="285" y="442"/>
                  </a:cubicBezTo>
                  <a:cubicBezTo>
                    <a:pt x="294" y="441"/>
                    <a:pt x="294" y="441"/>
                    <a:pt x="294" y="441"/>
                  </a:cubicBezTo>
                  <a:cubicBezTo>
                    <a:pt x="297" y="432"/>
                    <a:pt x="297" y="432"/>
                    <a:pt x="297" y="432"/>
                  </a:cubicBezTo>
                  <a:cubicBezTo>
                    <a:pt x="297" y="431"/>
                    <a:pt x="297" y="431"/>
                    <a:pt x="297" y="431"/>
                  </a:cubicBezTo>
                  <a:cubicBezTo>
                    <a:pt x="297" y="430"/>
                    <a:pt x="297" y="430"/>
                    <a:pt x="297" y="430"/>
                  </a:cubicBezTo>
                  <a:cubicBezTo>
                    <a:pt x="308" y="420"/>
                    <a:pt x="308" y="420"/>
                    <a:pt x="308" y="420"/>
                  </a:cubicBezTo>
                  <a:cubicBezTo>
                    <a:pt x="319" y="423"/>
                    <a:pt x="319" y="423"/>
                    <a:pt x="319" y="423"/>
                  </a:cubicBezTo>
                  <a:cubicBezTo>
                    <a:pt x="319" y="424"/>
                    <a:pt x="319" y="424"/>
                    <a:pt x="319" y="424"/>
                  </a:cubicBezTo>
                  <a:cubicBezTo>
                    <a:pt x="325" y="436"/>
                    <a:pt x="325" y="436"/>
                    <a:pt x="325" y="436"/>
                  </a:cubicBezTo>
                  <a:cubicBezTo>
                    <a:pt x="336" y="432"/>
                    <a:pt x="336" y="432"/>
                    <a:pt x="336" y="432"/>
                  </a:cubicBezTo>
                  <a:cubicBezTo>
                    <a:pt x="338" y="421"/>
                    <a:pt x="338" y="421"/>
                    <a:pt x="338" y="421"/>
                  </a:cubicBezTo>
                  <a:cubicBezTo>
                    <a:pt x="338" y="420"/>
                    <a:pt x="338" y="420"/>
                    <a:pt x="338" y="420"/>
                  </a:cubicBezTo>
                  <a:cubicBezTo>
                    <a:pt x="338" y="419"/>
                    <a:pt x="338" y="419"/>
                    <a:pt x="338" y="419"/>
                  </a:cubicBezTo>
                  <a:cubicBezTo>
                    <a:pt x="338" y="419"/>
                    <a:pt x="338" y="419"/>
                    <a:pt x="338" y="419"/>
                  </a:cubicBezTo>
                  <a:cubicBezTo>
                    <a:pt x="346" y="415"/>
                    <a:pt x="346" y="415"/>
                    <a:pt x="346" y="415"/>
                  </a:cubicBezTo>
                  <a:cubicBezTo>
                    <a:pt x="344" y="398"/>
                    <a:pt x="344" y="398"/>
                    <a:pt x="344" y="398"/>
                  </a:cubicBezTo>
                  <a:cubicBezTo>
                    <a:pt x="344" y="396"/>
                    <a:pt x="344" y="396"/>
                    <a:pt x="344" y="396"/>
                  </a:cubicBezTo>
                  <a:cubicBezTo>
                    <a:pt x="344" y="396"/>
                    <a:pt x="344" y="396"/>
                    <a:pt x="344" y="396"/>
                  </a:cubicBezTo>
                  <a:cubicBezTo>
                    <a:pt x="353" y="377"/>
                    <a:pt x="353" y="377"/>
                    <a:pt x="353" y="377"/>
                  </a:cubicBezTo>
                  <a:cubicBezTo>
                    <a:pt x="362" y="373"/>
                    <a:pt x="362" y="373"/>
                    <a:pt x="362" y="373"/>
                  </a:cubicBezTo>
                  <a:cubicBezTo>
                    <a:pt x="359" y="356"/>
                    <a:pt x="359" y="356"/>
                    <a:pt x="359" y="356"/>
                  </a:cubicBezTo>
                  <a:cubicBezTo>
                    <a:pt x="368" y="356"/>
                    <a:pt x="368" y="356"/>
                    <a:pt x="368" y="356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62" y="332"/>
                    <a:pt x="362" y="332"/>
                    <a:pt x="362" y="332"/>
                  </a:cubicBezTo>
                  <a:cubicBezTo>
                    <a:pt x="362" y="331"/>
                    <a:pt x="362" y="331"/>
                    <a:pt x="362" y="331"/>
                  </a:cubicBezTo>
                  <a:cubicBezTo>
                    <a:pt x="364" y="319"/>
                    <a:pt x="364" y="319"/>
                    <a:pt x="364" y="319"/>
                  </a:cubicBezTo>
                  <a:cubicBezTo>
                    <a:pt x="364" y="317"/>
                    <a:pt x="364" y="317"/>
                    <a:pt x="364" y="317"/>
                  </a:cubicBezTo>
                  <a:cubicBezTo>
                    <a:pt x="365" y="317"/>
                    <a:pt x="365" y="317"/>
                    <a:pt x="365" y="317"/>
                  </a:cubicBezTo>
                  <a:cubicBezTo>
                    <a:pt x="371" y="309"/>
                    <a:pt x="371" y="309"/>
                    <a:pt x="371" y="309"/>
                  </a:cubicBezTo>
                  <a:cubicBezTo>
                    <a:pt x="372" y="308"/>
                    <a:pt x="372" y="308"/>
                    <a:pt x="372" y="308"/>
                  </a:cubicBezTo>
                  <a:cubicBezTo>
                    <a:pt x="374" y="308"/>
                    <a:pt x="374" y="308"/>
                    <a:pt x="374" y="308"/>
                  </a:cubicBezTo>
                  <a:cubicBezTo>
                    <a:pt x="390" y="311"/>
                    <a:pt x="390" y="311"/>
                    <a:pt x="390" y="311"/>
                  </a:cubicBezTo>
                  <a:cubicBezTo>
                    <a:pt x="391" y="311"/>
                    <a:pt x="391" y="311"/>
                    <a:pt x="391" y="311"/>
                  </a:cubicBezTo>
                  <a:cubicBezTo>
                    <a:pt x="404" y="314"/>
                    <a:pt x="404" y="314"/>
                    <a:pt x="404" y="314"/>
                  </a:cubicBezTo>
                  <a:cubicBezTo>
                    <a:pt x="416" y="311"/>
                    <a:pt x="416" y="311"/>
                    <a:pt x="416" y="311"/>
                  </a:cubicBezTo>
                  <a:cubicBezTo>
                    <a:pt x="423" y="324"/>
                    <a:pt x="423" y="324"/>
                    <a:pt x="423" y="324"/>
                  </a:cubicBezTo>
                  <a:cubicBezTo>
                    <a:pt x="423" y="325"/>
                    <a:pt x="423" y="325"/>
                    <a:pt x="423" y="325"/>
                  </a:cubicBezTo>
                  <a:cubicBezTo>
                    <a:pt x="423" y="334"/>
                    <a:pt x="423" y="334"/>
                    <a:pt x="423" y="334"/>
                  </a:cubicBezTo>
                  <a:cubicBezTo>
                    <a:pt x="425" y="344"/>
                    <a:pt x="425" y="344"/>
                    <a:pt x="425" y="344"/>
                  </a:cubicBezTo>
                  <a:cubicBezTo>
                    <a:pt x="426" y="347"/>
                    <a:pt x="429" y="350"/>
                    <a:pt x="431" y="350"/>
                  </a:cubicBezTo>
                  <a:cubicBezTo>
                    <a:pt x="432" y="350"/>
                    <a:pt x="432" y="350"/>
                    <a:pt x="432" y="350"/>
                  </a:cubicBezTo>
                  <a:cubicBezTo>
                    <a:pt x="438" y="351"/>
                    <a:pt x="441" y="354"/>
                    <a:pt x="441" y="357"/>
                  </a:cubicBezTo>
                  <a:cubicBezTo>
                    <a:pt x="442" y="361"/>
                    <a:pt x="444" y="365"/>
                    <a:pt x="449" y="370"/>
                  </a:cubicBezTo>
                  <a:cubicBezTo>
                    <a:pt x="454" y="377"/>
                    <a:pt x="454" y="377"/>
                    <a:pt x="454" y="377"/>
                  </a:cubicBezTo>
                  <a:cubicBezTo>
                    <a:pt x="454" y="378"/>
                    <a:pt x="454" y="378"/>
                    <a:pt x="454" y="378"/>
                  </a:cubicBezTo>
                  <a:cubicBezTo>
                    <a:pt x="458" y="385"/>
                    <a:pt x="458" y="385"/>
                    <a:pt x="458" y="385"/>
                  </a:cubicBezTo>
                  <a:cubicBezTo>
                    <a:pt x="463" y="384"/>
                    <a:pt x="463" y="384"/>
                    <a:pt x="463" y="384"/>
                  </a:cubicBezTo>
                  <a:cubicBezTo>
                    <a:pt x="474" y="375"/>
                    <a:pt x="474" y="375"/>
                    <a:pt x="474" y="375"/>
                  </a:cubicBezTo>
                  <a:cubicBezTo>
                    <a:pt x="480" y="389"/>
                    <a:pt x="480" y="389"/>
                    <a:pt x="480" y="389"/>
                  </a:cubicBezTo>
                  <a:cubicBezTo>
                    <a:pt x="494" y="393"/>
                    <a:pt x="494" y="393"/>
                    <a:pt x="494" y="393"/>
                  </a:cubicBezTo>
                  <a:cubicBezTo>
                    <a:pt x="494" y="393"/>
                    <a:pt x="494" y="393"/>
                    <a:pt x="494" y="393"/>
                  </a:cubicBezTo>
                  <a:cubicBezTo>
                    <a:pt x="495" y="394"/>
                    <a:pt x="495" y="394"/>
                    <a:pt x="495" y="394"/>
                  </a:cubicBezTo>
                  <a:cubicBezTo>
                    <a:pt x="501" y="406"/>
                    <a:pt x="501" y="406"/>
                    <a:pt x="501" y="406"/>
                  </a:cubicBezTo>
                  <a:cubicBezTo>
                    <a:pt x="504" y="408"/>
                    <a:pt x="504" y="408"/>
                    <a:pt x="504" y="408"/>
                  </a:cubicBezTo>
                  <a:cubicBezTo>
                    <a:pt x="505" y="396"/>
                    <a:pt x="505" y="396"/>
                    <a:pt x="505" y="396"/>
                  </a:cubicBezTo>
                  <a:cubicBezTo>
                    <a:pt x="505" y="396"/>
                    <a:pt x="505" y="396"/>
                    <a:pt x="505" y="396"/>
                  </a:cubicBezTo>
                  <a:cubicBezTo>
                    <a:pt x="505" y="394"/>
                    <a:pt x="505" y="394"/>
                    <a:pt x="505" y="394"/>
                  </a:cubicBezTo>
                  <a:cubicBezTo>
                    <a:pt x="532" y="393"/>
                    <a:pt x="532" y="393"/>
                    <a:pt x="532" y="393"/>
                  </a:cubicBezTo>
                  <a:cubicBezTo>
                    <a:pt x="532" y="391"/>
                    <a:pt x="532" y="391"/>
                    <a:pt x="532" y="391"/>
                  </a:cubicBezTo>
                  <a:cubicBezTo>
                    <a:pt x="533" y="390"/>
                    <a:pt x="533" y="387"/>
                    <a:pt x="532" y="385"/>
                  </a:cubicBezTo>
                  <a:cubicBezTo>
                    <a:pt x="530" y="382"/>
                    <a:pt x="529" y="379"/>
                    <a:pt x="529" y="374"/>
                  </a:cubicBezTo>
                  <a:cubicBezTo>
                    <a:pt x="528" y="370"/>
                    <a:pt x="529" y="366"/>
                    <a:pt x="530" y="365"/>
                  </a:cubicBezTo>
                  <a:cubicBezTo>
                    <a:pt x="532" y="362"/>
                    <a:pt x="533" y="362"/>
                    <a:pt x="536" y="363"/>
                  </a:cubicBezTo>
                  <a:cubicBezTo>
                    <a:pt x="547" y="367"/>
                    <a:pt x="547" y="367"/>
                    <a:pt x="547" y="367"/>
                  </a:cubicBezTo>
                  <a:cubicBezTo>
                    <a:pt x="548" y="359"/>
                    <a:pt x="548" y="359"/>
                    <a:pt x="548" y="359"/>
                  </a:cubicBezTo>
                  <a:cubicBezTo>
                    <a:pt x="528" y="350"/>
                    <a:pt x="528" y="350"/>
                    <a:pt x="528" y="350"/>
                  </a:cubicBezTo>
                  <a:cubicBezTo>
                    <a:pt x="527" y="350"/>
                    <a:pt x="527" y="350"/>
                    <a:pt x="527" y="350"/>
                  </a:cubicBezTo>
                  <a:cubicBezTo>
                    <a:pt x="526" y="348"/>
                    <a:pt x="526" y="348"/>
                    <a:pt x="526" y="348"/>
                  </a:cubicBezTo>
                  <a:cubicBezTo>
                    <a:pt x="526" y="348"/>
                    <a:pt x="526" y="348"/>
                    <a:pt x="526" y="348"/>
                  </a:cubicBezTo>
                  <a:cubicBezTo>
                    <a:pt x="526" y="347"/>
                    <a:pt x="526" y="347"/>
                    <a:pt x="526" y="347"/>
                  </a:cubicBezTo>
                  <a:cubicBezTo>
                    <a:pt x="523" y="323"/>
                    <a:pt x="523" y="323"/>
                    <a:pt x="523" y="323"/>
                  </a:cubicBezTo>
                  <a:cubicBezTo>
                    <a:pt x="524" y="308"/>
                    <a:pt x="524" y="308"/>
                    <a:pt x="524" y="308"/>
                  </a:cubicBezTo>
                  <a:cubicBezTo>
                    <a:pt x="524" y="306"/>
                    <a:pt x="524" y="306"/>
                    <a:pt x="524" y="306"/>
                  </a:cubicBezTo>
                  <a:cubicBezTo>
                    <a:pt x="524" y="305"/>
                    <a:pt x="524" y="305"/>
                    <a:pt x="524" y="305"/>
                  </a:cubicBezTo>
                  <a:cubicBezTo>
                    <a:pt x="557" y="309"/>
                    <a:pt x="557" y="309"/>
                    <a:pt x="557" y="309"/>
                  </a:cubicBezTo>
                  <a:cubicBezTo>
                    <a:pt x="566" y="301"/>
                    <a:pt x="566" y="301"/>
                    <a:pt x="566" y="301"/>
                  </a:cubicBezTo>
                  <a:cubicBezTo>
                    <a:pt x="568" y="298"/>
                    <a:pt x="567" y="296"/>
                    <a:pt x="566" y="295"/>
                  </a:cubicBezTo>
                  <a:cubicBezTo>
                    <a:pt x="557" y="292"/>
                    <a:pt x="553" y="288"/>
                    <a:pt x="553" y="285"/>
                  </a:cubicBezTo>
                  <a:cubicBezTo>
                    <a:pt x="553" y="283"/>
                    <a:pt x="554" y="280"/>
                    <a:pt x="557" y="279"/>
                  </a:cubicBezTo>
                  <a:cubicBezTo>
                    <a:pt x="571" y="265"/>
                    <a:pt x="571" y="265"/>
                    <a:pt x="571" y="265"/>
                  </a:cubicBezTo>
                  <a:cubicBezTo>
                    <a:pt x="586" y="265"/>
                    <a:pt x="586" y="265"/>
                    <a:pt x="586" y="265"/>
                  </a:cubicBezTo>
                  <a:cubicBezTo>
                    <a:pt x="594" y="251"/>
                    <a:pt x="594" y="251"/>
                    <a:pt x="594" y="251"/>
                  </a:cubicBezTo>
                  <a:cubicBezTo>
                    <a:pt x="594" y="238"/>
                    <a:pt x="594" y="238"/>
                    <a:pt x="594" y="238"/>
                  </a:cubicBezTo>
                  <a:cubicBezTo>
                    <a:pt x="605" y="236"/>
                    <a:pt x="605" y="236"/>
                    <a:pt x="605" y="236"/>
                  </a:cubicBezTo>
                  <a:cubicBezTo>
                    <a:pt x="608" y="227"/>
                    <a:pt x="610" y="222"/>
                    <a:pt x="611" y="220"/>
                  </a:cubicBezTo>
                  <a:cubicBezTo>
                    <a:pt x="616" y="210"/>
                    <a:pt x="616" y="210"/>
                    <a:pt x="616" y="210"/>
                  </a:cubicBezTo>
                  <a:cubicBezTo>
                    <a:pt x="608" y="195"/>
                    <a:pt x="608" y="195"/>
                    <a:pt x="608" y="195"/>
                  </a:cubicBezTo>
                  <a:cubicBezTo>
                    <a:pt x="608" y="194"/>
                    <a:pt x="608" y="194"/>
                    <a:pt x="608" y="194"/>
                  </a:cubicBezTo>
                  <a:cubicBezTo>
                    <a:pt x="608" y="194"/>
                    <a:pt x="608" y="194"/>
                    <a:pt x="608" y="194"/>
                  </a:cubicBezTo>
                  <a:cubicBezTo>
                    <a:pt x="602" y="173"/>
                    <a:pt x="602" y="173"/>
                    <a:pt x="602" y="173"/>
                  </a:cubicBezTo>
                  <a:cubicBezTo>
                    <a:pt x="602" y="172"/>
                    <a:pt x="602" y="172"/>
                    <a:pt x="602" y="172"/>
                  </a:cubicBezTo>
                  <a:cubicBezTo>
                    <a:pt x="599" y="151"/>
                    <a:pt x="599" y="151"/>
                    <a:pt x="599" y="151"/>
                  </a:cubicBezTo>
                  <a:cubicBezTo>
                    <a:pt x="591" y="139"/>
                    <a:pt x="591" y="139"/>
                    <a:pt x="591" y="139"/>
                  </a:cubicBezTo>
                  <a:cubicBezTo>
                    <a:pt x="580" y="128"/>
                    <a:pt x="580" y="128"/>
                    <a:pt x="580" y="128"/>
                  </a:cubicBezTo>
                  <a:cubicBezTo>
                    <a:pt x="580" y="127"/>
                    <a:pt x="580" y="127"/>
                    <a:pt x="580" y="127"/>
                  </a:cubicBezTo>
                  <a:cubicBezTo>
                    <a:pt x="580" y="127"/>
                    <a:pt x="580" y="127"/>
                    <a:pt x="580" y="127"/>
                  </a:cubicBezTo>
                  <a:cubicBezTo>
                    <a:pt x="580" y="126"/>
                    <a:pt x="580" y="126"/>
                    <a:pt x="580" y="126"/>
                  </a:cubicBezTo>
                  <a:cubicBezTo>
                    <a:pt x="579" y="115"/>
                    <a:pt x="579" y="115"/>
                    <a:pt x="579" y="115"/>
                  </a:cubicBezTo>
                  <a:cubicBezTo>
                    <a:pt x="559" y="121"/>
                    <a:pt x="559" y="121"/>
                    <a:pt x="559" y="121"/>
                  </a:cubicBezTo>
                  <a:cubicBezTo>
                    <a:pt x="559" y="120"/>
                    <a:pt x="559" y="120"/>
                    <a:pt x="559" y="120"/>
                  </a:cubicBezTo>
                  <a:cubicBezTo>
                    <a:pt x="549" y="110"/>
                    <a:pt x="549" y="110"/>
                    <a:pt x="549" y="110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1" y="89"/>
                    <a:pt x="521" y="89"/>
                    <a:pt x="521" y="89"/>
                  </a:cubicBezTo>
                  <a:cubicBezTo>
                    <a:pt x="511" y="76"/>
                    <a:pt x="511" y="76"/>
                    <a:pt x="511" y="76"/>
                  </a:cubicBezTo>
                  <a:cubicBezTo>
                    <a:pt x="504" y="72"/>
                    <a:pt x="504" y="72"/>
                    <a:pt x="504" y="72"/>
                  </a:cubicBezTo>
                  <a:cubicBezTo>
                    <a:pt x="500" y="78"/>
                    <a:pt x="500" y="78"/>
                    <a:pt x="500" y="78"/>
                  </a:cubicBezTo>
                  <a:cubicBezTo>
                    <a:pt x="500" y="79"/>
                    <a:pt x="500" y="79"/>
                    <a:pt x="500" y="79"/>
                  </a:cubicBezTo>
                  <a:cubicBezTo>
                    <a:pt x="500" y="80"/>
                    <a:pt x="500" y="80"/>
                    <a:pt x="500" y="80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8" y="80"/>
                    <a:pt x="498" y="80"/>
                    <a:pt x="498" y="80"/>
                  </a:cubicBezTo>
                  <a:cubicBezTo>
                    <a:pt x="489" y="81"/>
                    <a:pt x="489" y="81"/>
                    <a:pt x="489" y="81"/>
                  </a:cubicBezTo>
                  <a:cubicBezTo>
                    <a:pt x="488" y="81"/>
                    <a:pt x="488" y="81"/>
                    <a:pt x="488" y="81"/>
                  </a:cubicBezTo>
                  <a:cubicBezTo>
                    <a:pt x="487" y="81"/>
                    <a:pt x="487" y="81"/>
                    <a:pt x="487" y="81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63" y="58"/>
                    <a:pt x="459" y="53"/>
                    <a:pt x="453" y="47"/>
                  </a:cubicBezTo>
                  <a:cubicBezTo>
                    <a:pt x="444" y="41"/>
                    <a:pt x="444" y="41"/>
                    <a:pt x="444" y="41"/>
                  </a:cubicBezTo>
                  <a:cubicBezTo>
                    <a:pt x="443" y="40"/>
                    <a:pt x="443" y="40"/>
                    <a:pt x="443" y="40"/>
                  </a:cubicBezTo>
                  <a:cubicBezTo>
                    <a:pt x="433" y="34"/>
                    <a:pt x="433" y="34"/>
                    <a:pt x="433" y="34"/>
                  </a:cubicBezTo>
                  <a:cubicBezTo>
                    <a:pt x="427" y="39"/>
                    <a:pt x="427" y="39"/>
                    <a:pt x="427" y="39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39"/>
                    <a:pt x="426" y="39"/>
                    <a:pt x="426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19" y="38"/>
                    <a:pt x="419" y="38"/>
                    <a:pt x="419" y="38"/>
                  </a:cubicBezTo>
                  <a:cubicBezTo>
                    <a:pt x="413" y="41"/>
                    <a:pt x="413" y="41"/>
                    <a:pt x="413" y="41"/>
                  </a:cubicBezTo>
                  <a:cubicBezTo>
                    <a:pt x="413" y="42"/>
                    <a:pt x="413" y="42"/>
                    <a:pt x="413" y="42"/>
                  </a:cubicBezTo>
                  <a:cubicBezTo>
                    <a:pt x="412" y="42"/>
                    <a:pt x="412" y="42"/>
                    <a:pt x="412" y="42"/>
                  </a:cubicBezTo>
                  <a:cubicBezTo>
                    <a:pt x="412" y="42"/>
                    <a:pt x="412" y="42"/>
                    <a:pt x="412" y="42"/>
                  </a:cubicBezTo>
                  <a:cubicBezTo>
                    <a:pt x="403" y="44"/>
                    <a:pt x="403" y="44"/>
                    <a:pt x="403" y="44"/>
                  </a:cubicBezTo>
                  <a:cubicBezTo>
                    <a:pt x="392" y="37"/>
                    <a:pt x="380" y="30"/>
                    <a:pt x="368" y="2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2571012" y="3672018"/>
              <a:ext cx="1182362" cy="1037142"/>
            </a:xfrm>
            <a:custGeom>
              <a:gdLst>
                <a:gd fmla="*/ 15 w 534" name="T0"/>
                <a:gd fmla="*/ 21 h 468" name="T1"/>
                <a:gd fmla="*/ 13 w 534" name="T2"/>
                <a:gd fmla="*/ 53 h 468" name="T3"/>
                <a:gd fmla="*/ 7 w 534" name="T4"/>
                <a:gd fmla="*/ 86 h 468" name="T5"/>
                <a:gd fmla="*/ 30 w 534" name="T6"/>
                <a:gd fmla="*/ 105 h 468" name="T7"/>
                <a:gd fmla="*/ 55 w 534" name="T8"/>
                <a:gd fmla="*/ 147 h 468" name="T9"/>
                <a:gd fmla="*/ 64 w 534" name="T10"/>
                <a:gd fmla="*/ 202 h 468" name="T11"/>
                <a:gd fmla="*/ 76 w 534" name="T12"/>
                <a:gd fmla="*/ 262 h 468" name="T13"/>
                <a:gd fmla="*/ 66 w 534" name="T14"/>
                <a:gd fmla="*/ 317 h 468" name="T15"/>
                <a:gd fmla="*/ 81 w 534" name="T16"/>
                <a:gd fmla="*/ 351 h 468" name="T17"/>
                <a:gd fmla="*/ 90 w 534" name="T18"/>
                <a:gd fmla="*/ 339 h 468" name="T19"/>
                <a:gd fmla="*/ 113 w 534" name="T20"/>
                <a:gd fmla="*/ 321 h 468" name="T21"/>
                <a:gd fmla="*/ 129 w 534" name="T22"/>
                <a:gd fmla="*/ 359 h 468" name="T23"/>
                <a:gd fmla="*/ 145 w 534" name="T24"/>
                <a:gd fmla="*/ 353 h 468" name="T25"/>
                <a:gd fmla="*/ 174 w 534" name="T26"/>
                <a:gd fmla="*/ 415 h 468" name="T27"/>
                <a:gd fmla="*/ 186 w 534" name="T28"/>
                <a:gd fmla="*/ 452 h 468" name="T29"/>
                <a:gd fmla="*/ 200 w 534" name="T30"/>
                <a:gd fmla="*/ 464 h 468" name="T31"/>
                <a:gd fmla="*/ 232 w 534" name="T32"/>
                <a:gd fmla="*/ 444 h 468" name="T33"/>
                <a:gd fmla="*/ 254 w 534" name="T34"/>
                <a:gd fmla="*/ 424 h 468" name="T35"/>
                <a:gd fmla="*/ 263 w 534" name="T36"/>
                <a:gd fmla="*/ 386 h 468" name="T37"/>
                <a:gd fmla="*/ 272 w 534" name="T38"/>
                <a:gd fmla="*/ 331 h 468" name="T39"/>
                <a:gd fmla="*/ 323 w 534" name="T40"/>
                <a:gd fmla="*/ 318 h 468" name="T41"/>
                <a:gd fmla="*/ 335 w 534" name="T42"/>
                <a:gd fmla="*/ 358 h 468" name="T43"/>
                <a:gd fmla="*/ 364 w 534" name="T44"/>
                <a:gd fmla="*/ 353 h 468" name="T45"/>
                <a:gd fmla="*/ 382 w 534" name="T46"/>
                <a:gd fmla="*/ 376 h 468" name="T47"/>
                <a:gd fmla="*/ 422 w 534" name="T48"/>
                <a:gd fmla="*/ 358 h 468" name="T49"/>
                <a:gd fmla="*/ 382 w 534" name="T50"/>
                <a:gd fmla="*/ 329 h 468" name="T51"/>
                <a:gd fmla="*/ 405 w 534" name="T52"/>
                <a:gd fmla="*/ 315 h 468" name="T53"/>
                <a:gd fmla="*/ 413 w 534" name="T54"/>
                <a:gd fmla="*/ 304 h 468" name="T55"/>
                <a:gd fmla="*/ 387 w 534" name="T56"/>
                <a:gd fmla="*/ 262 h 468" name="T57"/>
                <a:gd fmla="*/ 461 w 534" name="T58"/>
                <a:gd fmla="*/ 218 h 468" name="T59"/>
                <a:gd fmla="*/ 482 w 534" name="T60"/>
                <a:gd fmla="*/ 196 h 468" name="T61"/>
                <a:gd fmla="*/ 505 w 534" name="T62"/>
                <a:gd fmla="*/ 169 h 468" name="T63"/>
                <a:gd fmla="*/ 521 w 534" name="T64"/>
                <a:gd fmla="*/ 129 h 468" name="T65"/>
                <a:gd fmla="*/ 494 w 534" name="T66"/>
                <a:gd fmla="*/ 118 h 468" name="T67"/>
                <a:gd fmla="*/ 478 w 534" name="T68"/>
                <a:gd fmla="*/ 104 h 468" name="T69"/>
                <a:gd fmla="*/ 459 w 534" name="T70"/>
                <a:gd fmla="*/ 105 h 468" name="T71"/>
                <a:gd fmla="*/ 449 w 534" name="T72"/>
                <a:gd fmla="*/ 87 h 468" name="T73"/>
                <a:gd fmla="*/ 415 w 534" name="T74"/>
                <a:gd fmla="*/ 98 h 468" name="T75"/>
                <a:gd fmla="*/ 398 w 534" name="T76"/>
                <a:gd fmla="*/ 86 h 468" name="T77"/>
                <a:gd fmla="*/ 353 w 534" name="T78"/>
                <a:gd fmla="*/ 91 h 468" name="T79"/>
                <a:gd fmla="*/ 331 w 534" name="T80"/>
                <a:gd fmla="*/ 83 h 468" name="T81"/>
                <a:gd fmla="*/ 316 w 534" name="T82"/>
                <a:gd fmla="*/ 44 h 468" name="T83"/>
                <a:gd fmla="*/ 264 w 534" name="T84"/>
                <a:gd fmla="*/ 9 h 468" name="T85"/>
                <a:gd fmla="*/ 239 w 534" name="T86"/>
                <a:gd fmla="*/ 32 h 468" name="T87"/>
                <a:gd fmla="*/ 242 w 534" name="T88"/>
                <a:gd fmla="*/ 47 h 468" name="T89"/>
                <a:gd fmla="*/ 201 w 534" name="T90"/>
                <a:gd fmla="*/ 54 h 468" name="T91"/>
                <a:gd fmla="*/ 197 w 534" name="T92"/>
                <a:gd fmla="*/ 64 h 468" name="T93"/>
                <a:gd fmla="*/ 168 w 534" name="T94"/>
                <a:gd fmla="*/ 90 h 468" name="T95"/>
                <a:gd fmla="*/ 143 w 534" name="T96"/>
                <a:gd fmla="*/ 101 h 468" name="T97"/>
                <a:gd fmla="*/ 112 w 534" name="T98"/>
                <a:gd fmla="*/ 80 h 468" name="T99"/>
                <a:gd fmla="*/ 90 w 534" name="T100"/>
                <a:gd fmla="*/ 64 h 468" name="T101"/>
                <a:gd fmla="*/ 63 w 534" name="T102"/>
                <a:gd fmla="*/ 25 h 468" name="T103"/>
                <a:gd fmla="*/ 50 w 534" name="T104"/>
                <a:gd fmla="*/ 11 h 468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468" w="534">
                  <a:moveTo>
                    <a:pt x="50" y="11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5" y="138"/>
                    <a:pt x="48" y="142"/>
                    <a:pt x="53" y="14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55" y="148"/>
                    <a:pt x="55" y="148"/>
                    <a:pt x="55" y="148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4" y="162"/>
                    <a:pt x="54" y="162"/>
                    <a:pt x="54" y="162"/>
                  </a:cubicBezTo>
                  <a:cubicBezTo>
                    <a:pt x="56" y="166"/>
                    <a:pt x="56" y="174"/>
                    <a:pt x="56" y="185"/>
                  </a:cubicBezTo>
                  <a:cubicBezTo>
                    <a:pt x="62" y="193"/>
                    <a:pt x="64" y="199"/>
                    <a:pt x="64" y="202"/>
                  </a:cubicBezTo>
                  <a:cubicBezTo>
                    <a:pt x="64" y="205"/>
                    <a:pt x="66" y="210"/>
                    <a:pt x="69" y="216"/>
                  </a:cubicBezTo>
                  <a:cubicBezTo>
                    <a:pt x="69" y="217"/>
                    <a:pt x="69" y="217"/>
                    <a:pt x="69" y="217"/>
                  </a:cubicBezTo>
                  <a:cubicBezTo>
                    <a:pt x="70" y="225"/>
                    <a:pt x="70" y="233"/>
                    <a:pt x="68" y="239"/>
                  </a:cubicBezTo>
                  <a:cubicBezTo>
                    <a:pt x="66" y="243"/>
                    <a:pt x="69" y="251"/>
                    <a:pt x="75" y="262"/>
                  </a:cubicBezTo>
                  <a:cubicBezTo>
                    <a:pt x="76" y="262"/>
                    <a:pt x="76" y="262"/>
                    <a:pt x="76" y="262"/>
                  </a:cubicBezTo>
                  <a:cubicBezTo>
                    <a:pt x="76" y="264"/>
                    <a:pt x="76" y="264"/>
                    <a:pt x="76" y="264"/>
                  </a:cubicBezTo>
                  <a:cubicBezTo>
                    <a:pt x="76" y="265"/>
                    <a:pt x="76" y="265"/>
                    <a:pt x="76" y="265"/>
                  </a:cubicBezTo>
                  <a:cubicBezTo>
                    <a:pt x="66" y="286"/>
                    <a:pt x="66" y="286"/>
                    <a:pt x="66" y="286"/>
                  </a:cubicBezTo>
                  <a:cubicBezTo>
                    <a:pt x="68" y="291"/>
                    <a:pt x="69" y="295"/>
                    <a:pt x="69" y="297"/>
                  </a:cubicBezTo>
                  <a:cubicBezTo>
                    <a:pt x="66" y="317"/>
                    <a:pt x="66" y="317"/>
                    <a:pt x="66" y="317"/>
                  </a:cubicBezTo>
                  <a:cubicBezTo>
                    <a:pt x="65" y="324"/>
                    <a:pt x="65" y="327"/>
                    <a:pt x="68" y="329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77" y="333"/>
                    <a:pt x="79" y="336"/>
                    <a:pt x="79" y="339"/>
                  </a:cubicBezTo>
                  <a:cubicBezTo>
                    <a:pt x="78" y="350"/>
                    <a:pt x="78" y="350"/>
                    <a:pt x="78" y="350"/>
                  </a:cubicBezTo>
                  <a:cubicBezTo>
                    <a:pt x="81" y="351"/>
                    <a:pt x="81" y="351"/>
                    <a:pt x="81" y="351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4" y="350"/>
                    <a:pt x="84" y="350"/>
                    <a:pt x="84" y="350"/>
                  </a:cubicBezTo>
                  <a:cubicBezTo>
                    <a:pt x="86" y="348"/>
                    <a:pt x="87" y="346"/>
                    <a:pt x="88" y="342"/>
                  </a:cubicBezTo>
                  <a:cubicBezTo>
                    <a:pt x="89" y="341"/>
                    <a:pt x="89" y="341"/>
                    <a:pt x="89" y="341"/>
                  </a:cubicBezTo>
                  <a:cubicBezTo>
                    <a:pt x="90" y="339"/>
                    <a:pt x="90" y="339"/>
                    <a:pt x="90" y="339"/>
                  </a:cubicBezTo>
                  <a:cubicBezTo>
                    <a:pt x="92" y="338"/>
                    <a:pt x="93" y="336"/>
                    <a:pt x="95" y="334"/>
                  </a:cubicBezTo>
                  <a:cubicBezTo>
                    <a:pt x="96" y="330"/>
                    <a:pt x="96" y="327"/>
                    <a:pt x="95" y="322"/>
                  </a:cubicBezTo>
                  <a:cubicBezTo>
                    <a:pt x="93" y="319"/>
                    <a:pt x="93" y="319"/>
                    <a:pt x="93" y="319"/>
                  </a:cubicBezTo>
                  <a:cubicBezTo>
                    <a:pt x="96" y="319"/>
                    <a:pt x="96" y="319"/>
                    <a:pt x="96" y="319"/>
                  </a:cubicBezTo>
                  <a:cubicBezTo>
                    <a:pt x="106" y="316"/>
                    <a:pt x="112" y="317"/>
                    <a:pt x="113" y="321"/>
                  </a:cubicBezTo>
                  <a:cubicBezTo>
                    <a:pt x="118" y="333"/>
                    <a:pt x="118" y="333"/>
                    <a:pt x="118" y="333"/>
                  </a:cubicBezTo>
                  <a:cubicBezTo>
                    <a:pt x="118" y="334"/>
                    <a:pt x="118" y="334"/>
                    <a:pt x="118" y="334"/>
                  </a:cubicBezTo>
                  <a:cubicBezTo>
                    <a:pt x="118" y="335"/>
                    <a:pt x="118" y="335"/>
                    <a:pt x="118" y="335"/>
                  </a:cubicBezTo>
                  <a:cubicBezTo>
                    <a:pt x="121" y="355"/>
                    <a:pt x="121" y="355"/>
                    <a:pt x="121" y="355"/>
                  </a:cubicBezTo>
                  <a:cubicBezTo>
                    <a:pt x="129" y="359"/>
                    <a:pt x="129" y="359"/>
                    <a:pt x="129" y="359"/>
                  </a:cubicBezTo>
                  <a:cubicBezTo>
                    <a:pt x="129" y="359"/>
                    <a:pt x="129" y="359"/>
                    <a:pt x="129" y="359"/>
                  </a:cubicBezTo>
                  <a:cubicBezTo>
                    <a:pt x="130" y="359"/>
                    <a:pt x="130" y="359"/>
                    <a:pt x="130" y="359"/>
                  </a:cubicBezTo>
                  <a:cubicBezTo>
                    <a:pt x="135" y="363"/>
                    <a:pt x="135" y="363"/>
                    <a:pt x="135" y="363"/>
                  </a:cubicBezTo>
                  <a:cubicBezTo>
                    <a:pt x="140" y="358"/>
                    <a:pt x="140" y="358"/>
                    <a:pt x="140" y="358"/>
                  </a:cubicBezTo>
                  <a:cubicBezTo>
                    <a:pt x="145" y="353"/>
                    <a:pt x="145" y="353"/>
                    <a:pt x="145" y="353"/>
                  </a:cubicBezTo>
                  <a:cubicBezTo>
                    <a:pt x="147" y="353"/>
                    <a:pt x="147" y="353"/>
                    <a:pt x="147" y="353"/>
                  </a:cubicBezTo>
                  <a:cubicBezTo>
                    <a:pt x="151" y="355"/>
                    <a:pt x="154" y="358"/>
                    <a:pt x="155" y="362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8" y="380"/>
                    <a:pt x="158" y="380"/>
                    <a:pt x="158" y="380"/>
                  </a:cubicBezTo>
                  <a:cubicBezTo>
                    <a:pt x="174" y="415"/>
                    <a:pt x="174" y="415"/>
                    <a:pt x="174" y="415"/>
                  </a:cubicBezTo>
                  <a:cubicBezTo>
                    <a:pt x="181" y="422"/>
                    <a:pt x="181" y="422"/>
                    <a:pt x="181" y="422"/>
                  </a:cubicBezTo>
                  <a:cubicBezTo>
                    <a:pt x="181" y="423"/>
                    <a:pt x="181" y="423"/>
                    <a:pt x="181" y="423"/>
                  </a:cubicBezTo>
                  <a:cubicBezTo>
                    <a:pt x="181" y="423"/>
                    <a:pt x="181" y="423"/>
                    <a:pt x="181" y="423"/>
                  </a:cubicBezTo>
                  <a:cubicBezTo>
                    <a:pt x="184" y="438"/>
                    <a:pt x="184" y="438"/>
                    <a:pt x="184" y="438"/>
                  </a:cubicBezTo>
                  <a:cubicBezTo>
                    <a:pt x="186" y="452"/>
                    <a:pt x="186" y="452"/>
                    <a:pt x="186" y="452"/>
                  </a:cubicBezTo>
                  <a:cubicBezTo>
                    <a:pt x="186" y="453"/>
                    <a:pt x="186" y="453"/>
                    <a:pt x="186" y="453"/>
                  </a:cubicBezTo>
                  <a:cubicBezTo>
                    <a:pt x="191" y="447"/>
                    <a:pt x="194" y="444"/>
                    <a:pt x="197" y="445"/>
                  </a:cubicBezTo>
                  <a:cubicBezTo>
                    <a:pt x="199" y="446"/>
                    <a:pt x="200" y="447"/>
                    <a:pt x="200" y="449"/>
                  </a:cubicBezTo>
                  <a:cubicBezTo>
                    <a:pt x="200" y="453"/>
                    <a:pt x="200" y="453"/>
                    <a:pt x="200" y="453"/>
                  </a:cubicBezTo>
                  <a:cubicBezTo>
                    <a:pt x="200" y="464"/>
                    <a:pt x="200" y="464"/>
                    <a:pt x="200" y="464"/>
                  </a:cubicBezTo>
                  <a:cubicBezTo>
                    <a:pt x="200" y="467"/>
                    <a:pt x="200" y="467"/>
                    <a:pt x="200" y="467"/>
                  </a:cubicBezTo>
                  <a:cubicBezTo>
                    <a:pt x="203" y="468"/>
                    <a:pt x="205" y="467"/>
                    <a:pt x="206" y="465"/>
                  </a:cubicBezTo>
                  <a:cubicBezTo>
                    <a:pt x="212" y="457"/>
                    <a:pt x="212" y="457"/>
                    <a:pt x="212" y="457"/>
                  </a:cubicBezTo>
                  <a:cubicBezTo>
                    <a:pt x="218" y="450"/>
                    <a:pt x="218" y="450"/>
                    <a:pt x="218" y="450"/>
                  </a:cubicBezTo>
                  <a:cubicBezTo>
                    <a:pt x="223" y="447"/>
                    <a:pt x="227" y="444"/>
                    <a:pt x="232" y="444"/>
                  </a:cubicBezTo>
                  <a:cubicBezTo>
                    <a:pt x="232" y="444"/>
                    <a:pt x="232" y="444"/>
                    <a:pt x="232" y="444"/>
                  </a:cubicBezTo>
                  <a:cubicBezTo>
                    <a:pt x="245" y="447"/>
                    <a:pt x="245" y="447"/>
                    <a:pt x="245" y="447"/>
                  </a:cubicBezTo>
                  <a:cubicBezTo>
                    <a:pt x="249" y="446"/>
                    <a:pt x="249" y="446"/>
                    <a:pt x="249" y="446"/>
                  </a:cubicBezTo>
                  <a:cubicBezTo>
                    <a:pt x="255" y="437"/>
                    <a:pt x="255" y="437"/>
                    <a:pt x="255" y="437"/>
                  </a:cubicBezTo>
                  <a:cubicBezTo>
                    <a:pt x="254" y="424"/>
                    <a:pt x="254" y="424"/>
                    <a:pt x="254" y="424"/>
                  </a:cubicBezTo>
                  <a:cubicBezTo>
                    <a:pt x="250" y="417"/>
                    <a:pt x="248" y="410"/>
                    <a:pt x="249" y="406"/>
                  </a:cubicBezTo>
                  <a:cubicBezTo>
                    <a:pt x="251" y="395"/>
                    <a:pt x="251" y="395"/>
                    <a:pt x="251" y="395"/>
                  </a:cubicBezTo>
                  <a:cubicBezTo>
                    <a:pt x="251" y="394"/>
                    <a:pt x="251" y="394"/>
                    <a:pt x="251" y="394"/>
                  </a:cubicBezTo>
                  <a:cubicBezTo>
                    <a:pt x="252" y="393"/>
                    <a:pt x="252" y="393"/>
                    <a:pt x="252" y="393"/>
                  </a:cubicBezTo>
                  <a:cubicBezTo>
                    <a:pt x="263" y="386"/>
                    <a:pt x="263" y="386"/>
                    <a:pt x="263" y="386"/>
                  </a:cubicBezTo>
                  <a:cubicBezTo>
                    <a:pt x="264" y="386"/>
                    <a:pt x="264" y="386"/>
                    <a:pt x="264" y="386"/>
                  </a:cubicBezTo>
                  <a:cubicBezTo>
                    <a:pt x="272" y="381"/>
                    <a:pt x="272" y="381"/>
                    <a:pt x="272" y="381"/>
                  </a:cubicBezTo>
                  <a:cubicBezTo>
                    <a:pt x="282" y="367"/>
                    <a:pt x="282" y="367"/>
                    <a:pt x="282" y="367"/>
                  </a:cubicBezTo>
                  <a:cubicBezTo>
                    <a:pt x="283" y="356"/>
                    <a:pt x="283" y="356"/>
                    <a:pt x="283" y="356"/>
                  </a:cubicBezTo>
                  <a:cubicBezTo>
                    <a:pt x="272" y="331"/>
                    <a:pt x="272" y="331"/>
                    <a:pt x="272" y="331"/>
                  </a:cubicBezTo>
                  <a:cubicBezTo>
                    <a:pt x="297" y="342"/>
                    <a:pt x="297" y="342"/>
                    <a:pt x="297" y="342"/>
                  </a:cubicBezTo>
                  <a:cubicBezTo>
                    <a:pt x="297" y="332"/>
                    <a:pt x="297" y="332"/>
                    <a:pt x="297" y="332"/>
                  </a:cubicBezTo>
                  <a:cubicBezTo>
                    <a:pt x="297" y="331"/>
                    <a:pt x="297" y="331"/>
                    <a:pt x="297" y="331"/>
                  </a:cubicBezTo>
                  <a:cubicBezTo>
                    <a:pt x="306" y="323"/>
                    <a:pt x="306" y="323"/>
                    <a:pt x="306" y="323"/>
                  </a:cubicBezTo>
                  <a:cubicBezTo>
                    <a:pt x="323" y="318"/>
                    <a:pt x="323" y="318"/>
                    <a:pt x="323" y="318"/>
                  </a:cubicBezTo>
                  <a:cubicBezTo>
                    <a:pt x="325" y="318"/>
                    <a:pt x="325" y="318"/>
                    <a:pt x="325" y="318"/>
                  </a:cubicBezTo>
                  <a:cubicBezTo>
                    <a:pt x="335" y="341"/>
                    <a:pt x="335" y="341"/>
                    <a:pt x="335" y="341"/>
                  </a:cubicBezTo>
                  <a:cubicBezTo>
                    <a:pt x="335" y="342"/>
                    <a:pt x="335" y="342"/>
                    <a:pt x="335" y="342"/>
                  </a:cubicBezTo>
                  <a:cubicBezTo>
                    <a:pt x="334" y="350"/>
                    <a:pt x="334" y="350"/>
                    <a:pt x="334" y="350"/>
                  </a:cubicBezTo>
                  <a:cubicBezTo>
                    <a:pt x="335" y="358"/>
                    <a:pt x="335" y="358"/>
                    <a:pt x="335" y="358"/>
                  </a:cubicBezTo>
                  <a:cubicBezTo>
                    <a:pt x="336" y="362"/>
                    <a:pt x="339" y="364"/>
                    <a:pt x="340" y="364"/>
                  </a:cubicBezTo>
                  <a:cubicBezTo>
                    <a:pt x="343" y="364"/>
                    <a:pt x="345" y="362"/>
                    <a:pt x="348" y="359"/>
                  </a:cubicBezTo>
                  <a:cubicBezTo>
                    <a:pt x="348" y="358"/>
                    <a:pt x="348" y="358"/>
                    <a:pt x="348" y="358"/>
                  </a:cubicBezTo>
                  <a:cubicBezTo>
                    <a:pt x="349" y="358"/>
                    <a:pt x="349" y="358"/>
                    <a:pt x="349" y="358"/>
                  </a:cubicBezTo>
                  <a:cubicBezTo>
                    <a:pt x="364" y="353"/>
                    <a:pt x="364" y="353"/>
                    <a:pt x="364" y="353"/>
                  </a:cubicBezTo>
                  <a:cubicBezTo>
                    <a:pt x="364" y="353"/>
                    <a:pt x="364" y="353"/>
                    <a:pt x="364" y="353"/>
                  </a:cubicBezTo>
                  <a:cubicBezTo>
                    <a:pt x="372" y="353"/>
                    <a:pt x="376" y="355"/>
                    <a:pt x="378" y="358"/>
                  </a:cubicBezTo>
                  <a:cubicBezTo>
                    <a:pt x="379" y="375"/>
                    <a:pt x="379" y="375"/>
                    <a:pt x="379" y="375"/>
                  </a:cubicBezTo>
                  <a:cubicBezTo>
                    <a:pt x="379" y="375"/>
                    <a:pt x="379" y="375"/>
                    <a:pt x="379" y="375"/>
                  </a:cubicBezTo>
                  <a:cubicBezTo>
                    <a:pt x="382" y="376"/>
                    <a:pt x="382" y="376"/>
                    <a:pt x="382" y="376"/>
                  </a:cubicBezTo>
                  <a:cubicBezTo>
                    <a:pt x="388" y="378"/>
                    <a:pt x="388" y="378"/>
                    <a:pt x="388" y="378"/>
                  </a:cubicBezTo>
                  <a:cubicBezTo>
                    <a:pt x="397" y="377"/>
                    <a:pt x="397" y="377"/>
                    <a:pt x="397" y="377"/>
                  </a:cubicBezTo>
                  <a:cubicBezTo>
                    <a:pt x="412" y="373"/>
                    <a:pt x="412" y="373"/>
                    <a:pt x="412" y="373"/>
                  </a:cubicBezTo>
                  <a:cubicBezTo>
                    <a:pt x="421" y="365"/>
                    <a:pt x="421" y="365"/>
                    <a:pt x="421" y="365"/>
                  </a:cubicBezTo>
                  <a:cubicBezTo>
                    <a:pt x="422" y="358"/>
                    <a:pt x="422" y="358"/>
                    <a:pt x="422" y="358"/>
                  </a:cubicBezTo>
                  <a:cubicBezTo>
                    <a:pt x="418" y="353"/>
                    <a:pt x="418" y="353"/>
                    <a:pt x="418" y="353"/>
                  </a:cubicBezTo>
                  <a:cubicBezTo>
                    <a:pt x="402" y="348"/>
                    <a:pt x="402" y="348"/>
                    <a:pt x="402" y="348"/>
                  </a:cubicBezTo>
                  <a:cubicBezTo>
                    <a:pt x="401" y="347"/>
                    <a:pt x="401" y="347"/>
                    <a:pt x="401" y="347"/>
                  </a:cubicBezTo>
                  <a:cubicBezTo>
                    <a:pt x="401" y="347"/>
                    <a:pt x="401" y="347"/>
                    <a:pt x="401" y="347"/>
                  </a:cubicBezTo>
                  <a:cubicBezTo>
                    <a:pt x="382" y="329"/>
                    <a:pt x="382" y="329"/>
                    <a:pt x="382" y="329"/>
                  </a:cubicBezTo>
                  <a:cubicBezTo>
                    <a:pt x="384" y="327"/>
                    <a:pt x="384" y="327"/>
                    <a:pt x="384" y="327"/>
                  </a:cubicBezTo>
                  <a:cubicBezTo>
                    <a:pt x="393" y="319"/>
                    <a:pt x="393" y="319"/>
                    <a:pt x="393" y="319"/>
                  </a:cubicBezTo>
                  <a:cubicBezTo>
                    <a:pt x="394" y="319"/>
                    <a:pt x="394" y="319"/>
                    <a:pt x="394" y="319"/>
                  </a:cubicBezTo>
                  <a:cubicBezTo>
                    <a:pt x="403" y="315"/>
                    <a:pt x="403" y="315"/>
                    <a:pt x="403" y="315"/>
                  </a:cubicBezTo>
                  <a:cubicBezTo>
                    <a:pt x="405" y="315"/>
                    <a:pt x="405" y="315"/>
                    <a:pt x="405" y="315"/>
                  </a:cubicBezTo>
                  <a:cubicBezTo>
                    <a:pt x="417" y="318"/>
                    <a:pt x="417" y="318"/>
                    <a:pt x="417" y="318"/>
                  </a:cubicBezTo>
                  <a:cubicBezTo>
                    <a:pt x="418" y="318"/>
                    <a:pt x="418" y="318"/>
                    <a:pt x="418" y="318"/>
                  </a:cubicBezTo>
                  <a:cubicBezTo>
                    <a:pt x="418" y="318"/>
                    <a:pt x="418" y="318"/>
                    <a:pt x="418" y="318"/>
                  </a:cubicBezTo>
                  <a:cubicBezTo>
                    <a:pt x="418" y="313"/>
                    <a:pt x="418" y="313"/>
                    <a:pt x="418" y="313"/>
                  </a:cubicBezTo>
                  <a:cubicBezTo>
                    <a:pt x="413" y="304"/>
                    <a:pt x="413" y="304"/>
                    <a:pt x="413" y="304"/>
                  </a:cubicBezTo>
                  <a:cubicBezTo>
                    <a:pt x="404" y="300"/>
                    <a:pt x="404" y="300"/>
                    <a:pt x="404" y="300"/>
                  </a:cubicBezTo>
                  <a:cubicBezTo>
                    <a:pt x="393" y="283"/>
                    <a:pt x="393" y="283"/>
                    <a:pt x="393" y="283"/>
                  </a:cubicBezTo>
                  <a:cubicBezTo>
                    <a:pt x="392" y="282"/>
                    <a:pt x="392" y="282"/>
                    <a:pt x="392" y="282"/>
                  </a:cubicBezTo>
                  <a:cubicBezTo>
                    <a:pt x="392" y="282"/>
                    <a:pt x="392" y="282"/>
                    <a:pt x="392" y="282"/>
                  </a:cubicBezTo>
                  <a:cubicBezTo>
                    <a:pt x="387" y="262"/>
                    <a:pt x="387" y="262"/>
                    <a:pt x="387" y="262"/>
                  </a:cubicBezTo>
                  <a:cubicBezTo>
                    <a:pt x="387" y="247"/>
                    <a:pt x="387" y="247"/>
                    <a:pt x="387" y="247"/>
                  </a:cubicBezTo>
                  <a:cubicBezTo>
                    <a:pt x="396" y="237"/>
                    <a:pt x="396" y="237"/>
                    <a:pt x="396" y="237"/>
                  </a:cubicBezTo>
                  <a:cubicBezTo>
                    <a:pt x="411" y="237"/>
                    <a:pt x="411" y="237"/>
                    <a:pt x="411" y="237"/>
                  </a:cubicBezTo>
                  <a:cubicBezTo>
                    <a:pt x="445" y="241"/>
                    <a:pt x="445" y="241"/>
                    <a:pt x="445" y="241"/>
                  </a:cubicBezTo>
                  <a:cubicBezTo>
                    <a:pt x="461" y="218"/>
                    <a:pt x="461" y="218"/>
                    <a:pt x="461" y="218"/>
                  </a:cubicBezTo>
                  <a:cubicBezTo>
                    <a:pt x="461" y="217"/>
                    <a:pt x="461" y="217"/>
                    <a:pt x="461" y="217"/>
                  </a:cubicBezTo>
                  <a:cubicBezTo>
                    <a:pt x="462" y="217"/>
                    <a:pt x="462" y="217"/>
                    <a:pt x="462" y="217"/>
                  </a:cubicBezTo>
                  <a:cubicBezTo>
                    <a:pt x="475" y="210"/>
                    <a:pt x="475" y="210"/>
                    <a:pt x="475" y="210"/>
                  </a:cubicBezTo>
                  <a:cubicBezTo>
                    <a:pt x="481" y="197"/>
                    <a:pt x="481" y="197"/>
                    <a:pt x="481" y="197"/>
                  </a:cubicBezTo>
                  <a:cubicBezTo>
                    <a:pt x="482" y="196"/>
                    <a:pt x="482" y="196"/>
                    <a:pt x="482" y="196"/>
                  </a:cubicBezTo>
                  <a:cubicBezTo>
                    <a:pt x="497" y="183"/>
                    <a:pt x="497" y="183"/>
                    <a:pt x="497" y="183"/>
                  </a:cubicBezTo>
                  <a:cubicBezTo>
                    <a:pt x="504" y="170"/>
                    <a:pt x="504" y="170"/>
                    <a:pt x="504" y="170"/>
                  </a:cubicBezTo>
                  <a:cubicBezTo>
                    <a:pt x="504" y="169"/>
                    <a:pt x="504" y="169"/>
                    <a:pt x="504" y="169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11" y="163"/>
                    <a:pt x="511" y="163"/>
                    <a:pt x="511" y="163"/>
                  </a:cubicBezTo>
                  <a:cubicBezTo>
                    <a:pt x="518" y="151"/>
                    <a:pt x="518" y="151"/>
                    <a:pt x="518" y="151"/>
                  </a:cubicBezTo>
                  <a:cubicBezTo>
                    <a:pt x="521" y="132"/>
                    <a:pt x="521" y="132"/>
                    <a:pt x="521" y="132"/>
                  </a:cubicBezTo>
                  <a:cubicBezTo>
                    <a:pt x="521" y="130"/>
                    <a:pt x="521" y="130"/>
                    <a:pt x="521" y="130"/>
                  </a:cubicBezTo>
                  <a:cubicBezTo>
                    <a:pt x="521" y="129"/>
                    <a:pt x="521" y="129"/>
                    <a:pt x="521" y="129"/>
                  </a:cubicBezTo>
                  <a:cubicBezTo>
                    <a:pt x="531" y="123"/>
                    <a:pt x="531" y="123"/>
                    <a:pt x="531" y="123"/>
                  </a:cubicBezTo>
                  <a:cubicBezTo>
                    <a:pt x="534" y="120"/>
                    <a:pt x="534" y="120"/>
                    <a:pt x="534" y="120"/>
                  </a:cubicBezTo>
                  <a:cubicBezTo>
                    <a:pt x="519" y="118"/>
                    <a:pt x="519" y="118"/>
                    <a:pt x="519" y="118"/>
                  </a:cubicBezTo>
                  <a:cubicBezTo>
                    <a:pt x="495" y="119"/>
                    <a:pt x="495" y="119"/>
                    <a:pt x="495" y="119"/>
                  </a:cubicBezTo>
                  <a:cubicBezTo>
                    <a:pt x="494" y="118"/>
                    <a:pt x="494" y="118"/>
                    <a:pt x="494" y="118"/>
                  </a:cubicBezTo>
                  <a:cubicBezTo>
                    <a:pt x="485" y="111"/>
                    <a:pt x="485" y="111"/>
                    <a:pt x="485" y="111"/>
                  </a:cubicBezTo>
                  <a:cubicBezTo>
                    <a:pt x="484" y="111"/>
                    <a:pt x="484" y="111"/>
                    <a:pt x="484" y="111"/>
                  </a:cubicBezTo>
                  <a:cubicBezTo>
                    <a:pt x="484" y="111"/>
                    <a:pt x="484" y="111"/>
                    <a:pt x="484" y="111"/>
                  </a:cubicBezTo>
                  <a:cubicBezTo>
                    <a:pt x="479" y="103"/>
                    <a:pt x="479" y="103"/>
                    <a:pt x="479" y="103"/>
                  </a:cubicBezTo>
                  <a:cubicBezTo>
                    <a:pt x="478" y="104"/>
                    <a:pt x="478" y="104"/>
                    <a:pt x="478" y="104"/>
                  </a:cubicBezTo>
                  <a:cubicBezTo>
                    <a:pt x="477" y="105"/>
                    <a:pt x="477" y="105"/>
                    <a:pt x="477" y="105"/>
                  </a:cubicBezTo>
                  <a:cubicBezTo>
                    <a:pt x="476" y="107"/>
                    <a:pt x="473" y="108"/>
                    <a:pt x="469" y="108"/>
                  </a:cubicBezTo>
                  <a:cubicBezTo>
                    <a:pt x="466" y="109"/>
                    <a:pt x="466" y="109"/>
                    <a:pt x="466" y="109"/>
                  </a:cubicBezTo>
                  <a:cubicBezTo>
                    <a:pt x="464" y="110"/>
                    <a:pt x="464" y="111"/>
                    <a:pt x="462" y="110"/>
                  </a:cubicBezTo>
                  <a:cubicBezTo>
                    <a:pt x="461" y="110"/>
                    <a:pt x="460" y="108"/>
                    <a:pt x="459" y="105"/>
                  </a:cubicBezTo>
                  <a:cubicBezTo>
                    <a:pt x="458" y="102"/>
                    <a:pt x="457" y="99"/>
                    <a:pt x="453" y="96"/>
                  </a:cubicBezTo>
                  <a:cubicBezTo>
                    <a:pt x="453" y="95"/>
                    <a:pt x="453" y="95"/>
                    <a:pt x="453" y="95"/>
                  </a:cubicBezTo>
                  <a:cubicBezTo>
                    <a:pt x="453" y="95"/>
                    <a:pt x="453" y="95"/>
                    <a:pt x="453" y="95"/>
                  </a:cubicBezTo>
                  <a:cubicBezTo>
                    <a:pt x="452" y="95"/>
                    <a:pt x="452" y="95"/>
                    <a:pt x="452" y="95"/>
                  </a:cubicBezTo>
                  <a:cubicBezTo>
                    <a:pt x="449" y="87"/>
                    <a:pt x="449" y="87"/>
                    <a:pt x="449" y="87"/>
                  </a:cubicBezTo>
                  <a:cubicBezTo>
                    <a:pt x="447" y="87"/>
                    <a:pt x="447" y="87"/>
                    <a:pt x="447" y="87"/>
                  </a:cubicBezTo>
                  <a:cubicBezTo>
                    <a:pt x="438" y="93"/>
                    <a:pt x="438" y="93"/>
                    <a:pt x="438" y="93"/>
                  </a:cubicBezTo>
                  <a:cubicBezTo>
                    <a:pt x="437" y="94"/>
                    <a:pt x="437" y="94"/>
                    <a:pt x="437" y="94"/>
                  </a:cubicBezTo>
                  <a:cubicBezTo>
                    <a:pt x="436" y="94"/>
                    <a:pt x="436" y="94"/>
                    <a:pt x="436" y="94"/>
                  </a:cubicBezTo>
                  <a:cubicBezTo>
                    <a:pt x="415" y="98"/>
                    <a:pt x="415" y="98"/>
                    <a:pt x="415" y="98"/>
                  </a:cubicBezTo>
                  <a:cubicBezTo>
                    <a:pt x="414" y="98"/>
                    <a:pt x="414" y="98"/>
                    <a:pt x="414" y="98"/>
                  </a:cubicBezTo>
                  <a:cubicBezTo>
                    <a:pt x="413" y="97"/>
                    <a:pt x="413" y="97"/>
                    <a:pt x="413" y="97"/>
                  </a:cubicBezTo>
                  <a:cubicBezTo>
                    <a:pt x="399" y="88"/>
                    <a:pt x="399" y="88"/>
                    <a:pt x="399" y="88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6"/>
                    <a:pt x="398" y="86"/>
                    <a:pt x="398" y="86"/>
                  </a:cubicBezTo>
                  <a:cubicBezTo>
                    <a:pt x="398" y="86"/>
                    <a:pt x="398" y="86"/>
                    <a:pt x="398" y="86"/>
                  </a:cubicBezTo>
                  <a:cubicBezTo>
                    <a:pt x="394" y="79"/>
                    <a:pt x="394" y="79"/>
                    <a:pt x="394" y="79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76" y="98"/>
                    <a:pt x="371" y="101"/>
                    <a:pt x="367" y="98"/>
                  </a:cubicBezTo>
                  <a:cubicBezTo>
                    <a:pt x="353" y="91"/>
                    <a:pt x="353" y="91"/>
                    <a:pt x="353" y="91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342" y="91"/>
                    <a:pt x="342" y="91"/>
                    <a:pt x="342" y="91"/>
                  </a:cubicBezTo>
                  <a:cubicBezTo>
                    <a:pt x="333" y="84"/>
                    <a:pt x="333" y="84"/>
                    <a:pt x="333" y="84"/>
                  </a:cubicBezTo>
                  <a:cubicBezTo>
                    <a:pt x="333" y="83"/>
                    <a:pt x="333" y="83"/>
                    <a:pt x="333" y="83"/>
                  </a:cubicBezTo>
                  <a:cubicBezTo>
                    <a:pt x="331" y="83"/>
                    <a:pt x="331" y="83"/>
                    <a:pt x="331" y="83"/>
                  </a:cubicBezTo>
                  <a:cubicBezTo>
                    <a:pt x="335" y="66"/>
                    <a:pt x="335" y="66"/>
                    <a:pt x="335" y="66"/>
                  </a:cubicBezTo>
                  <a:cubicBezTo>
                    <a:pt x="335" y="61"/>
                    <a:pt x="335" y="61"/>
                    <a:pt x="335" y="61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29" y="58"/>
                    <a:pt x="329" y="58"/>
                    <a:pt x="329" y="58"/>
                  </a:cubicBezTo>
                  <a:cubicBezTo>
                    <a:pt x="316" y="44"/>
                    <a:pt x="316" y="44"/>
                    <a:pt x="316" y="44"/>
                  </a:cubicBezTo>
                  <a:cubicBezTo>
                    <a:pt x="317" y="34"/>
                    <a:pt x="317" y="34"/>
                    <a:pt x="317" y="34"/>
                  </a:cubicBezTo>
                  <a:cubicBezTo>
                    <a:pt x="285" y="31"/>
                    <a:pt x="285" y="31"/>
                    <a:pt x="285" y="31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270" y="23"/>
                    <a:pt x="268" y="19"/>
                    <a:pt x="266" y="13"/>
                  </a:cubicBezTo>
                  <a:cubicBezTo>
                    <a:pt x="264" y="9"/>
                    <a:pt x="264" y="9"/>
                    <a:pt x="264" y="9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48" y="8"/>
                    <a:pt x="248" y="8"/>
                    <a:pt x="248" y="8"/>
                  </a:cubicBezTo>
                  <a:cubicBezTo>
                    <a:pt x="236" y="22"/>
                    <a:pt x="236" y="22"/>
                    <a:pt x="236" y="22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2" y="47"/>
                    <a:pt x="242" y="47"/>
                    <a:pt x="242" y="47"/>
                  </a:cubicBezTo>
                  <a:cubicBezTo>
                    <a:pt x="242" y="47"/>
                    <a:pt x="242" y="47"/>
                    <a:pt x="242" y="47"/>
                  </a:cubicBezTo>
                  <a:cubicBezTo>
                    <a:pt x="241" y="51"/>
                    <a:pt x="237" y="53"/>
                    <a:pt x="232" y="53"/>
                  </a:cubicBezTo>
                  <a:cubicBezTo>
                    <a:pt x="220" y="53"/>
                    <a:pt x="220" y="53"/>
                    <a:pt x="220" y="53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1" y="54"/>
                    <a:pt x="201" y="54"/>
                    <a:pt x="201" y="54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7" y="64"/>
                    <a:pt x="197" y="64"/>
                    <a:pt x="197" y="64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81" y="64"/>
                    <a:pt x="182" y="68"/>
                    <a:pt x="184" y="72"/>
                  </a:cubicBezTo>
                  <a:cubicBezTo>
                    <a:pt x="186" y="77"/>
                    <a:pt x="187" y="80"/>
                    <a:pt x="185" y="83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1" y="90"/>
                    <a:pt x="176" y="91"/>
                    <a:pt x="168" y="90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36" y="89"/>
                    <a:pt x="136" y="89"/>
                    <a:pt x="136" y="8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85" y="58"/>
                    <a:pt x="82" y="52"/>
                    <a:pt x="81" y="49"/>
                  </a:cubicBezTo>
                  <a:cubicBezTo>
                    <a:pt x="81" y="49"/>
                    <a:pt x="80" y="47"/>
                    <a:pt x="77" y="47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0" y="44"/>
                    <a:pt x="67" y="41"/>
                    <a:pt x="65" y="3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50" y="11"/>
                    <a:pt x="50" y="1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09154" y="3253226"/>
              <a:ext cx="2114574" cy="1282608"/>
            </a:xfrm>
            <a:custGeom>
              <a:gdLst>
                <a:gd fmla="*/ 101 w 955" name="T0"/>
                <a:gd fmla="*/ 24 h 579" name="T1"/>
                <a:gd fmla="*/ 86 w 955" name="T2"/>
                <a:gd fmla="*/ 47 h 579" name="T3"/>
                <a:gd fmla="*/ 49 w 955" name="T4"/>
                <a:gd fmla="*/ 52 h 579" name="T5"/>
                <a:gd fmla="*/ 49 w 955" name="T6"/>
                <a:gd fmla="*/ 126 h 579" name="T7"/>
                <a:gd fmla="*/ 11 w 955" name="T8"/>
                <a:gd fmla="*/ 138 h 579" name="T9"/>
                <a:gd fmla="*/ 13 w 955" name="T10"/>
                <a:gd fmla="*/ 180 h 579" name="T11"/>
                <a:gd fmla="*/ 46 w 955" name="T12"/>
                <a:gd fmla="*/ 249 h 579" name="T13"/>
                <a:gd fmla="*/ 83 w 955" name="T14"/>
                <a:gd fmla="*/ 290 h 579" name="T15"/>
                <a:gd fmla="*/ 117 w 955" name="T16"/>
                <a:gd fmla="*/ 291 h 579" name="T17"/>
                <a:gd fmla="*/ 140 w 955" name="T18"/>
                <a:gd fmla="*/ 298 h 579" name="T19"/>
                <a:gd fmla="*/ 179 w 955" name="T20"/>
                <a:gd fmla="*/ 348 h 579" name="T21"/>
                <a:gd fmla="*/ 221 w 955" name="T22"/>
                <a:gd fmla="*/ 378 h 579" name="T23"/>
                <a:gd fmla="*/ 224 w 955" name="T24"/>
                <a:gd fmla="*/ 381 h 579" name="T25"/>
                <a:gd fmla="*/ 276 w 955" name="T26"/>
                <a:gd fmla="*/ 443 h 579" name="T27"/>
                <a:gd fmla="*/ 309 w 955" name="T28"/>
                <a:gd fmla="*/ 456 h 579" name="T29"/>
                <a:gd fmla="*/ 349 w 955" name="T30"/>
                <a:gd fmla="*/ 472 h 579" name="T31"/>
                <a:gd fmla="*/ 399 w 955" name="T32"/>
                <a:gd fmla="*/ 490 h 579" name="T33"/>
                <a:gd fmla="*/ 442 w 955" name="T34"/>
                <a:gd fmla="*/ 513 h 579" name="T35"/>
                <a:gd fmla="*/ 456 w 955" name="T36"/>
                <a:gd fmla="*/ 533 h 579" name="T37"/>
                <a:gd fmla="*/ 587 w 955" name="T38"/>
                <a:gd fmla="*/ 514 h 579" name="T39"/>
                <a:gd fmla="*/ 603 w 955" name="T40"/>
                <a:gd fmla="*/ 536 h 579" name="T41"/>
                <a:gd fmla="*/ 687 w 955" name="T42"/>
                <a:gd fmla="*/ 567 h 579" name="T43"/>
                <a:gd fmla="*/ 777 w 955" name="T44"/>
                <a:gd fmla="*/ 515 h 579" name="T45"/>
                <a:gd fmla="*/ 845 w 955" name="T46"/>
                <a:gd fmla="*/ 536 h 579" name="T47"/>
                <a:gd fmla="*/ 865 w 955" name="T48"/>
                <a:gd fmla="*/ 545 h 579" name="T49"/>
                <a:gd fmla="*/ 865 w 955" name="T50"/>
                <a:gd fmla="*/ 542 h 579" name="T51"/>
                <a:gd fmla="*/ 904 w 955" name="T52"/>
                <a:gd fmla="*/ 527 h 579" name="T53"/>
                <a:gd fmla="*/ 925 w 955" name="T54"/>
                <a:gd fmla="*/ 514 h 579" name="T55"/>
                <a:gd fmla="*/ 933 w 955" name="T56"/>
                <a:gd fmla="*/ 488 h 579" name="T57"/>
                <a:gd fmla="*/ 949 w 955" name="T58"/>
                <a:gd fmla="*/ 408 h 579" name="T59"/>
                <a:gd fmla="*/ 936 w 955" name="T60"/>
                <a:gd fmla="*/ 375 h 579" name="T61"/>
                <a:gd fmla="*/ 913 w 955" name="T62"/>
                <a:gd fmla="*/ 314 h 579" name="T63"/>
                <a:gd fmla="*/ 910 w 955" name="T64"/>
                <a:gd fmla="*/ 297 h 579" name="T65"/>
                <a:gd fmla="*/ 883 w 955" name="T66"/>
                <a:gd fmla="*/ 277 h 579" name="T67"/>
                <a:gd fmla="*/ 876 w 955" name="T68"/>
                <a:gd fmla="*/ 303 h 579" name="T69"/>
                <a:gd fmla="*/ 846 w 955" name="T70"/>
                <a:gd fmla="*/ 307 h 579" name="T71"/>
                <a:gd fmla="*/ 816 w 955" name="T72"/>
                <a:gd fmla="*/ 329 h 579" name="T73"/>
                <a:gd fmla="*/ 787 w 955" name="T74"/>
                <a:gd fmla="*/ 292 h 579" name="T75"/>
                <a:gd fmla="*/ 768 w 955" name="T76"/>
                <a:gd fmla="*/ 272 h 579" name="T77"/>
                <a:gd fmla="*/ 740 w 955" name="T78"/>
                <a:gd fmla="*/ 266 h 579" name="T79"/>
                <a:gd fmla="*/ 654 w 955" name="T80"/>
                <a:gd fmla="*/ 246 h 579" name="T81"/>
                <a:gd fmla="*/ 612 w 955" name="T82"/>
                <a:gd fmla="*/ 226 h 579" name="T83"/>
                <a:gd fmla="*/ 599 w 955" name="T84"/>
                <a:gd fmla="*/ 206 h 579" name="T85"/>
                <a:gd fmla="*/ 583 w 955" name="T86"/>
                <a:gd fmla="*/ 208 h 579" name="T87"/>
                <a:gd fmla="*/ 539 w 955" name="T88"/>
                <a:gd fmla="*/ 180 h 579" name="T89"/>
                <a:gd fmla="*/ 527 w 955" name="T90"/>
                <a:gd fmla="*/ 147 h 579" name="T91"/>
                <a:gd fmla="*/ 538 w 955" name="T92"/>
                <a:gd fmla="*/ 97 h 579" name="T93"/>
                <a:gd fmla="*/ 542 w 955" name="T94"/>
                <a:gd fmla="*/ 59 h 579" name="T95"/>
                <a:gd fmla="*/ 542 w 955" name="T96"/>
                <a:gd fmla="*/ 32 h 579" name="T97"/>
                <a:gd fmla="*/ 538 w 955" name="T98"/>
                <a:gd fmla="*/ 29 h 579" name="T99"/>
                <a:gd fmla="*/ 517 w 955" name="T100"/>
                <a:gd fmla="*/ 15 h 579" name="T101"/>
                <a:gd fmla="*/ 453 w 955" name="T102"/>
                <a:gd fmla="*/ 7 h 579" name="T103"/>
                <a:gd fmla="*/ 394 w 955" name="T104"/>
                <a:gd fmla="*/ 17 h 579" name="T105"/>
                <a:gd fmla="*/ 358 w 955" name="T106"/>
                <a:gd fmla="*/ 29 h 579" name="T107"/>
                <a:gd fmla="*/ 334 w 955" name="T108"/>
                <a:gd fmla="*/ 26 h 579" name="T109"/>
                <a:gd fmla="*/ 285 w 955" name="T110"/>
                <a:gd fmla="*/ 32 h 579" name="T111"/>
                <a:gd fmla="*/ 244 w 955" name="T112"/>
                <a:gd fmla="*/ 15 h 579" name="T113"/>
                <a:gd fmla="*/ 231 w 955" name="T114"/>
                <a:gd fmla="*/ 0 h 579" name="T115"/>
                <a:gd fmla="*/ 205 w 955" name="T116"/>
                <a:gd fmla="*/ 14 h 579" name="T117"/>
                <a:gd fmla="*/ 141 w 955" name="T118"/>
                <a:gd fmla="*/ 8 h 57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579" w="955">
                  <a:moveTo>
                    <a:pt x="117" y="2"/>
                  </a:moveTo>
                  <a:cubicBezTo>
                    <a:pt x="117" y="2"/>
                    <a:pt x="117" y="2"/>
                    <a:pt x="117" y="2"/>
                  </a:cubicBezTo>
                  <a:cubicBezTo>
                    <a:pt x="115" y="8"/>
                    <a:pt x="111" y="11"/>
                    <a:pt x="106" y="16"/>
                  </a:cubicBezTo>
                  <a:cubicBezTo>
                    <a:pt x="102" y="17"/>
                    <a:pt x="101" y="20"/>
                    <a:pt x="101" y="24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9"/>
                    <a:pt x="99" y="34"/>
                    <a:pt x="94" y="41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3" y="46"/>
                    <a:pt x="90" y="47"/>
                    <a:pt x="86" y="47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39" y="65"/>
                    <a:pt x="33" y="74"/>
                    <a:pt x="32" y="80"/>
                  </a:cubicBezTo>
                  <a:cubicBezTo>
                    <a:pt x="32" y="83"/>
                    <a:pt x="36" y="94"/>
                    <a:pt x="43" y="113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51" y="132"/>
                    <a:pt x="49" y="139"/>
                    <a:pt x="44" y="147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1" y="138"/>
                    <a:pt x="11" y="138"/>
                    <a:pt x="11" y="138"/>
                  </a:cubicBezTo>
                  <a:cubicBezTo>
                    <a:pt x="6" y="163"/>
                    <a:pt x="6" y="163"/>
                    <a:pt x="6" y="163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5" y="177"/>
                    <a:pt x="15" y="178"/>
                    <a:pt x="14" y="179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11" y="182"/>
                    <a:pt x="7" y="188"/>
                    <a:pt x="3" y="198"/>
                  </a:cubicBezTo>
                  <a:cubicBezTo>
                    <a:pt x="0" y="207"/>
                    <a:pt x="2" y="216"/>
                    <a:pt x="9" y="226"/>
                  </a:cubicBezTo>
                  <a:cubicBezTo>
                    <a:pt x="23" y="226"/>
                    <a:pt x="23" y="226"/>
                    <a:pt x="23" y="226"/>
                  </a:cubicBezTo>
                  <a:cubicBezTo>
                    <a:pt x="28" y="227"/>
                    <a:pt x="36" y="235"/>
                    <a:pt x="46" y="249"/>
                  </a:cubicBezTo>
                  <a:cubicBezTo>
                    <a:pt x="46" y="250"/>
                    <a:pt x="46" y="250"/>
                    <a:pt x="46" y="250"/>
                  </a:cubicBezTo>
                  <a:cubicBezTo>
                    <a:pt x="46" y="255"/>
                    <a:pt x="48" y="258"/>
                    <a:pt x="51" y="260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98" y="309"/>
                    <a:pt x="98" y="309"/>
                    <a:pt x="98" y="309"/>
                  </a:cubicBezTo>
                  <a:cubicBezTo>
                    <a:pt x="107" y="309"/>
                    <a:pt x="107" y="309"/>
                    <a:pt x="107" y="309"/>
                  </a:cubicBezTo>
                  <a:cubicBezTo>
                    <a:pt x="116" y="292"/>
                    <a:pt x="116" y="292"/>
                    <a:pt x="116" y="292"/>
                  </a:cubicBezTo>
                  <a:cubicBezTo>
                    <a:pt x="117" y="291"/>
                    <a:pt x="117" y="291"/>
                    <a:pt x="117" y="291"/>
                  </a:cubicBezTo>
                  <a:cubicBezTo>
                    <a:pt x="117" y="290"/>
                    <a:pt x="117" y="290"/>
                    <a:pt x="117" y="290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40" y="297"/>
                    <a:pt x="140" y="297"/>
                    <a:pt x="140" y="297"/>
                  </a:cubicBezTo>
                  <a:cubicBezTo>
                    <a:pt x="140" y="298"/>
                    <a:pt x="140" y="298"/>
                    <a:pt x="140" y="298"/>
                  </a:cubicBezTo>
                  <a:cubicBezTo>
                    <a:pt x="143" y="313"/>
                    <a:pt x="143" y="313"/>
                    <a:pt x="143" y="313"/>
                  </a:cubicBezTo>
                  <a:cubicBezTo>
                    <a:pt x="170" y="344"/>
                    <a:pt x="170" y="344"/>
                    <a:pt x="170" y="344"/>
                  </a:cubicBezTo>
                  <a:cubicBezTo>
                    <a:pt x="179" y="348"/>
                    <a:pt x="179" y="348"/>
                    <a:pt x="179" y="348"/>
                  </a:cubicBezTo>
                  <a:cubicBezTo>
                    <a:pt x="179" y="348"/>
                    <a:pt x="179" y="348"/>
                    <a:pt x="179" y="348"/>
                  </a:cubicBezTo>
                  <a:cubicBezTo>
                    <a:pt x="184" y="351"/>
                    <a:pt x="184" y="351"/>
                    <a:pt x="184" y="351"/>
                  </a:cubicBezTo>
                  <a:cubicBezTo>
                    <a:pt x="184" y="351"/>
                    <a:pt x="184" y="351"/>
                    <a:pt x="184" y="351"/>
                  </a:cubicBezTo>
                  <a:cubicBezTo>
                    <a:pt x="204" y="381"/>
                    <a:pt x="204" y="381"/>
                    <a:pt x="204" y="381"/>
                  </a:cubicBezTo>
                  <a:cubicBezTo>
                    <a:pt x="221" y="378"/>
                    <a:pt x="221" y="378"/>
                    <a:pt x="221" y="378"/>
                  </a:cubicBezTo>
                  <a:cubicBezTo>
                    <a:pt x="222" y="378"/>
                    <a:pt x="222" y="378"/>
                    <a:pt x="222" y="378"/>
                  </a:cubicBezTo>
                  <a:cubicBezTo>
                    <a:pt x="222" y="378"/>
                    <a:pt x="222" y="378"/>
                    <a:pt x="222" y="378"/>
                  </a:cubicBezTo>
                  <a:cubicBezTo>
                    <a:pt x="224" y="380"/>
                    <a:pt x="224" y="380"/>
                    <a:pt x="224" y="380"/>
                  </a:cubicBezTo>
                  <a:cubicBezTo>
                    <a:pt x="224" y="381"/>
                    <a:pt x="224" y="381"/>
                    <a:pt x="224" y="381"/>
                  </a:cubicBezTo>
                  <a:cubicBezTo>
                    <a:pt x="238" y="410"/>
                    <a:pt x="238" y="410"/>
                    <a:pt x="238" y="410"/>
                  </a:cubicBezTo>
                  <a:cubicBezTo>
                    <a:pt x="255" y="420"/>
                    <a:pt x="255" y="420"/>
                    <a:pt x="255" y="420"/>
                  </a:cubicBezTo>
                  <a:cubicBezTo>
                    <a:pt x="269" y="424"/>
                    <a:pt x="269" y="424"/>
                    <a:pt x="269" y="424"/>
                  </a:cubicBezTo>
                  <a:cubicBezTo>
                    <a:pt x="276" y="443"/>
                    <a:pt x="276" y="443"/>
                    <a:pt x="276" y="443"/>
                  </a:cubicBezTo>
                  <a:cubicBezTo>
                    <a:pt x="286" y="443"/>
                    <a:pt x="286" y="443"/>
                    <a:pt x="286" y="443"/>
                  </a:cubicBezTo>
                  <a:cubicBezTo>
                    <a:pt x="287" y="443"/>
                    <a:pt x="287" y="443"/>
                    <a:pt x="287" y="443"/>
                  </a:cubicBezTo>
                  <a:cubicBezTo>
                    <a:pt x="309" y="456"/>
                    <a:pt x="309" y="456"/>
                    <a:pt x="309" y="456"/>
                  </a:cubicBezTo>
                  <a:cubicBezTo>
                    <a:pt x="309" y="456"/>
                    <a:pt x="309" y="456"/>
                    <a:pt x="309" y="456"/>
                  </a:cubicBezTo>
                  <a:cubicBezTo>
                    <a:pt x="309" y="457"/>
                    <a:pt x="309" y="457"/>
                    <a:pt x="309" y="457"/>
                  </a:cubicBezTo>
                  <a:cubicBezTo>
                    <a:pt x="325" y="476"/>
                    <a:pt x="325" y="476"/>
                    <a:pt x="325" y="476"/>
                  </a:cubicBezTo>
                  <a:cubicBezTo>
                    <a:pt x="348" y="472"/>
                    <a:pt x="348" y="472"/>
                    <a:pt x="348" y="472"/>
                  </a:cubicBezTo>
                  <a:cubicBezTo>
                    <a:pt x="349" y="472"/>
                    <a:pt x="349" y="472"/>
                    <a:pt x="349" y="472"/>
                  </a:cubicBezTo>
                  <a:cubicBezTo>
                    <a:pt x="358" y="476"/>
                    <a:pt x="358" y="476"/>
                    <a:pt x="358" y="476"/>
                  </a:cubicBezTo>
                  <a:cubicBezTo>
                    <a:pt x="358" y="476"/>
                    <a:pt x="358" y="476"/>
                    <a:pt x="358" y="476"/>
                  </a:cubicBezTo>
                  <a:cubicBezTo>
                    <a:pt x="373" y="488"/>
                    <a:pt x="373" y="488"/>
                    <a:pt x="373" y="488"/>
                  </a:cubicBezTo>
                  <a:cubicBezTo>
                    <a:pt x="399" y="490"/>
                    <a:pt x="399" y="490"/>
                    <a:pt x="399" y="490"/>
                  </a:cubicBezTo>
                  <a:cubicBezTo>
                    <a:pt x="415" y="488"/>
                    <a:pt x="415" y="488"/>
                    <a:pt x="415" y="488"/>
                  </a:cubicBezTo>
                  <a:cubicBezTo>
                    <a:pt x="436" y="484"/>
                    <a:pt x="450" y="486"/>
                    <a:pt x="454" y="491"/>
                  </a:cubicBezTo>
                  <a:cubicBezTo>
                    <a:pt x="457" y="496"/>
                    <a:pt x="456" y="501"/>
                    <a:pt x="448" y="507"/>
                  </a:cubicBezTo>
                  <a:cubicBezTo>
                    <a:pt x="442" y="513"/>
                    <a:pt x="442" y="513"/>
                    <a:pt x="442" y="513"/>
                  </a:cubicBezTo>
                  <a:cubicBezTo>
                    <a:pt x="440" y="516"/>
                    <a:pt x="443" y="521"/>
                    <a:pt x="451" y="528"/>
                  </a:cubicBezTo>
                  <a:cubicBezTo>
                    <a:pt x="451" y="530"/>
                    <a:pt x="451" y="530"/>
                    <a:pt x="451" y="530"/>
                  </a:cubicBezTo>
                  <a:cubicBezTo>
                    <a:pt x="451" y="530"/>
                    <a:pt x="451" y="530"/>
                    <a:pt x="451" y="530"/>
                  </a:cubicBezTo>
                  <a:cubicBezTo>
                    <a:pt x="456" y="533"/>
                    <a:pt x="456" y="533"/>
                    <a:pt x="456" y="533"/>
                  </a:cubicBezTo>
                  <a:cubicBezTo>
                    <a:pt x="457" y="531"/>
                    <a:pt x="457" y="531"/>
                    <a:pt x="457" y="531"/>
                  </a:cubicBezTo>
                  <a:cubicBezTo>
                    <a:pt x="473" y="503"/>
                    <a:pt x="485" y="487"/>
                    <a:pt x="493" y="484"/>
                  </a:cubicBezTo>
                  <a:cubicBezTo>
                    <a:pt x="502" y="481"/>
                    <a:pt x="521" y="489"/>
                    <a:pt x="551" y="507"/>
                  </a:cubicBezTo>
                  <a:cubicBezTo>
                    <a:pt x="587" y="514"/>
                    <a:pt x="587" y="514"/>
                    <a:pt x="587" y="514"/>
                  </a:cubicBezTo>
                  <a:cubicBezTo>
                    <a:pt x="587" y="515"/>
                    <a:pt x="587" y="515"/>
                    <a:pt x="587" y="515"/>
                  </a:cubicBezTo>
                  <a:cubicBezTo>
                    <a:pt x="587" y="516"/>
                    <a:pt x="587" y="516"/>
                    <a:pt x="587" y="516"/>
                  </a:cubicBezTo>
                  <a:cubicBezTo>
                    <a:pt x="585" y="533"/>
                    <a:pt x="585" y="533"/>
                    <a:pt x="585" y="533"/>
                  </a:cubicBezTo>
                  <a:cubicBezTo>
                    <a:pt x="603" y="536"/>
                    <a:pt x="603" y="536"/>
                    <a:pt x="603" y="536"/>
                  </a:cubicBezTo>
                  <a:cubicBezTo>
                    <a:pt x="602" y="559"/>
                    <a:pt x="602" y="559"/>
                    <a:pt x="602" y="559"/>
                  </a:cubicBezTo>
                  <a:cubicBezTo>
                    <a:pt x="608" y="569"/>
                    <a:pt x="612" y="575"/>
                    <a:pt x="615" y="577"/>
                  </a:cubicBezTo>
                  <a:cubicBezTo>
                    <a:pt x="618" y="579"/>
                    <a:pt x="636" y="579"/>
                    <a:pt x="669" y="577"/>
                  </a:cubicBezTo>
                  <a:cubicBezTo>
                    <a:pt x="687" y="567"/>
                    <a:pt x="687" y="567"/>
                    <a:pt x="687" y="567"/>
                  </a:cubicBezTo>
                  <a:cubicBezTo>
                    <a:pt x="706" y="542"/>
                    <a:pt x="706" y="542"/>
                    <a:pt x="706" y="542"/>
                  </a:cubicBezTo>
                  <a:cubicBezTo>
                    <a:pt x="727" y="541"/>
                    <a:pt x="727" y="541"/>
                    <a:pt x="727" y="541"/>
                  </a:cubicBezTo>
                  <a:cubicBezTo>
                    <a:pt x="737" y="538"/>
                    <a:pt x="737" y="538"/>
                    <a:pt x="737" y="538"/>
                  </a:cubicBezTo>
                  <a:cubicBezTo>
                    <a:pt x="777" y="515"/>
                    <a:pt x="777" y="515"/>
                    <a:pt x="777" y="515"/>
                  </a:cubicBezTo>
                  <a:cubicBezTo>
                    <a:pt x="778" y="515"/>
                    <a:pt x="778" y="515"/>
                    <a:pt x="778" y="515"/>
                  </a:cubicBezTo>
                  <a:cubicBezTo>
                    <a:pt x="779" y="514"/>
                    <a:pt x="779" y="514"/>
                    <a:pt x="779" y="514"/>
                  </a:cubicBezTo>
                  <a:cubicBezTo>
                    <a:pt x="802" y="512"/>
                    <a:pt x="815" y="511"/>
                    <a:pt x="819" y="514"/>
                  </a:cubicBezTo>
                  <a:cubicBezTo>
                    <a:pt x="845" y="536"/>
                    <a:pt x="845" y="536"/>
                    <a:pt x="845" y="536"/>
                  </a:cubicBezTo>
                  <a:cubicBezTo>
                    <a:pt x="853" y="539"/>
                    <a:pt x="853" y="539"/>
                    <a:pt x="853" y="539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64" y="545"/>
                    <a:pt x="864" y="545"/>
                    <a:pt x="864" y="545"/>
                  </a:cubicBezTo>
                  <a:cubicBezTo>
                    <a:pt x="865" y="545"/>
                    <a:pt x="865" y="545"/>
                    <a:pt x="865" y="545"/>
                  </a:cubicBezTo>
                  <a:cubicBezTo>
                    <a:pt x="865" y="544"/>
                    <a:pt x="865" y="544"/>
                    <a:pt x="865" y="544"/>
                  </a:cubicBezTo>
                  <a:cubicBezTo>
                    <a:pt x="865" y="543"/>
                    <a:pt x="865" y="543"/>
                    <a:pt x="865" y="543"/>
                  </a:cubicBezTo>
                  <a:cubicBezTo>
                    <a:pt x="865" y="542"/>
                    <a:pt x="865" y="542"/>
                    <a:pt x="865" y="542"/>
                  </a:cubicBezTo>
                  <a:cubicBezTo>
                    <a:pt x="865" y="542"/>
                    <a:pt x="865" y="542"/>
                    <a:pt x="865" y="542"/>
                  </a:cubicBezTo>
                  <a:cubicBezTo>
                    <a:pt x="869" y="524"/>
                    <a:pt x="869" y="524"/>
                    <a:pt x="869" y="524"/>
                  </a:cubicBezTo>
                  <a:cubicBezTo>
                    <a:pt x="867" y="518"/>
                    <a:pt x="867" y="514"/>
                    <a:pt x="869" y="510"/>
                  </a:cubicBezTo>
                  <a:cubicBezTo>
                    <a:pt x="870" y="507"/>
                    <a:pt x="873" y="505"/>
                    <a:pt x="878" y="504"/>
                  </a:cubicBezTo>
                  <a:cubicBezTo>
                    <a:pt x="887" y="502"/>
                    <a:pt x="896" y="510"/>
                    <a:pt x="904" y="527"/>
                  </a:cubicBezTo>
                  <a:cubicBezTo>
                    <a:pt x="905" y="528"/>
                    <a:pt x="905" y="528"/>
                    <a:pt x="905" y="528"/>
                  </a:cubicBezTo>
                  <a:cubicBezTo>
                    <a:pt x="906" y="528"/>
                    <a:pt x="906" y="528"/>
                    <a:pt x="906" y="528"/>
                  </a:cubicBezTo>
                  <a:cubicBezTo>
                    <a:pt x="921" y="521"/>
                    <a:pt x="921" y="521"/>
                    <a:pt x="921" y="521"/>
                  </a:cubicBezTo>
                  <a:cubicBezTo>
                    <a:pt x="924" y="521"/>
                    <a:pt x="925" y="518"/>
                    <a:pt x="925" y="514"/>
                  </a:cubicBezTo>
                  <a:cubicBezTo>
                    <a:pt x="922" y="504"/>
                    <a:pt x="922" y="504"/>
                    <a:pt x="922" y="504"/>
                  </a:cubicBezTo>
                  <a:cubicBezTo>
                    <a:pt x="922" y="503"/>
                    <a:pt x="922" y="503"/>
                    <a:pt x="922" y="503"/>
                  </a:cubicBezTo>
                  <a:cubicBezTo>
                    <a:pt x="921" y="498"/>
                    <a:pt x="922" y="494"/>
                    <a:pt x="927" y="492"/>
                  </a:cubicBezTo>
                  <a:cubicBezTo>
                    <a:pt x="933" y="488"/>
                    <a:pt x="933" y="488"/>
                    <a:pt x="933" y="488"/>
                  </a:cubicBezTo>
                  <a:cubicBezTo>
                    <a:pt x="946" y="473"/>
                    <a:pt x="946" y="473"/>
                    <a:pt x="946" y="473"/>
                  </a:cubicBezTo>
                  <a:cubicBezTo>
                    <a:pt x="955" y="453"/>
                    <a:pt x="955" y="453"/>
                    <a:pt x="955" y="453"/>
                  </a:cubicBezTo>
                  <a:cubicBezTo>
                    <a:pt x="947" y="440"/>
                    <a:pt x="945" y="431"/>
                    <a:pt x="947" y="425"/>
                  </a:cubicBezTo>
                  <a:cubicBezTo>
                    <a:pt x="949" y="408"/>
                    <a:pt x="949" y="408"/>
                    <a:pt x="949" y="408"/>
                  </a:cubicBezTo>
                  <a:cubicBezTo>
                    <a:pt x="945" y="401"/>
                    <a:pt x="944" y="396"/>
                    <a:pt x="944" y="392"/>
                  </a:cubicBezTo>
                  <a:cubicBezTo>
                    <a:pt x="944" y="390"/>
                    <a:pt x="941" y="385"/>
                    <a:pt x="936" y="377"/>
                  </a:cubicBezTo>
                  <a:cubicBezTo>
                    <a:pt x="936" y="377"/>
                    <a:pt x="936" y="377"/>
                    <a:pt x="936" y="377"/>
                  </a:cubicBezTo>
                  <a:cubicBezTo>
                    <a:pt x="936" y="375"/>
                    <a:pt x="936" y="375"/>
                    <a:pt x="936" y="375"/>
                  </a:cubicBezTo>
                  <a:cubicBezTo>
                    <a:pt x="934" y="354"/>
                    <a:pt x="934" y="354"/>
                    <a:pt x="934" y="354"/>
                  </a:cubicBezTo>
                  <a:cubicBezTo>
                    <a:pt x="933" y="350"/>
                    <a:pt x="933" y="345"/>
                    <a:pt x="934" y="339"/>
                  </a:cubicBezTo>
                  <a:cubicBezTo>
                    <a:pt x="928" y="335"/>
                    <a:pt x="925" y="331"/>
                    <a:pt x="922" y="326"/>
                  </a:cubicBezTo>
                  <a:cubicBezTo>
                    <a:pt x="913" y="314"/>
                    <a:pt x="913" y="314"/>
                    <a:pt x="913" y="314"/>
                  </a:cubicBezTo>
                  <a:cubicBezTo>
                    <a:pt x="913" y="314"/>
                    <a:pt x="913" y="314"/>
                    <a:pt x="913" y="314"/>
                  </a:cubicBezTo>
                  <a:cubicBezTo>
                    <a:pt x="913" y="312"/>
                    <a:pt x="913" y="312"/>
                    <a:pt x="913" y="312"/>
                  </a:cubicBezTo>
                  <a:cubicBezTo>
                    <a:pt x="913" y="312"/>
                    <a:pt x="913" y="312"/>
                    <a:pt x="913" y="312"/>
                  </a:cubicBezTo>
                  <a:cubicBezTo>
                    <a:pt x="910" y="297"/>
                    <a:pt x="910" y="297"/>
                    <a:pt x="910" y="297"/>
                  </a:cubicBezTo>
                  <a:cubicBezTo>
                    <a:pt x="901" y="289"/>
                    <a:pt x="901" y="289"/>
                    <a:pt x="901" y="289"/>
                  </a:cubicBezTo>
                  <a:cubicBezTo>
                    <a:pt x="901" y="290"/>
                    <a:pt x="901" y="290"/>
                    <a:pt x="901" y="290"/>
                  </a:cubicBezTo>
                  <a:cubicBezTo>
                    <a:pt x="883" y="276"/>
                    <a:pt x="883" y="276"/>
                    <a:pt x="883" y="276"/>
                  </a:cubicBezTo>
                  <a:cubicBezTo>
                    <a:pt x="883" y="277"/>
                    <a:pt x="883" y="277"/>
                    <a:pt x="883" y="277"/>
                  </a:cubicBezTo>
                  <a:cubicBezTo>
                    <a:pt x="885" y="296"/>
                    <a:pt x="885" y="296"/>
                    <a:pt x="885" y="296"/>
                  </a:cubicBezTo>
                  <a:cubicBezTo>
                    <a:pt x="885" y="297"/>
                    <a:pt x="885" y="297"/>
                    <a:pt x="885" y="297"/>
                  </a:cubicBezTo>
                  <a:cubicBezTo>
                    <a:pt x="885" y="298"/>
                    <a:pt x="885" y="298"/>
                    <a:pt x="885" y="298"/>
                  </a:cubicBezTo>
                  <a:cubicBezTo>
                    <a:pt x="876" y="303"/>
                    <a:pt x="876" y="303"/>
                    <a:pt x="876" y="303"/>
                  </a:cubicBezTo>
                  <a:cubicBezTo>
                    <a:pt x="875" y="314"/>
                    <a:pt x="875" y="314"/>
                    <a:pt x="875" y="314"/>
                  </a:cubicBezTo>
                  <a:cubicBezTo>
                    <a:pt x="875" y="316"/>
                    <a:pt x="875" y="316"/>
                    <a:pt x="875" y="316"/>
                  </a:cubicBezTo>
                  <a:cubicBezTo>
                    <a:pt x="854" y="324"/>
                    <a:pt x="854" y="324"/>
                    <a:pt x="854" y="324"/>
                  </a:cubicBezTo>
                  <a:cubicBezTo>
                    <a:pt x="846" y="307"/>
                    <a:pt x="846" y="307"/>
                    <a:pt x="846" y="307"/>
                  </a:cubicBezTo>
                  <a:cubicBezTo>
                    <a:pt x="842" y="306"/>
                    <a:pt x="842" y="306"/>
                    <a:pt x="842" y="306"/>
                  </a:cubicBezTo>
                  <a:cubicBezTo>
                    <a:pt x="836" y="313"/>
                    <a:pt x="836" y="313"/>
                    <a:pt x="836" y="313"/>
                  </a:cubicBezTo>
                  <a:cubicBezTo>
                    <a:pt x="831" y="325"/>
                    <a:pt x="831" y="325"/>
                    <a:pt x="831" y="325"/>
                  </a:cubicBezTo>
                  <a:cubicBezTo>
                    <a:pt x="816" y="329"/>
                    <a:pt x="816" y="329"/>
                    <a:pt x="816" y="329"/>
                  </a:cubicBezTo>
                  <a:cubicBezTo>
                    <a:pt x="808" y="323"/>
                    <a:pt x="808" y="323"/>
                    <a:pt x="808" y="323"/>
                  </a:cubicBezTo>
                  <a:cubicBezTo>
                    <a:pt x="795" y="320"/>
                    <a:pt x="795" y="320"/>
                    <a:pt x="795" y="320"/>
                  </a:cubicBezTo>
                  <a:cubicBezTo>
                    <a:pt x="792" y="303"/>
                    <a:pt x="792" y="303"/>
                    <a:pt x="792" y="303"/>
                  </a:cubicBezTo>
                  <a:cubicBezTo>
                    <a:pt x="787" y="292"/>
                    <a:pt x="787" y="292"/>
                    <a:pt x="787" y="292"/>
                  </a:cubicBezTo>
                  <a:cubicBezTo>
                    <a:pt x="780" y="289"/>
                    <a:pt x="780" y="289"/>
                    <a:pt x="780" y="289"/>
                  </a:cubicBezTo>
                  <a:cubicBezTo>
                    <a:pt x="779" y="288"/>
                    <a:pt x="779" y="288"/>
                    <a:pt x="779" y="288"/>
                  </a:cubicBezTo>
                  <a:cubicBezTo>
                    <a:pt x="774" y="281"/>
                    <a:pt x="774" y="281"/>
                    <a:pt x="774" y="281"/>
                  </a:cubicBezTo>
                  <a:cubicBezTo>
                    <a:pt x="768" y="272"/>
                    <a:pt x="768" y="272"/>
                    <a:pt x="768" y="272"/>
                  </a:cubicBezTo>
                  <a:cubicBezTo>
                    <a:pt x="760" y="261"/>
                    <a:pt x="760" y="261"/>
                    <a:pt x="760" y="261"/>
                  </a:cubicBezTo>
                  <a:cubicBezTo>
                    <a:pt x="752" y="261"/>
                    <a:pt x="752" y="261"/>
                    <a:pt x="752" y="261"/>
                  </a:cubicBezTo>
                  <a:cubicBezTo>
                    <a:pt x="740" y="265"/>
                    <a:pt x="740" y="265"/>
                    <a:pt x="740" y="265"/>
                  </a:cubicBezTo>
                  <a:cubicBezTo>
                    <a:pt x="740" y="266"/>
                    <a:pt x="740" y="266"/>
                    <a:pt x="740" y="266"/>
                  </a:cubicBezTo>
                  <a:cubicBezTo>
                    <a:pt x="709" y="264"/>
                    <a:pt x="709" y="264"/>
                    <a:pt x="709" y="264"/>
                  </a:cubicBezTo>
                  <a:cubicBezTo>
                    <a:pt x="685" y="259"/>
                    <a:pt x="685" y="259"/>
                    <a:pt x="685" y="259"/>
                  </a:cubicBezTo>
                  <a:cubicBezTo>
                    <a:pt x="683" y="258"/>
                    <a:pt x="679" y="256"/>
                    <a:pt x="672" y="252"/>
                  </a:cubicBezTo>
                  <a:cubicBezTo>
                    <a:pt x="654" y="246"/>
                    <a:pt x="654" y="246"/>
                    <a:pt x="654" y="246"/>
                  </a:cubicBezTo>
                  <a:cubicBezTo>
                    <a:pt x="640" y="242"/>
                    <a:pt x="632" y="239"/>
                    <a:pt x="630" y="235"/>
                  </a:cubicBezTo>
                  <a:cubicBezTo>
                    <a:pt x="627" y="233"/>
                    <a:pt x="627" y="233"/>
                    <a:pt x="627" y="233"/>
                  </a:cubicBezTo>
                  <a:cubicBezTo>
                    <a:pt x="623" y="232"/>
                    <a:pt x="623" y="232"/>
                    <a:pt x="623" y="232"/>
                  </a:cubicBezTo>
                  <a:cubicBezTo>
                    <a:pt x="612" y="226"/>
                    <a:pt x="612" y="226"/>
                    <a:pt x="612" y="226"/>
                  </a:cubicBezTo>
                  <a:cubicBezTo>
                    <a:pt x="611" y="226"/>
                    <a:pt x="611" y="226"/>
                    <a:pt x="611" y="226"/>
                  </a:cubicBezTo>
                  <a:cubicBezTo>
                    <a:pt x="609" y="223"/>
                    <a:pt x="607" y="221"/>
                    <a:pt x="606" y="219"/>
                  </a:cubicBezTo>
                  <a:cubicBezTo>
                    <a:pt x="604" y="213"/>
                    <a:pt x="604" y="213"/>
                    <a:pt x="604" y="213"/>
                  </a:cubicBezTo>
                  <a:cubicBezTo>
                    <a:pt x="599" y="206"/>
                    <a:pt x="599" y="206"/>
                    <a:pt x="599" y="206"/>
                  </a:cubicBezTo>
                  <a:cubicBezTo>
                    <a:pt x="591" y="202"/>
                    <a:pt x="591" y="202"/>
                    <a:pt x="591" y="202"/>
                  </a:cubicBezTo>
                  <a:cubicBezTo>
                    <a:pt x="588" y="204"/>
                    <a:pt x="588" y="204"/>
                    <a:pt x="588" y="204"/>
                  </a:cubicBezTo>
                  <a:cubicBezTo>
                    <a:pt x="585" y="207"/>
                    <a:pt x="585" y="207"/>
                    <a:pt x="585" y="207"/>
                  </a:cubicBezTo>
                  <a:cubicBezTo>
                    <a:pt x="583" y="208"/>
                    <a:pt x="583" y="208"/>
                    <a:pt x="583" y="208"/>
                  </a:cubicBezTo>
                  <a:cubicBezTo>
                    <a:pt x="580" y="210"/>
                    <a:pt x="577" y="212"/>
                    <a:pt x="575" y="212"/>
                  </a:cubicBezTo>
                  <a:cubicBezTo>
                    <a:pt x="570" y="213"/>
                    <a:pt x="565" y="211"/>
                    <a:pt x="559" y="205"/>
                  </a:cubicBezTo>
                  <a:cubicBezTo>
                    <a:pt x="548" y="193"/>
                    <a:pt x="548" y="193"/>
                    <a:pt x="548" y="193"/>
                  </a:cubicBezTo>
                  <a:cubicBezTo>
                    <a:pt x="544" y="187"/>
                    <a:pt x="541" y="183"/>
                    <a:pt x="539" y="180"/>
                  </a:cubicBezTo>
                  <a:cubicBezTo>
                    <a:pt x="536" y="175"/>
                    <a:pt x="536" y="175"/>
                    <a:pt x="536" y="175"/>
                  </a:cubicBezTo>
                  <a:cubicBezTo>
                    <a:pt x="532" y="171"/>
                    <a:pt x="529" y="167"/>
                    <a:pt x="527" y="163"/>
                  </a:cubicBezTo>
                  <a:cubicBezTo>
                    <a:pt x="525" y="158"/>
                    <a:pt x="525" y="153"/>
                    <a:pt x="527" y="148"/>
                  </a:cubicBezTo>
                  <a:cubicBezTo>
                    <a:pt x="527" y="147"/>
                    <a:pt x="527" y="147"/>
                    <a:pt x="527" y="147"/>
                  </a:cubicBezTo>
                  <a:cubicBezTo>
                    <a:pt x="534" y="134"/>
                    <a:pt x="534" y="134"/>
                    <a:pt x="534" y="134"/>
                  </a:cubicBezTo>
                  <a:cubicBezTo>
                    <a:pt x="539" y="120"/>
                    <a:pt x="539" y="120"/>
                    <a:pt x="539" y="120"/>
                  </a:cubicBezTo>
                  <a:cubicBezTo>
                    <a:pt x="541" y="111"/>
                    <a:pt x="541" y="111"/>
                    <a:pt x="541" y="111"/>
                  </a:cubicBezTo>
                  <a:cubicBezTo>
                    <a:pt x="538" y="97"/>
                    <a:pt x="538" y="97"/>
                    <a:pt x="538" y="97"/>
                  </a:cubicBezTo>
                  <a:cubicBezTo>
                    <a:pt x="528" y="89"/>
                    <a:pt x="528" y="89"/>
                    <a:pt x="528" y="89"/>
                  </a:cubicBezTo>
                  <a:cubicBezTo>
                    <a:pt x="530" y="77"/>
                    <a:pt x="530" y="77"/>
                    <a:pt x="530" y="77"/>
                  </a:cubicBezTo>
                  <a:cubicBezTo>
                    <a:pt x="530" y="69"/>
                    <a:pt x="533" y="65"/>
                    <a:pt x="539" y="63"/>
                  </a:cubicBezTo>
                  <a:cubicBezTo>
                    <a:pt x="541" y="63"/>
                    <a:pt x="542" y="62"/>
                    <a:pt x="542" y="59"/>
                  </a:cubicBezTo>
                  <a:cubicBezTo>
                    <a:pt x="542" y="59"/>
                    <a:pt x="542" y="59"/>
                    <a:pt x="542" y="59"/>
                  </a:cubicBezTo>
                  <a:cubicBezTo>
                    <a:pt x="542" y="46"/>
                    <a:pt x="542" y="46"/>
                    <a:pt x="542" y="46"/>
                  </a:cubicBezTo>
                  <a:cubicBezTo>
                    <a:pt x="542" y="46"/>
                    <a:pt x="542" y="46"/>
                    <a:pt x="542" y="46"/>
                  </a:cubicBezTo>
                  <a:cubicBezTo>
                    <a:pt x="542" y="32"/>
                    <a:pt x="542" y="32"/>
                    <a:pt x="542" y="32"/>
                  </a:cubicBezTo>
                  <a:cubicBezTo>
                    <a:pt x="541" y="32"/>
                    <a:pt x="541" y="32"/>
                    <a:pt x="541" y="32"/>
                  </a:cubicBezTo>
                  <a:cubicBezTo>
                    <a:pt x="541" y="31"/>
                    <a:pt x="541" y="31"/>
                    <a:pt x="541" y="31"/>
                  </a:cubicBezTo>
                  <a:cubicBezTo>
                    <a:pt x="538" y="30"/>
                    <a:pt x="538" y="30"/>
                    <a:pt x="538" y="30"/>
                  </a:cubicBezTo>
                  <a:cubicBezTo>
                    <a:pt x="538" y="29"/>
                    <a:pt x="538" y="29"/>
                    <a:pt x="538" y="29"/>
                  </a:cubicBezTo>
                  <a:cubicBezTo>
                    <a:pt x="538" y="29"/>
                    <a:pt x="538" y="29"/>
                    <a:pt x="538" y="29"/>
                  </a:cubicBezTo>
                  <a:cubicBezTo>
                    <a:pt x="527" y="22"/>
                    <a:pt x="527" y="22"/>
                    <a:pt x="527" y="22"/>
                  </a:cubicBezTo>
                  <a:cubicBezTo>
                    <a:pt x="526" y="22"/>
                    <a:pt x="526" y="22"/>
                    <a:pt x="526" y="22"/>
                  </a:cubicBezTo>
                  <a:cubicBezTo>
                    <a:pt x="517" y="15"/>
                    <a:pt x="517" y="15"/>
                    <a:pt x="517" y="15"/>
                  </a:cubicBezTo>
                  <a:cubicBezTo>
                    <a:pt x="489" y="9"/>
                    <a:pt x="489" y="9"/>
                    <a:pt x="489" y="9"/>
                  </a:cubicBezTo>
                  <a:cubicBezTo>
                    <a:pt x="480" y="3"/>
                    <a:pt x="480" y="3"/>
                    <a:pt x="480" y="3"/>
                  </a:cubicBezTo>
                  <a:cubicBezTo>
                    <a:pt x="463" y="3"/>
                    <a:pt x="463" y="3"/>
                    <a:pt x="463" y="3"/>
                  </a:cubicBezTo>
                  <a:cubicBezTo>
                    <a:pt x="460" y="3"/>
                    <a:pt x="457" y="5"/>
                    <a:pt x="453" y="7"/>
                  </a:cubicBezTo>
                  <a:cubicBezTo>
                    <a:pt x="453" y="7"/>
                    <a:pt x="453" y="7"/>
                    <a:pt x="453" y="7"/>
                  </a:cubicBezTo>
                  <a:cubicBezTo>
                    <a:pt x="439" y="12"/>
                    <a:pt x="439" y="12"/>
                    <a:pt x="439" y="12"/>
                  </a:cubicBezTo>
                  <a:cubicBezTo>
                    <a:pt x="406" y="12"/>
                    <a:pt x="406" y="12"/>
                    <a:pt x="406" y="12"/>
                  </a:cubicBezTo>
                  <a:cubicBezTo>
                    <a:pt x="401" y="13"/>
                    <a:pt x="397" y="14"/>
                    <a:pt x="394" y="17"/>
                  </a:cubicBezTo>
                  <a:cubicBezTo>
                    <a:pt x="391" y="20"/>
                    <a:pt x="384" y="22"/>
                    <a:pt x="375" y="25"/>
                  </a:cubicBezTo>
                  <a:cubicBezTo>
                    <a:pt x="359" y="29"/>
                    <a:pt x="359" y="29"/>
                    <a:pt x="359" y="29"/>
                  </a:cubicBezTo>
                  <a:cubicBezTo>
                    <a:pt x="359" y="29"/>
                    <a:pt x="359" y="29"/>
                    <a:pt x="359" y="29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35" y="27"/>
                    <a:pt x="335" y="27"/>
                    <a:pt x="335" y="27"/>
                  </a:cubicBezTo>
                  <a:cubicBezTo>
                    <a:pt x="334" y="26"/>
                    <a:pt x="334" y="26"/>
                    <a:pt x="334" y="26"/>
                  </a:cubicBezTo>
                  <a:cubicBezTo>
                    <a:pt x="334" y="27"/>
                    <a:pt x="334" y="27"/>
                    <a:pt x="334" y="27"/>
                  </a:cubicBezTo>
                  <a:cubicBezTo>
                    <a:pt x="334" y="26"/>
                    <a:pt x="334" y="26"/>
                    <a:pt x="334" y="26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286" y="32"/>
                    <a:pt x="286" y="32"/>
                    <a:pt x="286" y="32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4" y="32"/>
                    <a:pt x="284" y="32"/>
                    <a:pt x="284" y="32"/>
                  </a:cubicBezTo>
                  <a:cubicBezTo>
                    <a:pt x="271" y="27"/>
                    <a:pt x="271" y="27"/>
                    <a:pt x="271" y="27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55" y="26"/>
                    <a:pt x="250" y="22"/>
                    <a:pt x="244" y="15"/>
                  </a:cubicBezTo>
                  <a:cubicBezTo>
                    <a:pt x="243" y="14"/>
                    <a:pt x="243" y="14"/>
                    <a:pt x="243" y="14"/>
                  </a:cubicBezTo>
                  <a:cubicBezTo>
                    <a:pt x="242" y="8"/>
                    <a:pt x="240" y="6"/>
                    <a:pt x="239" y="5"/>
                  </a:cubicBezTo>
                  <a:cubicBezTo>
                    <a:pt x="236" y="3"/>
                    <a:pt x="236" y="3"/>
                    <a:pt x="236" y="3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4" y="14"/>
                    <a:pt x="204" y="14"/>
                    <a:pt x="204" y="14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77" y="16"/>
                    <a:pt x="170" y="14"/>
                    <a:pt x="161" y="12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28" y="2"/>
                    <a:pt x="128" y="2"/>
                    <a:pt x="128" y="2"/>
                  </a:cubicBezTo>
                  <a:lnTo>
                    <a:pt x="117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2535410" y="4321285"/>
              <a:ext cx="954697" cy="994982"/>
            </a:xfrm>
            <a:custGeom>
              <a:gdLst>
                <a:gd fmla="*/ 14 w 431" name="T0"/>
                <a:gd fmla="*/ 276 h 449" name="T1"/>
                <a:gd fmla="*/ 61 w 431" name="T2"/>
                <a:gd fmla="*/ 274 h 449" name="T3"/>
                <a:gd fmla="*/ 64 w 431" name="T4"/>
                <a:gd fmla="*/ 295 h 449" name="T5"/>
                <a:gd fmla="*/ 102 w 431" name="T6"/>
                <a:gd fmla="*/ 335 h 449" name="T7"/>
                <a:gd fmla="*/ 109 w 431" name="T8"/>
                <a:gd fmla="*/ 394 h 449" name="T9"/>
                <a:gd fmla="*/ 167 w 431" name="T10"/>
                <a:gd fmla="*/ 410 h 449" name="T11"/>
                <a:gd fmla="*/ 182 w 431" name="T12"/>
                <a:gd fmla="*/ 443 h 449" name="T13"/>
                <a:gd fmla="*/ 209 w 431" name="T14"/>
                <a:gd fmla="*/ 448 h 449" name="T15"/>
                <a:gd fmla="*/ 198 w 431" name="T16"/>
                <a:gd fmla="*/ 394 h 449" name="T17"/>
                <a:gd fmla="*/ 222 w 431" name="T18"/>
                <a:gd fmla="*/ 371 h 449" name="T19"/>
                <a:gd fmla="*/ 286 w 431" name="T20"/>
                <a:gd fmla="*/ 359 h 449" name="T21"/>
                <a:gd fmla="*/ 332 w 431" name="T22"/>
                <a:gd fmla="*/ 354 h 449" name="T23"/>
                <a:gd fmla="*/ 334 w 431" name="T24"/>
                <a:gd fmla="*/ 354 h 449" name="T25"/>
                <a:gd fmla="*/ 401 w 431" name="T26"/>
                <a:gd fmla="*/ 324 h 449" name="T27"/>
                <a:gd fmla="*/ 409 w 431" name="T28"/>
                <a:gd fmla="*/ 327 h 449" name="T29"/>
                <a:gd fmla="*/ 422 w 431" name="T30"/>
                <a:gd fmla="*/ 320 h 449" name="T31"/>
                <a:gd fmla="*/ 415 w 431" name="T32"/>
                <a:gd fmla="*/ 295 h 449" name="T33"/>
                <a:gd fmla="*/ 381 w 431" name="T34"/>
                <a:gd fmla="*/ 273 h 449" name="T35"/>
                <a:gd fmla="*/ 358 w 431" name="T36"/>
                <a:gd fmla="*/ 275 h 449" name="T37"/>
                <a:gd fmla="*/ 349 w 431" name="T38"/>
                <a:gd fmla="*/ 258 h 449" name="T39"/>
                <a:gd fmla="*/ 360 w 431" name="T40"/>
                <a:gd fmla="*/ 222 h 449" name="T41"/>
                <a:gd fmla="*/ 342 w 431" name="T42"/>
                <a:gd fmla="*/ 188 h 449" name="T43"/>
                <a:gd fmla="*/ 341 w 431" name="T44"/>
                <a:gd fmla="*/ 144 h 449" name="T45"/>
                <a:gd fmla="*/ 310 w 431" name="T46"/>
                <a:gd fmla="*/ 144 h 449" name="T47"/>
                <a:gd fmla="*/ 301 w 431" name="T48"/>
                <a:gd fmla="*/ 113 h 449" name="T49"/>
                <a:gd fmla="*/ 313 w 431" name="T50"/>
                <a:gd fmla="*/ 99 h 449" name="T51"/>
                <a:gd fmla="*/ 358 w 431" name="T52"/>
                <a:gd fmla="*/ 95 h 449" name="T53"/>
                <a:gd fmla="*/ 377 w 431" name="T54"/>
                <a:gd fmla="*/ 96 h 449" name="T55"/>
                <a:gd fmla="*/ 387 w 431" name="T56"/>
                <a:gd fmla="*/ 68 h 449" name="T57"/>
                <a:gd fmla="*/ 344 w 431" name="T58"/>
                <a:gd fmla="*/ 68 h 449" name="T59"/>
                <a:gd fmla="*/ 343 w 431" name="T60"/>
                <a:gd fmla="*/ 57 h 449" name="T61"/>
                <a:gd fmla="*/ 319 w 431" name="T62"/>
                <a:gd fmla="*/ 42 h 449" name="T63"/>
                <a:gd fmla="*/ 306 w 431" name="T64"/>
                <a:gd fmla="*/ 62 h 449" name="T65"/>
                <a:gd fmla="*/ 304 w 431" name="T66"/>
                <a:gd fmla="*/ 77 h 449" name="T67"/>
                <a:gd fmla="*/ 276 w 431" name="T68"/>
                <a:gd fmla="*/ 128 h 449" name="T69"/>
                <a:gd fmla="*/ 278 w 431" name="T70"/>
                <a:gd fmla="*/ 147 h 449" name="T71"/>
                <a:gd fmla="*/ 269 w 431" name="T72"/>
                <a:gd fmla="*/ 158 h 449" name="T73"/>
                <a:gd fmla="*/ 262 w 431" name="T74"/>
                <a:gd fmla="*/ 162 h 449" name="T75"/>
                <a:gd fmla="*/ 233 w 431" name="T76"/>
                <a:gd fmla="*/ 169 h 449" name="T77"/>
                <a:gd fmla="*/ 210 w 431" name="T78"/>
                <a:gd fmla="*/ 166 h 449" name="T79"/>
                <a:gd fmla="*/ 195 w 431" name="T80"/>
                <a:gd fmla="*/ 161 h 449" name="T81"/>
                <a:gd fmla="*/ 185 w 431" name="T82"/>
                <a:gd fmla="*/ 127 h 449" name="T83"/>
                <a:gd fmla="*/ 167 w 431" name="T84"/>
                <a:gd fmla="*/ 88 h 449" name="T85"/>
                <a:gd fmla="*/ 164 w 431" name="T86"/>
                <a:gd fmla="*/ 71 h 449" name="T87"/>
                <a:gd fmla="*/ 142 w 431" name="T88"/>
                <a:gd fmla="*/ 72 h 449" name="T89"/>
                <a:gd fmla="*/ 131 w 431" name="T90"/>
                <a:gd fmla="*/ 66 h 449" name="T91"/>
                <a:gd fmla="*/ 123 w 431" name="T92"/>
                <a:gd fmla="*/ 31 h 449" name="T93"/>
                <a:gd fmla="*/ 104 w 431" name="T94"/>
                <a:gd fmla="*/ 62 h 449" name="T95"/>
                <a:gd fmla="*/ 88 w 431" name="T96"/>
                <a:gd fmla="*/ 46 h 449" name="T97"/>
                <a:gd fmla="*/ 77 w 431" name="T98"/>
                <a:gd fmla="*/ 0 h 449" name="T99"/>
                <a:gd fmla="*/ 62 w 431" name="T100"/>
                <a:gd fmla="*/ 32 h 449" name="T101"/>
                <a:gd fmla="*/ 39 w 431" name="T102"/>
                <a:gd fmla="*/ 56 h 449" name="T103"/>
                <a:gd fmla="*/ 57 w 431" name="T104"/>
                <a:gd fmla="*/ 78 h 449" name="T105"/>
                <a:gd fmla="*/ 55 w 431" name="T106"/>
                <a:gd fmla="*/ 189 h 449" name="T107"/>
                <a:gd fmla="*/ 5 w 431" name="T108"/>
                <a:gd fmla="*/ 241 h 449" name="T109"/>
                <a:gd fmla="*/ 8 w 431" name="T110"/>
                <a:gd fmla="*/ 269 h 449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449" w="431">
                  <a:moveTo>
                    <a:pt x="3" y="275"/>
                  </a:moveTo>
                  <a:cubicBezTo>
                    <a:pt x="0" y="283"/>
                    <a:pt x="0" y="283"/>
                    <a:pt x="0" y="283"/>
                  </a:cubicBezTo>
                  <a:cubicBezTo>
                    <a:pt x="4" y="283"/>
                    <a:pt x="9" y="281"/>
                    <a:pt x="14" y="277"/>
                  </a:cubicBezTo>
                  <a:cubicBezTo>
                    <a:pt x="14" y="276"/>
                    <a:pt x="14" y="276"/>
                    <a:pt x="14" y="276"/>
                  </a:cubicBezTo>
                  <a:cubicBezTo>
                    <a:pt x="15" y="276"/>
                    <a:pt x="15" y="276"/>
                    <a:pt x="15" y="276"/>
                  </a:cubicBezTo>
                  <a:cubicBezTo>
                    <a:pt x="40" y="273"/>
                    <a:pt x="40" y="273"/>
                    <a:pt x="40" y="273"/>
                  </a:cubicBezTo>
                  <a:cubicBezTo>
                    <a:pt x="55" y="266"/>
                    <a:pt x="55" y="266"/>
                    <a:pt x="55" y="266"/>
                  </a:cubicBezTo>
                  <a:cubicBezTo>
                    <a:pt x="61" y="274"/>
                    <a:pt x="61" y="274"/>
                    <a:pt x="61" y="274"/>
                  </a:cubicBezTo>
                  <a:cubicBezTo>
                    <a:pt x="63" y="275"/>
                    <a:pt x="63" y="275"/>
                    <a:pt x="63" y="275"/>
                  </a:cubicBezTo>
                  <a:cubicBezTo>
                    <a:pt x="55" y="286"/>
                    <a:pt x="55" y="286"/>
                    <a:pt x="55" y="286"/>
                  </a:cubicBezTo>
                  <a:cubicBezTo>
                    <a:pt x="64" y="295"/>
                    <a:pt x="64" y="295"/>
                    <a:pt x="64" y="295"/>
                  </a:cubicBezTo>
                  <a:cubicBezTo>
                    <a:pt x="64" y="295"/>
                    <a:pt x="64" y="295"/>
                    <a:pt x="64" y="295"/>
                  </a:cubicBezTo>
                  <a:cubicBezTo>
                    <a:pt x="64" y="297"/>
                    <a:pt x="64" y="297"/>
                    <a:pt x="64" y="297"/>
                  </a:cubicBezTo>
                  <a:cubicBezTo>
                    <a:pt x="58" y="323"/>
                    <a:pt x="58" y="323"/>
                    <a:pt x="58" y="323"/>
                  </a:cubicBezTo>
                  <a:cubicBezTo>
                    <a:pt x="74" y="334"/>
                    <a:pt x="74" y="334"/>
                    <a:pt x="74" y="334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98" y="341"/>
                    <a:pt x="98" y="341"/>
                    <a:pt x="98" y="341"/>
                  </a:cubicBezTo>
                  <a:cubicBezTo>
                    <a:pt x="80" y="363"/>
                    <a:pt x="71" y="377"/>
                    <a:pt x="72" y="381"/>
                  </a:cubicBezTo>
                  <a:cubicBezTo>
                    <a:pt x="83" y="383"/>
                    <a:pt x="83" y="383"/>
                    <a:pt x="83" y="383"/>
                  </a:cubicBezTo>
                  <a:cubicBezTo>
                    <a:pt x="97" y="385"/>
                    <a:pt x="106" y="389"/>
                    <a:pt x="109" y="394"/>
                  </a:cubicBezTo>
                  <a:cubicBezTo>
                    <a:pt x="112" y="402"/>
                    <a:pt x="116" y="409"/>
                    <a:pt x="119" y="417"/>
                  </a:cubicBezTo>
                  <a:cubicBezTo>
                    <a:pt x="136" y="426"/>
                    <a:pt x="136" y="426"/>
                    <a:pt x="136" y="426"/>
                  </a:cubicBezTo>
                  <a:cubicBezTo>
                    <a:pt x="146" y="428"/>
                    <a:pt x="146" y="428"/>
                    <a:pt x="146" y="428"/>
                  </a:cubicBezTo>
                  <a:cubicBezTo>
                    <a:pt x="167" y="410"/>
                    <a:pt x="167" y="410"/>
                    <a:pt x="167" y="410"/>
                  </a:cubicBezTo>
                  <a:cubicBezTo>
                    <a:pt x="178" y="426"/>
                    <a:pt x="178" y="426"/>
                    <a:pt x="178" y="426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2" y="443"/>
                    <a:pt x="182" y="443"/>
                    <a:pt x="182" y="443"/>
                  </a:cubicBezTo>
                  <a:cubicBezTo>
                    <a:pt x="191" y="445"/>
                    <a:pt x="191" y="445"/>
                    <a:pt x="191" y="445"/>
                  </a:cubicBezTo>
                  <a:cubicBezTo>
                    <a:pt x="205" y="449"/>
                    <a:pt x="205" y="449"/>
                    <a:pt x="205" y="449"/>
                  </a:cubicBezTo>
                  <a:cubicBezTo>
                    <a:pt x="209" y="448"/>
                    <a:pt x="209" y="448"/>
                    <a:pt x="209" y="448"/>
                  </a:cubicBezTo>
                  <a:cubicBezTo>
                    <a:pt x="209" y="448"/>
                    <a:pt x="209" y="448"/>
                    <a:pt x="209" y="448"/>
                  </a:cubicBezTo>
                  <a:cubicBezTo>
                    <a:pt x="207" y="432"/>
                    <a:pt x="207" y="432"/>
                    <a:pt x="207" y="432"/>
                  </a:cubicBezTo>
                  <a:cubicBezTo>
                    <a:pt x="206" y="431"/>
                    <a:pt x="206" y="431"/>
                    <a:pt x="206" y="431"/>
                  </a:cubicBezTo>
                  <a:cubicBezTo>
                    <a:pt x="198" y="395"/>
                    <a:pt x="198" y="395"/>
                    <a:pt x="198" y="395"/>
                  </a:cubicBezTo>
                  <a:cubicBezTo>
                    <a:pt x="198" y="394"/>
                    <a:pt x="198" y="394"/>
                    <a:pt x="198" y="394"/>
                  </a:cubicBezTo>
                  <a:cubicBezTo>
                    <a:pt x="203" y="369"/>
                    <a:pt x="203" y="369"/>
                    <a:pt x="203" y="369"/>
                  </a:cubicBezTo>
                  <a:cubicBezTo>
                    <a:pt x="204" y="370"/>
                    <a:pt x="204" y="370"/>
                    <a:pt x="204" y="370"/>
                  </a:cubicBezTo>
                  <a:cubicBezTo>
                    <a:pt x="206" y="370"/>
                    <a:pt x="206" y="370"/>
                    <a:pt x="206" y="370"/>
                  </a:cubicBezTo>
                  <a:cubicBezTo>
                    <a:pt x="222" y="371"/>
                    <a:pt x="222" y="371"/>
                    <a:pt x="222" y="371"/>
                  </a:cubicBezTo>
                  <a:cubicBezTo>
                    <a:pt x="243" y="356"/>
                    <a:pt x="243" y="356"/>
                    <a:pt x="243" y="356"/>
                  </a:cubicBezTo>
                  <a:cubicBezTo>
                    <a:pt x="245" y="357"/>
                    <a:pt x="245" y="357"/>
                    <a:pt x="245" y="357"/>
                  </a:cubicBezTo>
                  <a:cubicBezTo>
                    <a:pt x="256" y="366"/>
                    <a:pt x="263" y="372"/>
                    <a:pt x="267" y="377"/>
                  </a:cubicBezTo>
                  <a:cubicBezTo>
                    <a:pt x="270" y="376"/>
                    <a:pt x="277" y="369"/>
                    <a:pt x="286" y="359"/>
                  </a:cubicBezTo>
                  <a:cubicBezTo>
                    <a:pt x="287" y="358"/>
                    <a:pt x="287" y="358"/>
                    <a:pt x="287" y="358"/>
                  </a:cubicBezTo>
                  <a:cubicBezTo>
                    <a:pt x="288" y="357"/>
                    <a:pt x="288" y="357"/>
                    <a:pt x="288" y="357"/>
                  </a:cubicBezTo>
                  <a:cubicBezTo>
                    <a:pt x="318" y="365"/>
                    <a:pt x="318" y="365"/>
                    <a:pt x="318" y="365"/>
                  </a:cubicBezTo>
                  <a:cubicBezTo>
                    <a:pt x="332" y="354"/>
                    <a:pt x="332" y="354"/>
                    <a:pt x="332" y="354"/>
                  </a:cubicBezTo>
                  <a:cubicBezTo>
                    <a:pt x="332" y="354"/>
                    <a:pt x="332" y="354"/>
                    <a:pt x="332" y="354"/>
                  </a:cubicBezTo>
                  <a:cubicBezTo>
                    <a:pt x="333" y="353"/>
                    <a:pt x="333" y="353"/>
                    <a:pt x="333" y="353"/>
                  </a:cubicBezTo>
                  <a:cubicBezTo>
                    <a:pt x="333" y="353"/>
                    <a:pt x="333" y="353"/>
                    <a:pt x="333" y="353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47" y="356"/>
                    <a:pt x="347" y="356"/>
                    <a:pt x="347" y="356"/>
                  </a:cubicBezTo>
                  <a:cubicBezTo>
                    <a:pt x="388" y="320"/>
                    <a:pt x="388" y="320"/>
                    <a:pt x="388" y="320"/>
                  </a:cubicBezTo>
                  <a:cubicBezTo>
                    <a:pt x="401" y="323"/>
                    <a:pt x="401" y="323"/>
                    <a:pt x="401" y="323"/>
                  </a:cubicBezTo>
                  <a:cubicBezTo>
                    <a:pt x="401" y="324"/>
                    <a:pt x="401" y="324"/>
                    <a:pt x="401" y="324"/>
                  </a:cubicBezTo>
                  <a:cubicBezTo>
                    <a:pt x="402" y="324"/>
                    <a:pt x="402" y="324"/>
                    <a:pt x="402" y="324"/>
                  </a:cubicBezTo>
                  <a:cubicBezTo>
                    <a:pt x="403" y="325"/>
                    <a:pt x="403" y="325"/>
                    <a:pt x="403" y="325"/>
                  </a:cubicBezTo>
                  <a:cubicBezTo>
                    <a:pt x="406" y="331"/>
                    <a:pt x="406" y="331"/>
                    <a:pt x="406" y="331"/>
                  </a:cubicBezTo>
                  <a:cubicBezTo>
                    <a:pt x="409" y="327"/>
                    <a:pt x="409" y="327"/>
                    <a:pt x="409" y="327"/>
                  </a:cubicBezTo>
                  <a:cubicBezTo>
                    <a:pt x="409" y="327"/>
                    <a:pt x="409" y="327"/>
                    <a:pt x="409" y="327"/>
                  </a:cubicBezTo>
                  <a:cubicBezTo>
                    <a:pt x="409" y="326"/>
                    <a:pt x="409" y="326"/>
                    <a:pt x="409" y="326"/>
                  </a:cubicBezTo>
                  <a:cubicBezTo>
                    <a:pt x="410" y="326"/>
                    <a:pt x="410" y="326"/>
                    <a:pt x="410" y="326"/>
                  </a:cubicBezTo>
                  <a:cubicBezTo>
                    <a:pt x="422" y="320"/>
                    <a:pt x="422" y="320"/>
                    <a:pt x="422" y="320"/>
                  </a:cubicBezTo>
                  <a:cubicBezTo>
                    <a:pt x="431" y="311"/>
                    <a:pt x="431" y="311"/>
                    <a:pt x="431" y="311"/>
                  </a:cubicBezTo>
                  <a:cubicBezTo>
                    <a:pt x="429" y="292"/>
                    <a:pt x="429" y="292"/>
                    <a:pt x="429" y="292"/>
                  </a:cubicBezTo>
                  <a:cubicBezTo>
                    <a:pt x="427" y="290"/>
                    <a:pt x="427" y="290"/>
                    <a:pt x="427" y="290"/>
                  </a:cubicBezTo>
                  <a:cubicBezTo>
                    <a:pt x="415" y="295"/>
                    <a:pt x="415" y="295"/>
                    <a:pt x="415" y="295"/>
                  </a:cubicBezTo>
                  <a:cubicBezTo>
                    <a:pt x="412" y="296"/>
                    <a:pt x="409" y="297"/>
                    <a:pt x="404" y="297"/>
                  </a:cubicBezTo>
                  <a:cubicBezTo>
                    <a:pt x="391" y="297"/>
                    <a:pt x="391" y="297"/>
                    <a:pt x="391" y="297"/>
                  </a:cubicBezTo>
                  <a:cubicBezTo>
                    <a:pt x="387" y="297"/>
                    <a:pt x="384" y="295"/>
                    <a:pt x="383" y="293"/>
                  </a:cubicBezTo>
                  <a:cubicBezTo>
                    <a:pt x="381" y="273"/>
                    <a:pt x="381" y="273"/>
                    <a:pt x="381" y="273"/>
                  </a:cubicBezTo>
                  <a:cubicBezTo>
                    <a:pt x="377" y="271"/>
                    <a:pt x="375" y="270"/>
                    <a:pt x="373" y="270"/>
                  </a:cubicBezTo>
                  <a:cubicBezTo>
                    <a:pt x="370" y="271"/>
                    <a:pt x="370" y="271"/>
                    <a:pt x="370" y="271"/>
                  </a:cubicBezTo>
                  <a:cubicBezTo>
                    <a:pt x="366" y="273"/>
                    <a:pt x="366" y="273"/>
                    <a:pt x="366" y="273"/>
                  </a:cubicBezTo>
                  <a:cubicBezTo>
                    <a:pt x="358" y="275"/>
                    <a:pt x="358" y="275"/>
                    <a:pt x="358" y="275"/>
                  </a:cubicBezTo>
                  <a:cubicBezTo>
                    <a:pt x="355" y="275"/>
                    <a:pt x="355" y="275"/>
                    <a:pt x="355" y="275"/>
                  </a:cubicBezTo>
                  <a:cubicBezTo>
                    <a:pt x="355" y="274"/>
                    <a:pt x="355" y="274"/>
                    <a:pt x="355" y="274"/>
                  </a:cubicBezTo>
                  <a:cubicBezTo>
                    <a:pt x="350" y="266"/>
                    <a:pt x="350" y="266"/>
                    <a:pt x="350" y="266"/>
                  </a:cubicBezTo>
                  <a:cubicBezTo>
                    <a:pt x="349" y="258"/>
                    <a:pt x="349" y="258"/>
                    <a:pt x="349" y="258"/>
                  </a:cubicBezTo>
                  <a:cubicBezTo>
                    <a:pt x="354" y="235"/>
                    <a:pt x="354" y="235"/>
                    <a:pt x="354" y="235"/>
                  </a:cubicBezTo>
                  <a:cubicBezTo>
                    <a:pt x="355" y="235"/>
                    <a:pt x="355" y="235"/>
                    <a:pt x="355" y="235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60" y="222"/>
                    <a:pt x="360" y="222"/>
                    <a:pt x="360" y="222"/>
                  </a:cubicBezTo>
                  <a:cubicBezTo>
                    <a:pt x="343" y="207"/>
                    <a:pt x="343" y="207"/>
                    <a:pt x="343" y="207"/>
                  </a:cubicBezTo>
                  <a:cubicBezTo>
                    <a:pt x="343" y="207"/>
                    <a:pt x="343" y="207"/>
                    <a:pt x="343" y="207"/>
                  </a:cubicBezTo>
                  <a:cubicBezTo>
                    <a:pt x="342" y="206"/>
                    <a:pt x="342" y="206"/>
                    <a:pt x="342" y="206"/>
                  </a:cubicBezTo>
                  <a:cubicBezTo>
                    <a:pt x="342" y="188"/>
                    <a:pt x="342" y="188"/>
                    <a:pt x="342" y="188"/>
                  </a:cubicBezTo>
                  <a:cubicBezTo>
                    <a:pt x="343" y="188"/>
                    <a:pt x="343" y="188"/>
                    <a:pt x="343" y="188"/>
                  </a:cubicBezTo>
                  <a:cubicBezTo>
                    <a:pt x="352" y="160"/>
                    <a:pt x="352" y="160"/>
                    <a:pt x="352" y="160"/>
                  </a:cubicBezTo>
                  <a:cubicBezTo>
                    <a:pt x="346" y="145"/>
                    <a:pt x="346" y="145"/>
                    <a:pt x="346" y="145"/>
                  </a:cubicBezTo>
                  <a:cubicBezTo>
                    <a:pt x="341" y="144"/>
                    <a:pt x="341" y="144"/>
                    <a:pt x="341" y="144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327" y="154"/>
                    <a:pt x="327" y="154"/>
                    <a:pt x="327" y="154"/>
                  </a:cubicBezTo>
                  <a:cubicBezTo>
                    <a:pt x="319" y="148"/>
                    <a:pt x="319" y="148"/>
                    <a:pt x="319" y="148"/>
                  </a:cubicBezTo>
                  <a:cubicBezTo>
                    <a:pt x="310" y="144"/>
                    <a:pt x="310" y="144"/>
                    <a:pt x="310" y="144"/>
                  </a:cubicBezTo>
                  <a:cubicBezTo>
                    <a:pt x="304" y="127"/>
                    <a:pt x="304" y="127"/>
                    <a:pt x="304" y="127"/>
                  </a:cubicBezTo>
                  <a:cubicBezTo>
                    <a:pt x="301" y="114"/>
                    <a:pt x="301" y="114"/>
                    <a:pt x="301" y="114"/>
                  </a:cubicBezTo>
                  <a:cubicBezTo>
                    <a:pt x="301" y="113"/>
                    <a:pt x="301" y="113"/>
                    <a:pt x="301" y="113"/>
                  </a:cubicBezTo>
                  <a:cubicBezTo>
                    <a:pt x="301" y="113"/>
                    <a:pt x="301" y="113"/>
                    <a:pt x="301" y="113"/>
                  </a:cubicBezTo>
                  <a:cubicBezTo>
                    <a:pt x="302" y="111"/>
                    <a:pt x="302" y="111"/>
                    <a:pt x="302" y="111"/>
                  </a:cubicBezTo>
                  <a:cubicBezTo>
                    <a:pt x="310" y="100"/>
                    <a:pt x="310" y="100"/>
                    <a:pt x="310" y="100"/>
                  </a:cubicBezTo>
                  <a:cubicBezTo>
                    <a:pt x="312" y="99"/>
                    <a:pt x="312" y="99"/>
                    <a:pt x="312" y="99"/>
                  </a:cubicBezTo>
                  <a:cubicBezTo>
                    <a:pt x="313" y="99"/>
                    <a:pt x="313" y="99"/>
                    <a:pt x="313" y="99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26" y="96"/>
                    <a:pt x="326" y="96"/>
                    <a:pt x="326" y="96"/>
                  </a:cubicBezTo>
                  <a:cubicBezTo>
                    <a:pt x="357" y="95"/>
                    <a:pt x="357" y="95"/>
                    <a:pt x="357" y="95"/>
                  </a:cubicBezTo>
                  <a:cubicBezTo>
                    <a:pt x="358" y="95"/>
                    <a:pt x="358" y="95"/>
                    <a:pt x="358" y="95"/>
                  </a:cubicBezTo>
                  <a:cubicBezTo>
                    <a:pt x="362" y="97"/>
                    <a:pt x="362" y="97"/>
                    <a:pt x="362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8" y="99"/>
                    <a:pt x="368" y="99"/>
                    <a:pt x="368" y="99"/>
                  </a:cubicBezTo>
                  <a:cubicBezTo>
                    <a:pt x="377" y="96"/>
                    <a:pt x="377" y="96"/>
                    <a:pt x="377" y="96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7" y="84"/>
                    <a:pt x="387" y="84"/>
                    <a:pt x="387" y="84"/>
                  </a:cubicBezTo>
                  <a:cubicBezTo>
                    <a:pt x="388" y="81"/>
                    <a:pt x="388" y="81"/>
                    <a:pt x="388" y="81"/>
                  </a:cubicBezTo>
                  <a:cubicBezTo>
                    <a:pt x="387" y="68"/>
                    <a:pt x="387" y="68"/>
                    <a:pt x="387" y="68"/>
                  </a:cubicBezTo>
                  <a:cubicBezTo>
                    <a:pt x="381" y="66"/>
                    <a:pt x="381" y="66"/>
                    <a:pt x="381" y="66"/>
                  </a:cubicBezTo>
                  <a:cubicBezTo>
                    <a:pt x="368" y="71"/>
                    <a:pt x="368" y="71"/>
                    <a:pt x="368" y="71"/>
                  </a:cubicBezTo>
                  <a:cubicBezTo>
                    <a:pt x="364" y="75"/>
                    <a:pt x="360" y="78"/>
                    <a:pt x="356" y="78"/>
                  </a:cubicBezTo>
                  <a:cubicBezTo>
                    <a:pt x="352" y="78"/>
                    <a:pt x="348" y="74"/>
                    <a:pt x="344" y="68"/>
                  </a:cubicBezTo>
                  <a:cubicBezTo>
                    <a:pt x="344" y="68"/>
                    <a:pt x="344" y="68"/>
                    <a:pt x="344" y="68"/>
                  </a:cubicBezTo>
                  <a:cubicBezTo>
                    <a:pt x="344" y="67"/>
                    <a:pt x="344" y="67"/>
                    <a:pt x="344" y="67"/>
                  </a:cubicBezTo>
                  <a:cubicBezTo>
                    <a:pt x="343" y="59"/>
                    <a:pt x="343" y="59"/>
                    <a:pt x="343" y="59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344" y="49"/>
                    <a:pt x="344" y="49"/>
                    <a:pt x="344" y="49"/>
                  </a:cubicBezTo>
                  <a:cubicBezTo>
                    <a:pt x="337" y="33"/>
                    <a:pt x="337" y="33"/>
                    <a:pt x="337" y="33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19" y="42"/>
                    <a:pt x="319" y="42"/>
                    <a:pt x="319" y="42"/>
                  </a:cubicBezTo>
                  <a:cubicBezTo>
                    <a:pt x="321" y="60"/>
                    <a:pt x="321" y="60"/>
                    <a:pt x="321" y="60"/>
                  </a:cubicBezTo>
                  <a:cubicBezTo>
                    <a:pt x="301" y="51"/>
                    <a:pt x="301" y="51"/>
                    <a:pt x="301" y="51"/>
                  </a:cubicBezTo>
                  <a:cubicBezTo>
                    <a:pt x="305" y="62"/>
                    <a:pt x="305" y="62"/>
                    <a:pt x="305" y="62"/>
                  </a:cubicBezTo>
                  <a:cubicBezTo>
                    <a:pt x="306" y="62"/>
                    <a:pt x="306" y="62"/>
                    <a:pt x="306" y="62"/>
                  </a:cubicBezTo>
                  <a:cubicBezTo>
                    <a:pt x="306" y="63"/>
                    <a:pt x="306" y="63"/>
                    <a:pt x="306" y="63"/>
                  </a:cubicBezTo>
                  <a:cubicBezTo>
                    <a:pt x="304" y="76"/>
                    <a:pt x="304" y="76"/>
                    <a:pt x="304" y="76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292" y="93"/>
                    <a:pt x="292" y="93"/>
                    <a:pt x="292" y="93"/>
                  </a:cubicBezTo>
                  <a:cubicBezTo>
                    <a:pt x="273" y="105"/>
                    <a:pt x="273" y="105"/>
                    <a:pt x="273" y="105"/>
                  </a:cubicBezTo>
                  <a:cubicBezTo>
                    <a:pt x="271" y="116"/>
                    <a:pt x="271" y="116"/>
                    <a:pt x="271" y="116"/>
                  </a:cubicBezTo>
                  <a:cubicBezTo>
                    <a:pt x="271" y="117"/>
                    <a:pt x="273" y="122"/>
                    <a:pt x="276" y="128"/>
                  </a:cubicBezTo>
                  <a:cubicBezTo>
                    <a:pt x="277" y="129"/>
                    <a:pt x="277" y="129"/>
                    <a:pt x="277" y="129"/>
                  </a:cubicBezTo>
                  <a:cubicBezTo>
                    <a:pt x="277" y="130"/>
                    <a:pt x="277" y="130"/>
                    <a:pt x="277" y="130"/>
                  </a:cubicBezTo>
                  <a:cubicBezTo>
                    <a:pt x="278" y="145"/>
                    <a:pt x="278" y="145"/>
                    <a:pt x="278" y="145"/>
                  </a:cubicBezTo>
                  <a:cubicBezTo>
                    <a:pt x="278" y="147"/>
                    <a:pt x="278" y="147"/>
                    <a:pt x="278" y="147"/>
                  </a:cubicBezTo>
                  <a:cubicBezTo>
                    <a:pt x="278" y="148"/>
                    <a:pt x="278" y="148"/>
                    <a:pt x="278" y="148"/>
                  </a:cubicBezTo>
                  <a:cubicBezTo>
                    <a:pt x="270" y="158"/>
                    <a:pt x="270" y="158"/>
                    <a:pt x="270" y="158"/>
                  </a:cubicBezTo>
                  <a:cubicBezTo>
                    <a:pt x="270" y="158"/>
                    <a:pt x="270" y="158"/>
                    <a:pt x="270" y="158"/>
                  </a:cubicBezTo>
                  <a:cubicBezTo>
                    <a:pt x="269" y="158"/>
                    <a:pt x="269" y="158"/>
                    <a:pt x="269" y="158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63" y="162"/>
                    <a:pt x="263" y="162"/>
                    <a:pt x="263" y="162"/>
                  </a:cubicBezTo>
                  <a:cubicBezTo>
                    <a:pt x="262" y="162"/>
                    <a:pt x="262" y="162"/>
                    <a:pt x="262" y="162"/>
                  </a:cubicBezTo>
                  <a:cubicBezTo>
                    <a:pt x="262" y="162"/>
                    <a:pt x="262" y="162"/>
                    <a:pt x="262" y="162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47" y="159"/>
                    <a:pt x="247" y="159"/>
                    <a:pt x="247" y="159"/>
                  </a:cubicBezTo>
                  <a:cubicBezTo>
                    <a:pt x="245" y="159"/>
                    <a:pt x="242" y="160"/>
                    <a:pt x="239" y="162"/>
                  </a:cubicBezTo>
                  <a:cubicBezTo>
                    <a:pt x="233" y="169"/>
                    <a:pt x="233" y="169"/>
                    <a:pt x="233" y="169"/>
                  </a:cubicBezTo>
                  <a:cubicBezTo>
                    <a:pt x="228" y="175"/>
                    <a:pt x="228" y="175"/>
                    <a:pt x="228" y="175"/>
                  </a:cubicBezTo>
                  <a:cubicBezTo>
                    <a:pt x="225" y="181"/>
                    <a:pt x="221" y="182"/>
                    <a:pt x="214" y="181"/>
                  </a:cubicBezTo>
                  <a:cubicBezTo>
                    <a:pt x="210" y="180"/>
                    <a:pt x="208" y="176"/>
                    <a:pt x="210" y="170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7" y="165"/>
                    <a:pt x="207" y="165"/>
                    <a:pt x="207" y="165"/>
                  </a:cubicBezTo>
                  <a:cubicBezTo>
                    <a:pt x="205" y="167"/>
                    <a:pt x="203" y="168"/>
                    <a:pt x="200" y="168"/>
                  </a:cubicBezTo>
                  <a:cubicBezTo>
                    <a:pt x="198" y="167"/>
                    <a:pt x="196" y="165"/>
                    <a:pt x="195" y="161"/>
                  </a:cubicBezTo>
                  <a:cubicBezTo>
                    <a:pt x="195" y="160"/>
                    <a:pt x="195" y="160"/>
                    <a:pt x="195" y="160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85" y="127"/>
                    <a:pt x="185" y="127"/>
                    <a:pt x="185" y="127"/>
                  </a:cubicBezTo>
                  <a:cubicBezTo>
                    <a:pt x="184" y="126"/>
                    <a:pt x="184" y="126"/>
                    <a:pt x="184" y="126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1" y="96"/>
                    <a:pt x="171" y="96"/>
                    <a:pt x="171" y="96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6" y="86"/>
                    <a:pt x="166" y="86"/>
                    <a:pt x="166" y="86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56" y="75"/>
                    <a:pt x="153" y="78"/>
                    <a:pt x="151" y="78"/>
                  </a:cubicBezTo>
                  <a:cubicBezTo>
                    <a:pt x="149" y="78"/>
                    <a:pt x="146" y="76"/>
                    <a:pt x="142" y="72"/>
                  </a:cubicBezTo>
                  <a:cubicBezTo>
                    <a:pt x="132" y="68"/>
                    <a:pt x="132" y="68"/>
                    <a:pt x="132" y="68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6"/>
                    <a:pt x="118" y="40"/>
                    <a:pt x="117" y="43"/>
                  </a:cubicBezTo>
                  <a:cubicBezTo>
                    <a:pt x="115" y="47"/>
                    <a:pt x="113" y="49"/>
                    <a:pt x="109" y="53"/>
                  </a:cubicBezTo>
                  <a:cubicBezTo>
                    <a:pt x="108" y="57"/>
                    <a:pt x="106" y="60"/>
                    <a:pt x="104" y="62"/>
                  </a:cubicBezTo>
                  <a:cubicBezTo>
                    <a:pt x="100" y="66"/>
                    <a:pt x="97" y="66"/>
                    <a:pt x="94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88" y="62"/>
                    <a:pt x="88" y="57"/>
                    <a:pt x="88" y="49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7" y="40"/>
                    <a:pt x="75" y="37"/>
                    <a:pt x="75" y="31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1" y="25"/>
                    <a:pt x="62" y="29"/>
                    <a:pt x="62" y="32"/>
                  </a:cubicBezTo>
                  <a:cubicBezTo>
                    <a:pt x="62" y="39"/>
                    <a:pt x="59" y="43"/>
                    <a:pt x="54" y="45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0" y="78"/>
                    <a:pt x="40" y="81"/>
                    <a:pt x="42" y="81"/>
                  </a:cubicBezTo>
                  <a:cubicBezTo>
                    <a:pt x="46" y="83"/>
                    <a:pt x="50" y="83"/>
                    <a:pt x="54" y="80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5" y="154"/>
                    <a:pt x="60" y="182"/>
                    <a:pt x="55" y="189"/>
                  </a:cubicBezTo>
                  <a:cubicBezTo>
                    <a:pt x="52" y="192"/>
                    <a:pt x="51" y="193"/>
                    <a:pt x="47" y="193"/>
                  </a:cubicBezTo>
                  <a:cubicBezTo>
                    <a:pt x="43" y="193"/>
                    <a:pt x="40" y="193"/>
                    <a:pt x="35" y="190"/>
                  </a:cubicBezTo>
                  <a:cubicBezTo>
                    <a:pt x="20" y="222"/>
                    <a:pt x="9" y="238"/>
                    <a:pt x="4" y="241"/>
                  </a:cubicBezTo>
                  <a:cubicBezTo>
                    <a:pt x="5" y="241"/>
                    <a:pt x="5" y="241"/>
                    <a:pt x="5" y="241"/>
                  </a:cubicBezTo>
                  <a:cubicBezTo>
                    <a:pt x="3" y="241"/>
                    <a:pt x="1" y="249"/>
                    <a:pt x="2" y="263"/>
                  </a:cubicBezTo>
                  <a:cubicBezTo>
                    <a:pt x="6" y="266"/>
                    <a:pt x="6" y="266"/>
                    <a:pt x="6" y="266"/>
                  </a:cubicBezTo>
                  <a:cubicBezTo>
                    <a:pt x="7" y="267"/>
                    <a:pt x="7" y="267"/>
                    <a:pt x="7" y="267"/>
                  </a:cubicBezTo>
                  <a:cubicBezTo>
                    <a:pt x="8" y="269"/>
                    <a:pt x="8" y="269"/>
                    <a:pt x="8" y="269"/>
                  </a:cubicBezTo>
                  <a:lnTo>
                    <a:pt x="3" y="27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3220280" y="4305359"/>
              <a:ext cx="643647" cy="558389"/>
            </a:xfrm>
            <a:custGeom>
              <a:gdLst>
                <a:gd fmla="*/ 216 w 291" name="T0"/>
                <a:gd fmla="*/ 12 h 252" name="T1"/>
                <a:gd fmla="*/ 199 w 291" name="T2"/>
                <a:gd fmla="*/ 15 h 252" name="T3"/>
                <a:gd fmla="*/ 193 w 291" name="T4"/>
                <a:gd fmla="*/ 0 h 252" name="T5"/>
                <a:gd fmla="*/ 190 w 291" name="T6"/>
                <a:gd fmla="*/ 16 h 252" name="T7"/>
                <a:gd fmla="*/ 179 w 291" name="T8"/>
                <a:gd fmla="*/ 27 h 252" name="T9"/>
                <a:gd fmla="*/ 163 w 291" name="T10"/>
                <a:gd fmla="*/ 27 h 252" name="T11"/>
                <a:gd fmla="*/ 157 w 291" name="T12"/>
                <a:gd fmla="*/ 45 h 252" name="T13"/>
                <a:gd fmla="*/ 140 w 291" name="T14"/>
                <a:gd fmla="*/ 40 h 252" name="T15"/>
                <a:gd fmla="*/ 128 w 291" name="T16"/>
                <a:gd fmla="*/ 46 h 252" name="T17"/>
                <a:gd fmla="*/ 121 w 291" name="T18"/>
                <a:gd fmla="*/ 39 h 252" name="T19"/>
                <a:gd fmla="*/ 100 w 291" name="T20"/>
                <a:gd fmla="*/ 43 h 252" name="T21"/>
                <a:gd fmla="*/ 129 w 291" name="T22"/>
                <a:gd fmla="*/ 63 h 252" name="T23"/>
                <a:gd fmla="*/ 133 w 291" name="T24"/>
                <a:gd fmla="*/ 84 h 252" name="T25"/>
                <a:gd fmla="*/ 105 w 291" name="T26"/>
                <a:gd fmla="*/ 98 h 252" name="T27"/>
                <a:gd fmla="*/ 94 w 291" name="T28"/>
                <a:gd fmla="*/ 99 h 252" name="T29"/>
                <a:gd fmla="*/ 79 w 291" name="T30"/>
                <a:gd fmla="*/ 102 h 252" name="T31"/>
                <a:gd fmla="*/ 60 w 291" name="T32"/>
                <a:gd fmla="*/ 113 h 252" name="T33"/>
                <a:gd fmla="*/ 12 w 291" name="T34"/>
                <a:gd fmla="*/ 112 h 252" name="T35"/>
                <a:gd fmla="*/ 1 w 291" name="T36"/>
                <a:gd fmla="*/ 132 h 252" name="T37"/>
                <a:gd fmla="*/ 14 w 291" name="T38"/>
                <a:gd fmla="*/ 150 h 252" name="T39"/>
                <a:gd fmla="*/ 22 w 291" name="T40"/>
                <a:gd fmla="*/ 144 h 252" name="T41"/>
                <a:gd fmla="*/ 33 w 291" name="T42"/>
                <a:gd fmla="*/ 144 h 252" name="T43"/>
                <a:gd fmla="*/ 51 w 291" name="T44"/>
                <a:gd fmla="*/ 168 h 252" name="T45"/>
                <a:gd fmla="*/ 40 w 291" name="T46"/>
                <a:gd fmla="*/ 197 h 252" name="T47"/>
                <a:gd fmla="*/ 57 w 291" name="T48"/>
                <a:gd fmla="*/ 226 h 252" name="T49"/>
                <a:gd fmla="*/ 50 w 291" name="T50"/>
                <a:gd fmla="*/ 252 h 252" name="T51"/>
                <a:gd fmla="*/ 70 w 291" name="T52"/>
                <a:gd fmla="*/ 242 h 252" name="T53"/>
                <a:gd fmla="*/ 102 w 291" name="T54"/>
                <a:gd fmla="*/ 251 h 252" name="T55"/>
                <a:gd fmla="*/ 128 w 291" name="T56"/>
                <a:gd fmla="*/ 243 h 252" name="T57"/>
                <a:gd fmla="*/ 157 w 291" name="T58"/>
                <a:gd fmla="*/ 226 h 252" name="T59"/>
                <a:gd fmla="*/ 188 w 291" name="T60"/>
                <a:gd fmla="*/ 214 h 252" name="T61"/>
                <a:gd fmla="*/ 202 w 291" name="T62"/>
                <a:gd fmla="*/ 222 h 252" name="T63"/>
                <a:gd fmla="*/ 209 w 291" name="T64"/>
                <a:gd fmla="*/ 223 h 252" name="T65"/>
                <a:gd fmla="*/ 224 w 291" name="T66"/>
                <a:gd fmla="*/ 221 h 252" name="T67"/>
                <a:gd fmla="*/ 225 w 291" name="T68"/>
                <a:gd fmla="*/ 219 h 252" name="T69"/>
                <a:gd fmla="*/ 237 w 291" name="T70"/>
                <a:gd fmla="*/ 210 h 252" name="T71"/>
                <a:gd fmla="*/ 250 w 291" name="T72"/>
                <a:gd fmla="*/ 199 h 252" name="T73"/>
                <a:gd fmla="*/ 264 w 291" name="T74"/>
                <a:gd fmla="*/ 192 h 252" name="T75"/>
                <a:gd fmla="*/ 268 w 291" name="T76"/>
                <a:gd fmla="*/ 188 h 252" name="T77"/>
                <a:gd fmla="*/ 286 w 291" name="T78"/>
                <a:gd fmla="*/ 183 h 252" name="T79"/>
                <a:gd fmla="*/ 282 w 291" name="T80"/>
                <a:gd fmla="*/ 157 h 252" name="T81"/>
                <a:gd fmla="*/ 285 w 291" name="T82"/>
                <a:gd fmla="*/ 143 h 252" name="T83"/>
                <a:gd fmla="*/ 264 w 291" name="T84"/>
                <a:gd fmla="*/ 126 h 252" name="T85"/>
                <a:gd fmla="*/ 283 w 291" name="T86"/>
                <a:gd fmla="*/ 52 h 252" name="T87"/>
                <a:gd fmla="*/ 271 w 291" name="T88"/>
                <a:gd fmla="*/ 58 h 252" name="T89"/>
                <a:gd fmla="*/ 256 w 291" name="T90"/>
                <a:gd fmla="*/ 58 h 252" name="T91"/>
                <a:gd fmla="*/ 253 w 291" name="T92"/>
                <a:gd fmla="*/ 52 h 252" name="T93"/>
                <a:gd fmla="*/ 251 w 291" name="T94"/>
                <a:gd fmla="*/ 49 h 252" name="T95"/>
                <a:gd fmla="*/ 237 w 291" name="T96"/>
                <a:gd fmla="*/ 30 h 252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51" w="291">
                  <a:moveTo>
                    <a:pt x="228" y="5"/>
                  </a:moveTo>
                  <a:cubicBezTo>
                    <a:pt x="224" y="3"/>
                    <a:pt x="224" y="3"/>
                    <a:pt x="224" y="3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6" y="12"/>
                    <a:pt x="216" y="12"/>
                    <a:pt x="216" y="12"/>
                  </a:cubicBezTo>
                  <a:cubicBezTo>
                    <a:pt x="214" y="17"/>
                    <a:pt x="211" y="20"/>
                    <a:pt x="207" y="20"/>
                  </a:cubicBezTo>
                  <a:cubicBezTo>
                    <a:pt x="205" y="20"/>
                    <a:pt x="202" y="18"/>
                    <a:pt x="200" y="16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15"/>
                    <a:pt x="190" y="15"/>
                    <a:pt x="190" y="15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82" y="26"/>
                    <a:pt x="182" y="26"/>
                    <a:pt x="182" y="26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9" y="27"/>
                    <a:pt x="179" y="27"/>
                    <a:pt x="179" y="27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3"/>
                    <a:pt x="123" y="93"/>
                    <a:pt x="123" y="93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05" y="98"/>
                    <a:pt x="105" y="98"/>
                    <a:pt x="105" y="98"/>
                  </a:cubicBezTo>
                  <a:cubicBezTo>
                    <a:pt x="105" y="98"/>
                    <a:pt x="105" y="98"/>
                    <a:pt x="105" y="9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4" y="99"/>
                    <a:pt x="94" y="99"/>
                    <a:pt x="94" y="99"/>
                  </a:cubicBezTo>
                  <a:cubicBezTo>
                    <a:pt x="94" y="99"/>
                    <a:pt x="94" y="99"/>
                    <a:pt x="94" y="99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21" y="146"/>
                    <a:pt x="21" y="146"/>
                    <a:pt x="21" y="146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1" y="168"/>
                    <a:pt x="51" y="168"/>
                    <a:pt x="51" y="168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0" y="197"/>
                    <a:pt x="40" y="197"/>
                    <a:pt x="40" y="197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7" y="217"/>
                    <a:pt x="47" y="217"/>
                    <a:pt x="47" y="217"/>
                  </a:cubicBezTo>
                  <a:cubicBezTo>
                    <a:pt x="47" y="217"/>
                    <a:pt x="47" y="217"/>
                    <a:pt x="47" y="217"/>
                  </a:cubicBezTo>
                  <a:cubicBezTo>
                    <a:pt x="57" y="226"/>
                    <a:pt x="57" y="226"/>
                    <a:pt x="57" y="226"/>
                  </a:cubicBezTo>
                  <a:cubicBezTo>
                    <a:pt x="58" y="226"/>
                    <a:pt x="58" y="226"/>
                    <a:pt x="58" y="226"/>
                  </a:cubicBezTo>
                  <a:cubicBezTo>
                    <a:pt x="59" y="227"/>
                    <a:pt x="59" y="227"/>
                    <a:pt x="59" y="227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50" y="252"/>
                    <a:pt x="50" y="252"/>
                    <a:pt x="50" y="252"/>
                  </a:cubicBezTo>
                  <a:cubicBezTo>
                    <a:pt x="52" y="251"/>
                    <a:pt x="52" y="251"/>
                    <a:pt x="52" y="251"/>
                  </a:cubicBezTo>
                  <a:cubicBezTo>
                    <a:pt x="53" y="251"/>
                    <a:pt x="53" y="251"/>
                    <a:pt x="53" y="251"/>
                  </a:cubicBezTo>
                  <a:cubicBezTo>
                    <a:pt x="59" y="248"/>
                    <a:pt x="59" y="248"/>
                    <a:pt x="59" y="248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71" y="242"/>
                    <a:pt x="71" y="242"/>
                    <a:pt x="71" y="242"/>
                  </a:cubicBezTo>
                  <a:cubicBezTo>
                    <a:pt x="83" y="244"/>
                    <a:pt x="83" y="244"/>
                    <a:pt x="83" y="244"/>
                  </a:cubicBezTo>
                  <a:cubicBezTo>
                    <a:pt x="83" y="244"/>
                    <a:pt x="83" y="244"/>
                    <a:pt x="83" y="244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22" y="251"/>
                    <a:pt x="122" y="251"/>
                    <a:pt x="122" y="251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8" y="243"/>
                    <a:pt x="128" y="243"/>
                    <a:pt x="128" y="243"/>
                  </a:cubicBezTo>
                  <a:cubicBezTo>
                    <a:pt x="128" y="243"/>
                    <a:pt x="128" y="243"/>
                    <a:pt x="128" y="243"/>
                  </a:cubicBezTo>
                  <a:cubicBezTo>
                    <a:pt x="139" y="238"/>
                    <a:pt x="139" y="238"/>
                    <a:pt x="139" y="238"/>
                  </a:cubicBezTo>
                  <a:cubicBezTo>
                    <a:pt x="148" y="229"/>
                    <a:pt x="148" y="229"/>
                    <a:pt x="148" y="229"/>
                  </a:cubicBezTo>
                  <a:cubicBezTo>
                    <a:pt x="149" y="229"/>
                    <a:pt x="149" y="229"/>
                    <a:pt x="149" y="229"/>
                  </a:cubicBezTo>
                  <a:cubicBezTo>
                    <a:pt x="157" y="226"/>
                    <a:pt x="157" y="226"/>
                    <a:pt x="157" y="226"/>
                  </a:cubicBezTo>
                  <a:cubicBezTo>
                    <a:pt x="165" y="220"/>
                    <a:pt x="165" y="220"/>
                    <a:pt x="165" y="220"/>
                  </a:cubicBezTo>
                  <a:cubicBezTo>
                    <a:pt x="174" y="208"/>
                    <a:pt x="174" y="208"/>
                    <a:pt x="174" y="208"/>
                  </a:cubicBezTo>
                  <a:cubicBezTo>
                    <a:pt x="186" y="213"/>
                    <a:pt x="186" y="213"/>
                    <a:pt x="186" y="213"/>
                  </a:cubicBezTo>
                  <a:cubicBezTo>
                    <a:pt x="188" y="214"/>
                    <a:pt x="188" y="214"/>
                    <a:pt x="188" y="214"/>
                  </a:cubicBezTo>
                  <a:cubicBezTo>
                    <a:pt x="188" y="214"/>
                    <a:pt x="188" y="214"/>
                    <a:pt x="188" y="214"/>
                  </a:cubicBezTo>
                  <a:cubicBezTo>
                    <a:pt x="189" y="215"/>
                    <a:pt x="189" y="215"/>
                    <a:pt x="189" y="215"/>
                  </a:cubicBezTo>
                  <a:cubicBezTo>
                    <a:pt x="191" y="220"/>
                    <a:pt x="193" y="222"/>
                    <a:pt x="194" y="223"/>
                  </a:cubicBezTo>
                  <a:cubicBezTo>
                    <a:pt x="202" y="222"/>
                    <a:pt x="202" y="222"/>
                    <a:pt x="202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8" y="223"/>
                    <a:pt x="208" y="223"/>
                    <a:pt x="208" y="223"/>
                  </a:cubicBezTo>
                  <a:cubicBezTo>
                    <a:pt x="209" y="223"/>
                    <a:pt x="209" y="223"/>
                    <a:pt x="209" y="223"/>
                  </a:cubicBezTo>
                  <a:cubicBezTo>
                    <a:pt x="209" y="223"/>
                    <a:pt x="209" y="223"/>
                    <a:pt x="209" y="223"/>
                  </a:cubicBezTo>
                  <a:cubicBezTo>
                    <a:pt x="219" y="227"/>
                    <a:pt x="219" y="227"/>
                    <a:pt x="219" y="227"/>
                  </a:cubicBezTo>
                  <a:cubicBezTo>
                    <a:pt x="222" y="227"/>
                    <a:pt x="222" y="227"/>
                    <a:pt x="222" y="227"/>
                  </a:cubicBezTo>
                  <a:cubicBezTo>
                    <a:pt x="223" y="225"/>
                    <a:pt x="223" y="225"/>
                    <a:pt x="223" y="225"/>
                  </a:cubicBezTo>
                  <a:cubicBezTo>
                    <a:pt x="224" y="221"/>
                    <a:pt x="224" y="221"/>
                    <a:pt x="224" y="221"/>
                  </a:cubicBezTo>
                  <a:cubicBezTo>
                    <a:pt x="224" y="220"/>
                    <a:pt x="224" y="220"/>
                    <a:pt x="224" y="220"/>
                  </a:cubicBezTo>
                  <a:cubicBezTo>
                    <a:pt x="225" y="220"/>
                    <a:pt x="225" y="220"/>
                    <a:pt x="225" y="220"/>
                  </a:cubicBezTo>
                  <a:cubicBezTo>
                    <a:pt x="225" y="219"/>
                    <a:pt x="225" y="219"/>
                    <a:pt x="225" y="219"/>
                  </a:cubicBezTo>
                  <a:cubicBezTo>
                    <a:pt x="225" y="219"/>
                    <a:pt x="225" y="219"/>
                    <a:pt x="225" y="219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30" y="216"/>
                    <a:pt x="230" y="216"/>
                    <a:pt x="230" y="216"/>
                  </a:cubicBezTo>
                  <a:cubicBezTo>
                    <a:pt x="236" y="210"/>
                    <a:pt x="236" y="210"/>
                    <a:pt x="236" y="210"/>
                  </a:cubicBezTo>
                  <a:cubicBezTo>
                    <a:pt x="237" y="210"/>
                    <a:pt x="237" y="210"/>
                    <a:pt x="237" y="210"/>
                  </a:cubicBezTo>
                  <a:cubicBezTo>
                    <a:pt x="237" y="209"/>
                    <a:pt x="237" y="209"/>
                    <a:pt x="237" y="209"/>
                  </a:cubicBezTo>
                  <a:cubicBezTo>
                    <a:pt x="239" y="209"/>
                    <a:pt x="239" y="209"/>
                    <a:pt x="239" y="209"/>
                  </a:cubicBezTo>
                  <a:cubicBezTo>
                    <a:pt x="245" y="210"/>
                    <a:pt x="245" y="210"/>
                    <a:pt x="245" y="210"/>
                  </a:cubicBezTo>
                  <a:cubicBezTo>
                    <a:pt x="245" y="206"/>
                    <a:pt x="247" y="203"/>
                    <a:pt x="250" y="199"/>
                  </a:cubicBezTo>
                  <a:cubicBezTo>
                    <a:pt x="254" y="196"/>
                    <a:pt x="258" y="194"/>
                    <a:pt x="259" y="195"/>
                  </a:cubicBezTo>
                  <a:cubicBezTo>
                    <a:pt x="263" y="192"/>
                    <a:pt x="263" y="192"/>
                    <a:pt x="263" y="192"/>
                  </a:cubicBezTo>
                  <a:cubicBezTo>
                    <a:pt x="264" y="192"/>
                    <a:pt x="264" y="192"/>
                    <a:pt x="264" y="192"/>
                  </a:cubicBezTo>
                  <a:cubicBezTo>
                    <a:pt x="264" y="192"/>
                    <a:pt x="264" y="192"/>
                    <a:pt x="264" y="192"/>
                  </a:cubicBezTo>
                  <a:cubicBezTo>
                    <a:pt x="267" y="189"/>
                    <a:pt x="267" y="189"/>
                    <a:pt x="267" y="189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8" y="188"/>
                    <a:pt x="268" y="188"/>
                    <a:pt x="268" y="188"/>
                  </a:cubicBezTo>
                  <a:cubicBezTo>
                    <a:pt x="268" y="188"/>
                    <a:pt x="268" y="188"/>
                    <a:pt x="268" y="188"/>
                  </a:cubicBezTo>
                  <a:cubicBezTo>
                    <a:pt x="278" y="185"/>
                    <a:pt x="278" y="185"/>
                    <a:pt x="278" y="185"/>
                  </a:cubicBezTo>
                  <a:cubicBezTo>
                    <a:pt x="284" y="185"/>
                    <a:pt x="284" y="185"/>
                    <a:pt x="284" y="185"/>
                  </a:cubicBezTo>
                  <a:cubicBezTo>
                    <a:pt x="286" y="183"/>
                    <a:pt x="286" y="183"/>
                    <a:pt x="286" y="183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91" y="174"/>
                    <a:pt x="291" y="174"/>
                    <a:pt x="291" y="174"/>
                  </a:cubicBezTo>
                  <a:cubicBezTo>
                    <a:pt x="290" y="173"/>
                    <a:pt x="290" y="173"/>
                    <a:pt x="290" y="173"/>
                  </a:cubicBezTo>
                  <a:cubicBezTo>
                    <a:pt x="286" y="169"/>
                    <a:pt x="284" y="164"/>
                    <a:pt x="282" y="157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5" y="143"/>
                    <a:pt x="285" y="143"/>
                    <a:pt x="285" y="143"/>
                  </a:cubicBezTo>
                  <a:cubicBezTo>
                    <a:pt x="285" y="138"/>
                    <a:pt x="286" y="135"/>
                    <a:pt x="289" y="132"/>
                  </a:cubicBezTo>
                  <a:cubicBezTo>
                    <a:pt x="288" y="121"/>
                    <a:pt x="288" y="121"/>
                    <a:pt x="288" y="121"/>
                  </a:cubicBezTo>
                  <a:cubicBezTo>
                    <a:pt x="287" y="120"/>
                    <a:pt x="286" y="119"/>
                    <a:pt x="283" y="118"/>
                  </a:cubicBezTo>
                  <a:cubicBezTo>
                    <a:pt x="264" y="126"/>
                    <a:pt x="264" y="126"/>
                    <a:pt x="264" y="126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5" y="103"/>
                    <a:pt x="271" y="98"/>
                    <a:pt x="283" y="91"/>
                  </a:cubicBezTo>
                  <a:cubicBezTo>
                    <a:pt x="278" y="70"/>
                    <a:pt x="278" y="70"/>
                    <a:pt x="278" y="70"/>
                  </a:cubicBezTo>
                  <a:cubicBezTo>
                    <a:pt x="276" y="63"/>
                    <a:pt x="278" y="57"/>
                    <a:pt x="283" y="52"/>
                  </a:cubicBezTo>
                  <a:cubicBezTo>
                    <a:pt x="282" y="49"/>
                    <a:pt x="282" y="49"/>
                    <a:pt x="282" y="49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4" y="49"/>
                    <a:pt x="274" y="49"/>
                    <a:pt x="274" y="49"/>
                  </a:cubicBezTo>
                  <a:cubicBezTo>
                    <a:pt x="271" y="58"/>
                    <a:pt x="271" y="58"/>
                    <a:pt x="271" y="58"/>
                  </a:cubicBezTo>
                  <a:cubicBezTo>
                    <a:pt x="268" y="61"/>
                    <a:pt x="266" y="63"/>
                    <a:pt x="264" y="63"/>
                  </a:cubicBezTo>
                  <a:cubicBezTo>
                    <a:pt x="262" y="63"/>
                    <a:pt x="262" y="63"/>
                    <a:pt x="262" y="63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5" y="58"/>
                    <a:pt x="255" y="58"/>
                    <a:pt x="255" y="58"/>
                  </a:cubicBezTo>
                  <a:cubicBezTo>
                    <a:pt x="255" y="58"/>
                    <a:pt x="255" y="58"/>
                    <a:pt x="255" y="58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46"/>
                    <a:pt x="253" y="46"/>
                    <a:pt x="253" y="46"/>
                  </a:cubicBezTo>
                  <a:cubicBezTo>
                    <a:pt x="253" y="46"/>
                    <a:pt x="253" y="46"/>
                    <a:pt x="253" y="46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41" y="49"/>
                    <a:pt x="241" y="49"/>
                    <a:pt x="241" y="49"/>
                  </a:cubicBezTo>
                  <a:cubicBezTo>
                    <a:pt x="239" y="46"/>
                    <a:pt x="239" y="46"/>
                    <a:pt x="239" y="46"/>
                  </a:cubicBezTo>
                  <a:cubicBezTo>
                    <a:pt x="237" y="39"/>
                    <a:pt x="237" y="39"/>
                    <a:pt x="237" y="39"/>
                  </a:cubicBezTo>
                  <a:cubicBezTo>
                    <a:pt x="237" y="30"/>
                    <a:pt x="237" y="30"/>
                    <a:pt x="237" y="30"/>
                  </a:cubicBezTo>
                  <a:cubicBezTo>
                    <a:pt x="231" y="19"/>
                    <a:pt x="231" y="19"/>
                    <a:pt x="231" y="19"/>
                  </a:cubicBezTo>
                  <a:cubicBezTo>
                    <a:pt x="231" y="9"/>
                    <a:pt x="231" y="9"/>
                    <a:pt x="231" y="9"/>
                  </a:cubicBezTo>
                  <a:lnTo>
                    <a:pt x="228" y="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3324276" y="4649199"/>
              <a:ext cx="841332" cy="644583"/>
            </a:xfrm>
            <a:custGeom>
              <a:gdLst>
                <a:gd fmla="*/ 306 w 380" name="T0"/>
                <a:gd fmla="*/ 9 h 291" name="T1"/>
                <a:gd fmla="*/ 285 w 380" name="T2"/>
                <a:gd fmla="*/ 27 h 291" name="T3"/>
                <a:gd fmla="*/ 261 w 380" name="T4"/>
                <a:gd fmla="*/ 33 h 291" name="T5"/>
                <a:gd fmla="*/ 245 w 380" name="T6"/>
                <a:gd fmla="*/ 32 h 291" name="T7"/>
                <a:gd fmla="*/ 232 w 380" name="T8"/>
                <a:gd fmla="*/ 37 h 291" name="T9"/>
                <a:gd fmla="*/ 211 w 380" name="T10"/>
                <a:gd fmla="*/ 47 h 291" name="T11"/>
                <a:gd fmla="*/ 209 w 380" name="T12"/>
                <a:gd fmla="*/ 63 h 291" name="T13"/>
                <a:gd fmla="*/ 182 w 380" name="T14"/>
                <a:gd fmla="*/ 71 h 291" name="T15"/>
                <a:gd fmla="*/ 180 w 380" name="T16"/>
                <a:gd fmla="*/ 78 h 291" name="T17"/>
                <a:gd fmla="*/ 160 w 380" name="T18"/>
                <a:gd fmla="*/ 74 h 291" name="T19"/>
                <a:gd fmla="*/ 136 w 380" name="T20"/>
                <a:gd fmla="*/ 64 h 291" name="T21"/>
                <a:gd fmla="*/ 122 w 380" name="T22"/>
                <a:gd fmla="*/ 70 h 291" name="T23"/>
                <a:gd fmla="*/ 113 w 380" name="T24"/>
                <a:gd fmla="*/ 78 h 291" name="T25"/>
                <a:gd fmla="*/ 95 w 380" name="T26"/>
                <a:gd fmla="*/ 88 h 291" name="T27"/>
                <a:gd fmla="*/ 53 w 380" name="T28"/>
                <a:gd fmla="*/ 102 h 291" name="T29"/>
                <a:gd fmla="*/ 15 w 380" name="T30"/>
                <a:gd fmla="*/ 99 h 291" name="T31"/>
                <a:gd fmla="*/ 1 w 380" name="T32"/>
                <a:gd fmla="*/ 105 h 291" name="T33"/>
                <a:gd fmla="*/ 3 w 380" name="T34"/>
                <a:gd fmla="*/ 120 h 291" name="T35"/>
                <a:gd fmla="*/ 31 w 380" name="T36"/>
                <a:gd fmla="*/ 121 h 291" name="T37"/>
                <a:gd fmla="*/ 36 w 380" name="T38"/>
                <a:gd fmla="*/ 142 h 291" name="T39"/>
                <a:gd fmla="*/ 58 w 380" name="T40"/>
                <a:gd fmla="*/ 139 h 291" name="T41"/>
                <a:gd fmla="*/ 76 w 380" name="T42"/>
                <a:gd fmla="*/ 136 h 291" name="T43"/>
                <a:gd fmla="*/ 81 w 380" name="T44"/>
                <a:gd fmla="*/ 164 h 291" name="T45"/>
                <a:gd fmla="*/ 70 w 380" name="T46"/>
                <a:gd fmla="*/ 177 h 291" name="T47"/>
                <a:gd fmla="*/ 53 w 380" name="T48"/>
                <a:gd fmla="*/ 189 h 291" name="T49"/>
                <a:gd fmla="*/ 81 w 380" name="T50"/>
                <a:gd fmla="*/ 195 h 291" name="T51"/>
                <a:gd fmla="*/ 115 w 380" name="T52"/>
                <a:gd fmla="*/ 201 h 291" name="T53"/>
                <a:gd fmla="*/ 116 w 380" name="T54"/>
                <a:gd fmla="*/ 217 h 291" name="T55"/>
                <a:gd fmla="*/ 113 w 380" name="T56"/>
                <a:gd fmla="*/ 251 h 291" name="T57"/>
                <a:gd fmla="*/ 161 w 380" name="T58"/>
                <a:gd fmla="*/ 265 h 291" name="T59"/>
                <a:gd fmla="*/ 164 w 380" name="T60"/>
                <a:gd fmla="*/ 264 h 291" name="T61"/>
                <a:gd fmla="*/ 191 w 380" name="T62"/>
                <a:gd fmla="*/ 274 h 291" name="T63"/>
                <a:gd fmla="*/ 194 w 380" name="T64"/>
                <a:gd fmla="*/ 272 h 291" name="T65"/>
                <a:gd fmla="*/ 208 w 380" name="T66"/>
                <a:gd fmla="*/ 254 h 291" name="T67"/>
                <a:gd fmla="*/ 237 w 380" name="T68"/>
                <a:gd fmla="*/ 281 h 291" name="T69"/>
                <a:gd fmla="*/ 238 w 380" name="T70"/>
                <a:gd fmla="*/ 291 h 291" name="T71"/>
                <a:gd fmla="*/ 271 w 380" name="T72"/>
                <a:gd fmla="*/ 275 h 291" name="T73"/>
                <a:gd fmla="*/ 271 w 380" name="T74"/>
                <a:gd fmla="*/ 270 h 291" name="T75"/>
                <a:gd fmla="*/ 298 w 380" name="T76"/>
                <a:gd fmla="*/ 249 h 291" name="T77"/>
                <a:gd fmla="*/ 303 w 380" name="T78"/>
                <a:gd fmla="*/ 232 h 291" name="T79"/>
                <a:gd fmla="*/ 312 w 380" name="T80"/>
                <a:gd fmla="*/ 218 h 291" name="T81"/>
                <a:gd fmla="*/ 314 w 380" name="T82"/>
                <a:gd fmla="*/ 209 h 291" name="T83"/>
                <a:gd fmla="*/ 316 w 380" name="T84"/>
                <a:gd fmla="*/ 208 h 291" name="T85"/>
                <a:gd fmla="*/ 346 w 380" name="T86"/>
                <a:gd fmla="*/ 174 h 291" name="T87"/>
                <a:gd fmla="*/ 363 w 380" name="T88"/>
                <a:gd fmla="*/ 137 h 291" name="T89"/>
                <a:gd fmla="*/ 376 w 380" name="T90"/>
                <a:gd fmla="*/ 119 h 291" name="T91"/>
                <a:gd fmla="*/ 377 w 380" name="T92"/>
                <a:gd fmla="*/ 102 h 291" name="T93"/>
                <a:gd fmla="*/ 376 w 380" name="T94"/>
                <a:gd fmla="*/ 91 h 291" name="T95"/>
                <a:gd fmla="*/ 344 w 380" name="T96"/>
                <a:gd fmla="*/ 93 h 291" name="T97"/>
                <a:gd fmla="*/ 336 w 380" name="T98"/>
                <a:gd fmla="*/ 78 h 291" name="T99"/>
                <a:gd fmla="*/ 320 w 380" name="T100"/>
                <a:gd fmla="*/ 77 h 291" name="T101"/>
                <a:gd fmla="*/ 337 w 380" name="T102"/>
                <a:gd fmla="*/ 44 h 291" name="T103"/>
                <a:gd fmla="*/ 335 w 380" name="T104"/>
                <a:gd fmla="*/ 22 h 291" name="T105"/>
                <a:gd fmla="*/ 330 w 380" name="T106"/>
                <a:gd fmla="*/ 0 h 291" name="T107"/>
                <a:gd fmla="*/ 316 w 380" name="T108"/>
                <a:gd fmla="*/ 7 h 291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91" w="380">
                  <a:moveTo>
                    <a:pt x="305" y="7"/>
                  </a:moveTo>
                  <a:cubicBezTo>
                    <a:pt x="305" y="8"/>
                    <a:pt x="305" y="8"/>
                    <a:pt x="305" y="8"/>
                  </a:cubicBezTo>
                  <a:cubicBezTo>
                    <a:pt x="306" y="9"/>
                    <a:pt x="306" y="9"/>
                    <a:pt x="306" y="9"/>
                  </a:cubicBezTo>
                  <a:cubicBezTo>
                    <a:pt x="299" y="21"/>
                    <a:pt x="299" y="21"/>
                    <a:pt x="299" y="21"/>
                  </a:cubicBezTo>
                  <a:cubicBezTo>
                    <a:pt x="295" y="25"/>
                    <a:pt x="291" y="27"/>
                    <a:pt x="286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79" y="23"/>
                    <a:pt x="279" y="23"/>
                    <a:pt x="279" y="23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261" y="33"/>
                    <a:pt x="261" y="33"/>
                    <a:pt x="261" y="33"/>
                  </a:cubicBezTo>
                  <a:cubicBezTo>
                    <a:pt x="258" y="34"/>
                    <a:pt x="254" y="31"/>
                    <a:pt x="249" y="24"/>
                  </a:cubicBezTo>
                  <a:cubicBezTo>
                    <a:pt x="245" y="32"/>
                    <a:pt x="245" y="32"/>
                    <a:pt x="245" y="32"/>
                  </a:cubicBezTo>
                  <a:cubicBezTo>
                    <a:pt x="245" y="32"/>
                    <a:pt x="245" y="32"/>
                    <a:pt x="245" y="32"/>
                  </a:cubicBezTo>
                  <a:cubicBezTo>
                    <a:pt x="244" y="33"/>
                    <a:pt x="244" y="33"/>
                    <a:pt x="244" y="33"/>
                  </a:cubicBezTo>
                  <a:cubicBezTo>
                    <a:pt x="240" y="37"/>
                    <a:pt x="240" y="37"/>
                    <a:pt x="240" y="37"/>
                  </a:cubicBezTo>
                  <a:cubicBezTo>
                    <a:pt x="232" y="37"/>
                    <a:pt x="232" y="37"/>
                    <a:pt x="232" y="37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1" y="47"/>
                    <a:pt x="211" y="47"/>
                    <a:pt x="211" y="47"/>
                  </a:cubicBezTo>
                  <a:cubicBezTo>
                    <a:pt x="207" y="49"/>
                    <a:pt x="207" y="49"/>
                    <a:pt x="207" y="49"/>
                  </a:cubicBezTo>
                  <a:cubicBezTo>
                    <a:pt x="204" y="52"/>
                    <a:pt x="203" y="54"/>
                    <a:pt x="205" y="57"/>
                  </a:cubicBezTo>
                  <a:cubicBezTo>
                    <a:pt x="209" y="63"/>
                    <a:pt x="209" y="63"/>
                    <a:pt x="209" y="63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83" y="68"/>
                    <a:pt x="183" y="68"/>
                    <a:pt x="183" y="68"/>
                  </a:cubicBezTo>
                  <a:cubicBezTo>
                    <a:pt x="182" y="71"/>
                    <a:pt x="182" y="71"/>
                    <a:pt x="182" y="71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0" y="77"/>
                    <a:pt x="180" y="77"/>
                    <a:pt x="180" y="77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4" y="74"/>
                    <a:pt x="139" y="70"/>
                    <a:pt x="136" y="64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5" y="102"/>
                    <a:pt x="3" y="104"/>
                    <a:pt x="1" y="105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17" y="115"/>
                    <a:pt x="17" y="115"/>
                    <a:pt x="17" y="115"/>
                  </a:cubicBezTo>
                  <a:cubicBezTo>
                    <a:pt x="21" y="115"/>
                    <a:pt x="25" y="117"/>
                    <a:pt x="30" y="120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3" y="142"/>
                    <a:pt x="33" y="142"/>
                    <a:pt x="33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62" y="137"/>
                    <a:pt x="67" y="135"/>
                    <a:pt x="72" y="135"/>
                  </a:cubicBezTo>
                  <a:cubicBezTo>
                    <a:pt x="75" y="134"/>
                    <a:pt x="75" y="134"/>
                    <a:pt x="75" y="134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81" y="164"/>
                    <a:pt x="81" y="164"/>
                    <a:pt x="81" y="164"/>
                  </a:cubicBezTo>
                  <a:cubicBezTo>
                    <a:pt x="81" y="166"/>
                    <a:pt x="81" y="166"/>
                    <a:pt x="81" y="166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8"/>
                    <a:pt x="70" y="178"/>
                    <a:pt x="70" y="178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2" y="196"/>
                    <a:pt x="82" y="196"/>
                    <a:pt x="82" y="196"/>
                  </a:cubicBezTo>
                  <a:cubicBezTo>
                    <a:pt x="92" y="202"/>
                    <a:pt x="92" y="202"/>
                    <a:pt x="92" y="202"/>
                  </a:cubicBezTo>
                  <a:cubicBezTo>
                    <a:pt x="115" y="201"/>
                    <a:pt x="115" y="201"/>
                    <a:pt x="115" y="201"/>
                  </a:cubicBezTo>
                  <a:cubicBezTo>
                    <a:pt x="115" y="204"/>
                    <a:pt x="115" y="204"/>
                    <a:pt x="115" y="204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17"/>
                    <a:pt x="116" y="217"/>
                    <a:pt x="116" y="217"/>
                  </a:cubicBezTo>
                  <a:cubicBezTo>
                    <a:pt x="117" y="217"/>
                    <a:pt x="117" y="217"/>
                    <a:pt x="117" y="217"/>
                  </a:cubicBezTo>
                  <a:cubicBezTo>
                    <a:pt x="107" y="227"/>
                    <a:pt x="107" y="227"/>
                    <a:pt x="107" y="227"/>
                  </a:cubicBezTo>
                  <a:cubicBezTo>
                    <a:pt x="105" y="241"/>
                    <a:pt x="108" y="249"/>
                    <a:pt x="113" y="251"/>
                  </a:cubicBezTo>
                  <a:cubicBezTo>
                    <a:pt x="133" y="261"/>
                    <a:pt x="133" y="261"/>
                    <a:pt x="133" y="261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61" y="265"/>
                    <a:pt x="161" y="265"/>
                    <a:pt x="161" y="265"/>
                  </a:cubicBezTo>
                  <a:cubicBezTo>
                    <a:pt x="162" y="264"/>
                    <a:pt x="162" y="264"/>
                    <a:pt x="162" y="264"/>
                  </a:cubicBezTo>
                  <a:cubicBezTo>
                    <a:pt x="163" y="264"/>
                    <a:pt x="163" y="264"/>
                    <a:pt x="163" y="264"/>
                  </a:cubicBezTo>
                  <a:cubicBezTo>
                    <a:pt x="164" y="264"/>
                    <a:pt x="164" y="264"/>
                    <a:pt x="164" y="264"/>
                  </a:cubicBezTo>
                  <a:cubicBezTo>
                    <a:pt x="183" y="279"/>
                    <a:pt x="183" y="279"/>
                    <a:pt x="183" y="279"/>
                  </a:cubicBezTo>
                  <a:cubicBezTo>
                    <a:pt x="186" y="280"/>
                    <a:pt x="186" y="280"/>
                    <a:pt x="186" y="280"/>
                  </a:cubicBezTo>
                  <a:cubicBezTo>
                    <a:pt x="191" y="274"/>
                    <a:pt x="191" y="274"/>
                    <a:pt x="191" y="274"/>
                  </a:cubicBezTo>
                  <a:cubicBezTo>
                    <a:pt x="192" y="273"/>
                    <a:pt x="192" y="273"/>
                    <a:pt x="192" y="273"/>
                  </a:cubicBezTo>
                  <a:cubicBezTo>
                    <a:pt x="193" y="272"/>
                    <a:pt x="193" y="272"/>
                    <a:pt x="193" y="272"/>
                  </a:cubicBezTo>
                  <a:cubicBezTo>
                    <a:pt x="194" y="272"/>
                    <a:pt x="194" y="272"/>
                    <a:pt x="194" y="272"/>
                  </a:cubicBezTo>
                  <a:cubicBezTo>
                    <a:pt x="194" y="272"/>
                    <a:pt x="194" y="272"/>
                    <a:pt x="194" y="272"/>
                  </a:cubicBezTo>
                  <a:cubicBezTo>
                    <a:pt x="206" y="274"/>
                    <a:pt x="206" y="274"/>
                    <a:pt x="206" y="274"/>
                  </a:cubicBezTo>
                  <a:cubicBezTo>
                    <a:pt x="208" y="254"/>
                    <a:pt x="208" y="254"/>
                    <a:pt x="208" y="254"/>
                  </a:cubicBezTo>
                  <a:cubicBezTo>
                    <a:pt x="223" y="280"/>
                    <a:pt x="223" y="280"/>
                    <a:pt x="223" y="280"/>
                  </a:cubicBezTo>
                  <a:cubicBezTo>
                    <a:pt x="235" y="281"/>
                    <a:pt x="235" y="281"/>
                    <a:pt x="235" y="281"/>
                  </a:cubicBezTo>
                  <a:cubicBezTo>
                    <a:pt x="237" y="281"/>
                    <a:pt x="237" y="281"/>
                    <a:pt x="237" y="281"/>
                  </a:cubicBezTo>
                  <a:cubicBezTo>
                    <a:pt x="238" y="281"/>
                    <a:pt x="238" y="281"/>
                    <a:pt x="238" y="281"/>
                  </a:cubicBezTo>
                  <a:cubicBezTo>
                    <a:pt x="238" y="283"/>
                    <a:pt x="238" y="283"/>
                    <a:pt x="238" y="283"/>
                  </a:cubicBezTo>
                  <a:cubicBezTo>
                    <a:pt x="238" y="291"/>
                    <a:pt x="238" y="291"/>
                    <a:pt x="238" y="291"/>
                  </a:cubicBezTo>
                  <a:cubicBezTo>
                    <a:pt x="243" y="289"/>
                    <a:pt x="243" y="289"/>
                    <a:pt x="243" y="289"/>
                  </a:cubicBezTo>
                  <a:cubicBezTo>
                    <a:pt x="263" y="263"/>
                    <a:pt x="263" y="263"/>
                    <a:pt x="263" y="263"/>
                  </a:cubicBezTo>
                  <a:cubicBezTo>
                    <a:pt x="271" y="275"/>
                    <a:pt x="271" y="275"/>
                    <a:pt x="271" y="275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71" y="270"/>
                    <a:pt x="271" y="270"/>
                    <a:pt x="271" y="270"/>
                  </a:cubicBezTo>
                  <a:cubicBezTo>
                    <a:pt x="277" y="258"/>
                    <a:pt x="277" y="258"/>
                    <a:pt x="277" y="258"/>
                  </a:cubicBezTo>
                  <a:cubicBezTo>
                    <a:pt x="283" y="249"/>
                    <a:pt x="283" y="249"/>
                    <a:pt x="283" y="249"/>
                  </a:cubicBezTo>
                  <a:cubicBezTo>
                    <a:pt x="298" y="249"/>
                    <a:pt x="298" y="249"/>
                    <a:pt x="298" y="249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3" y="232"/>
                    <a:pt x="303" y="232"/>
                    <a:pt x="303" y="232"/>
                  </a:cubicBezTo>
                  <a:cubicBezTo>
                    <a:pt x="315" y="234"/>
                    <a:pt x="315" y="234"/>
                    <a:pt x="315" y="234"/>
                  </a:cubicBezTo>
                  <a:cubicBezTo>
                    <a:pt x="316" y="228"/>
                    <a:pt x="316" y="228"/>
                    <a:pt x="316" y="228"/>
                  </a:cubicBezTo>
                  <a:cubicBezTo>
                    <a:pt x="312" y="218"/>
                    <a:pt x="312" y="218"/>
                    <a:pt x="312" y="218"/>
                  </a:cubicBezTo>
                  <a:cubicBezTo>
                    <a:pt x="312" y="217"/>
                    <a:pt x="312" y="217"/>
                    <a:pt x="312" y="217"/>
                  </a:cubicBezTo>
                  <a:cubicBezTo>
                    <a:pt x="314" y="210"/>
                    <a:pt x="314" y="210"/>
                    <a:pt x="314" y="210"/>
                  </a:cubicBezTo>
                  <a:cubicBezTo>
                    <a:pt x="314" y="209"/>
                    <a:pt x="314" y="209"/>
                    <a:pt x="314" y="209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316" y="209"/>
                    <a:pt x="316" y="209"/>
                    <a:pt x="316" y="209"/>
                  </a:cubicBezTo>
                  <a:cubicBezTo>
                    <a:pt x="316" y="208"/>
                    <a:pt x="316" y="208"/>
                    <a:pt x="316" y="208"/>
                  </a:cubicBezTo>
                  <a:cubicBezTo>
                    <a:pt x="347" y="191"/>
                    <a:pt x="347" y="191"/>
                    <a:pt x="347" y="191"/>
                  </a:cubicBezTo>
                  <a:cubicBezTo>
                    <a:pt x="346" y="175"/>
                    <a:pt x="346" y="175"/>
                    <a:pt x="346" y="175"/>
                  </a:cubicBezTo>
                  <a:cubicBezTo>
                    <a:pt x="346" y="174"/>
                    <a:pt x="346" y="174"/>
                    <a:pt x="346" y="174"/>
                  </a:cubicBezTo>
                  <a:cubicBezTo>
                    <a:pt x="352" y="162"/>
                    <a:pt x="352" y="162"/>
                    <a:pt x="352" y="162"/>
                  </a:cubicBezTo>
                  <a:cubicBezTo>
                    <a:pt x="353" y="159"/>
                    <a:pt x="353" y="159"/>
                    <a:pt x="353" y="159"/>
                  </a:cubicBezTo>
                  <a:cubicBezTo>
                    <a:pt x="363" y="137"/>
                    <a:pt x="363" y="137"/>
                    <a:pt x="363" y="137"/>
                  </a:cubicBezTo>
                  <a:cubicBezTo>
                    <a:pt x="363" y="136"/>
                    <a:pt x="363" y="136"/>
                    <a:pt x="363" y="136"/>
                  </a:cubicBezTo>
                  <a:cubicBezTo>
                    <a:pt x="371" y="128"/>
                    <a:pt x="371" y="128"/>
                    <a:pt x="371" y="128"/>
                  </a:cubicBezTo>
                  <a:cubicBezTo>
                    <a:pt x="376" y="119"/>
                    <a:pt x="376" y="119"/>
                    <a:pt x="376" y="119"/>
                  </a:cubicBezTo>
                  <a:cubicBezTo>
                    <a:pt x="376" y="118"/>
                    <a:pt x="376" y="118"/>
                    <a:pt x="376" y="118"/>
                  </a:cubicBezTo>
                  <a:cubicBezTo>
                    <a:pt x="380" y="111"/>
                    <a:pt x="380" y="111"/>
                    <a:pt x="380" y="111"/>
                  </a:cubicBezTo>
                  <a:cubicBezTo>
                    <a:pt x="377" y="102"/>
                    <a:pt x="377" y="102"/>
                    <a:pt x="377" y="102"/>
                  </a:cubicBezTo>
                  <a:cubicBezTo>
                    <a:pt x="377" y="101"/>
                    <a:pt x="377" y="101"/>
                    <a:pt x="377" y="101"/>
                  </a:cubicBezTo>
                  <a:cubicBezTo>
                    <a:pt x="376" y="101"/>
                    <a:pt x="376" y="101"/>
                    <a:pt x="376" y="101"/>
                  </a:cubicBezTo>
                  <a:cubicBezTo>
                    <a:pt x="376" y="91"/>
                    <a:pt x="376" y="91"/>
                    <a:pt x="376" y="91"/>
                  </a:cubicBezTo>
                  <a:cubicBezTo>
                    <a:pt x="371" y="91"/>
                    <a:pt x="371" y="91"/>
                    <a:pt x="371" y="91"/>
                  </a:cubicBezTo>
                  <a:cubicBezTo>
                    <a:pt x="362" y="96"/>
                    <a:pt x="362" y="96"/>
                    <a:pt x="362" y="96"/>
                  </a:cubicBezTo>
                  <a:cubicBezTo>
                    <a:pt x="358" y="99"/>
                    <a:pt x="352" y="98"/>
                    <a:pt x="344" y="93"/>
                  </a:cubicBezTo>
                  <a:cubicBezTo>
                    <a:pt x="341" y="90"/>
                    <a:pt x="341" y="84"/>
                    <a:pt x="343" y="75"/>
                  </a:cubicBezTo>
                  <a:cubicBezTo>
                    <a:pt x="338" y="74"/>
                    <a:pt x="338" y="74"/>
                    <a:pt x="338" y="74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0" y="84"/>
                    <a:pt x="326" y="87"/>
                    <a:pt x="325" y="87"/>
                  </a:cubicBezTo>
                  <a:cubicBezTo>
                    <a:pt x="323" y="87"/>
                    <a:pt x="323" y="87"/>
                    <a:pt x="322" y="87"/>
                  </a:cubicBezTo>
                  <a:cubicBezTo>
                    <a:pt x="321" y="85"/>
                    <a:pt x="320" y="82"/>
                    <a:pt x="320" y="77"/>
                  </a:cubicBezTo>
                  <a:cubicBezTo>
                    <a:pt x="320" y="71"/>
                    <a:pt x="320" y="68"/>
                    <a:pt x="322" y="67"/>
                  </a:cubicBezTo>
                  <a:cubicBezTo>
                    <a:pt x="323" y="65"/>
                    <a:pt x="324" y="64"/>
                    <a:pt x="325" y="65"/>
                  </a:cubicBezTo>
                  <a:cubicBezTo>
                    <a:pt x="337" y="44"/>
                    <a:pt x="337" y="44"/>
                    <a:pt x="337" y="44"/>
                  </a:cubicBezTo>
                  <a:cubicBezTo>
                    <a:pt x="340" y="36"/>
                    <a:pt x="340" y="36"/>
                    <a:pt x="340" y="36"/>
                  </a:cubicBezTo>
                  <a:cubicBezTo>
                    <a:pt x="342" y="27"/>
                    <a:pt x="342" y="27"/>
                    <a:pt x="342" y="27"/>
                  </a:cubicBezTo>
                  <a:cubicBezTo>
                    <a:pt x="335" y="22"/>
                    <a:pt x="335" y="22"/>
                    <a:pt x="335" y="22"/>
                  </a:cubicBezTo>
                  <a:cubicBezTo>
                    <a:pt x="333" y="20"/>
                    <a:pt x="333" y="16"/>
                    <a:pt x="334" y="10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4" y="4"/>
                    <a:pt x="333" y="2"/>
                    <a:pt x="330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28" y="2"/>
                    <a:pt x="328" y="2"/>
                    <a:pt x="328" y="2"/>
                  </a:cubicBezTo>
                  <a:cubicBezTo>
                    <a:pt x="326" y="6"/>
                    <a:pt x="322" y="9"/>
                    <a:pt x="316" y="7"/>
                  </a:cubicBezTo>
                  <a:cubicBezTo>
                    <a:pt x="312" y="6"/>
                    <a:pt x="309" y="6"/>
                    <a:pt x="305" y="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3441388" y="3941844"/>
              <a:ext cx="475943" cy="485311"/>
            </a:xfrm>
            <a:custGeom>
              <a:gdLst>
                <a:gd fmla="*/ 204 w 215" name="T0"/>
                <a:gd fmla="*/ 25 h 219" name="T1"/>
                <a:gd fmla="*/ 196 w 215" name="T2"/>
                <a:gd fmla="*/ 23 h 219" name="T3"/>
                <a:gd fmla="*/ 188 w 215" name="T4"/>
                <a:gd fmla="*/ 20 h 219" name="T5"/>
                <a:gd fmla="*/ 178 w 215" name="T6"/>
                <a:gd fmla="*/ 21 h 219" name="T7"/>
                <a:gd fmla="*/ 168 w 215" name="T8"/>
                <a:gd fmla="*/ 17 h 219" name="T9"/>
                <a:gd fmla="*/ 162 w 215" name="T10"/>
                <a:gd fmla="*/ 10 h 219" name="T11"/>
                <a:gd fmla="*/ 142 w 215" name="T12"/>
                <a:gd fmla="*/ 6 h 219" name="T13"/>
                <a:gd fmla="*/ 131 w 215" name="T14"/>
                <a:gd fmla="*/ 31 h 219" name="T15"/>
                <a:gd fmla="*/ 123 w 215" name="T16"/>
                <a:gd fmla="*/ 46 h 219" name="T17"/>
                <a:gd fmla="*/ 109 w 215" name="T18"/>
                <a:gd fmla="*/ 67 h 219" name="T19"/>
                <a:gd fmla="*/ 73 w 215" name="T20"/>
                <a:gd fmla="*/ 100 h 219" name="T21"/>
                <a:gd fmla="*/ 56 w 215" name="T22"/>
                <a:gd fmla="*/ 125 h 219" name="T23"/>
                <a:gd fmla="*/ 6 w 215" name="T24"/>
                <a:gd fmla="*/ 122 h 219" name="T25"/>
                <a:gd fmla="*/ 5 w 215" name="T26"/>
                <a:gd fmla="*/ 158 h 219" name="T27"/>
                <a:gd fmla="*/ 24 w 215" name="T28"/>
                <a:gd fmla="*/ 178 h 219" name="T29"/>
                <a:gd fmla="*/ 32 w 215" name="T30"/>
                <a:gd fmla="*/ 199 h 219" name="T31"/>
                <a:gd fmla="*/ 33 w 215" name="T32"/>
                <a:gd fmla="*/ 203 h 219" name="T33"/>
                <a:gd fmla="*/ 48 w 215" name="T34"/>
                <a:gd fmla="*/ 199 h 219" name="T35"/>
                <a:gd fmla="*/ 52 w 215" name="T36"/>
                <a:gd fmla="*/ 199 h 219" name="T37"/>
                <a:gd fmla="*/ 66 w 215" name="T38"/>
                <a:gd fmla="*/ 184 h 219" name="T39"/>
                <a:gd fmla="*/ 83 w 215" name="T40"/>
                <a:gd fmla="*/ 169 h 219" name="T41"/>
                <a:gd fmla="*/ 86 w 215" name="T42"/>
                <a:gd fmla="*/ 160 h 219" name="T43"/>
                <a:gd fmla="*/ 91 w 215" name="T44"/>
                <a:gd fmla="*/ 157 h 219" name="T45"/>
                <a:gd fmla="*/ 102 w 215" name="T46"/>
                <a:gd fmla="*/ 159 h 219" name="T47"/>
                <a:gd fmla="*/ 103 w 215" name="T48"/>
                <a:gd fmla="*/ 171 h 219" name="T49"/>
                <a:gd fmla="*/ 110 w 215" name="T50"/>
                <a:gd fmla="*/ 173 h 219" name="T51"/>
                <a:gd fmla="*/ 116 w 215" name="T52"/>
                <a:gd fmla="*/ 164 h 219" name="T53"/>
                <a:gd fmla="*/ 124 w 215" name="T54"/>
                <a:gd fmla="*/ 160 h 219" name="T55"/>
                <a:gd fmla="*/ 133 w 215" name="T56"/>
                <a:gd fmla="*/ 163 h 219" name="T57"/>
                <a:gd fmla="*/ 144 w 215" name="T58"/>
                <a:gd fmla="*/ 192 h 219" name="T59"/>
                <a:gd fmla="*/ 145 w 215" name="T60"/>
                <a:gd fmla="*/ 205 h 219" name="T61"/>
                <a:gd fmla="*/ 150 w 215" name="T62"/>
                <a:gd fmla="*/ 201 h 219" name="T63"/>
                <a:gd fmla="*/ 159 w 215" name="T64"/>
                <a:gd fmla="*/ 205 h 219" name="T65"/>
                <a:gd fmla="*/ 161 w 215" name="T66"/>
                <a:gd fmla="*/ 217 h 219" name="T67"/>
                <a:gd fmla="*/ 168 w 215" name="T68"/>
                <a:gd fmla="*/ 210 h 219" name="T69"/>
                <a:gd fmla="*/ 169 w 215" name="T70"/>
                <a:gd fmla="*/ 208 h 219" name="T71"/>
                <a:gd fmla="*/ 175 w 215" name="T72"/>
                <a:gd fmla="*/ 206 h 219" name="T73"/>
                <a:gd fmla="*/ 179 w 215" name="T74"/>
                <a:gd fmla="*/ 202 h 219" name="T75"/>
                <a:gd fmla="*/ 164 w 215" name="T76"/>
                <a:gd fmla="*/ 154 h 219" name="T77"/>
                <a:gd fmla="*/ 141 w 215" name="T78"/>
                <a:gd fmla="*/ 111 h 219" name="T79"/>
                <a:gd fmla="*/ 133 w 215" name="T80"/>
                <a:gd fmla="*/ 97 h 219" name="T81"/>
                <a:gd fmla="*/ 138 w 215" name="T82"/>
                <a:gd fmla="*/ 80 h 219" name="T83"/>
                <a:gd fmla="*/ 198 w 215" name="T84"/>
                <a:gd fmla="*/ 67 h 219" name="T85"/>
                <a:gd fmla="*/ 215 w 215" name="T86"/>
                <a:gd fmla="*/ 44 h 219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19" w="215">
                  <a:moveTo>
                    <a:pt x="215" y="44"/>
                  </a:moveTo>
                  <a:cubicBezTo>
                    <a:pt x="211" y="35"/>
                    <a:pt x="211" y="35"/>
                    <a:pt x="211" y="35"/>
                  </a:cubicBezTo>
                  <a:cubicBezTo>
                    <a:pt x="204" y="25"/>
                    <a:pt x="204" y="25"/>
                    <a:pt x="204" y="25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2" y="6"/>
                    <a:pt x="142" y="6"/>
                    <a:pt x="142" y="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03" y="71"/>
                    <a:pt x="99" y="75"/>
                    <a:pt x="94" y="79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86" y="93"/>
                    <a:pt x="82" y="97"/>
                    <a:pt x="73" y="100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4" y="125"/>
                    <a:pt x="54" y="125"/>
                    <a:pt x="54" y="125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5" y="178"/>
                    <a:pt x="25" y="178"/>
                    <a:pt x="25" y="178"/>
                  </a:cubicBezTo>
                  <a:cubicBezTo>
                    <a:pt x="29" y="184"/>
                    <a:pt x="32" y="188"/>
                    <a:pt x="32" y="191"/>
                  </a:cubicBezTo>
                  <a:cubicBezTo>
                    <a:pt x="32" y="199"/>
                    <a:pt x="32" y="199"/>
                    <a:pt x="32" y="199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31" y="203"/>
                    <a:pt x="31" y="203"/>
                    <a:pt x="31" y="203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8" y="196"/>
                    <a:pt x="38" y="196"/>
                    <a:pt x="38" y="196"/>
                  </a:cubicBezTo>
                  <a:cubicBezTo>
                    <a:pt x="48" y="199"/>
                    <a:pt x="48" y="199"/>
                    <a:pt x="48" y="199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53" y="202"/>
                    <a:pt x="53" y="202"/>
                    <a:pt x="53" y="202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51" y="197"/>
                    <a:pt x="51" y="197"/>
                    <a:pt x="51" y="197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59" y="184"/>
                    <a:pt x="62" y="183"/>
                    <a:pt x="66" y="184"/>
                  </a:cubicBezTo>
                  <a:cubicBezTo>
                    <a:pt x="77" y="185"/>
                    <a:pt x="77" y="185"/>
                    <a:pt x="77" y="185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6" y="162"/>
                    <a:pt x="86" y="162"/>
                    <a:pt x="86" y="162"/>
                  </a:cubicBezTo>
                  <a:cubicBezTo>
                    <a:pt x="86" y="161"/>
                    <a:pt x="86" y="161"/>
                    <a:pt x="86" y="161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7" y="160"/>
                    <a:pt x="87" y="160"/>
                    <a:pt x="87" y="160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3" y="157"/>
                    <a:pt x="93" y="157"/>
                    <a:pt x="93" y="157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3" y="171"/>
                    <a:pt x="103" y="171"/>
                    <a:pt x="103" y="171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7" y="177"/>
                    <a:pt x="107" y="177"/>
                    <a:pt x="107" y="177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10" y="172"/>
                    <a:pt x="110" y="172"/>
                    <a:pt x="110" y="172"/>
                  </a:cubicBezTo>
                  <a:cubicBezTo>
                    <a:pt x="115" y="165"/>
                    <a:pt x="115" y="165"/>
                    <a:pt x="115" y="165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31" y="163"/>
                    <a:pt x="131" y="163"/>
                    <a:pt x="131" y="163"/>
                  </a:cubicBezTo>
                  <a:cubicBezTo>
                    <a:pt x="132" y="163"/>
                    <a:pt x="132" y="163"/>
                    <a:pt x="132" y="163"/>
                  </a:cubicBezTo>
                  <a:cubicBezTo>
                    <a:pt x="133" y="163"/>
                    <a:pt x="133" y="163"/>
                    <a:pt x="133" y="163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180"/>
                    <a:pt x="137" y="180"/>
                    <a:pt x="137" y="180"/>
                  </a:cubicBezTo>
                  <a:cubicBezTo>
                    <a:pt x="144" y="192"/>
                    <a:pt x="144" y="192"/>
                    <a:pt x="144" y="192"/>
                  </a:cubicBezTo>
                  <a:cubicBezTo>
                    <a:pt x="144" y="193"/>
                    <a:pt x="144" y="193"/>
                    <a:pt x="144" y="193"/>
                  </a:cubicBezTo>
                  <a:cubicBezTo>
                    <a:pt x="144" y="202"/>
                    <a:pt x="144" y="202"/>
                    <a:pt x="144" y="202"/>
                  </a:cubicBezTo>
                  <a:cubicBezTo>
                    <a:pt x="145" y="205"/>
                    <a:pt x="145" y="205"/>
                    <a:pt x="145" y="205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50" y="201"/>
                    <a:pt x="150" y="201"/>
                    <a:pt x="150" y="201"/>
                  </a:cubicBezTo>
                  <a:cubicBezTo>
                    <a:pt x="158" y="205"/>
                    <a:pt x="158" y="205"/>
                    <a:pt x="158" y="205"/>
                  </a:cubicBezTo>
                  <a:cubicBezTo>
                    <a:pt x="158" y="205"/>
                    <a:pt x="158" y="205"/>
                    <a:pt x="158" y="205"/>
                  </a:cubicBezTo>
                  <a:cubicBezTo>
                    <a:pt x="159" y="205"/>
                    <a:pt x="159" y="205"/>
                    <a:pt x="159" y="205"/>
                  </a:cubicBezTo>
                  <a:cubicBezTo>
                    <a:pt x="159" y="207"/>
                    <a:pt x="159" y="207"/>
                    <a:pt x="159" y="207"/>
                  </a:cubicBezTo>
                  <a:cubicBezTo>
                    <a:pt x="159" y="207"/>
                    <a:pt x="159" y="207"/>
                    <a:pt x="159" y="207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8" y="210"/>
                    <a:pt x="168" y="210"/>
                    <a:pt x="168" y="210"/>
                  </a:cubicBezTo>
                  <a:cubicBezTo>
                    <a:pt x="168" y="210"/>
                    <a:pt x="168" y="210"/>
                    <a:pt x="168" y="210"/>
                  </a:cubicBezTo>
                  <a:cubicBezTo>
                    <a:pt x="168" y="208"/>
                    <a:pt x="168" y="208"/>
                    <a:pt x="168" y="208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70" y="208"/>
                    <a:pt x="170" y="208"/>
                    <a:pt x="170" y="208"/>
                  </a:cubicBezTo>
                  <a:cubicBezTo>
                    <a:pt x="174" y="206"/>
                    <a:pt x="174" y="206"/>
                    <a:pt x="174" y="206"/>
                  </a:cubicBezTo>
                  <a:cubicBezTo>
                    <a:pt x="175" y="206"/>
                    <a:pt x="175" y="206"/>
                    <a:pt x="175" y="206"/>
                  </a:cubicBezTo>
                  <a:cubicBezTo>
                    <a:pt x="175" y="205"/>
                    <a:pt x="175" y="205"/>
                    <a:pt x="175" y="205"/>
                  </a:cubicBezTo>
                  <a:cubicBezTo>
                    <a:pt x="180" y="205"/>
                    <a:pt x="180" y="205"/>
                    <a:pt x="180" y="205"/>
                  </a:cubicBezTo>
                  <a:cubicBezTo>
                    <a:pt x="179" y="202"/>
                    <a:pt x="179" y="202"/>
                    <a:pt x="179" y="202"/>
                  </a:cubicBezTo>
                  <a:cubicBezTo>
                    <a:pt x="179" y="201"/>
                    <a:pt x="179" y="201"/>
                    <a:pt x="179" y="201"/>
                  </a:cubicBezTo>
                  <a:cubicBezTo>
                    <a:pt x="176" y="173"/>
                    <a:pt x="176" y="173"/>
                    <a:pt x="176" y="173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42" y="128"/>
                    <a:pt x="142" y="128"/>
                    <a:pt x="142" y="128"/>
                  </a:cubicBezTo>
                  <a:cubicBezTo>
                    <a:pt x="142" y="128"/>
                    <a:pt x="142" y="128"/>
                    <a:pt x="142" y="128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3" y="96"/>
                    <a:pt x="133" y="96"/>
                    <a:pt x="133" y="96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8" y="80"/>
                    <a:pt x="138" y="80"/>
                    <a:pt x="138" y="80"/>
                  </a:cubicBezTo>
                  <a:cubicBezTo>
                    <a:pt x="139" y="80"/>
                    <a:pt x="139" y="80"/>
                    <a:pt x="139" y="80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98" y="67"/>
                    <a:pt x="198" y="67"/>
                    <a:pt x="198" y="67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206" y="64"/>
                    <a:pt x="211" y="61"/>
                    <a:pt x="212" y="58"/>
                  </a:cubicBezTo>
                  <a:cubicBezTo>
                    <a:pt x="214" y="55"/>
                    <a:pt x="215" y="51"/>
                    <a:pt x="215" y="4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3912646" y="2820381"/>
              <a:ext cx="363516" cy="798233"/>
            </a:xfrm>
            <a:custGeom>
              <a:gdLst>
                <a:gd fmla="*/ 155 w 164" name="T0"/>
                <a:gd fmla="*/ 15 h 360" name="T1"/>
                <a:gd fmla="*/ 147 w 164" name="T2"/>
                <a:gd fmla="*/ 0 h 360" name="T3"/>
                <a:gd fmla="*/ 142 w 164" name="T4"/>
                <a:gd fmla="*/ 9 h 360" name="T5"/>
                <a:gd fmla="*/ 133 w 164" name="T6"/>
                <a:gd fmla="*/ 19 h 360" name="T7"/>
                <a:gd fmla="*/ 117 w 164" name="T8"/>
                <a:gd fmla="*/ 23 h 360" name="T9"/>
                <a:gd fmla="*/ 102 w 164" name="T10"/>
                <a:gd fmla="*/ 21 h 360" name="T11"/>
                <a:gd fmla="*/ 93 w 164" name="T12"/>
                <a:gd fmla="*/ 30 h 360" name="T13"/>
                <a:gd fmla="*/ 85 w 164" name="T14"/>
                <a:gd fmla="*/ 35 h 360" name="T15"/>
                <a:gd fmla="*/ 83 w 164" name="T16"/>
                <a:gd fmla="*/ 36 h 360" name="T17"/>
                <a:gd fmla="*/ 70 w 164" name="T18"/>
                <a:gd fmla="*/ 36 h 360" name="T19"/>
                <a:gd fmla="*/ 70 w 164" name="T20"/>
                <a:gd fmla="*/ 48 h 360" name="T21"/>
                <a:gd fmla="*/ 63 w 164" name="T22"/>
                <a:gd fmla="*/ 58 h 360" name="T23"/>
                <a:gd fmla="*/ 51 w 164" name="T24"/>
                <a:gd fmla="*/ 69 h 360" name="T25"/>
                <a:gd fmla="*/ 50 w 164" name="T26"/>
                <a:gd fmla="*/ 70 h 360" name="T27"/>
                <a:gd fmla="*/ 29 w 164" name="T28"/>
                <a:gd fmla="*/ 81 h 360" name="T29"/>
                <a:gd fmla="*/ 31 w 164" name="T30"/>
                <a:gd fmla="*/ 93 h 360" name="T31"/>
                <a:gd fmla="*/ 20 w 164" name="T32"/>
                <a:gd fmla="*/ 102 h 360" name="T33"/>
                <a:gd fmla="*/ 19 w 164" name="T34"/>
                <a:gd fmla="*/ 116 h 360" name="T35"/>
                <a:gd fmla="*/ 19 w 164" name="T36"/>
                <a:gd fmla="*/ 118 h 360" name="T37"/>
                <a:gd fmla="*/ 19 w 164" name="T38"/>
                <a:gd fmla="*/ 130 h 360" name="T39"/>
                <a:gd fmla="*/ 12 w 164" name="T40"/>
                <a:gd fmla="*/ 140 h 360" name="T41"/>
                <a:gd fmla="*/ 5 w 164" name="T42"/>
                <a:gd fmla="*/ 163 h 360" name="T43"/>
                <a:gd fmla="*/ 12 w 164" name="T44"/>
                <a:gd fmla="*/ 170 h 360" name="T45"/>
                <a:gd fmla="*/ 18 w 164" name="T46"/>
                <a:gd fmla="*/ 199 h 360" name="T47"/>
                <a:gd fmla="*/ 17 w 164" name="T48"/>
                <a:gd fmla="*/ 200 h 360" name="T49"/>
                <a:gd fmla="*/ 3 w 164" name="T50"/>
                <a:gd fmla="*/ 227 h 360" name="T51"/>
                <a:gd fmla="*/ 13 w 164" name="T52"/>
                <a:gd fmla="*/ 280 h 360" name="T53"/>
                <a:gd fmla="*/ 13 w 164" name="T54"/>
                <a:gd fmla="*/ 282 h 360" name="T55"/>
                <a:gd fmla="*/ 1 w 164" name="T56"/>
                <a:gd fmla="*/ 356 h 360" name="T57"/>
                <a:gd fmla="*/ 25 w 164" name="T58"/>
                <a:gd fmla="*/ 345 h 360" name="T59"/>
                <a:gd fmla="*/ 72 w 164" name="T60"/>
                <a:gd fmla="*/ 327 h 360" name="T61"/>
                <a:gd fmla="*/ 85 w 164" name="T62"/>
                <a:gd fmla="*/ 315 h 360" name="T63"/>
                <a:gd fmla="*/ 87 w 164" name="T64"/>
                <a:gd fmla="*/ 316 h 360" name="T65"/>
                <a:gd fmla="*/ 137 w 164" name="T66"/>
                <a:gd fmla="*/ 310 h 360" name="T67"/>
                <a:gd fmla="*/ 138 w 164" name="T68"/>
                <a:gd fmla="*/ 297 h 360" name="T69"/>
                <a:gd fmla="*/ 145 w 164" name="T70"/>
                <a:gd fmla="*/ 290 h 360" name="T71"/>
                <a:gd fmla="*/ 144 w 164" name="T72"/>
                <a:gd fmla="*/ 282 h 360" name="T73"/>
                <a:gd fmla="*/ 144 w 164" name="T74"/>
                <a:gd fmla="*/ 280 h 360" name="T75"/>
                <a:gd fmla="*/ 145 w 164" name="T76"/>
                <a:gd fmla="*/ 272 h 360" name="T77"/>
                <a:gd fmla="*/ 150 w 164" name="T78"/>
                <a:gd fmla="*/ 254 h 360" name="T79"/>
                <a:gd fmla="*/ 140 w 164" name="T80"/>
                <a:gd fmla="*/ 235 h 360" name="T81"/>
                <a:gd fmla="*/ 144 w 164" name="T82"/>
                <a:gd fmla="*/ 213 h 360" name="T83"/>
                <a:gd fmla="*/ 153 w 164" name="T84"/>
                <a:gd fmla="*/ 188 h 360" name="T85"/>
                <a:gd fmla="*/ 164 w 164" name="T86"/>
                <a:gd fmla="*/ 163 h 360" name="T87"/>
                <a:gd fmla="*/ 139 w 164" name="T88"/>
                <a:gd fmla="*/ 140 h 360" name="T89"/>
                <a:gd fmla="*/ 138 w 164" name="T90"/>
                <a:gd fmla="*/ 139 h 360" name="T91"/>
                <a:gd fmla="*/ 134 w 164" name="T92"/>
                <a:gd fmla="*/ 129 h 360" name="T93"/>
                <a:gd fmla="*/ 136 w 164" name="T94"/>
                <a:gd fmla="*/ 111 h 360" name="T95"/>
                <a:gd fmla="*/ 140 w 164" name="T96"/>
                <a:gd fmla="*/ 98 h 360" name="T97"/>
                <a:gd fmla="*/ 147 w 164" name="T98"/>
                <a:gd fmla="*/ 86 h 360" name="T99"/>
                <a:gd fmla="*/ 161 w 164" name="T100"/>
                <a:gd fmla="*/ 78 h 360" name="T101"/>
                <a:gd fmla="*/ 162 w 164" name="T102"/>
                <a:gd fmla="*/ 50 h 360" name="T103"/>
                <a:gd fmla="*/ 151 w 164" name="T104"/>
                <a:gd fmla="*/ 48 h 360" name="T105"/>
                <a:gd fmla="*/ 138 w 164" name="T106"/>
                <a:gd fmla="*/ 41 h 360" name="T107"/>
                <a:gd fmla="*/ 138 w 164" name="T108"/>
                <a:gd fmla="*/ 39 h 360" name="T109"/>
                <a:gd fmla="*/ 137 w 164" name="T110"/>
                <a:gd fmla="*/ 24 h 360" name="T111"/>
                <a:gd fmla="*/ 153 w 164" name="T112"/>
                <a:gd fmla="*/ 18 h 360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360" w="164">
                  <a:moveTo>
                    <a:pt x="153" y="18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3"/>
                    <a:pt x="116" y="23"/>
                    <a:pt x="116" y="23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6" y="109"/>
                    <a:pt x="16" y="109"/>
                    <a:pt x="16" y="109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6" y="177"/>
                    <a:pt x="18" y="181"/>
                    <a:pt x="18" y="186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" y="227"/>
                    <a:pt x="3" y="227"/>
                    <a:pt x="3" y="227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5" y="251"/>
                    <a:pt x="7" y="263"/>
                    <a:pt x="13" y="280"/>
                  </a:cubicBezTo>
                  <a:cubicBezTo>
                    <a:pt x="13" y="280"/>
                    <a:pt x="13" y="280"/>
                    <a:pt x="13" y="280"/>
                  </a:cubicBezTo>
                  <a:cubicBezTo>
                    <a:pt x="13" y="282"/>
                    <a:pt x="13" y="282"/>
                    <a:pt x="13" y="282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10" y="360"/>
                    <a:pt x="10" y="360"/>
                    <a:pt x="10" y="360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72" y="327"/>
                    <a:pt x="72" y="327"/>
                    <a:pt x="72" y="327"/>
                  </a:cubicBezTo>
                  <a:cubicBezTo>
                    <a:pt x="84" y="316"/>
                    <a:pt x="84" y="316"/>
                    <a:pt x="84" y="316"/>
                  </a:cubicBezTo>
                  <a:cubicBezTo>
                    <a:pt x="85" y="315"/>
                    <a:pt x="85" y="315"/>
                    <a:pt x="85" y="315"/>
                  </a:cubicBezTo>
                  <a:cubicBezTo>
                    <a:pt x="86" y="316"/>
                    <a:pt x="86" y="316"/>
                    <a:pt x="86" y="316"/>
                  </a:cubicBezTo>
                  <a:cubicBezTo>
                    <a:pt x="87" y="316"/>
                    <a:pt x="87" y="316"/>
                    <a:pt x="87" y="316"/>
                  </a:cubicBezTo>
                  <a:cubicBezTo>
                    <a:pt x="114" y="318"/>
                    <a:pt x="114" y="318"/>
                    <a:pt x="114" y="318"/>
                  </a:cubicBezTo>
                  <a:cubicBezTo>
                    <a:pt x="117" y="318"/>
                    <a:pt x="125" y="315"/>
                    <a:pt x="137" y="310"/>
                  </a:cubicBezTo>
                  <a:cubicBezTo>
                    <a:pt x="137" y="297"/>
                    <a:pt x="137" y="297"/>
                    <a:pt x="137" y="297"/>
                  </a:cubicBezTo>
                  <a:cubicBezTo>
                    <a:pt x="138" y="297"/>
                    <a:pt x="138" y="297"/>
                    <a:pt x="138" y="297"/>
                  </a:cubicBezTo>
                  <a:cubicBezTo>
                    <a:pt x="138" y="297"/>
                    <a:pt x="138" y="297"/>
                    <a:pt x="138" y="297"/>
                  </a:cubicBezTo>
                  <a:cubicBezTo>
                    <a:pt x="145" y="290"/>
                    <a:pt x="145" y="290"/>
                    <a:pt x="145" y="290"/>
                  </a:cubicBezTo>
                  <a:cubicBezTo>
                    <a:pt x="144" y="282"/>
                    <a:pt x="144" y="282"/>
                    <a:pt x="144" y="282"/>
                  </a:cubicBezTo>
                  <a:cubicBezTo>
                    <a:pt x="144" y="282"/>
                    <a:pt x="144" y="282"/>
                    <a:pt x="144" y="282"/>
                  </a:cubicBezTo>
                  <a:cubicBezTo>
                    <a:pt x="144" y="281"/>
                    <a:pt x="144" y="281"/>
                    <a:pt x="144" y="281"/>
                  </a:cubicBezTo>
                  <a:cubicBezTo>
                    <a:pt x="144" y="280"/>
                    <a:pt x="144" y="280"/>
                    <a:pt x="144" y="280"/>
                  </a:cubicBezTo>
                  <a:cubicBezTo>
                    <a:pt x="144" y="279"/>
                    <a:pt x="144" y="279"/>
                    <a:pt x="144" y="279"/>
                  </a:cubicBezTo>
                  <a:cubicBezTo>
                    <a:pt x="147" y="277"/>
                    <a:pt x="147" y="274"/>
                    <a:pt x="145" y="272"/>
                  </a:cubicBezTo>
                  <a:cubicBezTo>
                    <a:pt x="143" y="269"/>
                    <a:pt x="144" y="264"/>
                    <a:pt x="147" y="258"/>
                  </a:cubicBezTo>
                  <a:cubicBezTo>
                    <a:pt x="150" y="254"/>
                    <a:pt x="150" y="254"/>
                    <a:pt x="150" y="254"/>
                  </a:cubicBezTo>
                  <a:cubicBezTo>
                    <a:pt x="149" y="246"/>
                    <a:pt x="149" y="246"/>
                    <a:pt x="149" y="246"/>
                  </a:cubicBezTo>
                  <a:cubicBezTo>
                    <a:pt x="140" y="235"/>
                    <a:pt x="140" y="235"/>
                    <a:pt x="140" y="235"/>
                  </a:cubicBezTo>
                  <a:cubicBezTo>
                    <a:pt x="136" y="232"/>
                    <a:pt x="135" y="227"/>
                    <a:pt x="138" y="223"/>
                  </a:cubicBezTo>
                  <a:cubicBezTo>
                    <a:pt x="139" y="220"/>
                    <a:pt x="141" y="216"/>
                    <a:pt x="144" y="213"/>
                  </a:cubicBezTo>
                  <a:cubicBezTo>
                    <a:pt x="146" y="203"/>
                    <a:pt x="146" y="203"/>
                    <a:pt x="146" y="203"/>
                  </a:cubicBezTo>
                  <a:cubicBezTo>
                    <a:pt x="153" y="188"/>
                    <a:pt x="153" y="188"/>
                    <a:pt x="153" y="188"/>
                  </a:cubicBezTo>
                  <a:cubicBezTo>
                    <a:pt x="155" y="181"/>
                    <a:pt x="155" y="181"/>
                    <a:pt x="155" y="181"/>
                  </a:cubicBezTo>
                  <a:cubicBezTo>
                    <a:pt x="164" y="163"/>
                    <a:pt x="164" y="163"/>
                    <a:pt x="164" y="163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8" y="139"/>
                    <a:pt x="138" y="139"/>
                    <a:pt x="138" y="13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7"/>
                    <a:pt x="134" y="127"/>
                    <a:pt x="134" y="127"/>
                  </a:cubicBezTo>
                  <a:cubicBezTo>
                    <a:pt x="136" y="111"/>
                    <a:pt x="136" y="111"/>
                    <a:pt x="136" y="111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9" y="94"/>
                    <a:pt x="140" y="91"/>
                    <a:pt x="142" y="88"/>
                  </a:cubicBezTo>
                  <a:cubicBezTo>
                    <a:pt x="143" y="87"/>
                    <a:pt x="145" y="86"/>
                    <a:pt x="147" y="86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53" y="18"/>
                    <a:pt x="153" y="18"/>
                    <a:pt x="153" y="18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933258" y="4735393"/>
              <a:ext cx="852574" cy="678311"/>
            </a:xfrm>
            <a:custGeom>
              <a:gdLst>
                <a:gd fmla="*/ 371 w 385" name="T0"/>
                <a:gd fmla="*/ 99 h 306" name="T1"/>
                <a:gd fmla="*/ 385 w 385" name="T2"/>
                <a:gd fmla="*/ 96 h 306" name="T3"/>
                <a:gd fmla="*/ 357 w 385" name="T4"/>
                <a:gd fmla="*/ 68 h 306" name="T5"/>
                <a:gd fmla="*/ 339 w 385" name="T6"/>
                <a:gd fmla="*/ 34 h 306" name="T7"/>
                <a:gd fmla="*/ 306 w 385" name="T8"/>
                <a:gd fmla="*/ 42 h 306" name="T9"/>
                <a:gd fmla="*/ 304 w 385" name="T10"/>
                <a:gd fmla="*/ 45 h 306" name="T11"/>
                <a:gd fmla="*/ 277 w 385" name="T12"/>
                <a:gd fmla="*/ 39 h 306" name="T13"/>
                <a:gd fmla="*/ 228 w 385" name="T14"/>
                <a:gd fmla="*/ 61 h 306" name="T15"/>
                <a:gd fmla="*/ 228 w 385" name="T16"/>
                <a:gd fmla="*/ 29 h 306" name="T17"/>
                <a:gd fmla="*/ 226 w 385" name="T18"/>
                <a:gd fmla="*/ 16 h 306" name="T19"/>
                <a:gd fmla="*/ 210 w 385" name="T20"/>
                <a:gd fmla="*/ 15 h 306" name="T21"/>
                <a:gd fmla="*/ 192 w 385" name="T22"/>
                <a:gd fmla="*/ 14 h 306" name="T23"/>
                <a:gd fmla="*/ 166 w 385" name="T24"/>
                <a:gd fmla="*/ 2 h 306" name="T25"/>
                <a:gd fmla="*/ 159 w 385" name="T26"/>
                <a:gd fmla="*/ 38 h 306" name="T27"/>
                <a:gd fmla="*/ 125 w 385" name="T28"/>
                <a:gd fmla="*/ 28 h 306" name="T29"/>
                <a:gd fmla="*/ 118 w 385" name="T30"/>
                <a:gd fmla="*/ 26 h 306" name="T31"/>
                <a:gd fmla="*/ 108 w 385" name="T32"/>
                <a:gd fmla="*/ 61 h 306" name="T33"/>
                <a:gd fmla="*/ 107 w 385" name="T34"/>
                <a:gd fmla="*/ 83 h 306" name="T35"/>
                <a:gd fmla="*/ 93 w 385" name="T36"/>
                <a:gd fmla="*/ 102 h 306" name="T37"/>
                <a:gd fmla="*/ 78 w 385" name="T38"/>
                <a:gd fmla="*/ 156 h 306" name="T39"/>
                <a:gd fmla="*/ 48 w 385" name="T40"/>
                <a:gd fmla="*/ 188 h 306" name="T41"/>
                <a:gd fmla="*/ 45 w 385" name="T42"/>
                <a:gd fmla="*/ 202 h 306" name="T43"/>
                <a:gd fmla="*/ 11 w 385" name="T44"/>
                <a:gd fmla="*/ 217 h 306" name="T45"/>
                <a:gd fmla="*/ 0 w 385" name="T46"/>
                <a:gd fmla="*/ 272 h 306" name="T47"/>
                <a:gd fmla="*/ 4 w 385" name="T48"/>
                <a:gd fmla="*/ 289 h 306" name="T49"/>
                <a:gd fmla="*/ 12 w 385" name="T50"/>
                <a:gd fmla="*/ 306 h 306" name="T51"/>
                <a:gd fmla="*/ 33 w 385" name="T52"/>
                <a:gd fmla="*/ 303 h 306" name="T53"/>
                <a:gd fmla="*/ 39 w 385" name="T54"/>
                <a:gd fmla="*/ 295 h 306" name="T55"/>
                <a:gd fmla="*/ 19 w 385" name="T56"/>
                <a:gd fmla="*/ 277 h 306" name="T57"/>
                <a:gd fmla="*/ 17 w 385" name="T58"/>
                <a:gd fmla="*/ 264 h 306" name="T59"/>
                <a:gd fmla="*/ 25 w 385" name="T60"/>
                <a:gd fmla="*/ 247 h 306" name="T61"/>
                <a:gd fmla="*/ 96 w 385" name="T62"/>
                <a:gd fmla="*/ 218 h 306" name="T63"/>
                <a:gd fmla="*/ 106 w 385" name="T64"/>
                <a:gd fmla="*/ 219 h 306" name="T65"/>
                <a:gd fmla="*/ 115 w 385" name="T66"/>
                <a:gd fmla="*/ 224 h 306" name="T67"/>
                <a:gd fmla="*/ 141 w 385" name="T68"/>
                <a:gd fmla="*/ 218 h 306" name="T69"/>
                <a:gd fmla="*/ 147 w 385" name="T70"/>
                <a:gd fmla="*/ 207 h 306" name="T71"/>
                <a:gd fmla="*/ 165 w 385" name="T72"/>
                <a:gd fmla="*/ 181 h 306" name="T73"/>
                <a:gd fmla="*/ 189 w 385" name="T74"/>
                <a:gd fmla="*/ 192 h 306" name="T75"/>
                <a:gd fmla="*/ 187 w 385" name="T76"/>
                <a:gd fmla="*/ 142 h 306" name="T77"/>
                <a:gd fmla="*/ 200 w 385" name="T78"/>
                <a:gd fmla="*/ 145 h 306" name="T79"/>
                <a:gd fmla="*/ 237 w 385" name="T80"/>
                <a:gd fmla="*/ 173 h 306" name="T81"/>
                <a:gd fmla="*/ 238 w 385" name="T82"/>
                <a:gd fmla="*/ 159 h 306" name="T83"/>
                <a:gd fmla="*/ 251 w 385" name="T84"/>
                <a:gd fmla="*/ 151 h 306" name="T85"/>
                <a:gd fmla="*/ 262 w 385" name="T86"/>
                <a:gd fmla="*/ 154 h 306" name="T87"/>
                <a:gd fmla="*/ 275 w 385" name="T88"/>
                <a:gd fmla="*/ 145 h 306" name="T89"/>
                <a:gd fmla="*/ 298 w 385" name="T90"/>
                <a:gd fmla="*/ 142 h 306" name="T91"/>
                <a:gd fmla="*/ 314 w 385" name="T92"/>
                <a:gd fmla="*/ 142 h 306" name="T93"/>
                <a:gd fmla="*/ 348 w 385" name="T94"/>
                <a:gd fmla="*/ 122 h 306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306" w="385">
                  <a:moveTo>
                    <a:pt x="361" y="105"/>
                  </a:moveTo>
                  <a:cubicBezTo>
                    <a:pt x="366" y="105"/>
                    <a:pt x="370" y="102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71" y="97"/>
                    <a:pt x="371" y="97"/>
                    <a:pt x="371" y="97"/>
                  </a:cubicBezTo>
                  <a:cubicBezTo>
                    <a:pt x="374" y="97"/>
                    <a:pt x="374" y="97"/>
                    <a:pt x="374" y="97"/>
                  </a:cubicBezTo>
                  <a:cubicBezTo>
                    <a:pt x="385" y="96"/>
                    <a:pt x="385" y="96"/>
                    <a:pt x="385" y="96"/>
                  </a:cubicBezTo>
                  <a:cubicBezTo>
                    <a:pt x="385" y="88"/>
                    <a:pt x="385" y="88"/>
                    <a:pt x="385" y="88"/>
                  </a:cubicBezTo>
                  <a:cubicBezTo>
                    <a:pt x="382" y="88"/>
                    <a:pt x="379" y="87"/>
                    <a:pt x="376" y="85"/>
                  </a:cubicBezTo>
                  <a:cubicBezTo>
                    <a:pt x="357" y="68"/>
                    <a:pt x="357" y="68"/>
                    <a:pt x="357" y="68"/>
                  </a:cubicBezTo>
                  <a:cubicBezTo>
                    <a:pt x="357" y="68"/>
                    <a:pt x="357" y="68"/>
                    <a:pt x="357" y="68"/>
                  </a:cubicBezTo>
                  <a:cubicBezTo>
                    <a:pt x="349" y="45"/>
                    <a:pt x="349" y="45"/>
                    <a:pt x="349" y="45"/>
                  </a:cubicBezTo>
                  <a:cubicBezTo>
                    <a:pt x="339" y="34"/>
                    <a:pt x="339" y="34"/>
                    <a:pt x="339" y="34"/>
                  </a:cubicBezTo>
                  <a:cubicBezTo>
                    <a:pt x="325" y="33"/>
                    <a:pt x="315" y="33"/>
                    <a:pt x="308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42"/>
                    <a:pt x="306" y="42"/>
                    <a:pt x="306" y="42"/>
                  </a:cubicBezTo>
                  <a:cubicBezTo>
                    <a:pt x="306" y="43"/>
                    <a:pt x="306" y="43"/>
                    <a:pt x="306" y="43"/>
                  </a:cubicBezTo>
                  <a:cubicBezTo>
                    <a:pt x="306" y="45"/>
                    <a:pt x="306" y="45"/>
                    <a:pt x="306" y="45"/>
                  </a:cubicBezTo>
                  <a:cubicBezTo>
                    <a:pt x="304" y="45"/>
                    <a:pt x="304" y="45"/>
                    <a:pt x="304" y="45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2" y="48"/>
                    <a:pt x="292" y="48"/>
                    <a:pt x="292" y="48"/>
                  </a:cubicBezTo>
                  <a:cubicBezTo>
                    <a:pt x="285" y="40"/>
                    <a:pt x="280" y="37"/>
                    <a:pt x="277" y="39"/>
                  </a:cubicBezTo>
                  <a:cubicBezTo>
                    <a:pt x="255" y="49"/>
                    <a:pt x="243" y="54"/>
                    <a:pt x="240" y="51"/>
                  </a:cubicBezTo>
                  <a:cubicBezTo>
                    <a:pt x="237" y="52"/>
                    <a:pt x="234" y="54"/>
                    <a:pt x="230" y="59"/>
                  </a:cubicBezTo>
                  <a:cubicBezTo>
                    <a:pt x="228" y="61"/>
                    <a:pt x="228" y="61"/>
                    <a:pt x="228" y="61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20" y="53"/>
                    <a:pt x="217" y="48"/>
                    <a:pt x="217" y="45"/>
                  </a:cubicBezTo>
                  <a:cubicBezTo>
                    <a:pt x="217" y="42"/>
                    <a:pt x="221" y="37"/>
                    <a:pt x="228" y="29"/>
                  </a:cubicBezTo>
                  <a:cubicBezTo>
                    <a:pt x="237" y="20"/>
                    <a:pt x="241" y="14"/>
                    <a:pt x="241" y="13"/>
                  </a:cubicBezTo>
                  <a:cubicBezTo>
                    <a:pt x="239" y="10"/>
                    <a:pt x="239" y="10"/>
                    <a:pt x="239" y="10"/>
                  </a:cubicBezTo>
                  <a:cubicBezTo>
                    <a:pt x="237" y="9"/>
                    <a:pt x="232" y="11"/>
                    <a:pt x="226" y="16"/>
                  </a:cubicBezTo>
                  <a:cubicBezTo>
                    <a:pt x="220" y="20"/>
                    <a:pt x="216" y="22"/>
                    <a:pt x="214" y="22"/>
                  </a:cubicBezTo>
                  <a:cubicBezTo>
                    <a:pt x="212" y="22"/>
                    <a:pt x="211" y="20"/>
                    <a:pt x="210" y="17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04" y="6"/>
                    <a:pt x="204" y="6"/>
                    <a:pt x="204" y="6"/>
                  </a:cubicBezTo>
                  <a:cubicBezTo>
                    <a:pt x="193" y="13"/>
                    <a:pt x="193" y="13"/>
                    <a:pt x="193" y="13"/>
                  </a:cubicBezTo>
                  <a:cubicBezTo>
                    <a:pt x="192" y="14"/>
                    <a:pt x="192" y="14"/>
                    <a:pt x="192" y="14"/>
                  </a:cubicBezTo>
                  <a:cubicBezTo>
                    <a:pt x="191" y="13"/>
                    <a:pt x="191" y="13"/>
                    <a:pt x="191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2" y="8"/>
                    <a:pt x="174" y="5"/>
                    <a:pt x="166" y="2"/>
                  </a:cubicBezTo>
                  <a:cubicBezTo>
                    <a:pt x="161" y="0"/>
                    <a:pt x="155" y="3"/>
                    <a:pt x="150" y="9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9" y="28"/>
                    <a:pt x="161" y="34"/>
                    <a:pt x="159" y="38"/>
                  </a:cubicBezTo>
                  <a:cubicBezTo>
                    <a:pt x="158" y="40"/>
                    <a:pt x="156" y="42"/>
                    <a:pt x="154" y="42"/>
                  </a:cubicBezTo>
                  <a:cubicBezTo>
                    <a:pt x="150" y="43"/>
                    <a:pt x="145" y="42"/>
                    <a:pt x="138" y="36"/>
                  </a:cubicBezTo>
                  <a:cubicBezTo>
                    <a:pt x="133" y="32"/>
                    <a:pt x="129" y="29"/>
                    <a:pt x="125" y="28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9" y="156"/>
                    <a:pt x="79" y="156"/>
                    <a:pt x="79" y="156"/>
                  </a:cubicBezTo>
                  <a:cubicBezTo>
                    <a:pt x="78" y="156"/>
                    <a:pt x="78" y="156"/>
                    <a:pt x="78" y="156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4" y="179"/>
                    <a:pt x="44" y="179"/>
                    <a:pt x="44" y="179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90"/>
                    <a:pt x="48" y="190"/>
                    <a:pt x="48" y="190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11" y="217"/>
                    <a:pt x="11" y="217"/>
                    <a:pt x="11" y="217"/>
                  </a:cubicBezTo>
                  <a:cubicBezTo>
                    <a:pt x="8" y="223"/>
                    <a:pt x="8" y="223"/>
                    <a:pt x="8" y="223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3" y="279"/>
                    <a:pt x="3" y="279"/>
                    <a:pt x="3" y="279"/>
                  </a:cubicBezTo>
                  <a:cubicBezTo>
                    <a:pt x="4" y="281"/>
                    <a:pt x="4" y="281"/>
                    <a:pt x="4" y="281"/>
                  </a:cubicBezTo>
                  <a:cubicBezTo>
                    <a:pt x="4" y="289"/>
                    <a:pt x="4" y="289"/>
                    <a:pt x="4" y="289"/>
                  </a:cubicBezTo>
                  <a:cubicBezTo>
                    <a:pt x="11" y="298"/>
                    <a:pt x="11" y="298"/>
                    <a:pt x="11" y="298"/>
                  </a:cubicBezTo>
                  <a:cubicBezTo>
                    <a:pt x="12" y="299"/>
                    <a:pt x="12" y="299"/>
                    <a:pt x="12" y="299"/>
                  </a:cubicBezTo>
                  <a:cubicBezTo>
                    <a:pt x="12" y="306"/>
                    <a:pt x="12" y="306"/>
                    <a:pt x="12" y="306"/>
                  </a:cubicBezTo>
                  <a:cubicBezTo>
                    <a:pt x="31" y="305"/>
                    <a:pt x="31" y="305"/>
                    <a:pt x="31" y="305"/>
                  </a:cubicBezTo>
                  <a:cubicBezTo>
                    <a:pt x="33" y="303"/>
                    <a:pt x="33" y="303"/>
                    <a:pt x="33" y="303"/>
                  </a:cubicBezTo>
                  <a:cubicBezTo>
                    <a:pt x="33" y="303"/>
                    <a:pt x="33" y="303"/>
                    <a:pt x="33" y="303"/>
                  </a:cubicBezTo>
                  <a:cubicBezTo>
                    <a:pt x="33" y="303"/>
                    <a:pt x="33" y="303"/>
                    <a:pt x="33" y="303"/>
                  </a:cubicBezTo>
                  <a:cubicBezTo>
                    <a:pt x="33" y="302"/>
                    <a:pt x="33" y="302"/>
                    <a:pt x="33" y="302"/>
                  </a:cubicBezTo>
                  <a:cubicBezTo>
                    <a:pt x="39" y="295"/>
                    <a:pt x="39" y="295"/>
                    <a:pt x="39" y="295"/>
                  </a:cubicBezTo>
                  <a:cubicBezTo>
                    <a:pt x="27" y="284"/>
                    <a:pt x="27" y="284"/>
                    <a:pt x="27" y="284"/>
                  </a:cubicBezTo>
                  <a:cubicBezTo>
                    <a:pt x="25" y="283"/>
                    <a:pt x="25" y="283"/>
                    <a:pt x="25" y="283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6"/>
                    <a:pt x="18" y="276"/>
                    <a:pt x="18" y="276"/>
                  </a:cubicBezTo>
                  <a:cubicBezTo>
                    <a:pt x="17" y="276"/>
                    <a:pt x="17" y="276"/>
                    <a:pt x="17" y="276"/>
                  </a:cubicBezTo>
                  <a:cubicBezTo>
                    <a:pt x="17" y="264"/>
                    <a:pt x="17" y="264"/>
                    <a:pt x="17" y="264"/>
                  </a:cubicBezTo>
                  <a:cubicBezTo>
                    <a:pt x="28" y="264"/>
                    <a:pt x="28" y="264"/>
                    <a:pt x="28" y="264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96" y="218"/>
                    <a:pt x="96" y="218"/>
                    <a:pt x="96" y="218"/>
                  </a:cubicBezTo>
                  <a:cubicBezTo>
                    <a:pt x="97" y="215"/>
                    <a:pt x="97" y="215"/>
                    <a:pt x="97" y="215"/>
                  </a:cubicBezTo>
                  <a:cubicBezTo>
                    <a:pt x="105" y="219"/>
                    <a:pt x="105" y="219"/>
                    <a:pt x="105" y="219"/>
                  </a:cubicBezTo>
                  <a:cubicBezTo>
                    <a:pt x="106" y="219"/>
                    <a:pt x="106" y="219"/>
                    <a:pt x="106" y="219"/>
                  </a:cubicBezTo>
                  <a:cubicBezTo>
                    <a:pt x="107" y="221"/>
                    <a:pt x="107" y="221"/>
                    <a:pt x="107" y="221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115" y="224"/>
                    <a:pt x="115" y="224"/>
                    <a:pt x="115" y="224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27" y="215"/>
                    <a:pt x="127" y="215"/>
                    <a:pt x="127" y="215"/>
                  </a:cubicBezTo>
                  <a:cubicBezTo>
                    <a:pt x="141" y="218"/>
                    <a:pt x="141" y="218"/>
                    <a:pt x="141" y="218"/>
                  </a:cubicBezTo>
                  <a:cubicBezTo>
                    <a:pt x="146" y="208"/>
                    <a:pt x="146" y="208"/>
                    <a:pt x="146" y="208"/>
                  </a:cubicBezTo>
                  <a:cubicBezTo>
                    <a:pt x="147" y="208"/>
                    <a:pt x="147" y="208"/>
                    <a:pt x="147" y="208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8" y="207"/>
                    <a:pt x="148" y="207"/>
                    <a:pt x="148" y="207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65" y="181"/>
                    <a:pt x="165" y="181"/>
                    <a:pt x="165" y="181"/>
                  </a:cubicBezTo>
                  <a:cubicBezTo>
                    <a:pt x="180" y="195"/>
                    <a:pt x="180" y="195"/>
                    <a:pt x="180" y="195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9" y="192"/>
                    <a:pt x="189" y="192"/>
                    <a:pt x="189" y="192"/>
                  </a:cubicBezTo>
                  <a:cubicBezTo>
                    <a:pt x="187" y="146"/>
                    <a:pt x="187" y="146"/>
                    <a:pt x="187" y="146"/>
                  </a:cubicBezTo>
                  <a:cubicBezTo>
                    <a:pt x="187" y="145"/>
                    <a:pt x="187" y="145"/>
                    <a:pt x="187" y="145"/>
                  </a:cubicBezTo>
                  <a:cubicBezTo>
                    <a:pt x="187" y="142"/>
                    <a:pt x="187" y="142"/>
                    <a:pt x="187" y="142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200" y="145"/>
                    <a:pt x="200" y="145"/>
                    <a:pt x="200" y="145"/>
                  </a:cubicBezTo>
                  <a:cubicBezTo>
                    <a:pt x="200" y="145"/>
                    <a:pt x="200" y="145"/>
                    <a:pt x="200" y="14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41" y="171"/>
                    <a:pt x="241" y="171"/>
                    <a:pt x="241" y="171"/>
                  </a:cubicBezTo>
                  <a:cubicBezTo>
                    <a:pt x="244" y="164"/>
                    <a:pt x="244" y="164"/>
                    <a:pt x="244" y="164"/>
                  </a:cubicBezTo>
                  <a:cubicBezTo>
                    <a:pt x="238" y="159"/>
                    <a:pt x="238" y="159"/>
                    <a:pt x="238" y="159"/>
                  </a:cubicBezTo>
                  <a:cubicBezTo>
                    <a:pt x="236" y="157"/>
                    <a:pt x="236" y="157"/>
                    <a:pt x="236" y="157"/>
                  </a:cubicBezTo>
                  <a:cubicBezTo>
                    <a:pt x="250" y="152"/>
                    <a:pt x="250" y="152"/>
                    <a:pt x="250" y="152"/>
                  </a:cubicBezTo>
                  <a:cubicBezTo>
                    <a:pt x="251" y="151"/>
                    <a:pt x="251" y="151"/>
                    <a:pt x="251" y="15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7" y="157"/>
                    <a:pt x="257" y="157"/>
                    <a:pt x="257" y="157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62" y="145"/>
                    <a:pt x="262" y="145"/>
                    <a:pt x="262" y="145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75" y="145"/>
                    <a:pt x="275" y="145"/>
                    <a:pt x="275" y="145"/>
                  </a:cubicBezTo>
                  <a:cubicBezTo>
                    <a:pt x="283" y="145"/>
                    <a:pt x="288" y="149"/>
                    <a:pt x="292" y="154"/>
                  </a:cubicBezTo>
                  <a:cubicBezTo>
                    <a:pt x="294" y="157"/>
                    <a:pt x="294" y="157"/>
                    <a:pt x="294" y="157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300" y="139"/>
                    <a:pt x="305" y="138"/>
                    <a:pt x="312" y="141"/>
                  </a:cubicBezTo>
                  <a:cubicBezTo>
                    <a:pt x="314" y="142"/>
                    <a:pt x="314" y="142"/>
                    <a:pt x="314" y="142"/>
                  </a:cubicBezTo>
                  <a:cubicBezTo>
                    <a:pt x="314" y="142"/>
                    <a:pt x="314" y="142"/>
                    <a:pt x="314" y="142"/>
                  </a:cubicBezTo>
                  <a:cubicBezTo>
                    <a:pt x="314" y="143"/>
                    <a:pt x="314" y="143"/>
                    <a:pt x="314" y="143"/>
                  </a:cubicBezTo>
                  <a:cubicBezTo>
                    <a:pt x="315" y="144"/>
                    <a:pt x="316" y="144"/>
                    <a:pt x="317" y="144"/>
                  </a:cubicBezTo>
                  <a:cubicBezTo>
                    <a:pt x="320" y="143"/>
                    <a:pt x="331" y="136"/>
                    <a:pt x="348" y="122"/>
                  </a:cubicBezTo>
                  <a:cubicBezTo>
                    <a:pt x="348" y="113"/>
                    <a:pt x="353" y="108"/>
                    <a:pt x="361" y="10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4333313" y="4152645"/>
              <a:ext cx="514356" cy="696113"/>
            </a:xfrm>
            <a:custGeom>
              <a:gdLst>
                <a:gd fmla="*/ 182 w 232" name="T0"/>
                <a:gd fmla="*/ 12 h 314" name="T1"/>
                <a:gd fmla="*/ 161 w 232" name="T2"/>
                <a:gd fmla="*/ 4 h 314" name="T3"/>
                <a:gd fmla="*/ 134 w 232" name="T4"/>
                <a:gd fmla="*/ 24 h 314" name="T5"/>
                <a:gd fmla="*/ 117 w 232" name="T6"/>
                <a:gd fmla="*/ 16 h 314" name="T7"/>
                <a:gd fmla="*/ 116 w 232" name="T8"/>
                <a:gd fmla="*/ 17 h 314" name="T9"/>
                <a:gd fmla="*/ 82 w 232" name="T10"/>
                <a:gd fmla="*/ 25 h 314" name="T11"/>
                <a:gd fmla="*/ 65 w 232" name="T12"/>
                <a:gd fmla="*/ 27 h 314" name="T13"/>
                <a:gd fmla="*/ 52 w 232" name="T14"/>
                <a:gd fmla="*/ 40 h 314" name="T15"/>
                <a:gd fmla="*/ 31 w 232" name="T16"/>
                <a:gd fmla="*/ 42 h 314" name="T17"/>
                <a:gd fmla="*/ 17 w 232" name="T18"/>
                <a:gd fmla="*/ 67 h 314" name="T19"/>
                <a:gd fmla="*/ 17 w 232" name="T20"/>
                <a:gd fmla="*/ 70 h 314" name="T21"/>
                <a:gd fmla="*/ 27 w 232" name="T22"/>
                <a:gd fmla="*/ 106 h 314" name="T23"/>
                <a:gd fmla="*/ 26 w 232" name="T24"/>
                <a:gd fmla="*/ 108 h 314" name="T25"/>
                <a:gd fmla="*/ 25 w 232" name="T26"/>
                <a:gd fmla="*/ 109 h 314" name="T27"/>
                <a:gd fmla="*/ 2 w 232" name="T28"/>
                <a:gd fmla="*/ 151 h 314" name="T29"/>
                <a:gd fmla="*/ 14 w 232" name="T30"/>
                <a:gd fmla="*/ 162 h 314" name="T31"/>
                <a:gd fmla="*/ 28 w 232" name="T32"/>
                <a:gd fmla="*/ 207 h 314" name="T33"/>
                <a:gd fmla="*/ 28 w 232" name="T34"/>
                <a:gd fmla="*/ 223 h 314" name="T35"/>
                <a:gd fmla="*/ 26 w 232" name="T36"/>
                <a:gd fmla="*/ 261 h 314" name="T37"/>
                <a:gd fmla="*/ 36 w 232" name="T38"/>
                <a:gd fmla="*/ 277 h 314" name="T39"/>
                <a:gd fmla="*/ 60 w 232" name="T40"/>
                <a:gd fmla="*/ 267 h 314" name="T41"/>
                <a:gd fmla="*/ 51 w 232" name="T42"/>
                <a:gd fmla="*/ 297 h 314" name="T43"/>
                <a:gd fmla="*/ 47 w 232" name="T44"/>
                <a:gd fmla="*/ 314 h 314" name="T45"/>
                <a:gd fmla="*/ 93 w 232" name="T46"/>
                <a:gd fmla="*/ 295 h 314" name="T47"/>
                <a:gd fmla="*/ 118 w 232" name="T48"/>
                <a:gd fmla="*/ 303 h 314" name="T49"/>
                <a:gd fmla="*/ 116 w 232" name="T50"/>
                <a:gd fmla="*/ 294 h 314" name="T51"/>
                <a:gd fmla="*/ 114 w 232" name="T52"/>
                <a:gd fmla="*/ 277 h 314" name="T53"/>
                <a:gd fmla="*/ 121 w 232" name="T54"/>
                <a:gd fmla="*/ 267 h 314" name="T55"/>
                <a:gd fmla="*/ 124 w 232" name="T56"/>
                <a:gd fmla="*/ 255 h 314" name="T57"/>
                <a:gd fmla="*/ 124 w 232" name="T58"/>
                <a:gd fmla="*/ 254 h 314" name="T59"/>
                <a:gd fmla="*/ 126 w 232" name="T60"/>
                <a:gd fmla="*/ 245 h 314" name="T61"/>
                <a:gd fmla="*/ 137 w 232" name="T62"/>
                <a:gd fmla="*/ 227 h 314" name="T63"/>
                <a:gd fmla="*/ 134 w 232" name="T64"/>
                <a:gd fmla="*/ 224 h 314" name="T65"/>
                <a:gd fmla="*/ 142 w 232" name="T66"/>
                <a:gd fmla="*/ 211 h 314" name="T67"/>
                <a:gd fmla="*/ 157 w 232" name="T68"/>
                <a:gd fmla="*/ 193 h 314" name="T69"/>
                <a:gd fmla="*/ 151 w 232" name="T70"/>
                <a:gd fmla="*/ 168 h 314" name="T71"/>
                <a:gd fmla="*/ 170 w 232" name="T72"/>
                <a:gd fmla="*/ 151 h 314" name="T73"/>
                <a:gd fmla="*/ 168 w 232" name="T74"/>
                <a:gd fmla="*/ 129 h 314" name="T75"/>
                <a:gd fmla="*/ 192 w 232" name="T76"/>
                <a:gd fmla="*/ 102 h 314" name="T77"/>
                <a:gd fmla="*/ 208 w 232" name="T78"/>
                <a:gd fmla="*/ 107 h 314" name="T79"/>
                <a:gd fmla="*/ 216 w 232" name="T80"/>
                <a:gd fmla="*/ 96 h 314" name="T81"/>
                <a:gd fmla="*/ 225 w 232" name="T82"/>
                <a:gd fmla="*/ 82 h 314" name="T83"/>
                <a:gd fmla="*/ 226 w 232" name="T84"/>
                <a:gd fmla="*/ 79 h 314" name="T85"/>
                <a:gd fmla="*/ 232 w 232" name="T86"/>
                <a:gd fmla="*/ 74 h 314" name="T87"/>
                <a:gd fmla="*/ 226 w 232" name="T88"/>
                <a:gd fmla="*/ 63 h 314" name="T89"/>
                <a:gd fmla="*/ 213 w 232" name="T90"/>
                <a:gd fmla="*/ 21 h 314" name="T91"/>
                <a:gd fmla="*/ 182 w 232" name="T92"/>
                <a:gd fmla="*/ 13 h 314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314" w="231">
                  <a:moveTo>
                    <a:pt x="182" y="13"/>
                  </a:moveTo>
                  <a:cubicBezTo>
                    <a:pt x="182" y="12"/>
                    <a:pt x="182" y="12"/>
                    <a:pt x="182" y="12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56" y="15"/>
                    <a:pt x="150" y="22"/>
                    <a:pt x="141" y="25"/>
                  </a:cubicBezTo>
                  <a:cubicBezTo>
                    <a:pt x="139" y="26"/>
                    <a:pt x="136" y="25"/>
                    <a:pt x="134" y="24"/>
                  </a:cubicBezTo>
                  <a:cubicBezTo>
                    <a:pt x="131" y="20"/>
                    <a:pt x="133" y="14"/>
                    <a:pt x="137" y="3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27" y="42"/>
                    <a:pt x="19" y="48"/>
                    <a:pt x="6" y="61"/>
                  </a:cubicBezTo>
                  <a:cubicBezTo>
                    <a:pt x="12" y="63"/>
                    <a:pt x="16" y="65"/>
                    <a:pt x="17" y="67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5" y="148"/>
                    <a:pt x="8" y="147"/>
                    <a:pt x="11" y="149"/>
                  </a:cubicBezTo>
                  <a:cubicBezTo>
                    <a:pt x="14" y="150"/>
                    <a:pt x="15" y="155"/>
                    <a:pt x="14" y="162"/>
                  </a:cubicBezTo>
                  <a:cubicBezTo>
                    <a:pt x="12" y="173"/>
                    <a:pt x="14" y="186"/>
                    <a:pt x="20" y="198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31" y="210"/>
                    <a:pt x="33" y="213"/>
                    <a:pt x="32" y="217"/>
                  </a:cubicBezTo>
                  <a:cubicBezTo>
                    <a:pt x="28" y="223"/>
                    <a:pt x="28" y="223"/>
                    <a:pt x="28" y="223"/>
                  </a:cubicBezTo>
                  <a:cubicBezTo>
                    <a:pt x="33" y="230"/>
                    <a:pt x="33" y="230"/>
                    <a:pt x="33" y="230"/>
                  </a:cubicBezTo>
                  <a:cubicBezTo>
                    <a:pt x="36" y="236"/>
                    <a:pt x="34" y="246"/>
                    <a:pt x="26" y="261"/>
                  </a:cubicBezTo>
                  <a:cubicBezTo>
                    <a:pt x="34" y="274"/>
                    <a:pt x="34" y="274"/>
                    <a:pt x="34" y="274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48" y="267"/>
                    <a:pt x="55" y="265"/>
                    <a:pt x="60" y="267"/>
                  </a:cubicBezTo>
                  <a:cubicBezTo>
                    <a:pt x="64" y="268"/>
                    <a:pt x="66" y="271"/>
                    <a:pt x="67" y="274"/>
                  </a:cubicBezTo>
                  <a:cubicBezTo>
                    <a:pt x="67" y="278"/>
                    <a:pt x="62" y="286"/>
                    <a:pt x="51" y="297"/>
                  </a:cubicBezTo>
                  <a:cubicBezTo>
                    <a:pt x="43" y="308"/>
                    <a:pt x="43" y="308"/>
                    <a:pt x="43" y="308"/>
                  </a:cubicBezTo>
                  <a:cubicBezTo>
                    <a:pt x="47" y="314"/>
                    <a:pt x="47" y="314"/>
                    <a:pt x="47" y="314"/>
                  </a:cubicBezTo>
                  <a:cubicBezTo>
                    <a:pt x="53" y="309"/>
                    <a:pt x="58" y="307"/>
                    <a:pt x="61" y="308"/>
                  </a:cubicBezTo>
                  <a:cubicBezTo>
                    <a:pt x="65" y="308"/>
                    <a:pt x="75" y="305"/>
                    <a:pt x="93" y="295"/>
                  </a:cubicBezTo>
                  <a:cubicBezTo>
                    <a:pt x="98" y="292"/>
                    <a:pt x="105" y="295"/>
                    <a:pt x="114" y="305"/>
                  </a:cubicBezTo>
                  <a:cubicBezTo>
                    <a:pt x="118" y="303"/>
                    <a:pt x="118" y="303"/>
                    <a:pt x="118" y="303"/>
                  </a:cubicBezTo>
                  <a:cubicBezTo>
                    <a:pt x="117" y="295"/>
                    <a:pt x="117" y="295"/>
                    <a:pt x="117" y="295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14" y="292"/>
                    <a:pt x="116" y="291"/>
                    <a:pt x="117" y="289"/>
                  </a:cubicBezTo>
                  <a:cubicBezTo>
                    <a:pt x="114" y="277"/>
                    <a:pt x="114" y="277"/>
                    <a:pt x="114" y="277"/>
                  </a:cubicBezTo>
                  <a:cubicBezTo>
                    <a:pt x="114" y="275"/>
                    <a:pt x="114" y="273"/>
                    <a:pt x="114" y="271"/>
                  </a:cubicBezTo>
                  <a:cubicBezTo>
                    <a:pt x="116" y="269"/>
                    <a:pt x="119" y="268"/>
                    <a:pt x="121" y="267"/>
                  </a:cubicBezTo>
                  <a:cubicBezTo>
                    <a:pt x="127" y="262"/>
                    <a:pt x="127" y="262"/>
                    <a:pt x="127" y="262"/>
                  </a:cubicBezTo>
                  <a:cubicBezTo>
                    <a:pt x="124" y="255"/>
                    <a:pt x="124" y="255"/>
                    <a:pt x="124" y="255"/>
                  </a:cubicBezTo>
                  <a:cubicBezTo>
                    <a:pt x="124" y="254"/>
                    <a:pt x="124" y="254"/>
                    <a:pt x="124" y="254"/>
                  </a:cubicBezTo>
                  <a:cubicBezTo>
                    <a:pt x="124" y="254"/>
                    <a:pt x="124" y="254"/>
                    <a:pt x="124" y="254"/>
                  </a:cubicBezTo>
                  <a:cubicBezTo>
                    <a:pt x="124" y="254"/>
                    <a:pt x="124" y="254"/>
                    <a:pt x="124" y="254"/>
                  </a:cubicBezTo>
                  <a:cubicBezTo>
                    <a:pt x="127" y="250"/>
                    <a:pt x="127" y="247"/>
                    <a:pt x="126" y="245"/>
                  </a:cubicBezTo>
                  <a:cubicBezTo>
                    <a:pt x="124" y="241"/>
                    <a:pt x="125" y="238"/>
                    <a:pt x="130" y="234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6" y="226"/>
                    <a:pt x="136" y="226"/>
                    <a:pt x="136" y="226"/>
                  </a:cubicBezTo>
                  <a:cubicBezTo>
                    <a:pt x="134" y="224"/>
                    <a:pt x="134" y="224"/>
                    <a:pt x="134" y="224"/>
                  </a:cubicBezTo>
                  <a:cubicBezTo>
                    <a:pt x="142" y="221"/>
                    <a:pt x="142" y="221"/>
                    <a:pt x="142" y="221"/>
                  </a:cubicBezTo>
                  <a:cubicBezTo>
                    <a:pt x="142" y="211"/>
                    <a:pt x="142" y="211"/>
                    <a:pt x="142" y="211"/>
                  </a:cubicBezTo>
                  <a:cubicBezTo>
                    <a:pt x="142" y="207"/>
                    <a:pt x="145" y="203"/>
                    <a:pt x="153" y="196"/>
                  </a:cubicBezTo>
                  <a:cubicBezTo>
                    <a:pt x="157" y="193"/>
                    <a:pt x="157" y="193"/>
                    <a:pt x="157" y="193"/>
                  </a:cubicBezTo>
                  <a:cubicBezTo>
                    <a:pt x="148" y="183"/>
                    <a:pt x="148" y="183"/>
                    <a:pt x="148" y="183"/>
                  </a:cubicBezTo>
                  <a:cubicBezTo>
                    <a:pt x="145" y="179"/>
                    <a:pt x="146" y="173"/>
                    <a:pt x="151" y="168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67" y="145"/>
                    <a:pt x="166" y="139"/>
                    <a:pt x="168" y="129"/>
                  </a:cubicBezTo>
                  <a:cubicBezTo>
                    <a:pt x="170" y="112"/>
                    <a:pt x="178" y="104"/>
                    <a:pt x="190" y="102"/>
                  </a:cubicBezTo>
                  <a:cubicBezTo>
                    <a:pt x="192" y="102"/>
                    <a:pt x="192" y="102"/>
                    <a:pt x="192" y="102"/>
                  </a:cubicBezTo>
                  <a:cubicBezTo>
                    <a:pt x="199" y="107"/>
                    <a:pt x="199" y="107"/>
                    <a:pt x="199" y="107"/>
                  </a:cubicBezTo>
                  <a:cubicBezTo>
                    <a:pt x="208" y="107"/>
                    <a:pt x="208" y="107"/>
                    <a:pt x="208" y="10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25" y="82"/>
                    <a:pt x="225" y="82"/>
                    <a:pt x="225" y="82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226" y="79"/>
                    <a:pt x="226" y="79"/>
                    <a:pt x="226" y="79"/>
                  </a:cubicBezTo>
                  <a:cubicBezTo>
                    <a:pt x="229" y="78"/>
                    <a:pt x="229" y="78"/>
                    <a:pt x="229" y="78"/>
                  </a:cubicBezTo>
                  <a:cubicBezTo>
                    <a:pt x="232" y="74"/>
                    <a:pt x="232" y="74"/>
                    <a:pt x="232" y="74"/>
                  </a:cubicBezTo>
                  <a:cubicBezTo>
                    <a:pt x="232" y="73"/>
                    <a:pt x="232" y="73"/>
                    <a:pt x="232" y="7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0" y="55"/>
                    <a:pt x="215" y="48"/>
                    <a:pt x="211" y="39"/>
                  </a:cubicBezTo>
                  <a:cubicBezTo>
                    <a:pt x="208" y="34"/>
                    <a:pt x="209" y="28"/>
                    <a:pt x="213" y="21"/>
                  </a:cubicBezTo>
                  <a:cubicBezTo>
                    <a:pt x="202" y="14"/>
                    <a:pt x="202" y="14"/>
                    <a:pt x="202" y="14"/>
                  </a:cubicBezTo>
                  <a:lnTo>
                    <a:pt x="182" y="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4601265" y="4334402"/>
              <a:ext cx="472195" cy="582748"/>
            </a:xfrm>
            <a:custGeom>
              <a:gdLst>
                <a:gd fmla="*/ 110 w 213" name="T0"/>
                <a:gd fmla="*/ 13 h 263" name="T1"/>
                <a:gd fmla="*/ 91 w 213" name="T2"/>
                <a:gd fmla="*/ 30 h 263" name="T3"/>
                <a:gd fmla="*/ 90 w 213" name="T4"/>
                <a:gd fmla="*/ 31 h 263" name="T5"/>
                <a:gd fmla="*/ 69 w 213" name="T6"/>
                <a:gd fmla="*/ 27 h 263" name="T7"/>
                <a:gd fmla="*/ 53 w 213" name="T8"/>
                <a:gd fmla="*/ 57 h 263" name="T9"/>
                <a:gd fmla="*/ 55 w 213" name="T10"/>
                <a:gd fmla="*/ 71 h 263" name="T11"/>
                <a:gd fmla="*/ 55 w 213" name="T12"/>
                <a:gd fmla="*/ 72 h 263" name="T13"/>
                <a:gd fmla="*/ 32 w 213" name="T14"/>
                <a:gd fmla="*/ 98 h 263" name="T15"/>
                <a:gd fmla="*/ 42 w 213" name="T16"/>
                <a:gd fmla="*/ 111 h 263" name="T17"/>
                <a:gd fmla="*/ 27 w 213" name="T18"/>
                <a:gd fmla="*/ 127 h 263" name="T19"/>
                <a:gd fmla="*/ 27 w 213" name="T20"/>
                <a:gd fmla="*/ 142 h 263" name="T21"/>
                <a:gd fmla="*/ 22 w 213" name="T22"/>
                <a:gd fmla="*/ 145 h 263" name="T23"/>
                <a:gd fmla="*/ 11 w 213" name="T24"/>
                <a:gd fmla="*/ 159 h 263" name="T25"/>
                <a:gd fmla="*/ 10 w 213" name="T26"/>
                <a:gd fmla="*/ 172 h 263" name="T27"/>
                <a:gd fmla="*/ 4 w 213" name="T28"/>
                <a:gd fmla="*/ 190 h 263" name="T29"/>
                <a:gd fmla="*/ 0 w 213" name="T30"/>
                <a:gd fmla="*/ 192 h 263" name="T31"/>
                <a:gd fmla="*/ 4 w 213" name="T32"/>
                <a:gd fmla="*/ 208 h 263" name="T33"/>
                <a:gd fmla="*/ 38 w 213" name="T34"/>
                <a:gd fmla="*/ 208 h 263" name="T35"/>
                <a:gd fmla="*/ 40 w 213" name="T36"/>
                <a:gd fmla="*/ 209 h 263" name="T37"/>
                <a:gd fmla="*/ 53 w 213" name="T38"/>
                <a:gd fmla="*/ 223 h 263" name="T39"/>
                <a:gd fmla="*/ 61 w 213" name="T40"/>
                <a:gd fmla="*/ 245 h 263" name="T41"/>
                <a:gd fmla="*/ 85 w 213" name="T42"/>
                <a:gd fmla="*/ 263 h 263" name="T43"/>
                <a:gd fmla="*/ 100 w 213" name="T44"/>
                <a:gd fmla="*/ 259 h 263" name="T45"/>
                <a:gd fmla="*/ 114 w 213" name="T46"/>
                <a:gd fmla="*/ 234 h 263" name="T47"/>
                <a:gd fmla="*/ 117 w 213" name="T48"/>
                <a:gd fmla="*/ 222 h 263" name="T49"/>
                <a:gd fmla="*/ 130 w 213" name="T50"/>
                <a:gd fmla="*/ 223 h 263" name="T51"/>
                <a:gd fmla="*/ 129 w 213" name="T52"/>
                <a:gd fmla="*/ 212 h 263" name="T53"/>
                <a:gd fmla="*/ 131 w 213" name="T54"/>
                <a:gd fmla="*/ 210 h 263" name="T55"/>
                <a:gd fmla="*/ 158 w 213" name="T56"/>
                <a:gd fmla="*/ 191 h 263" name="T57"/>
                <a:gd fmla="*/ 169 w 213" name="T58"/>
                <a:gd fmla="*/ 173 h 263" name="T59"/>
                <a:gd fmla="*/ 166 w 213" name="T60"/>
                <a:gd fmla="*/ 161 h 263" name="T61"/>
                <a:gd fmla="*/ 177 w 213" name="T62"/>
                <a:gd fmla="*/ 147 h 263" name="T63"/>
                <a:gd fmla="*/ 179 w 213" name="T64"/>
                <a:gd fmla="*/ 148 h 263" name="T65"/>
                <a:gd fmla="*/ 186 w 213" name="T66"/>
                <a:gd fmla="*/ 150 h 263" name="T67"/>
                <a:gd fmla="*/ 183 w 213" name="T68"/>
                <a:gd fmla="*/ 138 h 263" name="T69"/>
                <a:gd fmla="*/ 185 w 213" name="T70"/>
                <a:gd fmla="*/ 131 h 263" name="T71"/>
                <a:gd fmla="*/ 180 w 213" name="T72"/>
                <a:gd fmla="*/ 119 h 263" name="T73"/>
                <a:gd fmla="*/ 197 w 213" name="T74"/>
                <a:gd fmla="*/ 109 h 263" name="T75"/>
                <a:gd fmla="*/ 178 w 213" name="T76"/>
                <a:gd fmla="*/ 86 h 263" name="T77"/>
                <a:gd fmla="*/ 201 w 213" name="T78"/>
                <a:gd fmla="*/ 86 h 263" name="T79"/>
                <a:gd fmla="*/ 202 w 213" name="T80"/>
                <a:gd fmla="*/ 74 h 263" name="T81"/>
                <a:gd fmla="*/ 213 w 213" name="T82"/>
                <a:gd fmla="*/ 58 h 263" name="T83"/>
                <a:gd fmla="*/ 204 w 213" name="T84"/>
                <a:gd fmla="*/ 51 h 263" name="T85"/>
                <a:gd fmla="*/ 205 w 213" name="T86"/>
                <a:gd fmla="*/ 47 h 263" name="T87"/>
                <a:gd fmla="*/ 203 w 213" name="T88"/>
                <a:gd fmla="*/ 45 h 263" name="T89"/>
                <a:gd fmla="*/ 194 w 213" name="T90"/>
                <a:gd fmla="*/ 50 h 263" name="T91"/>
                <a:gd fmla="*/ 177 w 213" name="T92"/>
                <a:gd fmla="*/ 42 h 263" name="T93"/>
                <a:gd fmla="*/ 172 w 213" name="T94"/>
                <a:gd fmla="*/ 33 h 263" name="T95"/>
                <a:gd fmla="*/ 163 w 213" name="T96"/>
                <a:gd fmla="*/ 45 h 263" name="T97"/>
                <a:gd fmla="*/ 131 w 213" name="T98"/>
                <a:gd fmla="*/ 36 h 263" name="T99"/>
                <a:gd fmla="*/ 122 w 213" name="T100"/>
                <a:gd fmla="*/ 3 h 263" name="T101"/>
                <a:gd fmla="*/ 112 w 213" name="T102"/>
                <a:gd fmla="*/ 11 h 263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63" w="213">
                  <a:moveTo>
                    <a:pt x="111" y="12"/>
                  </a:moveTo>
                  <a:cubicBezTo>
                    <a:pt x="110" y="13"/>
                    <a:pt x="110" y="13"/>
                    <a:pt x="110" y="13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0" y="30"/>
                    <a:pt x="55" y="36"/>
                    <a:pt x="54" y="4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2" y="93"/>
                    <a:pt x="31" y="96"/>
                    <a:pt x="32" y="98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40" y="106"/>
                    <a:pt x="43" y="109"/>
                    <a:pt x="42" y="111"/>
                  </a:cubicBezTo>
                  <a:cubicBezTo>
                    <a:pt x="42" y="113"/>
                    <a:pt x="41" y="115"/>
                    <a:pt x="40" y="11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8" y="130"/>
                    <a:pt x="28" y="135"/>
                    <a:pt x="27" y="141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22" y="145"/>
                    <a:pt x="22" y="145"/>
                    <a:pt x="22" y="145"/>
                  </a:cubicBezTo>
                  <a:cubicBezTo>
                    <a:pt x="22" y="148"/>
                    <a:pt x="21" y="150"/>
                    <a:pt x="18" y="153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2" y="163"/>
                    <a:pt x="12" y="167"/>
                    <a:pt x="10" y="172"/>
                  </a:cubicBezTo>
                  <a:cubicBezTo>
                    <a:pt x="13" y="178"/>
                    <a:pt x="13" y="182"/>
                    <a:pt x="10" y="184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3" y="191"/>
                    <a:pt x="3" y="191"/>
                    <a:pt x="3" y="19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4" y="208"/>
                    <a:pt x="4" y="208"/>
                    <a:pt x="4" y="208"/>
                  </a:cubicBezTo>
                  <a:cubicBezTo>
                    <a:pt x="5" y="208"/>
                    <a:pt x="5" y="208"/>
                    <a:pt x="5" y="208"/>
                  </a:cubicBezTo>
                  <a:cubicBezTo>
                    <a:pt x="15" y="207"/>
                    <a:pt x="26" y="207"/>
                    <a:pt x="38" y="208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53" y="222"/>
                    <a:pt x="53" y="222"/>
                    <a:pt x="53" y="222"/>
                  </a:cubicBezTo>
                  <a:cubicBezTo>
                    <a:pt x="53" y="223"/>
                    <a:pt x="53" y="223"/>
                    <a:pt x="53" y="223"/>
                  </a:cubicBezTo>
                  <a:cubicBezTo>
                    <a:pt x="54" y="223"/>
                    <a:pt x="54" y="223"/>
                    <a:pt x="54" y="223"/>
                  </a:cubicBezTo>
                  <a:cubicBezTo>
                    <a:pt x="61" y="245"/>
                    <a:pt x="61" y="245"/>
                    <a:pt x="61" y="245"/>
                  </a:cubicBezTo>
                  <a:cubicBezTo>
                    <a:pt x="78" y="260"/>
                    <a:pt x="78" y="260"/>
                    <a:pt x="78" y="260"/>
                  </a:cubicBezTo>
                  <a:cubicBezTo>
                    <a:pt x="85" y="263"/>
                    <a:pt x="85" y="263"/>
                    <a:pt x="85" y="263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100" y="259"/>
                    <a:pt x="100" y="259"/>
                    <a:pt x="100" y="259"/>
                  </a:cubicBezTo>
                  <a:cubicBezTo>
                    <a:pt x="103" y="257"/>
                    <a:pt x="103" y="257"/>
                    <a:pt x="103" y="257"/>
                  </a:cubicBezTo>
                  <a:cubicBezTo>
                    <a:pt x="114" y="234"/>
                    <a:pt x="114" y="234"/>
                    <a:pt x="114" y="234"/>
                  </a:cubicBezTo>
                  <a:cubicBezTo>
                    <a:pt x="115" y="221"/>
                    <a:pt x="115" y="221"/>
                    <a:pt x="115" y="221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129" y="212"/>
                    <a:pt x="129" y="212"/>
                    <a:pt x="129" y="212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31" y="210"/>
                    <a:pt x="131" y="210"/>
                    <a:pt x="131" y="210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54" y="203"/>
                    <a:pt x="158" y="196"/>
                    <a:pt x="158" y="191"/>
                  </a:cubicBezTo>
                  <a:cubicBezTo>
                    <a:pt x="156" y="169"/>
                    <a:pt x="156" y="169"/>
                    <a:pt x="156" y="169"/>
                  </a:cubicBezTo>
                  <a:cubicBezTo>
                    <a:pt x="169" y="173"/>
                    <a:pt x="169" y="173"/>
                    <a:pt x="169" y="173"/>
                  </a:cubicBezTo>
                  <a:cubicBezTo>
                    <a:pt x="173" y="167"/>
                    <a:pt x="173" y="167"/>
                    <a:pt x="173" y="167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65" y="159"/>
                    <a:pt x="165" y="159"/>
                    <a:pt x="165" y="159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86" y="152"/>
                    <a:pt x="186" y="152"/>
                    <a:pt x="186" y="152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1" y="139"/>
                    <a:pt x="181" y="139"/>
                    <a:pt x="181" y="139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80" y="119"/>
                    <a:pt x="180" y="119"/>
                    <a:pt x="180" y="119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84" y="95"/>
                    <a:pt x="177" y="89"/>
                    <a:pt x="178" y="86"/>
                  </a:cubicBezTo>
                  <a:cubicBezTo>
                    <a:pt x="179" y="84"/>
                    <a:pt x="180" y="83"/>
                    <a:pt x="183" y="83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4"/>
                    <a:pt x="202" y="74"/>
                    <a:pt x="202" y="74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0" y="57"/>
                    <a:pt x="207" y="54"/>
                    <a:pt x="205" y="52"/>
                  </a:cubicBezTo>
                  <a:cubicBezTo>
                    <a:pt x="204" y="51"/>
                    <a:pt x="204" y="51"/>
                    <a:pt x="204" y="51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202" y="45"/>
                    <a:pt x="202" y="45"/>
                    <a:pt x="202" y="45"/>
                  </a:cubicBezTo>
                  <a:cubicBezTo>
                    <a:pt x="201" y="48"/>
                    <a:pt x="198" y="50"/>
                    <a:pt x="194" y="50"/>
                  </a:cubicBezTo>
                  <a:cubicBezTo>
                    <a:pt x="187" y="50"/>
                    <a:pt x="182" y="47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70" y="38"/>
                    <a:pt x="168" y="42"/>
                    <a:pt x="163" y="45"/>
                  </a:cubicBezTo>
                  <a:cubicBezTo>
                    <a:pt x="156" y="48"/>
                    <a:pt x="148" y="50"/>
                    <a:pt x="141" y="47"/>
                  </a:cubicBezTo>
                  <a:cubicBezTo>
                    <a:pt x="136" y="45"/>
                    <a:pt x="133" y="41"/>
                    <a:pt x="131" y="36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8" y="12"/>
                    <a:pt x="125" y="5"/>
                    <a:pt x="122" y="3"/>
                  </a:cubicBezTo>
                  <a:cubicBezTo>
                    <a:pt x="118" y="1"/>
                    <a:pt x="114" y="0"/>
                    <a:pt x="111" y="1"/>
                  </a:cubicBezTo>
                  <a:cubicBezTo>
                    <a:pt x="112" y="11"/>
                    <a:pt x="112" y="11"/>
                    <a:pt x="112" y="11"/>
                  </a:cubicBezTo>
                  <a:lnTo>
                    <a:pt x="111" y="1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4810192" y="3969014"/>
              <a:ext cx="409423" cy="474068"/>
            </a:xfrm>
            <a:custGeom>
              <a:gdLst>
                <a:gd fmla="*/ 97 w 185" name="T0"/>
                <a:gd fmla="*/ 9 h 214" name="T1"/>
                <a:gd fmla="*/ 65 w 185" name="T2"/>
                <a:gd fmla="*/ 3 h 214" name="T3"/>
                <a:gd fmla="*/ 58 w 185" name="T4"/>
                <a:gd fmla="*/ 41 h 214" name="T5"/>
                <a:gd fmla="*/ 42 w 185" name="T6"/>
                <a:gd fmla="*/ 49 h 214" name="T7"/>
                <a:gd fmla="*/ 34 w 185" name="T8"/>
                <a:gd fmla="*/ 63 h 214" name="T9"/>
                <a:gd fmla="*/ 25 w 185" name="T10"/>
                <a:gd fmla="*/ 82 h 214" name="T11"/>
                <a:gd fmla="*/ 9 w 185" name="T12"/>
                <a:gd fmla="*/ 103 h 214" name="T13"/>
                <a:gd fmla="*/ 2 w 185" name="T14"/>
                <a:gd fmla="*/ 119 h 214" name="T15"/>
                <a:gd fmla="*/ 17 w 185" name="T16"/>
                <a:gd fmla="*/ 142 h 214" name="T17"/>
                <a:gd fmla="*/ 24 w 185" name="T18"/>
                <a:gd fmla="*/ 154 h 214" name="T19"/>
                <a:gd fmla="*/ 25 w 185" name="T20"/>
                <a:gd fmla="*/ 156 h 214" name="T21"/>
                <a:gd fmla="*/ 24 w 185" name="T22"/>
                <a:gd fmla="*/ 158 h 214" name="T23"/>
                <a:gd fmla="*/ 23 w 185" name="T24"/>
                <a:gd fmla="*/ 160 h 214" name="T25"/>
                <a:gd fmla="*/ 41 w 185" name="T26"/>
                <a:gd fmla="*/ 187 h 214" name="T27"/>
                <a:gd fmla="*/ 49 w 185" name="T28"/>
                <a:gd fmla="*/ 205 h 214" name="T29"/>
                <a:gd fmla="*/ 70 w 185" name="T30"/>
                <a:gd fmla="*/ 198 h 214" name="T31"/>
                <a:gd fmla="*/ 69 w 185" name="T32"/>
                <a:gd fmla="*/ 196 h 214" name="T33"/>
                <a:gd fmla="*/ 81 w 185" name="T34"/>
                <a:gd fmla="*/ 190 h 214" name="T35"/>
                <a:gd fmla="*/ 100 w 185" name="T36"/>
                <a:gd fmla="*/ 207 h 214" name="T37"/>
                <a:gd fmla="*/ 100 w 185" name="T38"/>
                <a:gd fmla="*/ 199 h 214" name="T39"/>
                <a:gd fmla="*/ 115 w 185" name="T40"/>
                <a:gd fmla="*/ 204 h 214" name="T41"/>
                <a:gd fmla="*/ 116 w 185" name="T42"/>
                <a:gd fmla="*/ 205 h 214" name="T43"/>
                <a:gd fmla="*/ 130 w 185" name="T44"/>
                <a:gd fmla="*/ 209 h 214" name="T45"/>
                <a:gd fmla="*/ 130 w 185" name="T46"/>
                <a:gd fmla="*/ 188 h 214" name="T47"/>
                <a:gd fmla="*/ 134 w 185" name="T48"/>
                <a:gd fmla="*/ 172 h 214" name="T49"/>
                <a:gd fmla="*/ 134 w 185" name="T50"/>
                <a:gd fmla="*/ 169 h 214" name="T51"/>
                <a:gd fmla="*/ 136 w 185" name="T52"/>
                <a:gd fmla="*/ 167 h 214" name="T53"/>
                <a:gd fmla="*/ 153 w 185" name="T54"/>
                <a:gd fmla="*/ 143 h 214" name="T55"/>
                <a:gd fmla="*/ 157 w 185" name="T56"/>
                <a:gd fmla="*/ 144 h 214" name="T57"/>
                <a:gd fmla="*/ 156 w 185" name="T58"/>
                <a:gd fmla="*/ 155 h 214" name="T59"/>
                <a:gd fmla="*/ 174 w 185" name="T60"/>
                <a:gd fmla="*/ 140 h 214" name="T61"/>
                <a:gd fmla="*/ 170 w 185" name="T62"/>
                <a:gd fmla="*/ 132 h 214" name="T63"/>
                <a:gd fmla="*/ 174 w 185" name="T64"/>
                <a:gd fmla="*/ 105 h 214" name="T65"/>
                <a:gd fmla="*/ 164 w 185" name="T66"/>
                <a:gd fmla="*/ 103 h 214" name="T67"/>
                <a:gd fmla="*/ 160 w 185" name="T68"/>
                <a:gd fmla="*/ 99 h 214" name="T69"/>
                <a:gd fmla="*/ 176 w 185" name="T70"/>
                <a:gd fmla="*/ 88 h 214" name="T71"/>
                <a:gd fmla="*/ 177 w 185" name="T72"/>
                <a:gd fmla="*/ 71 h 214" name="T73"/>
                <a:gd fmla="*/ 178 w 185" name="T74"/>
                <a:gd fmla="*/ 54 h 214" name="T75"/>
                <a:gd fmla="*/ 171 w 185" name="T76"/>
                <a:gd fmla="*/ 52 h 214" name="T77"/>
                <a:gd fmla="*/ 169 w 185" name="T78"/>
                <a:gd fmla="*/ 51 h 214" name="T79"/>
                <a:gd fmla="*/ 168 w 185" name="T80"/>
                <a:gd fmla="*/ 49 h 214" name="T81"/>
                <a:gd fmla="*/ 133 w 185" name="T82"/>
                <a:gd fmla="*/ 37 h 214" name="T83"/>
                <a:gd fmla="*/ 122 w 185" name="T84"/>
                <a:gd fmla="*/ 50 h 214" name="T85"/>
                <a:gd fmla="*/ 81 w 185" name="T86"/>
                <a:gd fmla="*/ 37 h 214" name="T87"/>
                <a:gd fmla="*/ 137 w 185" name="T88"/>
                <a:gd fmla="*/ 9 h 214" name="T89"/>
                <a:gd fmla="*/ 113 w 185" name="T90"/>
                <a:gd fmla="*/ 3 h 214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14" w="185">
                  <a:moveTo>
                    <a:pt x="113" y="3"/>
                  </a:moveTo>
                  <a:cubicBezTo>
                    <a:pt x="106" y="6"/>
                    <a:pt x="101" y="9"/>
                    <a:pt x="97" y="9"/>
                  </a:cubicBezTo>
                  <a:cubicBezTo>
                    <a:pt x="93" y="9"/>
                    <a:pt x="87" y="8"/>
                    <a:pt x="79" y="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0" y="5"/>
                    <a:pt x="55" y="11"/>
                    <a:pt x="49" y="22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5" y="55"/>
                    <a:pt x="36" y="60"/>
                    <a:pt x="34" y="63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0" y="75"/>
                    <a:pt x="28" y="79"/>
                    <a:pt x="25" y="82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1" y="111"/>
                    <a:pt x="0" y="116"/>
                    <a:pt x="2" y="119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24" y="154"/>
                    <a:pt x="24" y="154"/>
                    <a:pt x="24" y="154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26" y="160"/>
                    <a:pt x="28" y="161"/>
                    <a:pt x="31" y="163"/>
                  </a:cubicBezTo>
                  <a:cubicBezTo>
                    <a:pt x="36" y="166"/>
                    <a:pt x="40" y="174"/>
                    <a:pt x="41" y="187"/>
                  </a:cubicBezTo>
                  <a:cubicBezTo>
                    <a:pt x="44" y="199"/>
                    <a:pt x="44" y="199"/>
                    <a:pt x="44" y="199"/>
                  </a:cubicBezTo>
                  <a:cubicBezTo>
                    <a:pt x="45" y="202"/>
                    <a:pt x="46" y="204"/>
                    <a:pt x="49" y="205"/>
                  </a:cubicBezTo>
                  <a:cubicBezTo>
                    <a:pt x="54" y="208"/>
                    <a:pt x="60" y="207"/>
                    <a:pt x="66" y="204"/>
                  </a:cubicBezTo>
                  <a:cubicBezTo>
                    <a:pt x="69" y="202"/>
                    <a:pt x="71" y="200"/>
                    <a:pt x="70" y="198"/>
                  </a:cubicBezTo>
                  <a:cubicBezTo>
                    <a:pt x="69" y="198"/>
                    <a:pt x="69" y="198"/>
                    <a:pt x="69" y="198"/>
                  </a:cubicBezTo>
                  <a:cubicBezTo>
                    <a:pt x="69" y="196"/>
                    <a:pt x="69" y="196"/>
                    <a:pt x="69" y="196"/>
                  </a:cubicBezTo>
                  <a:cubicBezTo>
                    <a:pt x="80" y="189"/>
                    <a:pt x="80" y="189"/>
                    <a:pt x="80" y="189"/>
                  </a:cubicBezTo>
                  <a:cubicBezTo>
                    <a:pt x="81" y="190"/>
                    <a:pt x="81" y="190"/>
                    <a:pt x="81" y="190"/>
                  </a:cubicBezTo>
                  <a:cubicBezTo>
                    <a:pt x="89" y="204"/>
                    <a:pt x="89" y="204"/>
                    <a:pt x="89" y="204"/>
                  </a:cubicBezTo>
                  <a:cubicBezTo>
                    <a:pt x="92" y="206"/>
                    <a:pt x="95" y="207"/>
                    <a:pt x="100" y="207"/>
                  </a:cubicBezTo>
                  <a:cubicBezTo>
                    <a:pt x="103" y="207"/>
                    <a:pt x="103" y="207"/>
                    <a:pt x="103" y="207"/>
                  </a:cubicBezTo>
                  <a:cubicBezTo>
                    <a:pt x="100" y="199"/>
                    <a:pt x="100" y="199"/>
                    <a:pt x="100" y="199"/>
                  </a:cubicBezTo>
                  <a:cubicBezTo>
                    <a:pt x="112" y="204"/>
                    <a:pt x="112" y="204"/>
                    <a:pt x="112" y="204"/>
                  </a:cubicBezTo>
                  <a:cubicBezTo>
                    <a:pt x="115" y="204"/>
                    <a:pt x="115" y="204"/>
                    <a:pt x="115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6" y="205"/>
                    <a:pt x="116" y="205"/>
                    <a:pt x="116" y="205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30" y="209"/>
                    <a:pt x="130" y="209"/>
                    <a:pt x="130" y="209"/>
                  </a:cubicBezTo>
                  <a:cubicBezTo>
                    <a:pt x="130" y="188"/>
                    <a:pt x="130" y="188"/>
                    <a:pt x="130" y="188"/>
                  </a:cubicBezTo>
                  <a:cubicBezTo>
                    <a:pt x="130" y="188"/>
                    <a:pt x="130" y="188"/>
                    <a:pt x="130" y="188"/>
                  </a:cubicBezTo>
                  <a:cubicBezTo>
                    <a:pt x="137" y="179"/>
                    <a:pt x="137" y="179"/>
                    <a:pt x="137" y="179"/>
                  </a:cubicBezTo>
                  <a:cubicBezTo>
                    <a:pt x="138" y="178"/>
                    <a:pt x="137" y="175"/>
                    <a:pt x="134" y="172"/>
                  </a:cubicBezTo>
                  <a:cubicBezTo>
                    <a:pt x="133" y="170"/>
                    <a:pt x="133" y="170"/>
                    <a:pt x="133" y="170"/>
                  </a:cubicBezTo>
                  <a:cubicBezTo>
                    <a:pt x="134" y="169"/>
                    <a:pt x="134" y="169"/>
                    <a:pt x="134" y="169"/>
                  </a:cubicBezTo>
                  <a:cubicBezTo>
                    <a:pt x="134" y="168"/>
                    <a:pt x="134" y="168"/>
                    <a:pt x="134" y="168"/>
                  </a:cubicBezTo>
                  <a:cubicBezTo>
                    <a:pt x="136" y="167"/>
                    <a:pt x="136" y="167"/>
                    <a:pt x="136" y="167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3" y="143"/>
                    <a:pt x="153" y="143"/>
                    <a:pt x="153" y="143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5"/>
                    <a:pt x="157" y="145"/>
                    <a:pt x="157" y="145"/>
                  </a:cubicBezTo>
                  <a:cubicBezTo>
                    <a:pt x="156" y="155"/>
                    <a:pt x="156" y="155"/>
                    <a:pt x="156" y="155"/>
                  </a:cubicBezTo>
                  <a:cubicBezTo>
                    <a:pt x="157" y="155"/>
                    <a:pt x="157" y="155"/>
                    <a:pt x="157" y="155"/>
                  </a:cubicBezTo>
                  <a:cubicBezTo>
                    <a:pt x="174" y="140"/>
                    <a:pt x="174" y="140"/>
                    <a:pt x="174" y="140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65" y="103"/>
                    <a:pt x="165" y="103"/>
                    <a:pt x="165" y="103"/>
                  </a:cubicBezTo>
                  <a:cubicBezTo>
                    <a:pt x="164" y="103"/>
                    <a:pt x="164" y="103"/>
                    <a:pt x="164" y="103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59" y="95"/>
                    <a:pt x="159" y="92"/>
                    <a:pt x="161" y="89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85" y="85"/>
                    <a:pt x="183" y="80"/>
                    <a:pt x="177" y="71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6" y="43"/>
                    <a:pt x="162" y="39"/>
                    <a:pt x="157" y="37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20" y="28"/>
                    <a:pt x="126" y="22"/>
                    <a:pt x="137" y="9"/>
                  </a:cubicBezTo>
                  <a:cubicBezTo>
                    <a:pt x="124" y="0"/>
                    <a:pt x="124" y="0"/>
                    <a:pt x="124" y="0"/>
                  </a:cubicBezTo>
                  <a:lnTo>
                    <a:pt x="113" y="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4415759" y="3565212"/>
              <a:ext cx="513418" cy="629593"/>
            </a:xfrm>
            <a:custGeom>
              <a:gdLst>
                <a:gd fmla="*/ 146 w 232" name="T0"/>
                <a:gd fmla="*/ 80 h 284" name="T1"/>
                <a:gd fmla="*/ 129 w 232" name="T2"/>
                <a:gd fmla="*/ 41 h 284" name="T3"/>
                <a:gd fmla="*/ 84 w 232" name="T4"/>
                <a:gd fmla="*/ 26 h 284" name="T5"/>
                <a:gd fmla="*/ 57 w 232" name="T6"/>
                <a:gd fmla="*/ 0 h 284" name="T7"/>
                <a:gd fmla="*/ 74 w 232" name="T8"/>
                <a:gd fmla="*/ 26 h 284" name="T9"/>
                <a:gd fmla="*/ 75 w 232" name="T10"/>
                <a:gd fmla="*/ 27 h 284" name="T11"/>
                <a:gd fmla="*/ 54 w 232" name="T12"/>
                <a:gd fmla="*/ 54 h 284" name="T13"/>
                <a:gd fmla="*/ 29 w 232" name="T14"/>
                <a:gd fmla="*/ 34 h 284" name="T15"/>
                <a:gd fmla="*/ 35 w 232" name="T16"/>
                <a:gd fmla="*/ 53 h 284" name="T17"/>
                <a:gd fmla="*/ 35 w 232" name="T18"/>
                <a:gd fmla="*/ 54 h 284" name="T19"/>
                <a:gd fmla="*/ 33 w 232" name="T20"/>
                <a:gd fmla="*/ 61 h 284" name="T21"/>
                <a:gd fmla="*/ 19 w 232" name="T22"/>
                <a:gd fmla="*/ 68 h 284" name="T23"/>
                <a:gd fmla="*/ 16 w 232" name="T24"/>
                <a:gd fmla="*/ 93 h 284" name="T25"/>
                <a:gd fmla="*/ 13 w 232" name="T26"/>
                <a:gd fmla="*/ 94 h 284" name="T27"/>
                <a:gd fmla="*/ 6 w 232" name="T28"/>
                <a:gd fmla="*/ 99 h 284" name="T29"/>
                <a:gd fmla="*/ 22 w 232" name="T30"/>
                <a:gd fmla="*/ 123 h 284" name="T31"/>
                <a:gd fmla="*/ 47 w 232" name="T32"/>
                <a:gd fmla="*/ 126 h 284" name="T33"/>
                <a:gd fmla="*/ 54 w 232" name="T34"/>
                <a:gd fmla="*/ 134 h 284" name="T35"/>
                <a:gd fmla="*/ 53 w 232" name="T36"/>
                <a:gd fmla="*/ 135 h 284" name="T37"/>
                <a:gd fmla="*/ 54 w 232" name="T38"/>
                <a:gd fmla="*/ 159 h 284" name="T39"/>
                <a:gd fmla="*/ 38 w 232" name="T40"/>
                <a:gd fmla="*/ 173 h 284" name="T41"/>
                <a:gd fmla="*/ 33 w 232" name="T42"/>
                <a:gd fmla="*/ 184 h 284" name="T43"/>
                <a:gd fmla="*/ 56 w 232" name="T44"/>
                <a:gd fmla="*/ 194 h 284" name="T45"/>
                <a:gd fmla="*/ 65 w 232" name="T46"/>
                <a:gd fmla="*/ 203 h 284" name="T47"/>
                <a:gd fmla="*/ 78 w 232" name="T48"/>
                <a:gd fmla="*/ 266 h 284" name="T49"/>
                <a:gd fmla="*/ 75 w 232" name="T50"/>
                <a:gd fmla="*/ 271 h 284" name="T51"/>
                <a:gd fmla="*/ 77 w 232" name="T52"/>
                <a:gd fmla="*/ 275 h 284" name="T53"/>
                <a:gd fmla="*/ 111 w 232" name="T54"/>
                <a:gd fmla="*/ 261 h 284" name="T55"/>
                <a:gd fmla="*/ 119 w 232" name="T56"/>
                <a:gd fmla="*/ 265 h 284" name="T57"/>
                <a:gd fmla="*/ 120 w 232" name="T58"/>
                <a:gd fmla="*/ 264 h 284" name="T59"/>
                <a:gd fmla="*/ 132 w 232" name="T60"/>
                <a:gd fmla="*/ 257 h 284" name="T61"/>
                <a:gd fmla="*/ 167 w 232" name="T62"/>
                <a:gd fmla="*/ 272 h 284" name="T63"/>
                <a:gd fmla="*/ 176 w 232" name="T64"/>
                <a:gd fmla="*/ 278 h 284" name="T65"/>
                <a:gd fmla="*/ 204 w 232" name="T66"/>
                <a:gd fmla="*/ 247 h 284" name="T67"/>
                <a:gd fmla="*/ 198 w 232" name="T68"/>
                <a:gd fmla="*/ 224 h 284" name="T69"/>
                <a:gd fmla="*/ 219 w 232" name="T70"/>
                <a:gd fmla="*/ 225 h 284" name="T71"/>
                <a:gd fmla="*/ 219 w 232" name="T72"/>
                <a:gd fmla="*/ 204 h 284" name="T73"/>
                <a:gd fmla="*/ 232 w 232" name="T74"/>
                <a:gd fmla="*/ 185 h 284" name="T75"/>
                <a:gd fmla="*/ 215 w 232" name="T76"/>
                <a:gd fmla="*/ 168 h 284" name="T77"/>
                <a:gd fmla="*/ 207 w 232" name="T78"/>
                <a:gd fmla="*/ 175 h 284" name="T79"/>
                <a:gd fmla="*/ 205 w 232" name="T80"/>
                <a:gd fmla="*/ 174 h 284" name="T81"/>
                <a:gd fmla="*/ 191 w 232" name="T82"/>
                <a:gd fmla="*/ 161 h 284" name="T83"/>
                <a:gd fmla="*/ 172 w 232" name="T84"/>
                <a:gd fmla="*/ 149 h 284" name="T85"/>
                <a:gd fmla="*/ 167 w 232" name="T86"/>
                <a:gd fmla="*/ 128 h 284" name="T87"/>
                <a:gd fmla="*/ 178 w 232" name="T88"/>
                <a:gd fmla="*/ 96 h 284" name="T89"/>
                <a:gd fmla="*/ 196 w 232" name="T90"/>
                <a:gd fmla="*/ 97 h 284" name="T91"/>
                <a:gd fmla="*/ 197 w 232" name="T92"/>
                <a:gd fmla="*/ 78 h 284" name="T93"/>
                <a:gd fmla="*/ 147 w 232" name="T94"/>
                <a:gd fmla="*/ 81 h 284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284" w="231">
                  <a:moveTo>
                    <a:pt x="147" y="80"/>
                  </a:moveTo>
                  <a:cubicBezTo>
                    <a:pt x="146" y="80"/>
                    <a:pt x="146" y="80"/>
                    <a:pt x="146" y="80"/>
                  </a:cubicBezTo>
                  <a:cubicBezTo>
                    <a:pt x="146" y="79"/>
                    <a:pt x="146" y="79"/>
                    <a:pt x="146" y="79"/>
                  </a:cubicBezTo>
                  <a:cubicBezTo>
                    <a:pt x="139" y="56"/>
                    <a:pt x="133" y="43"/>
                    <a:pt x="129" y="41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96" y="31"/>
                    <a:pt x="87" y="28"/>
                    <a:pt x="84" y="26"/>
                  </a:cubicBezTo>
                  <a:cubicBezTo>
                    <a:pt x="77" y="22"/>
                    <a:pt x="70" y="14"/>
                    <a:pt x="6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5"/>
                    <a:pt x="64" y="14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52"/>
                    <a:pt x="58" y="55"/>
                    <a:pt x="54" y="54"/>
                  </a:cubicBezTo>
                  <a:cubicBezTo>
                    <a:pt x="52" y="52"/>
                    <a:pt x="47" y="47"/>
                    <a:pt x="39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7"/>
                    <a:pt x="31" y="43"/>
                    <a:pt x="35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7" y="69"/>
                    <a:pt x="17" y="72"/>
                    <a:pt x="17" y="76"/>
                  </a:cubicBezTo>
                  <a:cubicBezTo>
                    <a:pt x="19" y="85"/>
                    <a:pt x="18" y="91"/>
                    <a:pt x="16" y="93"/>
                  </a:cubicBezTo>
                  <a:cubicBezTo>
                    <a:pt x="15" y="94"/>
                    <a:pt x="14" y="94"/>
                    <a:pt x="13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" y="94"/>
                    <a:pt x="3" y="97"/>
                    <a:pt x="6" y="99"/>
                  </a:cubicBezTo>
                  <a:cubicBezTo>
                    <a:pt x="12" y="104"/>
                    <a:pt x="17" y="112"/>
                    <a:pt x="22" y="121"/>
                  </a:cubicBezTo>
                  <a:cubicBezTo>
                    <a:pt x="22" y="123"/>
                    <a:pt x="22" y="123"/>
                    <a:pt x="22" y="123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34" y="120"/>
                    <a:pt x="40" y="122"/>
                    <a:pt x="47" y="126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4" y="153"/>
                    <a:pt x="56" y="156"/>
                    <a:pt x="54" y="159"/>
                  </a:cubicBezTo>
                  <a:cubicBezTo>
                    <a:pt x="53" y="162"/>
                    <a:pt x="51" y="163"/>
                    <a:pt x="47" y="164"/>
                  </a:cubicBezTo>
                  <a:cubicBezTo>
                    <a:pt x="42" y="164"/>
                    <a:pt x="39" y="167"/>
                    <a:pt x="38" y="173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56" y="194"/>
                    <a:pt x="56" y="194"/>
                    <a:pt x="56" y="194"/>
                  </a:cubicBezTo>
                  <a:cubicBezTo>
                    <a:pt x="57" y="194"/>
                    <a:pt x="57" y="194"/>
                    <a:pt x="57" y="194"/>
                  </a:cubicBezTo>
                  <a:cubicBezTo>
                    <a:pt x="65" y="203"/>
                    <a:pt x="65" y="203"/>
                    <a:pt x="65" y="203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78" y="266"/>
                    <a:pt x="78" y="266"/>
                    <a:pt x="78" y="266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5" y="271"/>
                    <a:pt x="75" y="271"/>
                    <a:pt x="75" y="271"/>
                  </a:cubicBezTo>
                  <a:cubicBezTo>
                    <a:pt x="76" y="275"/>
                    <a:pt x="76" y="275"/>
                    <a:pt x="76" y="275"/>
                  </a:cubicBezTo>
                  <a:cubicBezTo>
                    <a:pt x="77" y="275"/>
                    <a:pt x="77" y="275"/>
                    <a:pt x="77" y="275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1" y="261"/>
                    <a:pt x="111" y="261"/>
                    <a:pt x="111" y="261"/>
                  </a:cubicBezTo>
                  <a:cubicBezTo>
                    <a:pt x="106" y="270"/>
                    <a:pt x="103" y="278"/>
                    <a:pt x="102" y="284"/>
                  </a:cubicBezTo>
                  <a:cubicBezTo>
                    <a:pt x="109" y="281"/>
                    <a:pt x="115" y="275"/>
                    <a:pt x="119" y="265"/>
                  </a:cubicBezTo>
                  <a:cubicBezTo>
                    <a:pt x="119" y="264"/>
                    <a:pt x="119" y="264"/>
                    <a:pt x="119" y="264"/>
                  </a:cubicBezTo>
                  <a:cubicBezTo>
                    <a:pt x="120" y="264"/>
                    <a:pt x="120" y="264"/>
                    <a:pt x="120" y="264"/>
                  </a:cubicBezTo>
                  <a:cubicBezTo>
                    <a:pt x="131" y="258"/>
                    <a:pt x="131" y="258"/>
                    <a:pt x="131" y="258"/>
                  </a:cubicBezTo>
                  <a:cubicBezTo>
                    <a:pt x="132" y="257"/>
                    <a:pt x="132" y="257"/>
                    <a:pt x="132" y="257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67" y="272"/>
                    <a:pt x="167" y="272"/>
                    <a:pt x="167" y="272"/>
                  </a:cubicBezTo>
                  <a:cubicBezTo>
                    <a:pt x="167" y="273"/>
                    <a:pt x="167" y="273"/>
                    <a:pt x="167" y="273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98" y="259"/>
                    <a:pt x="198" y="259"/>
                    <a:pt x="198" y="259"/>
                  </a:cubicBezTo>
                  <a:cubicBezTo>
                    <a:pt x="200" y="257"/>
                    <a:pt x="202" y="253"/>
                    <a:pt x="204" y="247"/>
                  </a:cubicBezTo>
                  <a:cubicBezTo>
                    <a:pt x="207" y="242"/>
                    <a:pt x="207" y="242"/>
                    <a:pt x="207" y="242"/>
                  </a:cubicBezTo>
                  <a:cubicBezTo>
                    <a:pt x="207" y="240"/>
                    <a:pt x="204" y="234"/>
                    <a:pt x="198" y="224"/>
                  </a:cubicBezTo>
                  <a:cubicBezTo>
                    <a:pt x="193" y="216"/>
                    <a:pt x="193" y="216"/>
                    <a:pt x="193" y="216"/>
                  </a:cubicBezTo>
                  <a:cubicBezTo>
                    <a:pt x="219" y="225"/>
                    <a:pt x="219" y="225"/>
                    <a:pt x="219" y="225"/>
                  </a:cubicBezTo>
                  <a:cubicBezTo>
                    <a:pt x="227" y="221"/>
                    <a:pt x="227" y="221"/>
                    <a:pt x="227" y="221"/>
                  </a:cubicBezTo>
                  <a:cubicBezTo>
                    <a:pt x="219" y="204"/>
                    <a:pt x="219" y="204"/>
                    <a:pt x="219" y="204"/>
                  </a:cubicBezTo>
                  <a:cubicBezTo>
                    <a:pt x="219" y="203"/>
                    <a:pt x="219" y="203"/>
                    <a:pt x="219" y="203"/>
                  </a:cubicBezTo>
                  <a:cubicBezTo>
                    <a:pt x="232" y="185"/>
                    <a:pt x="232" y="185"/>
                    <a:pt x="232" y="185"/>
                  </a:cubicBezTo>
                  <a:cubicBezTo>
                    <a:pt x="227" y="177"/>
                    <a:pt x="227" y="177"/>
                    <a:pt x="227" y="177"/>
                  </a:cubicBezTo>
                  <a:cubicBezTo>
                    <a:pt x="221" y="171"/>
                    <a:pt x="218" y="168"/>
                    <a:pt x="215" y="168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07" y="175"/>
                    <a:pt x="207" y="175"/>
                    <a:pt x="207" y="175"/>
                  </a:cubicBezTo>
                  <a:cubicBezTo>
                    <a:pt x="206" y="174"/>
                    <a:pt x="206" y="174"/>
                    <a:pt x="206" y="174"/>
                  </a:cubicBezTo>
                  <a:cubicBezTo>
                    <a:pt x="205" y="174"/>
                    <a:pt x="205" y="174"/>
                    <a:pt x="205" y="174"/>
                  </a:cubicBezTo>
                  <a:cubicBezTo>
                    <a:pt x="194" y="171"/>
                    <a:pt x="194" y="171"/>
                    <a:pt x="194" y="171"/>
                  </a:cubicBezTo>
                  <a:cubicBezTo>
                    <a:pt x="191" y="161"/>
                    <a:pt x="191" y="161"/>
                    <a:pt x="191" y="161"/>
                  </a:cubicBezTo>
                  <a:cubicBezTo>
                    <a:pt x="187" y="160"/>
                    <a:pt x="182" y="158"/>
                    <a:pt x="179" y="154"/>
                  </a:cubicBezTo>
                  <a:cubicBezTo>
                    <a:pt x="172" y="149"/>
                    <a:pt x="172" y="149"/>
                    <a:pt x="172" y="149"/>
                  </a:cubicBezTo>
                  <a:cubicBezTo>
                    <a:pt x="167" y="147"/>
                    <a:pt x="164" y="144"/>
                    <a:pt x="164" y="141"/>
                  </a:cubicBezTo>
                  <a:cubicBezTo>
                    <a:pt x="162" y="137"/>
                    <a:pt x="164" y="133"/>
                    <a:pt x="167" y="128"/>
                  </a:cubicBezTo>
                  <a:cubicBezTo>
                    <a:pt x="174" y="118"/>
                    <a:pt x="178" y="110"/>
                    <a:pt x="178" y="104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96" y="97"/>
                    <a:pt x="196" y="97"/>
                    <a:pt x="196" y="97"/>
                  </a:cubicBezTo>
                  <a:cubicBezTo>
                    <a:pt x="197" y="96"/>
                    <a:pt x="199" y="90"/>
                    <a:pt x="201" y="79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87" y="85"/>
                    <a:pt x="180" y="89"/>
                    <a:pt x="175" y="91"/>
                  </a:cubicBezTo>
                  <a:cubicBezTo>
                    <a:pt x="168" y="93"/>
                    <a:pt x="159" y="89"/>
                    <a:pt x="147" y="81"/>
                  </a:cubicBezTo>
                  <a:cubicBezTo>
                    <a:pt x="147" y="80"/>
                    <a:pt x="147" y="80"/>
                    <a:pt x="147" y="8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4683711" y="2368798"/>
              <a:ext cx="631468" cy="602423"/>
            </a:xfrm>
            <a:custGeom>
              <a:gdLst>
                <a:gd fmla="*/ 123 w 285" name="T0"/>
                <a:gd fmla="*/ 57 h 272" name="T1"/>
                <a:gd fmla="*/ 108 w 285" name="T2"/>
                <a:gd fmla="*/ 61 h 272" name="T3"/>
                <a:gd fmla="*/ 88 w 285" name="T4"/>
                <a:gd fmla="*/ 71 h 272" name="T5"/>
                <a:gd fmla="*/ 69 w 285" name="T6"/>
                <a:gd fmla="*/ 88 h 272" name="T7"/>
                <a:gd fmla="*/ 53 w 285" name="T8"/>
                <a:gd fmla="*/ 106 h 272" name="T9"/>
                <a:gd fmla="*/ 32 w 285" name="T10"/>
                <a:gd fmla="*/ 106 h 272" name="T11"/>
                <a:gd fmla="*/ 23 w 285" name="T12"/>
                <a:gd fmla="*/ 118 h 272" name="T13"/>
                <a:gd fmla="*/ 4 w 285" name="T14"/>
                <a:gd fmla="*/ 159 h 272" name="T15"/>
                <a:gd fmla="*/ 3 w 285" name="T16"/>
                <a:gd fmla="*/ 167 h 272" name="T17"/>
                <a:gd fmla="*/ 7 w 285" name="T18"/>
                <a:gd fmla="*/ 177 h 272" name="T19"/>
                <a:gd fmla="*/ 26 w 285" name="T20"/>
                <a:gd fmla="*/ 181 h 272" name="T21"/>
                <a:gd fmla="*/ 31 w 285" name="T22"/>
                <a:gd fmla="*/ 186 h 272" name="T23"/>
                <a:gd fmla="*/ 37 w 285" name="T24"/>
                <a:gd fmla="*/ 189 h 272" name="T25"/>
                <a:gd fmla="*/ 60 w 285" name="T26"/>
                <a:gd fmla="*/ 207 h 272" name="T27"/>
                <a:gd fmla="*/ 86 w 285" name="T28"/>
                <a:gd fmla="*/ 170 h 272" name="T29"/>
                <a:gd fmla="*/ 93 w 285" name="T30"/>
                <a:gd fmla="*/ 161 h 272" name="T31"/>
                <a:gd fmla="*/ 113 w 285" name="T32"/>
                <a:gd fmla="*/ 154 h 272" name="T33"/>
                <a:gd fmla="*/ 132 w 285" name="T34"/>
                <a:gd fmla="*/ 151 h 272" name="T35"/>
                <a:gd fmla="*/ 143 w 285" name="T36"/>
                <a:gd fmla="*/ 168 h 272" name="T37"/>
                <a:gd fmla="*/ 145 w 285" name="T38"/>
                <a:gd fmla="*/ 181 h 272" name="T39"/>
                <a:gd fmla="*/ 141 w 285" name="T40"/>
                <a:gd fmla="*/ 206 h 272" name="T41"/>
                <a:gd fmla="*/ 129 w 285" name="T42"/>
                <a:gd fmla="*/ 223 h 272" name="T43"/>
                <a:gd fmla="*/ 135 w 285" name="T44"/>
                <a:gd fmla="*/ 235 h 272" name="T45"/>
                <a:gd fmla="*/ 142 w 285" name="T46"/>
                <a:gd fmla="*/ 228 h 272" name="T47"/>
                <a:gd fmla="*/ 148 w 285" name="T48"/>
                <a:gd fmla="*/ 244 h 272" name="T49"/>
                <a:gd fmla="*/ 140 w 285" name="T50"/>
                <a:gd fmla="*/ 249 h 272" name="T51"/>
                <a:gd fmla="*/ 136 w 285" name="T52"/>
                <a:gd fmla="*/ 262 h 272" name="T53"/>
                <a:gd fmla="*/ 129 w 285" name="T54"/>
                <a:gd fmla="*/ 263 h 272" name="T55"/>
                <a:gd fmla="*/ 121 w 285" name="T56"/>
                <a:gd fmla="*/ 272 h 272" name="T57"/>
                <a:gd fmla="*/ 151 w 285" name="T58"/>
                <a:gd fmla="*/ 249 h 272" name="T59"/>
                <a:gd fmla="*/ 207 w 285" name="T60"/>
                <a:gd fmla="*/ 198 h 272" name="T61"/>
                <a:gd fmla="*/ 216 w 285" name="T62"/>
                <a:gd fmla="*/ 198 h 272" name="T63"/>
                <a:gd fmla="*/ 238 w 285" name="T64"/>
                <a:gd fmla="*/ 186 h 272" name="T65"/>
                <a:gd fmla="*/ 285 w 285" name="T66"/>
                <a:gd fmla="*/ 119 h 272" name="T67"/>
                <a:gd fmla="*/ 278 w 285" name="T68"/>
                <a:gd fmla="*/ 93 h 272" name="T69"/>
                <a:gd fmla="*/ 270 w 285" name="T70"/>
                <a:gd fmla="*/ 93 h 272" name="T71"/>
                <a:gd fmla="*/ 261 w 285" name="T72"/>
                <a:gd fmla="*/ 84 h 272" name="T73"/>
                <a:gd fmla="*/ 249 w 285" name="T74"/>
                <a:gd fmla="*/ 42 h 272" name="T75"/>
                <a:gd fmla="*/ 233 w 285" name="T76"/>
                <a:gd fmla="*/ 12 h 272" name="T77"/>
                <a:gd fmla="*/ 229 w 285" name="T78"/>
                <a:gd fmla="*/ 8 h 272" name="T79"/>
                <a:gd fmla="*/ 209 w 285" name="T80"/>
                <a:gd fmla="*/ 16 h 272" name="T81"/>
                <a:gd fmla="*/ 200 w 285" name="T82"/>
                <a:gd fmla="*/ 6 h 272" name="T83"/>
                <a:gd fmla="*/ 177 w 285" name="T84"/>
                <a:gd fmla="*/ 0 h 272" name="T85"/>
                <a:gd fmla="*/ 179 w 285" name="T86"/>
                <a:gd fmla="*/ 11 h 272" name="T87"/>
                <a:gd fmla="*/ 173 w 285" name="T88"/>
                <a:gd fmla="*/ 24 h 272" name="T89"/>
                <a:gd fmla="*/ 160 w 285" name="T90"/>
                <a:gd fmla="*/ 37 h 272" name="T91"/>
                <a:gd fmla="*/ 131 w 285" name="T92"/>
                <a:gd fmla="*/ 36 h 272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72" w="285">
                  <a:moveTo>
                    <a:pt x="131" y="36"/>
                  </a:moveTo>
                  <a:cubicBezTo>
                    <a:pt x="123" y="45"/>
                    <a:pt x="123" y="45"/>
                    <a:pt x="123" y="45"/>
                  </a:cubicBezTo>
                  <a:cubicBezTo>
                    <a:pt x="122" y="47"/>
                    <a:pt x="122" y="51"/>
                    <a:pt x="123" y="57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67"/>
                    <a:pt x="4" y="167"/>
                    <a:pt x="4" y="167"/>
                  </a:cubicBezTo>
                  <a:cubicBezTo>
                    <a:pt x="4" y="167"/>
                    <a:pt x="4" y="167"/>
                    <a:pt x="4" y="167"/>
                  </a:cubicBezTo>
                  <a:cubicBezTo>
                    <a:pt x="3" y="167"/>
                    <a:pt x="3" y="167"/>
                    <a:pt x="3" y="16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7" y="177"/>
                    <a:pt x="7" y="177"/>
                    <a:pt x="7" y="177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38" y="191"/>
                    <a:pt x="40" y="194"/>
                    <a:pt x="40" y="196"/>
                  </a:cubicBezTo>
                  <a:cubicBezTo>
                    <a:pt x="41" y="201"/>
                    <a:pt x="41" y="201"/>
                    <a:pt x="41" y="201"/>
                  </a:cubicBezTo>
                  <a:cubicBezTo>
                    <a:pt x="60" y="207"/>
                    <a:pt x="60" y="207"/>
                    <a:pt x="60" y="207"/>
                  </a:cubicBezTo>
                  <a:cubicBezTo>
                    <a:pt x="66" y="206"/>
                    <a:pt x="66" y="206"/>
                    <a:pt x="66" y="206"/>
                  </a:cubicBezTo>
                  <a:cubicBezTo>
                    <a:pt x="71" y="198"/>
                    <a:pt x="71" y="198"/>
                    <a:pt x="71" y="198"/>
                  </a:cubicBezTo>
                  <a:cubicBezTo>
                    <a:pt x="86" y="170"/>
                    <a:pt x="86" y="170"/>
                    <a:pt x="86" y="170"/>
                  </a:cubicBezTo>
                  <a:cubicBezTo>
                    <a:pt x="86" y="170"/>
                    <a:pt x="86" y="170"/>
                    <a:pt x="86" y="170"/>
                  </a:cubicBezTo>
                  <a:cubicBezTo>
                    <a:pt x="86" y="170"/>
                    <a:pt x="86" y="170"/>
                    <a:pt x="86" y="170"/>
                  </a:cubicBezTo>
                  <a:cubicBezTo>
                    <a:pt x="93" y="161"/>
                    <a:pt x="93" y="161"/>
                    <a:pt x="93" y="161"/>
                  </a:cubicBezTo>
                  <a:cubicBezTo>
                    <a:pt x="94" y="160"/>
                    <a:pt x="94" y="160"/>
                    <a:pt x="94" y="160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13" y="154"/>
                    <a:pt x="113" y="154"/>
                    <a:pt x="113" y="154"/>
                  </a:cubicBezTo>
                  <a:cubicBezTo>
                    <a:pt x="116" y="149"/>
                    <a:pt x="119" y="147"/>
                    <a:pt x="122" y="147"/>
                  </a:cubicBezTo>
                  <a:cubicBezTo>
                    <a:pt x="123" y="147"/>
                    <a:pt x="126" y="148"/>
                    <a:pt x="131" y="150"/>
                  </a:cubicBezTo>
                  <a:cubicBezTo>
                    <a:pt x="132" y="151"/>
                    <a:pt x="132" y="151"/>
                    <a:pt x="132" y="151"/>
                  </a:cubicBezTo>
                  <a:cubicBezTo>
                    <a:pt x="132" y="152"/>
                    <a:pt x="132" y="152"/>
                    <a:pt x="132" y="152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5" y="181"/>
                    <a:pt x="145" y="181"/>
                    <a:pt x="145" y="181"/>
                  </a:cubicBezTo>
                  <a:cubicBezTo>
                    <a:pt x="144" y="194"/>
                    <a:pt x="144" y="194"/>
                    <a:pt x="144" y="194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41" y="206"/>
                    <a:pt x="141" y="206"/>
                    <a:pt x="141" y="206"/>
                  </a:cubicBezTo>
                  <a:cubicBezTo>
                    <a:pt x="140" y="206"/>
                    <a:pt x="140" y="206"/>
                    <a:pt x="140" y="206"/>
                  </a:cubicBezTo>
                  <a:cubicBezTo>
                    <a:pt x="132" y="215"/>
                    <a:pt x="132" y="215"/>
                    <a:pt x="132" y="215"/>
                  </a:cubicBezTo>
                  <a:cubicBezTo>
                    <a:pt x="129" y="223"/>
                    <a:pt x="129" y="223"/>
                    <a:pt x="129" y="223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31" y="237"/>
                    <a:pt x="131" y="237"/>
                    <a:pt x="131" y="237"/>
                  </a:cubicBezTo>
                  <a:cubicBezTo>
                    <a:pt x="135" y="235"/>
                    <a:pt x="135" y="235"/>
                    <a:pt x="135" y="235"/>
                  </a:cubicBezTo>
                  <a:cubicBezTo>
                    <a:pt x="140" y="231"/>
                    <a:pt x="140" y="231"/>
                    <a:pt x="140" y="231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2" y="228"/>
                    <a:pt x="142" y="228"/>
                    <a:pt x="142" y="228"/>
                  </a:cubicBezTo>
                  <a:cubicBezTo>
                    <a:pt x="148" y="234"/>
                    <a:pt x="148" y="234"/>
                    <a:pt x="148" y="234"/>
                  </a:cubicBezTo>
                  <a:cubicBezTo>
                    <a:pt x="148" y="234"/>
                    <a:pt x="148" y="234"/>
                    <a:pt x="148" y="234"/>
                  </a:cubicBezTo>
                  <a:cubicBezTo>
                    <a:pt x="148" y="244"/>
                    <a:pt x="148" y="244"/>
                    <a:pt x="148" y="244"/>
                  </a:cubicBezTo>
                  <a:cubicBezTo>
                    <a:pt x="147" y="244"/>
                    <a:pt x="147" y="244"/>
                    <a:pt x="147" y="244"/>
                  </a:cubicBezTo>
                  <a:cubicBezTo>
                    <a:pt x="142" y="246"/>
                    <a:pt x="142" y="246"/>
                    <a:pt x="142" y="246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0" y="254"/>
                    <a:pt x="140" y="254"/>
                    <a:pt x="140" y="254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6" y="262"/>
                    <a:pt x="136" y="262"/>
                    <a:pt x="136" y="262"/>
                  </a:cubicBezTo>
                  <a:cubicBezTo>
                    <a:pt x="135" y="262"/>
                    <a:pt x="135" y="262"/>
                    <a:pt x="135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29" y="263"/>
                    <a:pt x="129" y="263"/>
                    <a:pt x="129" y="263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41" y="269"/>
                    <a:pt x="141" y="269"/>
                    <a:pt x="141" y="269"/>
                  </a:cubicBezTo>
                  <a:cubicBezTo>
                    <a:pt x="145" y="266"/>
                    <a:pt x="145" y="266"/>
                    <a:pt x="145" y="266"/>
                  </a:cubicBezTo>
                  <a:cubicBezTo>
                    <a:pt x="151" y="249"/>
                    <a:pt x="151" y="249"/>
                    <a:pt x="151" y="249"/>
                  </a:cubicBezTo>
                  <a:cubicBezTo>
                    <a:pt x="196" y="203"/>
                    <a:pt x="196" y="203"/>
                    <a:pt x="196" y="203"/>
                  </a:cubicBezTo>
                  <a:cubicBezTo>
                    <a:pt x="197" y="203"/>
                    <a:pt x="197" y="203"/>
                    <a:pt x="197" y="203"/>
                  </a:cubicBezTo>
                  <a:cubicBezTo>
                    <a:pt x="207" y="198"/>
                    <a:pt x="207" y="198"/>
                    <a:pt x="207" y="198"/>
                  </a:cubicBezTo>
                  <a:cubicBezTo>
                    <a:pt x="208" y="197"/>
                    <a:pt x="208" y="197"/>
                    <a:pt x="208" y="197"/>
                  </a:cubicBezTo>
                  <a:cubicBezTo>
                    <a:pt x="208" y="198"/>
                    <a:pt x="208" y="198"/>
                    <a:pt x="208" y="198"/>
                  </a:cubicBezTo>
                  <a:cubicBezTo>
                    <a:pt x="216" y="198"/>
                    <a:pt x="216" y="198"/>
                    <a:pt x="216" y="198"/>
                  </a:cubicBezTo>
                  <a:cubicBezTo>
                    <a:pt x="224" y="196"/>
                    <a:pt x="224" y="196"/>
                    <a:pt x="224" y="196"/>
                  </a:cubicBezTo>
                  <a:cubicBezTo>
                    <a:pt x="232" y="192"/>
                    <a:pt x="232" y="192"/>
                    <a:pt x="232" y="192"/>
                  </a:cubicBezTo>
                  <a:cubicBezTo>
                    <a:pt x="238" y="186"/>
                    <a:pt x="238" y="186"/>
                    <a:pt x="238" y="186"/>
                  </a:cubicBezTo>
                  <a:cubicBezTo>
                    <a:pt x="248" y="159"/>
                    <a:pt x="248" y="159"/>
                    <a:pt x="248" y="159"/>
                  </a:cubicBezTo>
                  <a:cubicBezTo>
                    <a:pt x="248" y="158"/>
                    <a:pt x="248" y="158"/>
                    <a:pt x="248" y="158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285" y="118"/>
                    <a:pt x="285" y="118"/>
                    <a:pt x="285" y="118"/>
                  </a:cubicBezTo>
                  <a:cubicBezTo>
                    <a:pt x="283" y="97"/>
                    <a:pt x="283" y="97"/>
                    <a:pt x="283" y="97"/>
                  </a:cubicBezTo>
                  <a:cubicBezTo>
                    <a:pt x="281" y="96"/>
                    <a:pt x="279" y="95"/>
                    <a:pt x="278" y="93"/>
                  </a:cubicBezTo>
                  <a:cubicBezTo>
                    <a:pt x="276" y="92"/>
                    <a:pt x="276" y="92"/>
                    <a:pt x="276" y="92"/>
                  </a:cubicBezTo>
                  <a:cubicBezTo>
                    <a:pt x="276" y="93"/>
                    <a:pt x="276" y="93"/>
                    <a:pt x="276" y="93"/>
                  </a:cubicBezTo>
                  <a:cubicBezTo>
                    <a:pt x="270" y="93"/>
                    <a:pt x="270" y="93"/>
                    <a:pt x="270" y="93"/>
                  </a:cubicBezTo>
                  <a:cubicBezTo>
                    <a:pt x="267" y="92"/>
                    <a:pt x="265" y="91"/>
                    <a:pt x="263" y="88"/>
                  </a:cubicBezTo>
                  <a:cubicBezTo>
                    <a:pt x="261" y="84"/>
                    <a:pt x="261" y="84"/>
                    <a:pt x="261" y="84"/>
                  </a:cubicBezTo>
                  <a:cubicBezTo>
                    <a:pt x="261" y="84"/>
                    <a:pt x="261" y="84"/>
                    <a:pt x="261" y="84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1" y="50"/>
                    <a:pt x="261" y="50"/>
                    <a:pt x="261" y="50"/>
                  </a:cubicBezTo>
                  <a:cubicBezTo>
                    <a:pt x="257" y="49"/>
                    <a:pt x="253" y="47"/>
                    <a:pt x="249" y="42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34" y="24"/>
                    <a:pt x="234" y="24"/>
                    <a:pt x="234" y="24"/>
                  </a:cubicBezTo>
                  <a:cubicBezTo>
                    <a:pt x="233" y="21"/>
                    <a:pt x="233" y="18"/>
                    <a:pt x="233" y="12"/>
                  </a:cubicBezTo>
                  <a:cubicBezTo>
                    <a:pt x="234" y="9"/>
                    <a:pt x="234" y="9"/>
                    <a:pt x="234" y="9"/>
                  </a:cubicBezTo>
                  <a:cubicBezTo>
                    <a:pt x="230" y="4"/>
                    <a:pt x="230" y="4"/>
                    <a:pt x="230" y="4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2" y="19"/>
                    <a:pt x="222" y="19"/>
                    <a:pt x="222" y="19"/>
                  </a:cubicBezTo>
                  <a:cubicBezTo>
                    <a:pt x="217" y="19"/>
                    <a:pt x="213" y="18"/>
                    <a:pt x="209" y="16"/>
                  </a:cubicBezTo>
                  <a:cubicBezTo>
                    <a:pt x="205" y="15"/>
                    <a:pt x="204" y="12"/>
                    <a:pt x="204" y="8"/>
                  </a:cubicBezTo>
                  <a:cubicBezTo>
                    <a:pt x="204" y="6"/>
                    <a:pt x="204" y="6"/>
                    <a:pt x="204" y="6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189" y="9"/>
                    <a:pt x="189" y="9"/>
                    <a:pt x="189" y="9"/>
                  </a:cubicBezTo>
                  <a:cubicBezTo>
                    <a:pt x="180" y="1"/>
                    <a:pt x="180" y="1"/>
                    <a:pt x="180" y="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73" y="24"/>
                    <a:pt x="173" y="24"/>
                    <a:pt x="173" y="24"/>
                  </a:cubicBezTo>
                  <a:cubicBezTo>
                    <a:pt x="173" y="24"/>
                    <a:pt x="173" y="24"/>
                    <a:pt x="173" y="24"/>
                  </a:cubicBezTo>
                  <a:cubicBezTo>
                    <a:pt x="173" y="24"/>
                    <a:pt x="173" y="24"/>
                    <a:pt x="173" y="24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59" y="37"/>
                    <a:pt x="159" y="37"/>
                    <a:pt x="159" y="37"/>
                  </a:cubicBezTo>
                  <a:cubicBezTo>
                    <a:pt x="142" y="39"/>
                    <a:pt x="142" y="39"/>
                    <a:pt x="142" y="39"/>
                  </a:cubicBezTo>
                  <a:lnTo>
                    <a:pt x="131" y="3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4827993" y="2007157"/>
              <a:ext cx="901293" cy="611792"/>
            </a:xfrm>
            <a:custGeom>
              <a:gdLst>
                <a:gd fmla="*/ 71 w 407" name="T0"/>
                <a:gd fmla="*/ 4 h 276" name="T1"/>
                <a:gd fmla="*/ 55 w 407" name="T2"/>
                <a:gd fmla="*/ 8 h 276" name="T3"/>
                <a:gd fmla="*/ 52 w 407" name="T4"/>
                <a:gd fmla="*/ 15 h 276" name="T5"/>
                <a:gd fmla="*/ 44 w 407" name="T6"/>
                <a:gd fmla="*/ 26 h 276" name="T7"/>
                <a:gd fmla="*/ 31 w 407" name="T8"/>
                <a:gd fmla="*/ 35 h 276" name="T9"/>
                <a:gd fmla="*/ 16 w 407" name="T10"/>
                <a:gd fmla="*/ 26 h 276" name="T11"/>
                <a:gd fmla="*/ 0 w 407" name="T12"/>
                <a:gd fmla="*/ 30 h 276" name="T13"/>
                <a:gd fmla="*/ 24 w 407" name="T14"/>
                <a:gd fmla="*/ 46 h 276" name="T15"/>
                <a:gd fmla="*/ 25 w 407" name="T16"/>
                <a:gd fmla="*/ 48 h 276" name="T17"/>
                <a:gd fmla="*/ 27 w 407" name="T18"/>
                <a:gd fmla="*/ 79 h 276" name="T19"/>
                <a:gd fmla="*/ 46 w 407" name="T20"/>
                <a:gd fmla="*/ 114 h 276" name="T21"/>
                <a:gd fmla="*/ 57 w 407" name="T22"/>
                <a:gd fmla="*/ 103 h 276" name="T23"/>
                <a:gd fmla="*/ 74 w 407" name="T24"/>
                <a:gd fmla="*/ 99 h 276" name="T25"/>
                <a:gd fmla="*/ 81 w 407" name="T26"/>
                <a:gd fmla="*/ 114 h 276" name="T27"/>
                <a:gd fmla="*/ 95 w 407" name="T28"/>
                <a:gd fmla="*/ 133 h 276" name="T29"/>
                <a:gd fmla="*/ 94 w 407" name="T30"/>
                <a:gd fmla="*/ 148 h 276" name="T31"/>
                <a:gd fmla="*/ 97 w 407" name="T32"/>
                <a:gd fmla="*/ 166 h 276" name="T33"/>
                <a:gd fmla="*/ 113 w 407" name="T34"/>
                <a:gd fmla="*/ 156 h 276" name="T35"/>
                <a:gd fmla="*/ 134 w 407" name="T36"/>
                <a:gd fmla="*/ 163 h 276" name="T37"/>
                <a:gd fmla="*/ 146 w 407" name="T38"/>
                <a:gd fmla="*/ 173 h 276" name="T39"/>
                <a:gd fmla="*/ 159 w 407" name="T40"/>
                <a:gd fmla="*/ 165 h 276" name="T41"/>
                <a:gd fmla="*/ 176 w 407" name="T42"/>
                <a:gd fmla="*/ 172 h 276" name="T43"/>
                <a:gd fmla="*/ 182 w 407" name="T44"/>
                <a:gd fmla="*/ 193 h 276" name="T45"/>
                <a:gd fmla="*/ 199 w 407" name="T46"/>
                <a:gd fmla="*/ 207 h 276" name="T47"/>
                <a:gd fmla="*/ 207 w 407" name="T48"/>
                <a:gd fmla="*/ 250 h 276" name="T49"/>
                <a:gd fmla="*/ 219 w 407" name="T50"/>
                <a:gd fmla="*/ 253 h 276" name="T51"/>
                <a:gd fmla="*/ 240 w 407" name="T52"/>
                <a:gd fmla="*/ 248 h 276" name="T53"/>
                <a:gd fmla="*/ 321 w 407" name="T54"/>
                <a:gd fmla="*/ 233 h 276" name="T55"/>
                <a:gd fmla="*/ 293 w 407" name="T56"/>
                <a:gd fmla="*/ 196 h 276" name="T57"/>
                <a:gd fmla="*/ 344 w 407" name="T58"/>
                <a:gd fmla="*/ 173 h 276" name="T59"/>
                <a:gd fmla="*/ 359 w 407" name="T60"/>
                <a:gd fmla="*/ 129 h 276" name="T61"/>
                <a:gd fmla="*/ 372 w 407" name="T62"/>
                <a:gd fmla="*/ 126 h 276" name="T63"/>
                <a:gd fmla="*/ 375 w 407" name="T64"/>
                <a:gd fmla="*/ 128 h 276" name="T65"/>
                <a:gd fmla="*/ 404 w 407" name="T66"/>
                <a:gd fmla="*/ 144 h 276" name="T67"/>
                <a:gd fmla="*/ 389 w 407" name="T68"/>
                <a:gd fmla="*/ 130 h 276" name="T69"/>
                <a:gd fmla="*/ 398 w 407" name="T70"/>
                <a:gd fmla="*/ 96 h 276" name="T71"/>
                <a:gd fmla="*/ 372 w 407" name="T72"/>
                <a:gd fmla="*/ 83 h 276" name="T73"/>
                <a:gd fmla="*/ 364 w 407" name="T74"/>
                <a:gd fmla="*/ 82 h 276" name="T75"/>
                <a:gd fmla="*/ 355 w 407" name="T76"/>
                <a:gd fmla="*/ 83 h 276" name="T77"/>
                <a:gd fmla="*/ 338 w 407" name="T78"/>
                <a:gd fmla="*/ 83 h 276" name="T79"/>
                <a:gd fmla="*/ 337 w 407" name="T80"/>
                <a:gd fmla="*/ 105 h 276" name="T81"/>
                <a:gd fmla="*/ 315 w 407" name="T82"/>
                <a:gd fmla="*/ 108 h 276" name="T83"/>
                <a:gd fmla="*/ 284 w 407" name="T84"/>
                <a:gd fmla="*/ 81 h 276" name="T85"/>
                <a:gd fmla="*/ 277 w 407" name="T86"/>
                <a:gd fmla="*/ 67 h 276" name="T87"/>
                <a:gd fmla="*/ 279 w 407" name="T88"/>
                <a:gd fmla="*/ 76 h 276" name="T89"/>
                <a:gd fmla="*/ 271 w 407" name="T90"/>
                <a:gd fmla="*/ 91 h 276" name="T91"/>
                <a:gd fmla="*/ 254 w 407" name="T92"/>
                <a:gd fmla="*/ 85 h 276" name="T93"/>
                <a:gd fmla="*/ 240 w 407" name="T94"/>
                <a:gd fmla="*/ 63 h 276" name="T95"/>
                <a:gd fmla="*/ 225 w 407" name="T96"/>
                <a:gd fmla="*/ 63 h 276" name="T97"/>
                <a:gd fmla="*/ 219 w 407" name="T98"/>
                <a:gd fmla="*/ 51 h 276" name="T99"/>
                <a:gd fmla="*/ 192 w 407" name="T100"/>
                <a:gd fmla="*/ 51 h 276" name="T101"/>
                <a:gd fmla="*/ 177 w 407" name="T102"/>
                <a:gd fmla="*/ 50 h 276" name="T103"/>
                <a:gd fmla="*/ 166 w 407" name="T104"/>
                <a:gd fmla="*/ 31 h 276" name="T105"/>
                <a:gd fmla="*/ 146 w 407" name="T106"/>
                <a:gd fmla="*/ 35 h 276" name="T107"/>
                <a:gd fmla="*/ 115 w 407" name="T108"/>
                <a:gd fmla="*/ 44 h 276" name="T109"/>
                <a:gd fmla="*/ 91 w 407" name="T110"/>
                <a:gd fmla="*/ 32 h 276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276" w="407">
                  <a:moveTo>
                    <a:pt x="79" y="13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2" y="32"/>
                    <a:pt x="17" y="29"/>
                    <a:pt x="16" y="26"/>
                  </a:cubicBezTo>
                  <a:cubicBezTo>
                    <a:pt x="15" y="25"/>
                    <a:pt x="14" y="25"/>
                    <a:pt x="13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5" y="134"/>
                    <a:pt x="95" y="134"/>
                    <a:pt x="95" y="134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0" y="160"/>
                    <a:pt x="90" y="160"/>
                    <a:pt x="90" y="160"/>
                  </a:cubicBezTo>
                  <a:cubicBezTo>
                    <a:pt x="97" y="166"/>
                    <a:pt x="97" y="166"/>
                    <a:pt x="97" y="166"/>
                  </a:cubicBezTo>
                  <a:cubicBezTo>
                    <a:pt x="104" y="162"/>
                    <a:pt x="104" y="162"/>
                    <a:pt x="104" y="162"/>
                  </a:cubicBezTo>
                  <a:cubicBezTo>
                    <a:pt x="111" y="155"/>
                    <a:pt x="111" y="155"/>
                    <a:pt x="111" y="155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26" y="165"/>
                    <a:pt x="126" y="165"/>
                    <a:pt x="126" y="165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40" y="161"/>
                    <a:pt x="143" y="163"/>
                    <a:pt x="145" y="167"/>
                  </a:cubicBezTo>
                  <a:cubicBezTo>
                    <a:pt x="145" y="173"/>
                    <a:pt x="145" y="173"/>
                    <a:pt x="145" y="173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55" y="176"/>
                    <a:pt x="155" y="176"/>
                    <a:pt x="155" y="176"/>
                  </a:cubicBezTo>
                  <a:cubicBezTo>
                    <a:pt x="159" y="168"/>
                    <a:pt x="159" y="168"/>
                    <a:pt x="159" y="168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9" y="162"/>
                    <a:pt x="159" y="160"/>
                    <a:pt x="161" y="159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73" y="163"/>
                    <a:pt x="176" y="167"/>
                    <a:pt x="176" y="172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5" y="184"/>
                    <a:pt x="175" y="184"/>
                    <a:pt x="175" y="184"/>
                  </a:cubicBezTo>
                  <a:cubicBezTo>
                    <a:pt x="182" y="193"/>
                    <a:pt x="182" y="193"/>
                    <a:pt x="182" y="193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92" y="205"/>
                    <a:pt x="195" y="206"/>
                    <a:pt x="198" y="207"/>
                  </a:cubicBezTo>
                  <a:cubicBezTo>
                    <a:pt x="199" y="207"/>
                    <a:pt x="199" y="207"/>
                    <a:pt x="199" y="207"/>
                  </a:cubicBezTo>
                  <a:cubicBezTo>
                    <a:pt x="201" y="208"/>
                    <a:pt x="202" y="211"/>
                    <a:pt x="202" y="218"/>
                  </a:cubicBezTo>
                  <a:cubicBezTo>
                    <a:pt x="202" y="245"/>
                    <a:pt x="202" y="245"/>
                    <a:pt x="202" y="245"/>
                  </a:cubicBezTo>
                  <a:cubicBezTo>
                    <a:pt x="203" y="248"/>
                    <a:pt x="205" y="250"/>
                    <a:pt x="207" y="250"/>
                  </a:cubicBezTo>
                  <a:cubicBezTo>
                    <a:pt x="208" y="250"/>
                    <a:pt x="208" y="250"/>
                    <a:pt x="208" y="250"/>
                  </a:cubicBezTo>
                  <a:cubicBezTo>
                    <a:pt x="212" y="248"/>
                    <a:pt x="214" y="249"/>
                    <a:pt x="217" y="252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22" y="254"/>
                    <a:pt x="225" y="256"/>
                    <a:pt x="225" y="261"/>
                  </a:cubicBezTo>
                  <a:cubicBezTo>
                    <a:pt x="227" y="276"/>
                    <a:pt x="227" y="276"/>
                    <a:pt x="227" y="276"/>
                  </a:cubicBezTo>
                  <a:cubicBezTo>
                    <a:pt x="240" y="248"/>
                    <a:pt x="240" y="248"/>
                    <a:pt x="240" y="248"/>
                  </a:cubicBezTo>
                  <a:cubicBezTo>
                    <a:pt x="245" y="233"/>
                    <a:pt x="250" y="224"/>
                    <a:pt x="256" y="222"/>
                  </a:cubicBezTo>
                  <a:cubicBezTo>
                    <a:pt x="262" y="221"/>
                    <a:pt x="270" y="224"/>
                    <a:pt x="281" y="230"/>
                  </a:cubicBezTo>
                  <a:cubicBezTo>
                    <a:pt x="321" y="233"/>
                    <a:pt x="321" y="233"/>
                    <a:pt x="321" y="233"/>
                  </a:cubicBezTo>
                  <a:cubicBezTo>
                    <a:pt x="322" y="224"/>
                    <a:pt x="322" y="224"/>
                    <a:pt x="322" y="224"/>
                  </a:cubicBezTo>
                  <a:cubicBezTo>
                    <a:pt x="304" y="207"/>
                    <a:pt x="304" y="207"/>
                    <a:pt x="304" y="207"/>
                  </a:cubicBezTo>
                  <a:cubicBezTo>
                    <a:pt x="295" y="202"/>
                    <a:pt x="291" y="198"/>
                    <a:pt x="293" y="196"/>
                  </a:cubicBezTo>
                  <a:cubicBezTo>
                    <a:pt x="307" y="196"/>
                    <a:pt x="307" y="196"/>
                    <a:pt x="307" y="196"/>
                  </a:cubicBezTo>
                  <a:cubicBezTo>
                    <a:pt x="319" y="201"/>
                    <a:pt x="332" y="193"/>
                    <a:pt x="343" y="173"/>
                  </a:cubicBezTo>
                  <a:cubicBezTo>
                    <a:pt x="344" y="173"/>
                    <a:pt x="344" y="173"/>
                    <a:pt x="344" y="173"/>
                  </a:cubicBezTo>
                  <a:cubicBezTo>
                    <a:pt x="357" y="160"/>
                    <a:pt x="357" y="160"/>
                    <a:pt x="357" y="160"/>
                  </a:cubicBezTo>
                  <a:cubicBezTo>
                    <a:pt x="359" y="132"/>
                    <a:pt x="359" y="132"/>
                    <a:pt x="359" y="132"/>
                  </a:cubicBezTo>
                  <a:cubicBezTo>
                    <a:pt x="359" y="129"/>
                    <a:pt x="359" y="129"/>
                    <a:pt x="359" y="129"/>
                  </a:cubicBezTo>
                  <a:cubicBezTo>
                    <a:pt x="361" y="129"/>
                    <a:pt x="361" y="129"/>
                    <a:pt x="361" y="129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74" y="126"/>
                    <a:pt x="374" y="126"/>
                    <a:pt x="374" y="126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8"/>
                    <a:pt x="375" y="128"/>
                    <a:pt x="375" y="128"/>
                  </a:cubicBezTo>
                  <a:cubicBezTo>
                    <a:pt x="397" y="150"/>
                    <a:pt x="397" y="150"/>
                    <a:pt x="397" y="150"/>
                  </a:cubicBezTo>
                  <a:cubicBezTo>
                    <a:pt x="403" y="148"/>
                    <a:pt x="403" y="148"/>
                    <a:pt x="403" y="148"/>
                  </a:cubicBezTo>
                  <a:cubicBezTo>
                    <a:pt x="404" y="144"/>
                    <a:pt x="404" y="144"/>
                    <a:pt x="404" y="144"/>
                  </a:cubicBezTo>
                  <a:cubicBezTo>
                    <a:pt x="392" y="133"/>
                    <a:pt x="392" y="133"/>
                    <a:pt x="392" y="133"/>
                  </a:cubicBezTo>
                  <a:cubicBezTo>
                    <a:pt x="390" y="132"/>
                    <a:pt x="390" y="132"/>
                    <a:pt x="390" y="132"/>
                  </a:cubicBezTo>
                  <a:cubicBezTo>
                    <a:pt x="389" y="130"/>
                    <a:pt x="389" y="130"/>
                    <a:pt x="389" y="130"/>
                  </a:cubicBezTo>
                  <a:cubicBezTo>
                    <a:pt x="407" y="120"/>
                    <a:pt x="407" y="120"/>
                    <a:pt x="407" y="120"/>
                  </a:cubicBezTo>
                  <a:cubicBezTo>
                    <a:pt x="406" y="94"/>
                    <a:pt x="406" y="94"/>
                    <a:pt x="406" y="94"/>
                  </a:cubicBezTo>
                  <a:cubicBezTo>
                    <a:pt x="398" y="96"/>
                    <a:pt x="398" y="96"/>
                    <a:pt x="398" y="96"/>
                  </a:cubicBezTo>
                  <a:cubicBezTo>
                    <a:pt x="398" y="96"/>
                    <a:pt x="398" y="96"/>
                    <a:pt x="398" y="96"/>
                  </a:cubicBezTo>
                  <a:cubicBezTo>
                    <a:pt x="388" y="91"/>
                    <a:pt x="388" y="91"/>
                    <a:pt x="388" y="91"/>
                  </a:cubicBezTo>
                  <a:cubicBezTo>
                    <a:pt x="384" y="90"/>
                    <a:pt x="380" y="88"/>
                    <a:pt x="372" y="83"/>
                  </a:cubicBezTo>
                  <a:cubicBezTo>
                    <a:pt x="369" y="82"/>
                    <a:pt x="366" y="80"/>
                    <a:pt x="366" y="77"/>
                  </a:cubicBezTo>
                  <a:cubicBezTo>
                    <a:pt x="366" y="78"/>
                    <a:pt x="366" y="78"/>
                    <a:pt x="366" y="78"/>
                  </a:cubicBezTo>
                  <a:cubicBezTo>
                    <a:pt x="366" y="80"/>
                    <a:pt x="366" y="82"/>
                    <a:pt x="364" y="82"/>
                  </a:cubicBezTo>
                  <a:cubicBezTo>
                    <a:pt x="363" y="83"/>
                    <a:pt x="360" y="84"/>
                    <a:pt x="356" y="84"/>
                  </a:cubicBezTo>
                  <a:cubicBezTo>
                    <a:pt x="355" y="84"/>
                    <a:pt x="355" y="84"/>
                    <a:pt x="355" y="84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38" y="83"/>
                    <a:pt x="338" y="83"/>
                    <a:pt x="338" y="83"/>
                  </a:cubicBezTo>
                  <a:cubicBezTo>
                    <a:pt x="335" y="86"/>
                    <a:pt x="332" y="89"/>
                    <a:pt x="332" y="91"/>
                  </a:cubicBezTo>
                  <a:cubicBezTo>
                    <a:pt x="336" y="99"/>
                    <a:pt x="336" y="99"/>
                    <a:pt x="336" y="99"/>
                  </a:cubicBezTo>
                  <a:cubicBezTo>
                    <a:pt x="338" y="102"/>
                    <a:pt x="338" y="103"/>
                    <a:pt x="337" y="105"/>
                  </a:cubicBezTo>
                  <a:cubicBezTo>
                    <a:pt x="336" y="106"/>
                    <a:pt x="333" y="108"/>
                    <a:pt x="329" y="109"/>
                  </a:cubicBezTo>
                  <a:cubicBezTo>
                    <a:pt x="325" y="111"/>
                    <a:pt x="325" y="111"/>
                    <a:pt x="325" y="111"/>
                  </a:cubicBezTo>
                  <a:cubicBezTo>
                    <a:pt x="321" y="112"/>
                    <a:pt x="317" y="111"/>
                    <a:pt x="315" y="108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298" y="90"/>
                    <a:pt x="298" y="90"/>
                    <a:pt x="298" y="90"/>
                  </a:cubicBezTo>
                  <a:cubicBezTo>
                    <a:pt x="290" y="88"/>
                    <a:pt x="286" y="85"/>
                    <a:pt x="284" y="81"/>
                  </a:cubicBezTo>
                  <a:cubicBezTo>
                    <a:pt x="283" y="79"/>
                    <a:pt x="282" y="77"/>
                    <a:pt x="283" y="76"/>
                  </a:cubicBezTo>
                  <a:cubicBezTo>
                    <a:pt x="282" y="71"/>
                    <a:pt x="281" y="67"/>
                    <a:pt x="280" y="65"/>
                  </a:cubicBezTo>
                  <a:cubicBezTo>
                    <a:pt x="277" y="67"/>
                    <a:pt x="277" y="67"/>
                    <a:pt x="277" y="67"/>
                  </a:cubicBezTo>
                  <a:cubicBezTo>
                    <a:pt x="276" y="68"/>
                    <a:pt x="276" y="68"/>
                    <a:pt x="276" y="68"/>
                  </a:cubicBezTo>
                  <a:cubicBezTo>
                    <a:pt x="276" y="70"/>
                    <a:pt x="277" y="72"/>
                    <a:pt x="279" y="74"/>
                  </a:cubicBezTo>
                  <a:cubicBezTo>
                    <a:pt x="279" y="76"/>
                    <a:pt x="279" y="76"/>
                    <a:pt x="279" y="76"/>
                  </a:cubicBezTo>
                  <a:cubicBezTo>
                    <a:pt x="280" y="76"/>
                    <a:pt x="280" y="76"/>
                    <a:pt x="280" y="76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71" y="91"/>
                    <a:pt x="271" y="91"/>
                    <a:pt x="271" y="91"/>
                  </a:cubicBezTo>
                  <a:cubicBezTo>
                    <a:pt x="257" y="88"/>
                    <a:pt x="257" y="88"/>
                    <a:pt x="257" y="88"/>
                  </a:cubicBezTo>
                  <a:cubicBezTo>
                    <a:pt x="254" y="86"/>
                    <a:pt x="254" y="86"/>
                    <a:pt x="254" y="86"/>
                  </a:cubicBezTo>
                  <a:cubicBezTo>
                    <a:pt x="254" y="85"/>
                    <a:pt x="254" y="85"/>
                    <a:pt x="254" y="85"/>
                  </a:cubicBezTo>
                  <a:cubicBezTo>
                    <a:pt x="255" y="82"/>
                    <a:pt x="255" y="79"/>
                    <a:pt x="254" y="76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40" y="63"/>
                    <a:pt x="240" y="63"/>
                    <a:pt x="240" y="63"/>
                  </a:cubicBezTo>
                  <a:cubicBezTo>
                    <a:pt x="240" y="62"/>
                    <a:pt x="240" y="62"/>
                    <a:pt x="240" y="62"/>
                  </a:cubicBezTo>
                  <a:cubicBezTo>
                    <a:pt x="239" y="64"/>
                    <a:pt x="237" y="64"/>
                    <a:pt x="236" y="65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2" y="63"/>
                    <a:pt x="219" y="62"/>
                    <a:pt x="218" y="60"/>
                  </a:cubicBezTo>
                  <a:cubicBezTo>
                    <a:pt x="217" y="59"/>
                    <a:pt x="217" y="56"/>
                    <a:pt x="219" y="53"/>
                  </a:cubicBezTo>
                  <a:cubicBezTo>
                    <a:pt x="219" y="51"/>
                    <a:pt x="219" y="51"/>
                    <a:pt x="219" y="51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193" y="44"/>
                    <a:pt x="193" y="44"/>
                    <a:pt x="193" y="44"/>
                  </a:cubicBezTo>
                  <a:cubicBezTo>
                    <a:pt x="194" y="47"/>
                    <a:pt x="193" y="49"/>
                    <a:pt x="192" y="51"/>
                  </a:cubicBezTo>
                  <a:cubicBezTo>
                    <a:pt x="191" y="53"/>
                    <a:pt x="189" y="54"/>
                    <a:pt x="187" y="54"/>
                  </a:cubicBezTo>
                  <a:cubicBezTo>
                    <a:pt x="184" y="55"/>
                    <a:pt x="180" y="54"/>
                    <a:pt x="177" y="51"/>
                  </a:cubicBezTo>
                  <a:cubicBezTo>
                    <a:pt x="177" y="50"/>
                    <a:pt x="177" y="50"/>
                    <a:pt x="177" y="50"/>
                  </a:cubicBezTo>
                  <a:cubicBezTo>
                    <a:pt x="177" y="50"/>
                    <a:pt x="177" y="50"/>
                    <a:pt x="177" y="50"/>
                  </a:cubicBezTo>
                  <a:cubicBezTo>
                    <a:pt x="172" y="45"/>
                    <a:pt x="170" y="40"/>
                    <a:pt x="170" y="37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0" y="35"/>
                    <a:pt x="160" y="35"/>
                    <a:pt x="160" y="35"/>
                  </a:cubicBezTo>
                  <a:cubicBezTo>
                    <a:pt x="154" y="38"/>
                    <a:pt x="151" y="38"/>
                    <a:pt x="149" y="35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0" y="43"/>
                    <a:pt x="117" y="44"/>
                    <a:pt x="115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07" y="44"/>
                    <a:pt x="103" y="42"/>
                    <a:pt x="101" y="40"/>
                  </a:cubicBezTo>
                  <a:cubicBezTo>
                    <a:pt x="91" y="32"/>
                    <a:pt x="91" y="32"/>
                    <a:pt x="91" y="32"/>
                  </a:cubicBezTo>
                  <a:lnTo>
                    <a:pt x="79" y="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4634993" y="1136782"/>
              <a:ext cx="1208595" cy="1103662"/>
            </a:xfrm>
            <a:custGeom>
              <a:gdLst>
                <a:gd fmla="*/ 536 w 546" name="T0"/>
                <a:gd fmla="*/ 231 h 498" name="T1"/>
                <a:gd fmla="*/ 525 w 546" name="T2"/>
                <a:gd fmla="*/ 181 h 498" name="T3"/>
                <a:gd fmla="*/ 476 w 546" name="T4"/>
                <a:gd fmla="*/ 231 h 498" name="T5"/>
                <a:gd fmla="*/ 468 w 546" name="T6"/>
                <a:gd fmla="*/ 246 h 498" name="T7"/>
                <a:gd fmla="*/ 406 w 546" name="T8"/>
                <a:gd fmla="*/ 257 h 498" name="T9"/>
                <a:gd fmla="*/ 392 w 546" name="T10"/>
                <a:gd fmla="*/ 231 h 498" name="T11"/>
                <a:gd fmla="*/ 376 w 546" name="T12"/>
                <a:gd fmla="*/ 215 h 498" name="T13"/>
                <a:gd fmla="*/ 357 w 546" name="T14"/>
                <a:gd fmla="*/ 199 h 498" name="T15"/>
                <a:gd fmla="*/ 255 w 546" name="T16"/>
                <a:gd fmla="*/ 180 h 498" name="T17"/>
                <a:gd fmla="*/ 195 w 546" name="T18"/>
                <a:gd fmla="*/ 86 h 498" name="T19"/>
                <a:gd fmla="*/ 82 w 546" name="T20"/>
                <a:gd fmla="*/ 12 h 498" name="T21"/>
                <a:gd fmla="*/ 6 w 546" name="T22"/>
                <a:gd fmla="*/ 21 h 498" name="T23"/>
                <a:gd fmla="*/ 6 w 546" name="T24"/>
                <a:gd fmla="*/ 31 h 498" name="T25"/>
                <a:gd fmla="*/ 1 w 546" name="T26"/>
                <a:gd fmla="*/ 42 h 498" name="T27"/>
                <a:gd fmla="*/ 7 w 546" name="T28"/>
                <a:gd fmla="*/ 68 h 498" name="T29"/>
                <a:gd fmla="*/ 31 w 546" name="T30"/>
                <a:gd fmla="*/ 56 h 498" name="T31"/>
                <a:gd fmla="*/ 57 w 546" name="T32"/>
                <a:gd fmla="*/ 75 h 498" name="T33"/>
                <a:gd fmla="*/ 91 w 546" name="T34"/>
                <a:gd fmla="*/ 116 h 498" name="T35"/>
                <a:gd fmla="*/ 112 w 546" name="T36"/>
                <a:gd fmla="*/ 99 h 498" name="T37"/>
                <a:gd fmla="*/ 161 w 546" name="T38"/>
                <a:gd fmla="*/ 85 h 498" name="T39"/>
                <a:gd fmla="*/ 179 w 546" name="T40"/>
                <a:gd fmla="*/ 121 h 498" name="T41"/>
                <a:gd fmla="*/ 181 w 546" name="T42"/>
                <a:gd fmla="*/ 153 h 498" name="T43"/>
                <a:gd fmla="*/ 182 w 546" name="T44"/>
                <a:gd fmla="*/ 209 h 498" name="T45"/>
                <a:gd fmla="*/ 170 w 546" name="T46"/>
                <a:gd fmla="*/ 226 h 498" name="T47"/>
                <a:gd fmla="*/ 173 w 546" name="T48"/>
                <a:gd fmla="*/ 255 h 498" name="T49"/>
                <a:gd fmla="*/ 156 w 546" name="T50"/>
                <a:gd fmla="*/ 279 h 498" name="T51"/>
                <a:gd fmla="*/ 128 w 546" name="T52"/>
                <a:gd fmla="*/ 308 h 498" name="T53"/>
                <a:gd fmla="*/ 117 w 546" name="T54"/>
                <a:gd fmla="*/ 317 h 498" name="T55"/>
                <a:gd fmla="*/ 109 w 546" name="T56"/>
                <a:gd fmla="*/ 342 h 498" name="T57"/>
                <a:gd fmla="*/ 134 w 546" name="T58"/>
                <a:gd fmla="*/ 364 h 498" name="T59"/>
                <a:gd fmla="*/ 142 w 546" name="T60"/>
                <a:gd fmla="*/ 394 h 498" name="T61"/>
                <a:gd fmla="*/ 172 w 546" name="T62"/>
                <a:gd fmla="*/ 404 h 498" name="T63"/>
                <a:gd fmla="*/ 192 w 546" name="T64"/>
                <a:gd fmla="*/ 428 h 498" name="T65"/>
                <a:gd fmla="*/ 221 w 546" name="T66"/>
                <a:gd fmla="*/ 424 h 498" name="T67"/>
                <a:gd fmla="*/ 252 w 546" name="T68"/>
                <a:gd fmla="*/ 416 h 498" name="T69"/>
                <a:gd fmla="*/ 256 w 546" name="T70"/>
                <a:gd fmla="*/ 417 h 498" name="T71"/>
                <a:gd fmla="*/ 273 w 546" name="T72"/>
                <a:gd fmla="*/ 440 h 498" name="T73"/>
                <a:gd fmla="*/ 280 w 546" name="T74"/>
                <a:gd fmla="*/ 430 h 498" name="T75"/>
                <a:gd fmla="*/ 304 w 546" name="T76"/>
                <a:gd fmla="*/ 430 h 498" name="T77"/>
                <a:gd fmla="*/ 311 w 546" name="T78"/>
                <a:gd fmla="*/ 449 h 498" name="T79"/>
                <a:gd fmla="*/ 324 w 546" name="T80"/>
                <a:gd fmla="*/ 446 h 498" name="T81"/>
                <a:gd fmla="*/ 355 w 546" name="T82"/>
                <a:gd fmla="*/ 477 h 498" name="T83"/>
                <a:gd fmla="*/ 362 w 546" name="T84"/>
                <a:gd fmla="*/ 453 h 498" name="T85"/>
                <a:gd fmla="*/ 376 w 546" name="T86"/>
                <a:gd fmla="*/ 470 h 498" name="T87"/>
                <a:gd fmla="*/ 388 w 546" name="T88"/>
                <a:gd fmla="*/ 478 h 498" name="T89"/>
                <a:gd fmla="*/ 412 w 546" name="T90"/>
                <a:gd fmla="*/ 484 h 498" name="T91"/>
                <a:gd fmla="*/ 446 w 546" name="T92"/>
                <a:gd fmla="*/ 470 h 498" name="T93"/>
                <a:gd fmla="*/ 461 w 546" name="T94"/>
                <a:gd fmla="*/ 455 h 498" name="T95"/>
                <a:gd fmla="*/ 477 w 546" name="T96"/>
                <a:gd fmla="*/ 477 h 498" name="T97"/>
                <a:gd fmla="*/ 482 w 546" name="T98"/>
                <a:gd fmla="*/ 436 h 498" name="T99"/>
                <a:gd fmla="*/ 493 w 546" name="T100"/>
                <a:gd fmla="*/ 368 h 498" name="T101"/>
                <a:gd fmla="*/ 525 w 546" name="T102"/>
                <a:gd fmla="*/ 372 h 498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498" w="546">
                  <a:moveTo>
                    <a:pt x="544" y="292"/>
                  </a:moveTo>
                  <a:cubicBezTo>
                    <a:pt x="534" y="232"/>
                    <a:pt x="534" y="232"/>
                    <a:pt x="534" y="232"/>
                  </a:cubicBezTo>
                  <a:cubicBezTo>
                    <a:pt x="535" y="231"/>
                    <a:pt x="535" y="231"/>
                    <a:pt x="535" y="231"/>
                  </a:cubicBezTo>
                  <a:cubicBezTo>
                    <a:pt x="536" y="231"/>
                    <a:pt x="536" y="231"/>
                    <a:pt x="536" y="231"/>
                  </a:cubicBezTo>
                  <a:cubicBezTo>
                    <a:pt x="540" y="224"/>
                    <a:pt x="542" y="219"/>
                    <a:pt x="541" y="215"/>
                  </a:cubicBezTo>
                  <a:cubicBezTo>
                    <a:pt x="539" y="211"/>
                    <a:pt x="539" y="211"/>
                    <a:pt x="539" y="211"/>
                  </a:cubicBezTo>
                  <a:cubicBezTo>
                    <a:pt x="532" y="207"/>
                    <a:pt x="529" y="197"/>
                    <a:pt x="531" y="181"/>
                  </a:cubicBezTo>
                  <a:cubicBezTo>
                    <a:pt x="525" y="181"/>
                    <a:pt x="525" y="181"/>
                    <a:pt x="525" y="181"/>
                  </a:cubicBezTo>
                  <a:cubicBezTo>
                    <a:pt x="521" y="180"/>
                    <a:pt x="516" y="182"/>
                    <a:pt x="511" y="185"/>
                  </a:cubicBezTo>
                  <a:cubicBezTo>
                    <a:pt x="507" y="189"/>
                    <a:pt x="504" y="193"/>
                    <a:pt x="503" y="196"/>
                  </a:cubicBezTo>
                  <a:cubicBezTo>
                    <a:pt x="500" y="203"/>
                    <a:pt x="493" y="208"/>
                    <a:pt x="479" y="212"/>
                  </a:cubicBezTo>
                  <a:cubicBezTo>
                    <a:pt x="476" y="231"/>
                    <a:pt x="476" y="231"/>
                    <a:pt x="476" y="231"/>
                  </a:cubicBezTo>
                  <a:cubicBezTo>
                    <a:pt x="476" y="232"/>
                    <a:pt x="476" y="232"/>
                    <a:pt x="476" y="232"/>
                  </a:cubicBezTo>
                  <a:cubicBezTo>
                    <a:pt x="476" y="232"/>
                    <a:pt x="476" y="232"/>
                    <a:pt x="476" y="232"/>
                  </a:cubicBezTo>
                  <a:cubicBezTo>
                    <a:pt x="469" y="245"/>
                    <a:pt x="469" y="245"/>
                    <a:pt x="469" y="245"/>
                  </a:cubicBezTo>
                  <a:cubicBezTo>
                    <a:pt x="468" y="246"/>
                    <a:pt x="468" y="246"/>
                    <a:pt x="468" y="246"/>
                  </a:cubicBezTo>
                  <a:cubicBezTo>
                    <a:pt x="468" y="246"/>
                    <a:pt x="468" y="246"/>
                    <a:pt x="468" y="246"/>
                  </a:cubicBezTo>
                  <a:cubicBezTo>
                    <a:pt x="467" y="246"/>
                    <a:pt x="467" y="246"/>
                    <a:pt x="467" y="246"/>
                  </a:cubicBezTo>
                  <a:cubicBezTo>
                    <a:pt x="407" y="257"/>
                    <a:pt x="407" y="257"/>
                    <a:pt x="407" y="257"/>
                  </a:cubicBezTo>
                  <a:cubicBezTo>
                    <a:pt x="406" y="257"/>
                    <a:pt x="406" y="257"/>
                    <a:pt x="406" y="257"/>
                  </a:cubicBezTo>
                  <a:cubicBezTo>
                    <a:pt x="405" y="257"/>
                    <a:pt x="405" y="257"/>
                    <a:pt x="405" y="257"/>
                  </a:cubicBezTo>
                  <a:cubicBezTo>
                    <a:pt x="405" y="255"/>
                    <a:pt x="405" y="255"/>
                    <a:pt x="405" y="255"/>
                  </a:cubicBezTo>
                  <a:cubicBezTo>
                    <a:pt x="387" y="237"/>
                    <a:pt x="387" y="237"/>
                    <a:pt x="387" y="237"/>
                  </a:cubicBezTo>
                  <a:cubicBezTo>
                    <a:pt x="392" y="231"/>
                    <a:pt x="392" y="231"/>
                    <a:pt x="392" y="231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77" y="216"/>
                    <a:pt x="377" y="216"/>
                    <a:pt x="377" y="216"/>
                  </a:cubicBezTo>
                  <a:cubicBezTo>
                    <a:pt x="377" y="215"/>
                    <a:pt x="377" y="215"/>
                    <a:pt x="377" y="215"/>
                  </a:cubicBezTo>
                  <a:cubicBezTo>
                    <a:pt x="376" y="215"/>
                    <a:pt x="376" y="215"/>
                    <a:pt x="376" y="215"/>
                  </a:cubicBezTo>
                  <a:cubicBezTo>
                    <a:pt x="376" y="215"/>
                    <a:pt x="376" y="215"/>
                    <a:pt x="376" y="215"/>
                  </a:cubicBezTo>
                  <a:cubicBezTo>
                    <a:pt x="376" y="214"/>
                    <a:pt x="376" y="214"/>
                    <a:pt x="376" y="214"/>
                  </a:cubicBezTo>
                  <a:cubicBezTo>
                    <a:pt x="373" y="198"/>
                    <a:pt x="373" y="198"/>
                    <a:pt x="373" y="198"/>
                  </a:cubicBezTo>
                  <a:cubicBezTo>
                    <a:pt x="357" y="199"/>
                    <a:pt x="357" y="199"/>
                    <a:pt x="357" y="199"/>
                  </a:cubicBezTo>
                  <a:cubicBezTo>
                    <a:pt x="356" y="198"/>
                    <a:pt x="356" y="198"/>
                    <a:pt x="356" y="198"/>
                  </a:cubicBezTo>
                  <a:cubicBezTo>
                    <a:pt x="343" y="190"/>
                    <a:pt x="343" y="190"/>
                    <a:pt x="343" y="190"/>
                  </a:cubicBezTo>
                  <a:cubicBezTo>
                    <a:pt x="295" y="181"/>
                    <a:pt x="295" y="181"/>
                    <a:pt x="295" y="181"/>
                  </a:cubicBezTo>
                  <a:cubicBezTo>
                    <a:pt x="255" y="180"/>
                    <a:pt x="255" y="180"/>
                    <a:pt x="255" y="180"/>
                  </a:cubicBezTo>
                  <a:cubicBezTo>
                    <a:pt x="253" y="181"/>
                    <a:pt x="253" y="181"/>
                    <a:pt x="253" y="181"/>
                  </a:cubicBezTo>
                  <a:cubicBezTo>
                    <a:pt x="252" y="181"/>
                    <a:pt x="250" y="180"/>
                    <a:pt x="250" y="179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4" y="123"/>
                    <a:pt x="215" y="109"/>
                    <a:pt x="195" y="86"/>
                  </a:cubicBezTo>
                  <a:cubicBezTo>
                    <a:pt x="177" y="64"/>
                    <a:pt x="167" y="51"/>
                    <a:pt x="164" y="49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6" y="8"/>
                    <a:pt x="70" y="5"/>
                    <a:pt x="60" y="3"/>
                  </a:cubicBezTo>
                  <a:cubicBezTo>
                    <a:pt x="53" y="0"/>
                    <a:pt x="34" y="6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1" y="61"/>
                    <a:pt x="3" y="65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2"/>
                    <a:pt x="29" y="58"/>
                    <a:pt x="31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92"/>
                    <a:pt x="62" y="99"/>
                    <a:pt x="73" y="109"/>
                  </a:cubicBezTo>
                  <a:cubicBezTo>
                    <a:pt x="80" y="114"/>
                    <a:pt x="84" y="116"/>
                    <a:pt x="88" y="117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148" y="78"/>
                    <a:pt x="148" y="78"/>
                    <a:pt x="148" y="78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6" y="140"/>
                    <a:pt x="176" y="140"/>
                    <a:pt x="176" y="140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81" y="153"/>
                    <a:pt x="181" y="153"/>
                    <a:pt x="181" y="153"/>
                  </a:cubicBezTo>
                  <a:cubicBezTo>
                    <a:pt x="178" y="167"/>
                    <a:pt x="178" y="167"/>
                    <a:pt x="178" y="167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81" y="190"/>
                    <a:pt x="183" y="197"/>
                    <a:pt x="183" y="199"/>
                  </a:cubicBezTo>
                  <a:cubicBezTo>
                    <a:pt x="182" y="209"/>
                    <a:pt x="182" y="209"/>
                    <a:pt x="182" y="209"/>
                  </a:cubicBezTo>
                  <a:cubicBezTo>
                    <a:pt x="182" y="210"/>
                    <a:pt x="182" y="210"/>
                    <a:pt x="182" y="210"/>
                  </a:cubicBezTo>
                  <a:cubicBezTo>
                    <a:pt x="176" y="218"/>
                    <a:pt x="176" y="218"/>
                    <a:pt x="176" y="218"/>
                  </a:cubicBezTo>
                  <a:cubicBezTo>
                    <a:pt x="176" y="219"/>
                    <a:pt x="176" y="219"/>
                    <a:pt x="176" y="219"/>
                  </a:cubicBezTo>
                  <a:cubicBezTo>
                    <a:pt x="170" y="226"/>
                    <a:pt x="170" y="226"/>
                    <a:pt x="170" y="226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73" y="254"/>
                    <a:pt x="173" y="254"/>
                    <a:pt x="173" y="254"/>
                  </a:cubicBezTo>
                  <a:cubicBezTo>
                    <a:pt x="173" y="254"/>
                    <a:pt x="173" y="254"/>
                    <a:pt x="173" y="254"/>
                  </a:cubicBezTo>
                  <a:cubicBezTo>
                    <a:pt x="173" y="255"/>
                    <a:pt x="173" y="255"/>
                    <a:pt x="173" y="255"/>
                  </a:cubicBezTo>
                  <a:cubicBezTo>
                    <a:pt x="169" y="276"/>
                    <a:pt x="169" y="276"/>
                    <a:pt x="169" y="276"/>
                  </a:cubicBezTo>
                  <a:cubicBezTo>
                    <a:pt x="166" y="279"/>
                    <a:pt x="166" y="279"/>
                    <a:pt x="166" y="279"/>
                  </a:cubicBezTo>
                  <a:cubicBezTo>
                    <a:pt x="164" y="281"/>
                    <a:pt x="161" y="281"/>
                    <a:pt x="157" y="279"/>
                  </a:cubicBezTo>
                  <a:cubicBezTo>
                    <a:pt x="156" y="279"/>
                    <a:pt x="156" y="279"/>
                    <a:pt x="156" y="279"/>
                  </a:cubicBezTo>
                  <a:cubicBezTo>
                    <a:pt x="150" y="273"/>
                    <a:pt x="150" y="273"/>
                    <a:pt x="150" y="273"/>
                  </a:cubicBezTo>
                  <a:cubicBezTo>
                    <a:pt x="144" y="275"/>
                    <a:pt x="144" y="275"/>
                    <a:pt x="144" y="275"/>
                  </a:cubicBezTo>
                  <a:cubicBezTo>
                    <a:pt x="136" y="283"/>
                    <a:pt x="136" y="283"/>
                    <a:pt x="136" y="283"/>
                  </a:cubicBezTo>
                  <a:cubicBezTo>
                    <a:pt x="128" y="308"/>
                    <a:pt x="128" y="308"/>
                    <a:pt x="128" y="308"/>
                  </a:cubicBezTo>
                  <a:cubicBezTo>
                    <a:pt x="128" y="309"/>
                    <a:pt x="128" y="309"/>
                    <a:pt x="128" y="309"/>
                  </a:cubicBezTo>
                  <a:cubicBezTo>
                    <a:pt x="127" y="309"/>
                    <a:pt x="127" y="309"/>
                    <a:pt x="127" y="309"/>
                  </a:cubicBezTo>
                  <a:cubicBezTo>
                    <a:pt x="119" y="317"/>
                    <a:pt x="119" y="317"/>
                    <a:pt x="119" y="317"/>
                  </a:cubicBezTo>
                  <a:cubicBezTo>
                    <a:pt x="117" y="317"/>
                    <a:pt x="117" y="317"/>
                    <a:pt x="117" y="317"/>
                  </a:cubicBezTo>
                  <a:cubicBezTo>
                    <a:pt x="113" y="317"/>
                    <a:pt x="113" y="317"/>
                    <a:pt x="113" y="317"/>
                  </a:cubicBezTo>
                  <a:cubicBezTo>
                    <a:pt x="103" y="331"/>
                    <a:pt x="103" y="331"/>
                    <a:pt x="103" y="331"/>
                  </a:cubicBezTo>
                  <a:cubicBezTo>
                    <a:pt x="108" y="340"/>
                    <a:pt x="108" y="340"/>
                    <a:pt x="108" y="340"/>
                  </a:cubicBezTo>
                  <a:cubicBezTo>
                    <a:pt x="109" y="342"/>
                    <a:pt x="109" y="342"/>
                    <a:pt x="109" y="342"/>
                  </a:cubicBezTo>
                  <a:cubicBezTo>
                    <a:pt x="121" y="357"/>
                    <a:pt x="121" y="357"/>
                    <a:pt x="121" y="357"/>
                  </a:cubicBezTo>
                  <a:cubicBezTo>
                    <a:pt x="121" y="357"/>
                    <a:pt x="121" y="357"/>
                    <a:pt x="121" y="357"/>
                  </a:cubicBezTo>
                  <a:cubicBezTo>
                    <a:pt x="121" y="362"/>
                    <a:pt x="121" y="362"/>
                    <a:pt x="121" y="362"/>
                  </a:cubicBezTo>
                  <a:cubicBezTo>
                    <a:pt x="134" y="364"/>
                    <a:pt x="134" y="364"/>
                    <a:pt x="134" y="364"/>
                  </a:cubicBezTo>
                  <a:cubicBezTo>
                    <a:pt x="137" y="376"/>
                    <a:pt x="137" y="376"/>
                    <a:pt x="137" y="376"/>
                  </a:cubicBezTo>
                  <a:cubicBezTo>
                    <a:pt x="137" y="377"/>
                    <a:pt x="137" y="377"/>
                    <a:pt x="137" y="377"/>
                  </a:cubicBezTo>
                  <a:cubicBezTo>
                    <a:pt x="139" y="391"/>
                    <a:pt x="139" y="391"/>
                    <a:pt x="139" y="391"/>
                  </a:cubicBezTo>
                  <a:cubicBezTo>
                    <a:pt x="142" y="394"/>
                    <a:pt x="142" y="394"/>
                    <a:pt x="142" y="394"/>
                  </a:cubicBezTo>
                  <a:cubicBezTo>
                    <a:pt x="154" y="391"/>
                    <a:pt x="154" y="391"/>
                    <a:pt x="154" y="391"/>
                  </a:cubicBezTo>
                  <a:cubicBezTo>
                    <a:pt x="166" y="384"/>
                    <a:pt x="166" y="384"/>
                    <a:pt x="166" y="384"/>
                  </a:cubicBezTo>
                  <a:cubicBezTo>
                    <a:pt x="168" y="383"/>
                    <a:pt x="168" y="383"/>
                    <a:pt x="168" y="383"/>
                  </a:cubicBezTo>
                  <a:cubicBezTo>
                    <a:pt x="172" y="404"/>
                    <a:pt x="172" y="404"/>
                    <a:pt x="172" y="404"/>
                  </a:cubicBezTo>
                  <a:cubicBezTo>
                    <a:pt x="178" y="411"/>
                    <a:pt x="178" y="411"/>
                    <a:pt x="178" y="411"/>
                  </a:cubicBezTo>
                  <a:cubicBezTo>
                    <a:pt x="179" y="412"/>
                    <a:pt x="179" y="412"/>
                    <a:pt x="179" y="412"/>
                  </a:cubicBezTo>
                  <a:cubicBezTo>
                    <a:pt x="183" y="421"/>
                    <a:pt x="183" y="421"/>
                    <a:pt x="183" y="421"/>
                  </a:cubicBezTo>
                  <a:cubicBezTo>
                    <a:pt x="192" y="428"/>
                    <a:pt x="192" y="428"/>
                    <a:pt x="192" y="428"/>
                  </a:cubicBezTo>
                  <a:cubicBezTo>
                    <a:pt x="193" y="430"/>
                    <a:pt x="196" y="430"/>
                    <a:pt x="199" y="430"/>
                  </a:cubicBezTo>
                  <a:cubicBezTo>
                    <a:pt x="202" y="430"/>
                    <a:pt x="202" y="430"/>
                    <a:pt x="202" y="430"/>
                  </a:cubicBezTo>
                  <a:cubicBezTo>
                    <a:pt x="208" y="428"/>
                    <a:pt x="208" y="428"/>
                    <a:pt x="208" y="428"/>
                  </a:cubicBezTo>
                  <a:cubicBezTo>
                    <a:pt x="212" y="426"/>
                    <a:pt x="216" y="424"/>
                    <a:pt x="221" y="424"/>
                  </a:cubicBezTo>
                  <a:cubicBezTo>
                    <a:pt x="225" y="422"/>
                    <a:pt x="225" y="422"/>
                    <a:pt x="225" y="422"/>
                  </a:cubicBezTo>
                  <a:cubicBezTo>
                    <a:pt x="233" y="421"/>
                    <a:pt x="233" y="421"/>
                    <a:pt x="233" y="421"/>
                  </a:cubicBezTo>
                  <a:cubicBezTo>
                    <a:pt x="236" y="421"/>
                    <a:pt x="238" y="422"/>
                    <a:pt x="239" y="424"/>
                  </a:cubicBezTo>
                  <a:cubicBezTo>
                    <a:pt x="252" y="416"/>
                    <a:pt x="252" y="416"/>
                    <a:pt x="252" y="416"/>
                  </a:cubicBezTo>
                  <a:cubicBezTo>
                    <a:pt x="253" y="416"/>
                    <a:pt x="253" y="416"/>
                    <a:pt x="253" y="416"/>
                  </a:cubicBezTo>
                  <a:cubicBezTo>
                    <a:pt x="254" y="416"/>
                    <a:pt x="254" y="416"/>
                    <a:pt x="254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6" y="417"/>
                    <a:pt x="256" y="417"/>
                    <a:pt x="256" y="417"/>
                  </a:cubicBezTo>
                  <a:cubicBezTo>
                    <a:pt x="261" y="422"/>
                    <a:pt x="263" y="427"/>
                    <a:pt x="263" y="430"/>
                  </a:cubicBezTo>
                  <a:cubicBezTo>
                    <a:pt x="269" y="439"/>
                    <a:pt x="269" y="439"/>
                    <a:pt x="269" y="439"/>
                  </a:cubicBezTo>
                  <a:cubicBezTo>
                    <a:pt x="273" y="440"/>
                    <a:pt x="273" y="440"/>
                    <a:pt x="273" y="440"/>
                  </a:cubicBezTo>
                  <a:cubicBezTo>
                    <a:pt x="273" y="440"/>
                    <a:pt x="273" y="440"/>
                    <a:pt x="273" y="440"/>
                  </a:cubicBezTo>
                  <a:cubicBezTo>
                    <a:pt x="274" y="440"/>
                    <a:pt x="274" y="440"/>
                    <a:pt x="274" y="440"/>
                  </a:cubicBezTo>
                  <a:cubicBezTo>
                    <a:pt x="273" y="439"/>
                    <a:pt x="273" y="439"/>
                    <a:pt x="273" y="439"/>
                  </a:cubicBezTo>
                  <a:cubicBezTo>
                    <a:pt x="272" y="436"/>
                    <a:pt x="272" y="434"/>
                    <a:pt x="273" y="433"/>
                  </a:cubicBezTo>
                  <a:cubicBezTo>
                    <a:pt x="274" y="431"/>
                    <a:pt x="277" y="430"/>
                    <a:pt x="280" y="430"/>
                  </a:cubicBezTo>
                  <a:cubicBezTo>
                    <a:pt x="303" y="429"/>
                    <a:pt x="303" y="429"/>
                    <a:pt x="303" y="429"/>
                  </a:cubicBezTo>
                  <a:cubicBezTo>
                    <a:pt x="303" y="428"/>
                    <a:pt x="303" y="428"/>
                    <a:pt x="303" y="428"/>
                  </a:cubicBezTo>
                  <a:cubicBezTo>
                    <a:pt x="304" y="428"/>
                    <a:pt x="304" y="428"/>
                    <a:pt x="304" y="428"/>
                  </a:cubicBezTo>
                  <a:cubicBezTo>
                    <a:pt x="304" y="430"/>
                    <a:pt x="304" y="430"/>
                    <a:pt x="304" y="430"/>
                  </a:cubicBezTo>
                  <a:cubicBezTo>
                    <a:pt x="306" y="430"/>
                    <a:pt x="306" y="430"/>
                    <a:pt x="306" y="430"/>
                  </a:cubicBezTo>
                  <a:cubicBezTo>
                    <a:pt x="312" y="442"/>
                    <a:pt x="312" y="442"/>
                    <a:pt x="312" y="442"/>
                  </a:cubicBezTo>
                  <a:cubicBezTo>
                    <a:pt x="312" y="449"/>
                    <a:pt x="312" y="449"/>
                    <a:pt x="312" y="449"/>
                  </a:cubicBezTo>
                  <a:cubicBezTo>
                    <a:pt x="311" y="449"/>
                    <a:pt x="311" y="449"/>
                    <a:pt x="311" y="449"/>
                  </a:cubicBezTo>
                  <a:cubicBezTo>
                    <a:pt x="320" y="451"/>
                    <a:pt x="320" y="451"/>
                    <a:pt x="320" y="451"/>
                  </a:cubicBezTo>
                  <a:cubicBezTo>
                    <a:pt x="320" y="451"/>
                    <a:pt x="320" y="451"/>
                    <a:pt x="320" y="451"/>
                  </a:cubicBezTo>
                  <a:cubicBezTo>
                    <a:pt x="320" y="449"/>
                    <a:pt x="320" y="448"/>
                    <a:pt x="321" y="447"/>
                  </a:cubicBezTo>
                  <a:cubicBezTo>
                    <a:pt x="324" y="446"/>
                    <a:pt x="324" y="446"/>
                    <a:pt x="324" y="446"/>
                  </a:cubicBezTo>
                  <a:cubicBezTo>
                    <a:pt x="344" y="460"/>
                    <a:pt x="344" y="460"/>
                    <a:pt x="344" y="460"/>
                  </a:cubicBezTo>
                  <a:cubicBezTo>
                    <a:pt x="346" y="462"/>
                    <a:pt x="347" y="464"/>
                    <a:pt x="348" y="467"/>
                  </a:cubicBezTo>
                  <a:cubicBezTo>
                    <a:pt x="348" y="476"/>
                    <a:pt x="348" y="476"/>
                    <a:pt x="348" y="476"/>
                  </a:cubicBezTo>
                  <a:cubicBezTo>
                    <a:pt x="355" y="477"/>
                    <a:pt x="355" y="477"/>
                    <a:pt x="355" y="477"/>
                  </a:cubicBezTo>
                  <a:cubicBezTo>
                    <a:pt x="359" y="470"/>
                    <a:pt x="359" y="470"/>
                    <a:pt x="359" y="470"/>
                  </a:cubicBezTo>
                  <a:cubicBezTo>
                    <a:pt x="357" y="466"/>
                    <a:pt x="356" y="462"/>
                    <a:pt x="357" y="460"/>
                  </a:cubicBezTo>
                  <a:cubicBezTo>
                    <a:pt x="357" y="458"/>
                    <a:pt x="358" y="456"/>
                    <a:pt x="360" y="455"/>
                  </a:cubicBezTo>
                  <a:cubicBezTo>
                    <a:pt x="362" y="453"/>
                    <a:pt x="362" y="453"/>
                    <a:pt x="362" y="453"/>
                  </a:cubicBezTo>
                  <a:cubicBezTo>
                    <a:pt x="362" y="452"/>
                    <a:pt x="363" y="451"/>
                    <a:pt x="364" y="450"/>
                  </a:cubicBezTo>
                  <a:cubicBezTo>
                    <a:pt x="369" y="451"/>
                    <a:pt x="369" y="451"/>
                    <a:pt x="369" y="451"/>
                  </a:cubicBezTo>
                  <a:cubicBezTo>
                    <a:pt x="372" y="453"/>
                    <a:pt x="375" y="459"/>
                    <a:pt x="376" y="469"/>
                  </a:cubicBezTo>
                  <a:cubicBezTo>
                    <a:pt x="376" y="470"/>
                    <a:pt x="376" y="470"/>
                    <a:pt x="376" y="470"/>
                  </a:cubicBezTo>
                  <a:cubicBezTo>
                    <a:pt x="377" y="471"/>
                    <a:pt x="377" y="471"/>
                    <a:pt x="377" y="471"/>
                  </a:cubicBezTo>
                  <a:cubicBezTo>
                    <a:pt x="378" y="473"/>
                    <a:pt x="382" y="475"/>
                    <a:pt x="387" y="477"/>
                  </a:cubicBezTo>
                  <a:cubicBezTo>
                    <a:pt x="388" y="477"/>
                    <a:pt x="388" y="477"/>
                    <a:pt x="388" y="477"/>
                  </a:cubicBezTo>
                  <a:cubicBezTo>
                    <a:pt x="388" y="478"/>
                    <a:pt x="388" y="478"/>
                    <a:pt x="388" y="478"/>
                  </a:cubicBezTo>
                  <a:cubicBezTo>
                    <a:pt x="408" y="498"/>
                    <a:pt x="408" y="498"/>
                    <a:pt x="408" y="498"/>
                  </a:cubicBezTo>
                  <a:cubicBezTo>
                    <a:pt x="417" y="495"/>
                    <a:pt x="417" y="495"/>
                    <a:pt x="417" y="495"/>
                  </a:cubicBezTo>
                  <a:cubicBezTo>
                    <a:pt x="416" y="492"/>
                    <a:pt x="416" y="492"/>
                    <a:pt x="416" y="492"/>
                  </a:cubicBezTo>
                  <a:cubicBezTo>
                    <a:pt x="413" y="489"/>
                    <a:pt x="412" y="486"/>
                    <a:pt x="412" y="484"/>
                  </a:cubicBezTo>
                  <a:cubicBezTo>
                    <a:pt x="412" y="479"/>
                    <a:pt x="416" y="475"/>
                    <a:pt x="422" y="471"/>
                  </a:cubicBezTo>
                  <a:cubicBezTo>
                    <a:pt x="432" y="462"/>
                    <a:pt x="432" y="462"/>
                    <a:pt x="432" y="462"/>
                  </a:cubicBezTo>
                  <a:cubicBezTo>
                    <a:pt x="444" y="470"/>
                    <a:pt x="444" y="470"/>
                    <a:pt x="444" y="470"/>
                  </a:cubicBezTo>
                  <a:cubicBezTo>
                    <a:pt x="446" y="470"/>
                    <a:pt x="446" y="470"/>
                    <a:pt x="446" y="470"/>
                  </a:cubicBezTo>
                  <a:cubicBezTo>
                    <a:pt x="449" y="457"/>
                    <a:pt x="449" y="457"/>
                    <a:pt x="449" y="457"/>
                  </a:cubicBezTo>
                  <a:cubicBezTo>
                    <a:pt x="449" y="455"/>
                    <a:pt x="449" y="455"/>
                    <a:pt x="449" y="455"/>
                  </a:cubicBezTo>
                  <a:cubicBezTo>
                    <a:pt x="451" y="454"/>
                    <a:pt x="451" y="454"/>
                    <a:pt x="451" y="454"/>
                  </a:cubicBezTo>
                  <a:cubicBezTo>
                    <a:pt x="461" y="455"/>
                    <a:pt x="461" y="455"/>
                    <a:pt x="461" y="455"/>
                  </a:cubicBezTo>
                  <a:cubicBezTo>
                    <a:pt x="463" y="457"/>
                    <a:pt x="464" y="459"/>
                    <a:pt x="464" y="462"/>
                  </a:cubicBezTo>
                  <a:cubicBezTo>
                    <a:pt x="464" y="464"/>
                    <a:pt x="462" y="467"/>
                    <a:pt x="460" y="470"/>
                  </a:cubicBezTo>
                  <a:cubicBezTo>
                    <a:pt x="462" y="471"/>
                    <a:pt x="462" y="471"/>
                    <a:pt x="462" y="471"/>
                  </a:cubicBezTo>
                  <a:cubicBezTo>
                    <a:pt x="468" y="474"/>
                    <a:pt x="473" y="476"/>
                    <a:pt x="477" y="477"/>
                  </a:cubicBezTo>
                  <a:cubicBezTo>
                    <a:pt x="477" y="477"/>
                    <a:pt x="477" y="477"/>
                    <a:pt x="477" y="477"/>
                  </a:cubicBezTo>
                  <a:cubicBezTo>
                    <a:pt x="485" y="481"/>
                    <a:pt x="485" y="481"/>
                    <a:pt x="485" y="481"/>
                  </a:cubicBezTo>
                  <a:cubicBezTo>
                    <a:pt x="491" y="481"/>
                    <a:pt x="491" y="481"/>
                    <a:pt x="491" y="481"/>
                  </a:cubicBezTo>
                  <a:cubicBezTo>
                    <a:pt x="482" y="436"/>
                    <a:pt x="482" y="436"/>
                    <a:pt x="482" y="436"/>
                  </a:cubicBezTo>
                  <a:cubicBezTo>
                    <a:pt x="476" y="433"/>
                    <a:pt x="471" y="425"/>
                    <a:pt x="465" y="417"/>
                  </a:cubicBezTo>
                  <a:cubicBezTo>
                    <a:pt x="461" y="410"/>
                    <a:pt x="463" y="399"/>
                    <a:pt x="473" y="387"/>
                  </a:cubicBezTo>
                  <a:cubicBezTo>
                    <a:pt x="479" y="381"/>
                    <a:pt x="485" y="375"/>
                    <a:pt x="493" y="369"/>
                  </a:cubicBezTo>
                  <a:cubicBezTo>
                    <a:pt x="493" y="368"/>
                    <a:pt x="493" y="368"/>
                    <a:pt x="493" y="368"/>
                  </a:cubicBezTo>
                  <a:cubicBezTo>
                    <a:pt x="502" y="368"/>
                    <a:pt x="502" y="368"/>
                    <a:pt x="502" y="368"/>
                  </a:cubicBezTo>
                  <a:cubicBezTo>
                    <a:pt x="502" y="369"/>
                    <a:pt x="502" y="369"/>
                    <a:pt x="502" y="369"/>
                  </a:cubicBezTo>
                  <a:cubicBezTo>
                    <a:pt x="510" y="372"/>
                    <a:pt x="510" y="372"/>
                    <a:pt x="510" y="372"/>
                  </a:cubicBezTo>
                  <a:cubicBezTo>
                    <a:pt x="525" y="372"/>
                    <a:pt x="525" y="372"/>
                    <a:pt x="525" y="372"/>
                  </a:cubicBezTo>
                  <a:cubicBezTo>
                    <a:pt x="531" y="369"/>
                    <a:pt x="536" y="360"/>
                    <a:pt x="542" y="345"/>
                  </a:cubicBezTo>
                  <a:cubicBezTo>
                    <a:pt x="546" y="337"/>
                    <a:pt x="546" y="319"/>
                    <a:pt x="544" y="29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4396085" y="3108945"/>
              <a:ext cx="727968" cy="459078"/>
            </a:xfrm>
            <a:custGeom>
              <a:gdLst>
                <a:gd fmla="*/ 300 w 329" name="T0"/>
                <a:gd fmla="*/ 6 h 207" name="T1"/>
                <a:gd fmla="*/ 272 w 329" name="T2"/>
                <a:gd fmla="*/ 9 h 207" name="T3"/>
                <a:gd fmla="*/ 205 w 329" name="T4"/>
                <a:gd fmla="*/ 32 h 207" name="T5"/>
                <a:gd fmla="*/ 207 w 329" name="T6"/>
                <a:gd fmla="*/ 47 h 207" name="T7"/>
                <a:gd fmla="*/ 162 w 329" name="T8"/>
                <a:gd fmla="*/ 40 h 207" name="T9"/>
                <a:gd fmla="*/ 128 w 329" name="T10"/>
                <a:gd fmla="*/ 0 h 207" name="T11"/>
                <a:gd fmla="*/ 114 w 329" name="T12"/>
                <a:gd fmla="*/ 16 h 207" name="T13"/>
                <a:gd fmla="*/ 97 w 329" name="T14"/>
                <a:gd fmla="*/ 6 h 207" name="T15"/>
                <a:gd fmla="*/ 90 w 329" name="T16"/>
                <a:gd fmla="*/ 15 h 207" name="T17"/>
                <a:gd fmla="*/ 77 w 329" name="T18"/>
                <a:gd fmla="*/ 19 h 207" name="T19"/>
                <a:gd fmla="*/ 10 w 329" name="T20"/>
                <a:gd fmla="*/ 97 h 207" name="T21"/>
                <a:gd fmla="*/ 17 w 329" name="T22"/>
                <a:gd fmla="*/ 115 h 207" name="T23"/>
                <a:gd fmla="*/ 18 w 329" name="T24"/>
                <a:gd fmla="*/ 131 h 207" name="T25"/>
                <a:gd fmla="*/ 26 w 329" name="T26"/>
                <a:gd fmla="*/ 159 h 207" name="T27"/>
                <a:gd fmla="*/ 0 w 329" name="T28"/>
                <a:gd fmla="*/ 180 h 207" name="T29"/>
                <a:gd fmla="*/ 14 w 329" name="T30"/>
                <a:gd fmla="*/ 188 h 207" name="T31"/>
                <a:gd fmla="*/ 27 w 329" name="T32"/>
                <a:gd fmla="*/ 201 h 207" name="T33"/>
                <a:gd fmla="*/ 56 w 329" name="T34"/>
                <a:gd fmla="*/ 203 h 207" name="T35"/>
                <a:gd fmla="*/ 69 w 329" name="T36"/>
                <a:gd fmla="*/ 175 h 207" name="T37"/>
                <a:gd fmla="*/ 89 w 329" name="T38"/>
                <a:gd fmla="*/ 183 h 207" name="T39"/>
                <a:gd fmla="*/ 89 w 329" name="T40"/>
                <a:gd fmla="*/ 185 h 207" name="T41"/>
                <a:gd fmla="*/ 113 w 329" name="T42"/>
                <a:gd fmla="*/ 201 h 207" name="T43"/>
                <a:gd fmla="*/ 140 w 329" name="T44"/>
                <a:gd fmla="*/ 191 h 207" name="T45"/>
                <a:gd fmla="*/ 162 w 329" name="T46"/>
                <a:gd fmla="*/ 190 h 207" name="T47"/>
                <a:gd fmla="*/ 164 w 329" name="T48"/>
                <a:gd fmla="*/ 188 h 207" name="T49"/>
                <a:gd fmla="*/ 181 w 329" name="T50"/>
                <a:gd fmla="*/ 167 h 207" name="T51"/>
                <a:gd fmla="*/ 190 w 329" name="T52"/>
                <a:gd fmla="*/ 162 h 207" name="T53"/>
                <a:gd fmla="*/ 191 w 329" name="T54"/>
                <a:gd fmla="*/ 162 h 207" name="T55"/>
                <a:gd fmla="*/ 197 w 329" name="T56"/>
                <a:gd fmla="*/ 164 h 207" name="T57"/>
                <a:gd fmla="*/ 204 w 329" name="T58"/>
                <a:gd fmla="*/ 133 h 207" name="T59"/>
                <a:gd fmla="*/ 227 w 329" name="T60"/>
                <a:gd fmla="*/ 114 h 207" name="T61"/>
                <a:gd fmla="*/ 224 w 329" name="T62"/>
                <a:gd fmla="*/ 93 h 207" name="T63"/>
                <a:gd fmla="*/ 243 w 329" name="T64"/>
                <a:gd fmla="*/ 94 h 207" name="T65"/>
                <a:gd fmla="*/ 244 w 329" name="T66"/>
                <a:gd fmla="*/ 84 h 207" name="T67"/>
                <a:gd fmla="*/ 255 w 329" name="T68"/>
                <a:gd fmla="*/ 78 h 207" name="T69"/>
                <a:gd fmla="*/ 250 w 329" name="T70"/>
                <a:gd fmla="*/ 73 h 207" name="T71"/>
                <a:gd fmla="*/ 250 w 329" name="T72"/>
                <a:gd fmla="*/ 69 h 207" name="T73"/>
                <a:gd fmla="*/ 250 w 329" name="T74"/>
                <a:gd fmla="*/ 66 h 207" name="T75"/>
                <a:gd fmla="*/ 253 w 329" name="T76"/>
                <a:gd fmla="*/ 66 h 207" name="T77"/>
                <a:gd fmla="*/ 306 w 329" name="T78"/>
                <a:gd fmla="*/ 31 h 207" name="T79"/>
                <a:gd fmla="*/ 320 w 329" name="T80"/>
                <a:gd fmla="*/ 37 h 207" name="T81"/>
                <a:gd fmla="*/ 321 w 329" name="T82"/>
                <a:gd fmla="*/ 23 h 207" name="T83"/>
                <a:gd fmla="*/ 322 w 329" name="T84"/>
                <a:gd fmla="*/ 22 h 207" name="T85"/>
                <a:gd fmla="*/ 329 w 329" name="T86"/>
                <a:gd fmla="*/ 10 h 207" name="T87"/>
                <a:gd fmla="*/ 323 w 329" name="T88"/>
                <a:gd fmla="*/ 10 h 207" name="T89"/>
                <a:gd fmla="*/ 323 w 329" name="T90"/>
                <a:gd fmla="*/ 11 h 207" name="T91"/>
                <a:gd fmla="*/ 307 w 329" name="T92"/>
                <a:gd fmla="*/ 13 h 207" name="T93"/>
                <a:gd fmla="*/ 307 w 329" name="T94"/>
                <a:gd fmla="*/ 12 h 207" name="T95"/>
                <a:gd fmla="*/ 304 w 329" name="T96"/>
                <a:gd fmla="*/ 6 h 207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06" w="329">
                  <a:moveTo>
                    <a:pt x="301" y="6"/>
                  </a:moveTo>
                  <a:cubicBezTo>
                    <a:pt x="300" y="6"/>
                    <a:pt x="300" y="6"/>
                    <a:pt x="300" y="6"/>
                  </a:cubicBezTo>
                  <a:cubicBezTo>
                    <a:pt x="300" y="9"/>
                    <a:pt x="298" y="11"/>
                    <a:pt x="295" y="11"/>
                  </a:cubicBezTo>
                  <a:cubicBezTo>
                    <a:pt x="272" y="9"/>
                    <a:pt x="272" y="9"/>
                    <a:pt x="272" y="9"/>
                  </a:cubicBezTo>
                  <a:cubicBezTo>
                    <a:pt x="255" y="6"/>
                    <a:pt x="244" y="3"/>
                    <a:pt x="239" y="0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178" y="51"/>
                    <a:pt x="164" y="48"/>
                    <a:pt x="162" y="4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6"/>
                    <a:pt x="112" y="1"/>
                    <a:pt x="110" y="0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64" y="30"/>
                    <a:pt x="52" y="42"/>
                    <a:pt x="42" y="54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7" y="115"/>
                    <a:pt x="17" y="115"/>
                    <a:pt x="17" y="115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4" y="119"/>
                    <a:pt x="15" y="125"/>
                    <a:pt x="18" y="131"/>
                  </a:cubicBezTo>
                  <a:cubicBezTo>
                    <a:pt x="23" y="139"/>
                    <a:pt x="26" y="147"/>
                    <a:pt x="26" y="157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12" y="186"/>
                    <a:pt x="12" y="186"/>
                    <a:pt x="12" y="186"/>
                  </a:cubicBezTo>
                  <a:cubicBezTo>
                    <a:pt x="13" y="186"/>
                    <a:pt x="14" y="187"/>
                    <a:pt x="14" y="188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3" y="192"/>
                    <a:pt x="18" y="196"/>
                    <a:pt x="27" y="201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63" y="192"/>
                    <a:pt x="63" y="192"/>
                    <a:pt x="63" y="192"/>
                  </a:cubicBezTo>
                  <a:cubicBezTo>
                    <a:pt x="69" y="175"/>
                    <a:pt x="69" y="175"/>
                    <a:pt x="69" y="175"/>
                  </a:cubicBezTo>
                  <a:cubicBezTo>
                    <a:pt x="87" y="181"/>
                    <a:pt x="87" y="181"/>
                    <a:pt x="87" y="181"/>
                  </a:cubicBezTo>
                  <a:cubicBezTo>
                    <a:pt x="89" y="183"/>
                    <a:pt x="89" y="183"/>
                    <a:pt x="89" y="183"/>
                  </a:cubicBezTo>
                  <a:cubicBezTo>
                    <a:pt x="89" y="184"/>
                    <a:pt x="89" y="184"/>
                    <a:pt x="89" y="184"/>
                  </a:cubicBezTo>
                  <a:cubicBezTo>
                    <a:pt x="89" y="185"/>
                    <a:pt x="89" y="185"/>
                    <a:pt x="89" y="185"/>
                  </a:cubicBezTo>
                  <a:cubicBezTo>
                    <a:pt x="86" y="192"/>
                    <a:pt x="88" y="197"/>
                    <a:pt x="94" y="200"/>
                  </a:cubicBezTo>
                  <a:cubicBezTo>
                    <a:pt x="113" y="201"/>
                    <a:pt x="113" y="201"/>
                    <a:pt x="113" y="201"/>
                  </a:cubicBezTo>
                  <a:cubicBezTo>
                    <a:pt x="120" y="199"/>
                    <a:pt x="125" y="197"/>
                    <a:pt x="129" y="194"/>
                  </a:cubicBezTo>
                  <a:cubicBezTo>
                    <a:pt x="131" y="191"/>
                    <a:pt x="135" y="190"/>
                    <a:pt x="140" y="191"/>
                  </a:cubicBezTo>
                  <a:cubicBezTo>
                    <a:pt x="147" y="192"/>
                    <a:pt x="153" y="195"/>
                    <a:pt x="157" y="200"/>
                  </a:cubicBezTo>
                  <a:cubicBezTo>
                    <a:pt x="162" y="190"/>
                    <a:pt x="162" y="190"/>
                    <a:pt x="162" y="190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64" y="188"/>
                    <a:pt x="164" y="188"/>
                    <a:pt x="164" y="188"/>
                  </a:cubicBezTo>
                  <a:cubicBezTo>
                    <a:pt x="167" y="186"/>
                    <a:pt x="168" y="183"/>
                    <a:pt x="171" y="179"/>
                  </a:cubicBezTo>
                  <a:cubicBezTo>
                    <a:pt x="173" y="175"/>
                    <a:pt x="176" y="170"/>
                    <a:pt x="181" y="167"/>
                  </a:cubicBezTo>
                  <a:cubicBezTo>
                    <a:pt x="189" y="162"/>
                    <a:pt x="189" y="162"/>
                    <a:pt x="189" y="162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91" y="162"/>
                    <a:pt x="191" y="162"/>
                    <a:pt x="191" y="162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7" y="164"/>
                    <a:pt x="197" y="164"/>
                    <a:pt x="197" y="164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13" y="131"/>
                    <a:pt x="213" y="131"/>
                    <a:pt x="213" y="131"/>
                  </a:cubicBezTo>
                  <a:cubicBezTo>
                    <a:pt x="223" y="125"/>
                    <a:pt x="228" y="119"/>
                    <a:pt x="227" y="114"/>
                  </a:cubicBezTo>
                  <a:cubicBezTo>
                    <a:pt x="225" y="105"/>
                    <a:pt x="225" y="105"/>
                    <a:pt x="225" y="105"/>
                  </a:cubicBezTo>
                  <a:cubicBezTo>
                    <a:pt x="223" y="99"/>
                    <a:pt x="223" y="95"/>
                    <a:pt x="224" y="93"/>
                  </a:cubicBezTo>
                  <a:cubicBezTo>
                    <a:pt x="226" y="91"/>
                    <a:pt x="227" y="91"/>
                    <a:pt x="229" y="91"/>
                  </a:cubicBezTo>
                  <a:cubicBezTo>
                    <a:pt x="233" y="91"/>
                    <a:pt x="238" y="92"/>
                    <a:pt x="243" y="94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4" y="84"/>
                    <a:pt x="244" y="84"/>
                    <a:pt x="244" y="84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55" y="78"/>
                    <a:pt x="255" y="78"/>
                    <a:pt x="255" y="78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0" y="73"/>
                    <a:pt x="250" y="73"/>
                    <a:pt x="250" y="73"/>
                  </a:cubicBezTo>
                  <a:cubicBezTo>
                    <a:pt x="249" y="72"/>
                    <a:pt x="249" y="72"/>
                    <a:pt x="249" y="72"/>
                  </a:cubicBezTo>
                  <a:cubicBezTo>
                    <a:pt x="250" y="69"/>
                    <a:pt x="250" y="69"/>
                    <a:pt x="250" y="69"/>
                  </a:cubicBezTo>
                  <a:cubicBezTo>
                    <a:pt x="250" y="67"/>
                    <a:pt x="250" y="67"/>
                    <a:pt x="250" y="67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58" y="66"/>
                    <a:pt x="262" y="64"/>
                    <a:pt x="268" y="59"/>
                  </a:cubicBezTo>
                  <a:cubicBezTo>
                    <a:pt x="306" y="31"/>
                    <a:pt x="306" y="31"/>
                    <a:pt x="306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1" y="23"/>
                    <a:pt x="321" y="23"/>
                    <a:pt x="321" y="23"/>
                  </a:cubicBezTo>
                  <a:cubicBezTo>
                    <a:pt x="321" y="22"/>
                    <a:pt x="321" y="22"/>
                    <a:pt x="321" y="22"/>
                  </a:cubicBezTo>
                  <a:cubicBezTo>
                    <a:pt x="322" y="22"/>
                    <a:pt x="322" y="22"/>
                    <a:pt x="322" y="22"/>
                  </a:cubicBezTo>
                  <a:cubicBezTo>
                    <a:pt x="323" y="21"/>
                    <a:pt x="323" y="21"/>
                    <a:pt x="323" y="21"/>
                  </a:cubicBezTo>
                  <a:cubicBezTo>
                    <a:pt x="329" y="10"/>
                    <a:pt x="329" y="10"/>
                    <a:pt x="329" y="10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3" y="10"/>
                    <a:pt x="323" y="10"/>
                    <a:pt x="323" y="10"/>
                  </a:cubicBezTo>
                  <a:cubicBezTo>
                    <a:pt x="323" y="11"/>
                    <a:pt x="323" y="11"/>
                    <a:pt x="323" y="11"/>
                  </a:cubicBezTo>
                  <a:cubicBezTo>
                    <a:pt x="323" y="11"/>
                    <a:pt x="323" y="11"/>
                    <a:pt x="323" y="11"/>
                  </a:cubicBezTo>
                  <a:cubicBezTo>
                    <a:pt x="310" y="13"/>
                    <a:pt x="310" y="13"/>
                    <a:pt x="310" y="13"/>
                  </a:cubicBezTo>
                  <a:cubicBezTo>
                    <a:pt x="307" y="13"/>
                    <a:pt x="307" y="13"/>
                    <a:pt x="307" y="13"/>
                  </a:cubicBezTo>
                  <a:cubicBezTo>
                    <a:pt x="307" y="13"/>
                    <a:pt x="307" y="13"/>
                    <a:pt x="307" y="13"/>
                  </a:cubicBezTo>
                  <a:cubicBezTo>
                    <a:pt x="307" y="12"/>
                    <a:pt x="307" y="12"/>
                    <a:pt x="307" y="12"/>
                  </a:cubicBezTo>
                  <a:cubicBezTo>
                    <a:pt x="306" y="10"/>
                    <a:pt x="306" y="10"/>
                    <a:pt x="306" y="10"/>
                  </a:cubicBezTo>
                  <a:cubicBezTo>
                    <a:pt x="304" y="6"/>
                    <a:pt x="304" y="6"/>
                    <a:pt x="304" y="6"/>
                  </a:cubicBezTo>
                  <a:lnTo>
                    <a:pt x="301" y="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4544114" y="3483703"/>
              <a:ext cx="635215" cy="491870"/>
            </a:xfrm>
            <a:custGeom>
              <a:gdLst>
                <a:gd fmla="*/ 183 w 287" name="T0"/>
                <a:gd fmla="*/ 34 h 222" name="T1"/>
                <a:gd fmla="*/ 129 w 287" name="T2"/>
                <a:gd fmla="*/ 13 h 222" name="T3"/>
                <a:gd fmla="*/ 129 w 287" name="T4"/>
                <a:gd fmla="*/ 2 h 222" name="T5"/>
                <a:gd fmla="*/ 124 w 287" name="T6"/>
                <a:gd fmla="*/ 0 h 222" name="T7"/>
                <a:gd fmla="*/ 101 w 287" name="T8"/>
                <a:gd fmla="*/ 24 h 222" name="T9"/>
                <a:gd fmla="*/ 87 w 287" name="T10"/>
                <a:gd fmla="*/ 37 h 222" name="T11"/>
                <a:gd fmla="*/ 72 w 287" name="T12"/>
                <a:gd fmla="*/ 29 h 222" name="T13"/>
                <a:gd fmla="*/ 47 w 287" name="T14"/>
                <a:gd fmla="*/ 38 h 222" name="T15"/>
                <a:gd fmla="*/ 15 w 287" name="T16"/>
                <a:gd fmla="*/ 17 h 222" name="T17"/>
                <a:gd fmla="*/ 2 w 287" name="T18"/>
                <a:gd fmla="*/ 26 h 222" name="T19"/>
                <a:gd fmla="*/ 2 w 287" name="T20"/>
                <a:gd fmla="*/ 27 h 222" name="T21"/>
                <a:gd fmla="*/ 6 w 287" name="T22"/>
                <a:gd fmla="*/ 31 h 222" name="T23"/>
                <a:gd fmla="*/ 7 w 287" name="T24"/>
                <a:gd fmla="*/ 32 h 222" name="T25"/>
                <a:gd fmla="*/ 30 w 287" name="T26"/>
                <a:gd fmla="*/ 58 h 222" name="T27"/>
                <a:gd fmla="*/ 74 w 287" name="T28"/>
                <a:gd fmla="*/ 73 h 222" name="T29"/>
                <a:gd fmla="*/ 115 w 287" name="T30"/>
                <a:gd fmla="*/ 122 h 222" name="T31"/>
                <a:gd fmla="*/ 137 w 287" name="T32"/>
                <a:gd fmla="*/ 109 h 222" name="T33"/>
                <a:gd fmla="*/ 139 w 287" name="T34"/>
                <a:gd fmla="*/ 109 h 222" name="T35"/>
                <a:gd fmla="*/ 151 w 287" name="T36"/>
                <a:gd fmla="*/ 111 h 222" name="T37"/>
                <a:gd fmla="*/ 151 w 287" name="T38"/>
                <a:gd fmla="*/ 115 h 222" name="T39"/>
                <a:gd fmla="*/ 127 w 287" name="T40"/>
                <a:gd fmla="*/ 141 h 222" name="T41"/>
                <a:gd fmla="*/ 115 w 287" name="T42"/>
                <a:gd fmla="*/ 168 h 222" name="T43"/>
                <a:gd fmla="*/ 126 w 287" name="T44"/>
                <a:gd fmla="*/ 186 h 222" name="T45"/>
                <a:gd fmla="*/ 138 w 287" name="T46"/>
                <a:gd fmla="*/ 192 h 222" name="T47"/>
                <a:gd fmla="*/ 148 w 287" name="T48"/>
                <a:gd fmla="*/ 205 h 222" name="T49"/>
                <a:gd fmla="*/ 157 w 287" name="T50"/>
                <a:gd fmla="*/ 199 h 222" name="T51"/>
                <a:gd fmla="*/ 180 w 287" name="T52"/>
                <a:gd fmla="*/ 217 h 222" name="T53"/>
                <a:gd fmla="*/ 200 w 287" name="T54"/>
                <a:gd fmla="*/ 218 h 222" name="T55"/>
                <a:gd fmla="*/ 231 w 287" name="T56"/>
                <a:gd fmla="*/ 217 h 222" name="T57"/>
                <a:gd fmla="*/ 241 w 287" name="T58"/>
                <a:gd fmla="*/ 211 h 222" name="T59"/>
                <a:gd fmla="*/ 240 w 287" name="T60"/>
                <a:gd fmla="*/ 198 h 222" name="T61"/>
                <a:gd fmla="*/ 246 w 287" name="T62"/>
                <a:gd fmla="*/ 181 h 222" name="T63"/>
                <a:gd fmla="*/ 257 w 287" name="T64"/>
                <a:gd fmla="*/ 169 h 222" name="T65"/>
                <a:gd fmla="*/ 282 w 287" name="T66"/>
                <a:gd fmla="*/ 169 h 222" name="T67"/>
                <a:gd fmla="*/ 274 w 287" name="T68"/>
                <a:gd fmla="*/ 149 h 222" name="T69"/>
                <a:gd fmla="*/ 263 w 287" name="T70"/>
                <a:gd fmla="*/ 147 h 222" name="T71"/>
                <a:gd fmla="*/ 236 w 287" name="T72"/>
                <a:gd fmla="*/ 131 h 222" name="T73"/>
                <a:gd fmla="*/ 223 w 287" name="T74"/>
                <a:gd fmla="*/ 125 h 222" name="T75"/>
                <a:gd fmla="*/ 200 w 287" name="T76"/>
                <a:gd fmla="*/ 64 h 222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221" w="287">
                  <a:moveTo>
                    <a:pt x="200" y="64"/>
                  </a:moveTo>
                  <a:cubicBezTo>
                    <a:pt x="194" y="59"/>
                    <a:pt x="188" y="49"/>
                    <a:pt x="183" y="34"/>
                  </a:cubicBezTo>
                  <a:cubicBezTo>
                    <a:pt x="165" y="34"/>
                    <a:pt x="155" y="31"/>
                    <a:pt x="150" y="25"/>
                  </a:cubicBezTo>
                  <a:cubicBezTo>
                    <a:pt x="146" y="20"/>
                    <a:pt x="139" y="16"/>
                    <a:pt x="129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7" y="4"/>
                    <a:pt x="112" y="7"/>
                    <a:pt x="110" y="12"/>
                  </a:cubicBezTo>
                  <a:cubicBezTo>
                    <a:pt x="107" y="17"/>
                    <a:pt x="104" y="21"/>
                    <a:pt x="101" y="24"/>
                  </a:cubicBezTo>
                  <a:cubicBezTo>
                    <a:pt x="98" y="34"/>
                    <a:pt x="95" y="39"/>
                    <a:pt x="92" y="39"/>
                  </a:cubicBezTo>
                  <a:cubicBezTo>
                    <a:pt x="90" y="40"/>
                    <a:pt x="89" y="38"/>
                    <a:pt x="87" y="37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9" y="30"/>
                    <a:pt x="75" y="29"/>
                    <a:pt x="72" y="29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2" y="34"/>
                    <a:pt x="56" y="37"/>
                    <a:pt x="47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6" y="34"/>
                    <a:pt x="13" y="26"/>
                    <a:pt x="15" y="17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18" y="46"/>
                    <a:pt x="26" y="55"/>
                    <a:pt x="30" y="58"/>
                  </a:cubicBezTo>
                  <a:cubicBezTo>
                    <a:pt x="32" y="59"/>
                    <a:pt x="40" y="61"/>
                    <a:pt x="52" y="65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81" y="76"/>
                    <a:pt x="87" y="89"/>
                    <a:pt x="95" y="113"/>
                  </a:cubicBezTo>
                  <a:cubicBezTo>
                    <a:pt x="104" y="120"/>
                    <a:pt x="111" y="123"/>
                    <a:pt x="115" y="122"/>
                  </a:cubicBezTo>
                  <a:cubicBezTo>
                    <a:pt x="119" y="120"/>
                    <a:pt x="126" y="116"/>
                    <a:pt x="137" y="109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47" y="129"/>
                    <a:pt x="144" y="138"/>
                    <a:pt x="141" y="140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7" y="148"/>
                    <a:pt x="123" y="157"/>
                    <a:pt x="115" y="168"/>
                  </a:cubicBezTo>
                  <a:cubicBezTo>
                    <a:pt x="112" y="172"/>
                    <a:pt x="112" y="175"/>
                    <a:pt x="112" y="177"/>
                  </a:cubicBezTo>
                  <a:cubicBezTo>
                    <a:pt x="126" y="186"/>
                    <a:pt x="126" y="186"/>
                    <a:pt x="126" y="186"/>
                  </a:cubicBezTo>
                  <a:cubicBezTo>
                    <a:pt x="129" y="191"/>
                    <a:pt x="132" y="192"/>
                    <a:pt x="135" y="192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41" y="202"/>
                    <a:pt x="141" y="202"/>
                    <a:pt x="141" y="202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53" y="199"/>
                    <a:pt x="155" y="198"/>
                    <a:pt x="157" y="199"/>
                  </a:cubicBezTo>
                  <a:cubicBezTo>
                    <a:pt x="163" y="199"/>
                    <a:pt x="168" y="202"/>
                    <a:pt x="174" y="210"/>
                  </a:cubicBezTo>
                  <a:cubicBezTo>
                    <a:pt x="180" y="217"/>
                    <a:pt x="180" y="217"/>
                    <a:pt x="180" y="217"/>
                  </a:cubicBezTo>
                  <a:cubicBezTo>
                    <a:pt x="180" y="217"/>
                    <a:pt x="180" y="217"/>
                    <a:pt x="180" y="217"/>
                  </a:cubicBezTo>
                  <a:cubicBezTo>
                    <a:pt x="184" y="214"/>
                    <a:pt x="191" y="215"/>
                    <a:pt x="200" y="218"/>
                  </a:cubicBezTo>
                  <a:cubicBezTo>
                    <a:pt x="216" y="222"/>
                    <a:pt x="216" y="222"/>
                    <a:pt x="216" y="222"/>
                  </a:cubicBezTo>
                  <a:cubicBezTo>
                    <a:pt x="231" y="217"/>
                    <a:pt x="231" y="217"/>
                    <a:pt x="231" y="217"/>
                  </a:cubicBezTo>
                  <a:cubicBezTo>
                    <a:pt x="237" y="214"/>
                    <a:pt x="237" y="214"/>
                    <a:pt x="237" y="214"/>
                  </a:cubicBezTo>
                  <a:cubicBezTo>
                    <a:pt x="241" y="211"/>
                    <a:pt x="241" y="211"/>
                    <a:pt x="241" y="211"/>
                  </a:cubicBezTo>
                  <a:cubicBezTo>
                    <a:pt x="237" y="207"/>
                    <a:pt x="237" y="207"/>
                    <a:pt x="237" y="207"/>
                  </a:cubicBezTo>
                  <a:cubicBezTo>
                    <a:pt x="236" y="204"/>
                    <a:pt x="237" y="201"/>
                    <a:pt x="240" y="198"/>
                  </a:cubicBezTo>
                  <a:cubicBezTo>
                    <a:pt x="244" y="195"/>
                    <a:pt x="246" y="192"/>
                    <a:pt x="246" y="188"/>
                  </a:cubicBezTo>
                  <a:cubicBezTo>
                    <a:pt x="246" y="181"/>
                    <a:pt x="246" y="181"/>
                    <a:pt x="246" y="181"/>
                  </a:cubicBezTo>
                  <a:cubicBezTo>
                    <a:pt x="245" y="177"/>
                    <a:pt x="246" y="175"/>
                    <a:pt x="247" y="174"/>
                  </a:cubicBezTo>
                  <a:cubicBezTo>
                    <a:pt x="248" y="171"/>
                    <a:pt x="253" y="170"/>
                    <a:pt x="257" y="169"/>
                  </a:cubicBezTo>
                  <a:cubicBezTo>
                    <a:pt x="265" y="168"/>
                    <a:pt x="275" y="171"/>
                    <a:pt x="287" y="181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76" y="160"/>
                    <a:pt x="276" y="160"/>
                    <a:pt x="276" y="160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64" y="147"/>
                    <a:pt x="264" y="147"/>
                    <a:pt x="264" y="147"/>
                  </a:cubicBezTo>
                  <a:cubicBezTo>
                    <a:pt x="263" y="147"/>
                    <a:pt x="263" y="147"/>
                    <a:pt x="263" y="147"/>
                  </a:cubicBezTo>
                  <a:cubicBezTo>
                    <a:pt x="263" y="146"/>
                    <a:pt x="263" y="146"/>
                    <a:pt x="263" y="146"/>
                  </a:cubicBezTo>
                  <a:cubicBezTo>
                    <a:pt x="236" y="131"/>
                    <a:pt x="236" y="131"/>
                    <a:pt x="236" y="131"/>
                  </a:cubicBezTo>
                  <a:cubicBezTo>
                    <a:pt x="223" y="128"/>
                    <a:pt x="223" y="128"/>
                    <a:pt x="223" y="128"/>
                  </a:cubicBezTo>
                  <a:cubicBezTo>
                    <a:pt x="223" y="125"/>
                    <a:pt x="223" y="125"/>
                    <a:pt x="223" y="125"/>
                  </a:cubicBezTo>
                  <a:cubicBezTo>
                    <a:pt x="222" y="111"/>
                    <a:pt x="222" y="111"/>
                    <a:pt x="222" y="111"/>
                  </a:cubicBezTo>
                  <a:cubicBezTo>
                    <a:pt x="213" y="86"/>
                    <a:pt x="206" y="70"/>
                    <a:pt x="200" y="6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4211516" y="2543997"/>
              <a:ext cx="592117" cy="844142"/>
            </a:xfrm>
            <a:custGeom>
              <a:gdLst>
                <a:gd fmla="*/ 236 w 267" name="T0"/>
                <a:gd fmla="*/ 109 h 381" name="T1"/>
                <a:gd fmla="*/ 205 w 267" name="T2"/>
                <a:gd fmla="*/ 93 h 381" name="T3"/>
                <a:gd fmla="*/ 211 w 267" name="T4"/>
                <a:gd fmla="*/ 78 h 381" name="T5"/>
                <a:gd fmla="*/ 187 w 267" name="T6"/>
                <a:gd fmla="*/ 67 h 381" name="T7"/>
                <a:gd fmla="*/ 174 w 267" name="T8"/>
                <a:gd fmla="*/ 51 h 381" name="T9"/>
                <a:gd fmla="*/ 177 w 267" name="T10"/>
                <a:gd fmla="*/ 25 h 381" name="T11"/>
                <a:gd fmla="*/ 169 w 267" name="T12"/>
                <a:gd fmla="*/ 31 h 381" name="T13"/>
                <a:gd fmla="*/ 157 w 267" name="T14"/>
                <a:gd fmla="*/ 20 h 381" name="T15"/>
                <a:gd fmla="*/ 137 w 267" name="T16"/>
                <a:gd fmla="*/ 11 h 381" name="T17"/>
                <a:gd fmla="*/ 118 w 267" name="T18"/>
                <a:gd fmla="*/ 23 h 381" name="T19"/>
                <a:gd fmla="*/ 110 w 267" name="T20"/>
                <a:gd fmla="*/ 50 h 381" name="T21"/>
                <a:gd fmla="*/ 90 w 267" name="T22"/>
                <a:gd fmla="*/ 59 h 381" name="T23"/>
                <a:gd fmla="*/ 70 w 267" name="T24"/>
                <a:gd fmla="*/ 54 h 381" name="T25"/>
                <a:gd fmla="*/ 55 w 267" name="T26"/>
                <a:gd fmla="*/ 77 h 381" name="T27"/>
                <a:gd fmla="*/ 36 w 267" name="T28"/>
                <a:gd fmla="*/ 70 h 381" name="T29"/>
                <a:gd fmla="*/ 29 w 267" name="T30"/>
                <a:gd fmla="*/ 40 h 381" name="T31"/>
                <a:gd fmla="*/ 12 w 267" name="T32"/>
                <a:gd fmla="*/ 73 h 381" name="T33"/>
                <a:gd fmla="*/ 0 w 267" name="T34"/>
                <a:gd fmla="*/ 93 h 381" name="T35"/>
                <a:gd fmla="*/ 28 w 267" name="T36"/>
                <a:gd fmla="*/ 141 h 381" name="T37"/>
                <a:gd fmla="*/ 21 w 267" name="T38"/>
                <a:gd fmla="*/ 150 h 381" name="T39"/>
                <a:gd fmla="*/ 32 w 267" name="T40"/>
                <a:gd fmla="*/ 170 h 381" name="T41"/>
                <a:gd fmla="*/ 33 w 267" name="T42"/>
                <a:gd fmla="*/ 204 h 381" name="T43"/>
                <a:gd fmla="*/ 27 w 267" name="T44"/>
                <a:gd fmla="*/ 215 h 381" name="T45"/>
                <a:gd fmla="*/ 6 w 267" name="T46"/>
                <a:gd fmla="*/ 252 h 381" name="T47"/>
                <a:gd fmla="*/ 36 w 267" name="T48"/>
                <a:gd fmla="*/ 286 h 381" name="T49"/>
                <a:gd fmla="*/ 26 w 267" name="T50"/>
                <a:gd fmla="*/ 309 h 381" name="T51"/>
                <a:gd fmla="*/ 15 w 267" name="T52"/>
                <a:gd fmla="*/ 342 h 381" name="T53"/>
                <a:gd fmla="*/ 10 w 267" name="T54"/>
                <a:gd fmla="*/ 355 h 381" name="T55"/>
                <a:gd fmla="*/ 21 w 267" name="T56"/>
                <a:gd fmla="*/ 368 h 381" name="T57"/>
                <a:gd fmla="*/ 22 w 267" name="T58"/>
                <a:gd fmla="*/ 374 h 381" name="T59"/>
                <a:gd fmla="*/ 92 w 267" name="T60"/>
                <a:gd fmla="*/ 374 h 381" name="T61"/>
                <a:gd fmla="*/ 86 w 267" name="T62"/>
                <a:gd fmla="*/ 352 h 381" name="T63"/>
                <a:gd fmla="*/ 169 w 267" name="T64"/>
                <a:gd fmla="*/ 264 h 381" name="T65"/>
                <a:gd fmla="*/ 186 w 267" name="T66"/>
                <a:gd fmla="*/ 246 h 381" name="T67"/>
                <a:gd fmla="*/ 171 w 267" name="T68"/>
                <a:gd fmla="*/ 230 h 381" name="T69"/>
                <a:gd fmla="*/ 166 w 267" name="T70"/>
                <a:gd fmla="*/ 226 h 381" name="T71"/>
                <a:gd fmla="*/ 124 w 267" name="T72"/>
                <a:gd fmla="*/ 185 h 381" name="T73"/>
                <a:gd fmla="*/ 88 w 267" name="T74"/>
                <a:gd fmla="*/ 173 h 381" name="T75"/>
                <a:gd fmla="*/ 90 w 267" name="T76"/>
                <a:gd fmla="*/ 138 h 381" name="T77"/>
                <a:gd fmla="*/ 104 w 267" name="T78"/>
                <a:gd fmla="*/ 107 h 381" name="T79"/>
                <a:gd fmla="*/ 112 w 267" name="T80"/>
                <a:gd fmla="*/ 90 h 381" name="T81"/>
                <a:gd fmla="*/ 162 w 267" name="T82"/>
                <a:gd fmla="*/ 105 h 381" name="T83"/>
                <a:gd fmla="*/ 160 w 267" name="T84"/>
                <a:gd fmla="*/ 136 h 381" name="T85"/>
                <a:gd fmla="*/ 186 w 267" name="T86"/>
                <a:gd fmla="*/ 160 h 381" name="T87"/>
                <a:gd fmla="*/ 237 w 267" name="T88"/>
                <a:gd fmla="*/ 179 h 381" name="T89"/>
                <a:gd fmla="*/ 251 w 267" name="T90"/>
                <a:gd fmla="*/ 155 h 381" name="T91"/>
                <a:gd fmla="*/ 256 w 267" name="T92"/>
                <a:gd fmla="*/ 141 h 381" name="T93"/>
                <a:gd fmla="*/ 251 w 267" name="T94"/>
                <a:gd fmla="*/ 128 h 381" name="T95"/>
                <a:gd fmla="*/ 245 w 267" name="T96"/>
                <a:gd fmla="*/ 115 h 381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381" w="267">
                  <a:moveTo>
                    <a:pt x="245" y="115"/>
                  </a:moveTo>
                  <a:cubicBezTo>
                    <a:pt x="240" y="113"/>
                    <a:pt x="240" y="113"/>
                    <a:pt x="240" y="113"/>
                  </a:cubicBezTo>
                  <a:cubicBezTo>
                    <a:pt x="240" y="113"/>
                    <a:pt x="240" y="113"/>
                    <a:pt x="240" y="113"/>
                  </a:cubicBezTo>
                  <a:cubicBezTo>
                    <a:pt x="236" y="109"/>
                    <a:pt x="236" y="109"/>
                    <a:pt x="236" y="109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5" y="104"/>
                    <a:pt x="215" y="104"/>
                    <a:pt x="215" y="104"/>
                  </a:cubicBezTo>
                  <a:cubicBezTo>
                    <a:pt x="212" y="105"/>
                    <a:pt x="212" y="105"/>
                    <a:pt x="212" y="105"/>
                  </a:cubicBezTo>
                  <a:cubicBezTo>
                    <a:pt x="205" y="93"/>
                    <a:pt x="205" y="93"/>
                    <a:pt x="205" y="93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211" y="86"/>
                    <a:pt x="211" y="86"/>
                    <a:pt x="211" y="86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2" y="71"/>
                    <a:pt x="212" y="71"/>
                    <a:pt x="212" y="71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187" y="67"/>
                    <a:pt x="187" y="67"/>
                    <a:pt x="187" y="67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77" y="58"/>
                    <a:pt x="177" y="58"/>
                    <a:pt x="177" y="58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77" y="25"/>
                    <a:pt x="177" y="25"/>
                    <a:pt x="177" y="25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7"/>
                    <a:pt x="156" y="7"/>
                    <a:pt x="156" y="7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59" y="75"/>
                    <a:pt x="57" y="76"/>
                    <a:pt x="55" y="77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4" y="88"/>
                    <a:pt x="0" y="93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8" y="140"/>
                    <a:pt x="28" y="140"/>
                    <a:pt x="28" y="140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28" y="213"/>
                    <a:pt x="28" y="213"/>
                    <a:pt x="28" y="213"/>
                  </a:cubicBezTo>
                  <a:cubicBezTo>
                    <a:pt x="28" y="215"/>
                    <a:pt x="28" y="215"/>
                    <a:pt x="28" y="215"/>
                  </a:cubicBezTo>
                  <a:cubicBezTo>
                    <a:pt x="27" y="215"/>
                    <a:pt x="27" y="215"/>
                    <a:pt x="27" y="215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2" y="224"/>
                    <a:pt x="12" y="224"/>
                    <a:pt x="12" y="224"/>
                  </a:cubicBezTo>
                  <a:cubicBezTo>
                    <a:pt x="7" y="237"/>
                    <a:pt x="7" y="237"/>
                    <a:pt x="7" y="23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9" y="261"/>
                    <a:pt x="9" y="261"/>
                    <a:pt x="9" y="261"/>
                  </a:cubicBezTo>
                  <a:cubicBezTo>
                    <a:pt x="27" y="272"/>
                    <a:pt x="27" y="272"/>
                    <a:pt x="27" y="272"/>
                  </a:cubicBezTo>
                  <a:cubicBezTo>
                    <a:pt x="28" y="273"/>
                    <a:pt x="28" y="273"/>
                    <a:pt x="28" y="273"/>
                  </a:cubicBezTo>
                  <a:cubicBezTo>
                    <a:pt x="36" y="286"/>
                    <a:pt x="36" y="286"/>
                    <a:pt x="36" y="286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8"/>
                    <a:pt x="37" y="288"/>
                    <a:pt x="37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26" y="309"/>
                    <a:pt x="26" y="309"/>
                    <a:pt x="26" y="309"/>
                  </a:cubicBezTo>
                  <a:cubicBezTo>
                    <a:pt x="24" y="315"/>
                    <a:pt x="24" y="315"/>
                    <a:pt x="24" y="315"/>
                  </a:cubicBezTo>
                  <a:cubicBezTo>
                    <a:pt x="18" y="329"/>
                    <a:pt x="18" y="329"/>
                    <a:pt x="18" y="329"/>
                  </a:cubicBezTo>
                  <a:cubicBezTo>
                    <a:pt x="15" y="340"/>
                    <a:pt x="15" y="340"/>
                    <a:pt x="15" y="340"/>
                  </a:cubicBezTo>
                  <a:cubicBezTo>
                    <a:pt x="15" y="342"/>
                    <a:pt x="15" y="342"/>
                    <a:pt x="15" y="342"/>
                  </a:cubicBezTo>
                  <a:cubicBezTo>
                    <a:pt x="15" y="342"/>
                    <a:pt x="15" y="342"/>
                    <a:pt x="15" y="342"/>
                  </a:cubicBezTo>
                  <a:cubicBezTo>
                    <a:pt x="12" y="345"/>
                    <a:pt x="10" y="347"/>
                    <a:pt x="9" y="351"/>
                  </a:cubicBezTo>
                  <a:cubicBezTo>
                    <a:pt x="8" y="352"/>
                    <a:pt x="8" y="353"/>
                    <a:pt x="9" y="354"/>
                  </a:cubicBezTo>
                  <a:cubicBezTo>
                    <a:pt x="10" y="355"/>
                    <a:pt x="10" y="355"/>
                    <a:pt x="10" y="355"/>
                  </a:cubicBezTo>
                  <a:cubicBezTo>
                    <a:pt x="16" y="362"/>
                    <a:pt x="16" y="362"/>
                    <a:pt x="16" y="362"/>
                  </a:cubicBezTo>
                  <a:cubicBezTo>
                    <a:pt x="19" y="366"/>
                    <a:pt x="19" y="366"/>
                    <a:pt x="19" y="366"/>
                  </a:cubicBezTo>
                  <a:cubicBezTo>
                    <a:pt x="20" y="366"/>
                    <a:pt x="20" y="366"/>
                    <a:pt x="20" y="366"/>
                  </a:cubicBezTo>
                  <a:cubicBezTo>
                    <a:pt x="21" y="368"/>
                    <a:pt x="21" y="368"/>
                    <a:pt x="21" y="368"/>
                  </a:cubicBezTo>
                  <a:cubicBezTo>
                    <a:pt x="21" y="368"/>
                    <a:pt x="21" y="368"/>
                    <a:pt x="21" y="368"/>
                  </a:cubicBezTo>
                  <a:cubicBezTo>
                    <a:pt x="21" y="370"/>
                    <a:pt x="21" y="370"/>
                    <a:pt x="21" y="370"/>
                  </a:cubicBezTo>
                  <a:cubicBezTo>
                    <a:pt x="21" y="371"/>
                    <a:pt x="21" y="371"/>
                    <a:pt x="21" y="371"/>
                  </a:cubicBezTo>
                  <a:cubicBezTo>
                    <a:pt x="22" y="374"/>
                    <a:pt x="22" y="374"/>
                    <a:pt x="22" y="374"/>
                  </a:cubicBezTo>
                  <a:cubicBezTo>
                    <a:pt x="27" y="376"/>
                    <a:pt x="27" y="376"/>
                    <a:pt x="27" y="376"/>
                  </a:cubicBezTo>
                  <a:cubicBezTo>
                    <a:pt x="49" y="381"/>
                    <a:pt x="49" y="381"/>
                    <a:pt x="49" y="381"/>
                  </a:cubicBezTo>
                  <a:cubicBezTo>
                    <a:pt x="57" y="381"/>
                    <a:pt x="63" y="379"/>
                    <a:pt x="71" y="376"/>
                  </a:cubicBezTo>
                  <a:cubicBezTo>
                    <a:pt x="78" y="373"/>
                    <a:pt x="84" y="373"/>
                    <a:pt x="92" y="374"/>
                  </a:cubicBezTo>
                  <a:cubicBezTo>
                    <a:pt x="93" y="369"/>
                    <a:pt x="93" y="369"/>
                    <a:pt x="93" y="369"/>
                  </a:cubicBezTo>
                  <a:cubicBezTo>
                    <a:pt x="86" y="353"/>
                    <a:pt x="86" y="353"/>
                    <a:pt x="86" y="353"/>
                  </a:cubicBezTo>
                  <a:cubicBezTo>
                    <a:pt x="85" y="352"/>
                    <a:pt x="85" y="352"/>
                    <a:pt x="85" y="352"/>
                  </a:cubicBezTo>
                  <a:cubicBezTo>
                    <a:pt x="86" y="352"/>
                    <a:pt x="86" y="352"/>
                    <a:pt x="86" y="352"/>
                  </a:cubicBezTo>
                  <a:cubicBezTo>
                    <a:pt x="120" y="304"/>
                    <a:pt x="120" y="304"/>
                    <a:pt x="120" y="304"/>
                  </a:cubicBezTo>
                  <a:cubicBezTo>
                    <a:pt x="157" y="268"/>
                    <a:pt x="157" y="268"/>
                    <a:pt x="157" y="268"/>
                  </a:cubicBezTo>
                  <a:cubicBezTo>
                    <a:pt x="158" y="268"/>
                    <a:pt x="158" y="268"/>
                    <a:pt x="158" y="268"/>
                  </a:cubicBezTo>
                  <a:cubicBezTo>
                    <a:pt x="169" y="264"/>
                    <a:pt x="169" y="264"/>
                    <a:pt x="169" y="264"/>
                  </a:cubicBezTo>
                  <a:cubicBezTo>
                    <a:pt x="176" y="257"/>
                    <a:pt x="176" y="257"/>
                    <a:pt x="176" y="257"/>
                  </a:cubicBezTo>
                  <a:cubicBezTo>
                    <a:pt x="176" y="257"/>
                    <a:pt x="176" y="257"/>
                    <a:pt x="176" y="257"/>
                  </a:cubicBezTo>
                  <a:cubicBezTo>
                    <a:pt x="180" y="253"/>
                    <a:pt x="185" y="251"/>
                    <a:pt x="190" y="249"/>
                  </a:cubicBezTo>
                  <a:cubicBezTo>
                    <a:pt x="186" y="246"/>
                    <a:pt x="186" y="246"/>
                    <a:pt x="186" y="246"/>
                  </a:cubicBezTo>
                  <a:cubicBezTo>
                    <a:pt x="178" y="238"/>
                    <a:pt x="178" y="238"/>
                    <a:pt x="178" y="238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1" y="230"/>
                    <a:pt x="171" y="230"/>
                    <a:pt x="171" y="230"/>
                  </a:cubicBezTo>
                  <a:cubicBezTo>
                    <a:pt x="171" y="229"/>
                    <a:pt x="171" y="229"/>
                    <a:pt x="171" y="229"/>
                  </a:cubicBezTo>
                  <a:cubicBezTo>
                    <a:pt x="171" y="227"/>
                    <a:pt x="171" y="227"/>
                    <a:pt x="171" y="227"/>
                  </a:cubicBezTo>
                  <a:cubicBezTo>
                    <a:pt x="174" y="224"/>
                    <a:pt x="174" y="224"/>
                    <a:pt x="174" y="224"/>
                  </a:cubicBezTo>
                  <a:cubicBezTo>
                    <a:pt x="166" y="226"/>
                    <a:pt x="166" y="226"/>
                    <a:pt x="166" y="226"/>
                  </a:cubicBezTo>
                  <a:cubicBezTo>
                    <a:pt x="149" y="221"/>
                    <a:pt x="149" y="221"/>
                    <a:pt x="149" y="221"/>
                  </a:cubicBezTo>
                  <a:cubicBezTo>
                    <a:pt x="142" y="218"/>
                    <a:pt x="138" y="215"/>
                    <a:pt x="137" y="210"/>
                  </a:cubicBezTo>
                  <a:cubicBezTo>
                    <a:pt x="133" y="200"/>
                    <a:pt x="132" y="190"/>
                    <a:pt x="132" y="181"/>
                  </a:cubicBezTo>
                  <a:cubicBezTo>
                    <a:pt x="130" y="184"/>
                    <a:pt x="127" y="185"/>
                    <a:pt x="124" y="185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92" y="173"/>
                    <a:pt x="92" y="173"/>
                    <a:pt x="92" y="173"/>
                  </a:cubicBezTo>
                  <a:cubicBezTo>
                    <a:pt x="88" y="173"/>
                    <a:pt x="88" y="173"/>
                    <a:pt x="88" y="173"/>
                  </a:cubicBezTo>
                  <a:cubicBezTo>
                    <a:pt x="84" y="173"/>
                    <a:pt x="81" y="172"/>
                    <a:pt x="78" y="170"/>
                  </a:cubicBezTo>
                  <a:cubicBezTo>
                    <a:pt x="75" y="167"/>
                    <a:pt x="73" y="165"/>
                    <a:pt x="72" y="163"/>
                  </a:cubicBezTo>
                  <a:cubicBezTo>
                    <a:pt x="71" y="158"/>
                    <a:pt x="72" y="155"/>
                    <a:pt x="77" y="152"/>
                  </a:cubicBezTo>
                  <a:cubicBezTo>
                    <a:pt x="81" y="149"/>
                    <a:pt x="86" y="144"/>
                    <a:pt x="90" y="138"/>
                  </a:cubicBezTo>
                  <a:cubicBezTo>
                    <a:pt x="86" y="132"/>
                    <a:pt x="84" y="127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7" y="118"/>
                    <a:pt x="92" y="115"/>
                    <a:pt x="101" y="112"/>
                  </a:cubicBezTo>
                  <a:cubicBezTo>
                    <a:pt x="101" y="109"/>
                    <a:pt x="103" y="107"/>
                    <a:pt x="104" y="107"/>
                  </a:cubicBezTo>
                  <a:cubicBezTo>
                    <a:pt x="113" y="107"/>
                    <a:pt x="113" y="107"/>
                    <a:pt x="113" y="107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06" y="102"/>
                    <a:pt x="104" y="98"/>
                    <a:pt x="107" y="93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7" y="88"/>
                    <a:pt x="124" y="88"/>
                    <a:pt x="131" y="92"/>
                  </a:cubicBezTo>
                  <a:cubicBezTo>
                    <a:pt x="145" y="102"/>
                    <a:pt x="145" y="102"/>
                    <a:pt x="145" y="102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3"/>
                    <a:pt x="161" y="115"/>
                    <a:pt x="159" y="115"/>
                  </a:cubicBezTo>
                  <a:cubicBezTo>
                    <a:pt x="156" y="115"/>
                    <a:pt x="154" y="118"/>
                    <a:pt x="154" y="122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3" y="131"/>
                    <a:pt x="167" y="128"/>
                    <a:pt x="171" y="127"/>
                  </a:cubicBezTo>
                  <a:cubicBezTo>
                    <a:pt x="172" y="127"/>
                    <a:pt x="175" y="129"/>
                    <a:pt x="177" y="131"/>
                  </a:cubicBezTo>
                  <a:cubicBezTo>
                    <a:pt x="179" y="134"/>
                    <a:pt x="180" y="139"/>
                    <a:pt x="182" y="145"/>
                  </a:cubicBezTo>
                  <a:cubicBezTo>
                    <a:pt x="182" y="152"/>
                    <a:pt x="184" y="157"/>
                    <a:pt x="186" y="160"/>
                  </a:cubicBezTo>
                  <a:cubicBezTo>
                    <a:pt x="191" y="167"/>
                    <a:pt x="191" y="167"/>
                    <a:pt x="191" y="167"/>
                  </a:cubicBezTo>
                  <a:cubicBezTo>
                    <a:pt x="198" y="176"/>
                    <a:pt x="202" y="183"/>
                    <a:pt x="203" y="188"/>
                  </a:cubicBezTo>
                  <a:cubicBezTo>
                    <a:pt x="227" y="185"/>
                    <a:pt x="227" y="185"/>
                    <a:pt x="227" y="185"/>
                  </a:cubicBezTo>
                  <a:cubicBezTo>
                    <a:pt x="237" y="179"/>
                    <a:pt x="237" y="179"/>
                    <a:pt x="237" y="179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4" y="142"/>
                    <a:pt x="254" y="142"/>
                    <a:pt x="254" y="142"/>
                  </a:cubicBezTo>
                  <a:cubicBezTo>
                    <a:pt x="254" y="142"/>
                    <a:pt x="254" y="142"/>
                    <a:pt x="254" y="142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65" y="135"/>
                    <a:pt x="265" y="135"/>
                    <a:pt x="265" y="135"/>
                  </a:cubicBezTo>
                  <a:cubicBezTo>
                    <a:pt x="267" y="133"/>
                    <a:pt x="267" y="133"/>
                    <a:pt x="267" y="133"/>
                  </a:cubicBezTo>
                  <a:cubicBezTo>
                    <a:pt x="266" y="133"/>
                    <a:pt x="266" y="133"/>
                    <a:pt x="266" y="133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0" y="128"/>
                    <a:pt x="250" y="128"/>
                    <a:pt x="250" y="128"/>
                  </a:cubicBezTo>
                  <a:cubicBezTo>
                    <a:pt x="250" y="127"/>
                    <a:pt x="250" y="127"/>
                    <a:pt x="250" y="127"/>
                  </a:cubicBezTo>
                  <a:cubicBezTo>
                    <a:pt x="247" y="118"/>
                    <a:pt x="247" y="118"/>
                    <a:pt x="247" y="118"/>
                  </a:cubicBezTo>
                  <a:lnTo>
                    <a:pt x="245" y="11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5110936" y="4671684"/>
              <a:ext cx="177073" cy="430034"/>
            </a:xfrm>
            <a:custGeom>
              <a:gdLst>
                <a:gd fmla="*/ 61 w 80" name="T0"/>
                <a:gd fmla="*/ 0 h 194" name="T1"/>
                <a:gd fmla="*/ 18 w 80" name="T2"/>
                <a:gd fmla="*/ 52 h 194" name="T3"/>
                <a:gd fmla="*/ 0 w 80" name="T4"/>
                <a:gd fmla="*/ 82 h 194" name="T5"/>
                <a:gd fmla="*/ 4 w 80" name="T6"/>
                <a:gd fmla="*/ 115 h 194" name="T7"/>
                <a:gd fmla="*/ 4 w 80" name="T8"/>
                <a:gd fmla="*/ 116 h 194" name="T9"/>
                <a:gd fmla="*/ 1 w 80" name="T10"/>
                <a:gd fmla="*/ 139 h 194" name="T11"/>
                <a:gd fmla="*/ 3 w 80" name="T12"/>
                <a:gd fmla="*/ 152 h 194" name="T13"/>
                <a:gd fmla="*/ 28 w 80" name="T14"/>
                <a:gd fmla="*/ 169 h 194" name="T15"/>
                <a:gd fmla="*/ 29 w 80" name="T16"/>
                <a:gd fmla="*/ 169 h 194" name="T17"/>
                <a:gd fmla="*/ 29 w 80" name="T18"/>
                <a:gd fmla="*/ 171 h 194" name="T19"/>
                <a:gd fmla="*/ 39 w 80" name="T20"/>
                <a:gd fmla="*/ 187 h 194" name="T21"/>
                <a:gd fmla="*/ 47 w 80" name="T22"/>
                <a:gd fmla="*/ 194 h 194" name="T23"/>
                <a:gd fmla="*/ 51 w 80" name="T24"/>
                <a:gd fmla="*/ 154 h 194" name="T25"/>
                <a:gd fmla="*/ 51 w 80" name="T26"/>
                <a:gd fmla="*/ 152 h 194" name="T27"/>
                <a:gd fmla="*/ 68 w 80" name="T28"/>
                <a:gd fmla="*/ 110 h 194" name="T29"/>
                <a:gd fmla="*/ 74 w 80" name="T30"/>
                <a:gd fmla="*/ 60 h 194" name="T31"/>
                <a:gd fmla="*/ 74 w 80" name="T32"/>
                <a:gd fmla="*/ 59 h 194" name="T33"/>
                <a:gd fmla="*/ 75 w 80" name="T34"/>
                <a:gd fmla="*/ 58 h 194" name="T35"/>
                <a:gd fmla="*/ 80 w 80" name="T36"/>
                <a:gd fmla="*/ 45 h 194" name="T37"/>
                <a:gd fmla="*/ 76 w 80" name="T38"/>
                <a:gd fmla="*/ 34 h 194" name="T39"/>
                <a:gd fmla="*/ 76 w 80" name="T40"/>
                <a:gd fmla="*/ 33 h 194" name="T41"/>
                <a:gd fmla="*/ 75 w 80" name="T42"/>
                <a:gd fmla="*/ 33 h 194" name="T43"/>
                <a:gd fmla="*/ 74 w 80" name="T44"/>
                <a:gd fmla="*/ 17 h 194" name="T45"/>
                <a:gd fmla="*/ 75 w 80" name="T46"/>
                <a:gd fmla="*/ 17 h 194" name="T47"/>
                <a:gd fmla="*/ 75 w 80" name="T48"/>
                <a:gd fmla="*/ 16 h 194" name="T49"/>
                <a:gd fmla="*/ 79 w 80" name="T50"/>
                <a:gd fmla="*/ 12 h 194" name="T51"/>
                <a:gd fmla="*/ 80 w 80" name="T52"/>
                <a:gd fmla="*/ 8 h 194" name="T53"/>
                <a:gd fmla="*/ 61 w 80" name="T54"/>
                <a:gd fmla="*/ 0 h 19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94" w="80">
                  <a:moveTo>
                    <a:pt x="61" y="0"/>
                  </a:moveTo>
                  <a:cubicBezTo>
                    <a:pt x="41" y="13"/>
                    <a:pt x="28" y="31"/>
                    <a:pt x="18" y="52"/>
                  </a:cubicBezTo>
                  <a:cubicBezTo>
                    <a:pt x="11" y="71"/>
                    <a:pt x="4" y="80"/>
                    <a:pt x="0" y="82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46"/>
                    <a:pt x="1" y="151"/>
                    <a:pt x="3" y="152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31" y="176"/>
                    <a:pt x="34" y="181"/>
                    <a:pt x="39" y="187"/>
                  </a:cubicBezTo>
                  <a:cubicBezTo>
                    <a:pt x="41" y="191"/>
                    <a:pt x="45" y="193"/>
                    <a:pt x="47" y="194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0" y="8"/>
                    <a:pt x="80" y="8"/>
                    <a:pt x="80" y="8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3798345" y="5433379"/>
              <a:ext cx="274510" cy="235161"/>
            </a:xfrm>
            <a:custGeom>
              <a:gdLst>
                <a:gd fmla="*/ 56 w 124" name="T0"/>
                <a:gd fmla="*/ 11 h 106" name="T1"/>
                <a:gd fmla="*/ 54 w 124" name="T2"/>
                <a:gd fmla="*/ 14 h 106" name="T3"/>
                <a:gd fmla="*/ 54 w 124" name="T4"/>
                <a:gd fmla="*/ 14 h 106" name="T5"/>
                <a:gd fmla="*/ 54 w 124" name="T6"/>
                <a:gd fmla="*/ 15 h 106" name="T7"/>
                <a:gd fmla="*/ 29 w 124" name="T8"/>
                <a:gd fmla="*/ 22 h 106" name="T9"/>
                <a:gd fmla="*/ 30 w 124" name="T10"/>
                <a:gd fmla="*/ 25 h 106" name="T11"/>
                <a:gd fmla="*/ 38 w 124" name="T12"/>
                <a:gd fmla="*/ 34 h 106" name="T13"/>
                <a:gd fmla="*/ 35 w 124" name="T14"/>
                <a:gd fmla="*/ 34 h 106" name="T15"/>
                <a:gd fmla="*/ 24 w 124" name="T16"/>
                <a:gd fmla="*/ 40 h 106" name="T17"/>
                <a:gd fmla="*/ 6 w 124" name="T18"/>
                <a:gd fmla="*/ 54 h 106" name="T19"/>
                <a:gd fmla="*/ 10 w 124" name="T20"/>
                <a:gd fmla="*/ 95 h 106" name="T21"/>
                <a:gd fmla="*/ 28 w 124" name="T22"/>
                <a:gd fmla="*/ 97 h 106" name="T23"/>
                <a:gd fmla="*/ 29 w 124" name="T24"/>
                <a:gd fmla="*/ 97 h 106" name="T25"/>
                <a:gd fmla="*/ 29 w 124" name="T26"/>
                <a:gd fmla="*/ 97 h 106" name="T27"/>
                <a:gd fmla="*/ 47 w 124" name="T28"/>
                <a:gd fmla="*/ 106 h 106" name="T29"/>
                <a:gd fmla="*/ 66 w 124" name="T30"/>
                <a:gd fmla="*/ 103 h 106" name="T31"/>
                <a:gd fmla="*/ 95 w 124" name="T32"/>
                <a:gd fmla="*/ 80 h 106" name="T33"/>
                <a:gd fmla="*/ 95 w 124" name="T34"/>
                <a:gd fmla="*/ 80 h 106" name="T35"/>
                <a:gd fmla="*/ 97 w 124" name="T36"/>
                <a:gd fmla="*/ 79 h 106" name="T37"/>
                <a:gd fmla="*/ 105 w 124" name="T38"/>
                <a:gd fmla="*/ 76 h 106" name="T39"/>
                <a:gd fmla="*/ 103 w 124" name="T40"/>
                <a:gd fmla="*/ 51 h 106" name="T41"/>
                <a:gd fmla="*/ 103 w 124" name="T42"/>
                <a:gd fmla="*/ 49 h 106" name="T43"/>
                <a:gd fmla="*/ 114 w 124" name="T44"/>
                <a:gd fmla="*/ 34 h 106" name="T45"/>
                <a:gd fmla="*/ 114 w 124" name="T46"/>
                <a:gd fmla="*/ 33 h 106" name="T47"/>
                <a:gd fmla="*/ 114 w 124" name="T48"/>
                <a:gd fmla="*/ 33 h 106" name="T49"/>
                <a:gd fmla="*/ 123 w 124" name="T50"/>
                <a:gd fmla="*/ 26 h 106" name="T51"/>
                <a:gd fmla="*/ 120 w 124" name="T52"/>
                <a:gd fmla="*/ 7 h 106" name="T53"/>
                <a:gd fmla="*/ 112 w 124" name="T54"/>
                <a:gd fmla="*/ 0 h 106" name="T55"/>
                <a:gd fmla="*/ 113 w 124" name="T56"/>
                <a:gd fmla="*/ 9 h 106" name="T57"/>
                <a:gd fmla="*/ 97 w 124" name="T58"/>
                <a:gd fmla="*/ 6 h 106" name="T59"/>
                <a:gd fmla="*/ 89 w 124" name="T60"/>
                <a:gd fmla="*/ 11 h 106" name="T61"/>
                <a:gd fmla="*/ 89 w 124" name="T62"/>
                <a:gd fmla="*/ 11 h 106" name="T63"/>
                <a:gd fmla="*/ 56 w 124" name="T64"/>
                <a:gd fmla="*/ 11 h 10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05" w="124">
                  <a:moveTo>
                    <a:pt x="56" y="11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7" y="34"/>
                    <a:pt x="36" y="34"/>
                    <a:pt x="35" y="3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0" y="62"/>
                    <a:pt x="1" y="75"/>
                    <a:pt x="10" y="95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74" y="101"/>
                    <a:pt x="83" y="94"/>
                    <a:pt x="95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4" y="19"/>
                    <a:pt x="123" y="12"/>
                    <a:pt x="120" y="7"/>
                  </a:cubicBezTo>
                  <a:cubicBezTo>
                    <a:pt x="118" y="2"/>
                    <a:pt x="115" y="0"/>
                    <a:pt x="112" y="0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37" name="椭圆 36"/>
          <p:cNvSpPr/>
          <p:nvPr/>
        </p:nvSpPr>
        <p:spPr>
          <a:xfrm>
            <a:off x="4343753" y="2993706"/>
            <a:ext cx="108000" cy="10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8" name="椭圆 37"/>
          <p:cNvSpPr/>
          <p:nvPr/>
        </p:nvSpPr>
        <p:spPr>
          <a:xfrm>
            <a:off x="4921819" y="3784893"/>
            <a:ext cx="108000" cy="10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9" name="椭圆 38"/>
          <p:cNvSpPr/>
          <p:nvPr/>
        </p:nvSpPr>
        <p:spPr>
          <a:xfrm>
            <a:off x="3625713" y="4137655"/>
            <a:ext cx="108000" cy="10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0" name="椭圆 39"/>
          <p:cNvSpPr/>
          <p:nvPr/>
        </p:nvSpPr>
        <p:spPr>
          <a:xfrm>
            <a:off x="4282856" y="4917150"/>
            <a:ext cx="108000" cy="10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cxnSp>
        <p:nvCxnSpPr>
          <p:cNvPr id="42" name="直接连接符 41"/>
          <p:cNvCxnSpPr>
            <a:stCxn id="37" idx="6"/>
          </p:cNvCxnSpPr>
          <p:nvPr/>
        </p:nvCxnSpPr>
        <p:spPr>
          <a:xfrm>
            <a:off x="4451753" y="3047706"/>
            <a:ext cx="1527642" cy="0"/>
          </a:xfrm>
          <a:prstGeom prst="line">
            <a:avLst/>
          </a:prstGeom>
          <a:ln cap="rnd" w="127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stCxn id="38" idx="6"/>
          </p:cNvCxnSpPr>
          <p:nvPr/>
        </p:nvCxnSpPr>
        <p:spPr>
          <a:xfrm flipV="1">
            <a:off x="5029819" y="3830288"/>
            <a:ext cx="949576" cy="8605"/>
          </a:xfrm>
          <a:prstGeom prst="line">
            <a:avLst/>
          </a:prstGeom>
          <a:ln cap="rnd" w="127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>
            <a:stCxn id="40" idx="7"/>
          </p:cNvCxnSpPr>
          <p:nvPr/>
        </p:nvCxnSpPr>
        <p:spPr>
          <a:xfrm>
            <a:off x="4375040" y="4932966"/>
            <a:ext cx="1604355" cy="0"/>
          </a:xfrm>
          <a:prstGeom prst="line">
            <a:avLst/>
          </a:prstGeom>
          <a:ln cap="rnd" w="127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22" idx="39"/>
          </p:cNvCxnSpPr>
          <p:nvPr/>
        </p:nvCxnSpPr>
        <p:spPr>
          <a:xfrm>
            <a:off x="3753518" y="4187824"/>
            <a:ext cx="2212625" cy="0"/>
          </a:xfrm>
          <a:prstGeom prst="line">
            <a:avLst/>
          </a:prstGeom>
          <a:ln cap="rnd" w="127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图表 75"/>
          <p:cNvGraphicFramePr/>
          <p:nvPr>
            <p:extLst>
              <p:ext uri="{D42A27DB-BD31-4B8C-83A1-F6EECF244321}">
                <p14:modId val="1642863089"/>
              </p:ext>
            </p:extLst>
          </p:nvPr>
        </p:nvGraphicFramePr>
        <p:xfrm>
          <a:off x="6743700" y="1319489"/>
          <a:ext cx="5213936" cy="472272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86" name="文本框 85"/>
          <p:cNvSpPr txBox="1"/>
          <p:nvPr/>
        </p:nvSpPr>
        <p:spPr>
          <a:xfrm>
            <a:off x="6018545" y="2911720"/>
            <a:ext cx="82896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solidFill>
                  <a:schemeClr val="accent5">
                    <a:lumMod val="75000"/>
                  </a:schemeClr>
                </a:solidFill>
              </a:rPr>
              <a:t>地区1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6015184" y="3680851"/>
            <a:ext cx="82896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solidFill>
                  <a:schemeClr val="accent5">
                    <a:lumMod val="75000"/>
                  </a:schemeClr>
                </a:solidFill>
              </a:rPr>
              <a:t>地区2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6008462" y="4061506"/>
            <a:ext cx="82896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solidFill>
                  <a:schemeClr val="accent5">
                    <a:lumMod val="75000"/>
                  </a:schemeClr>
                </a:solidFill>
              </a:rPr>
              <a:t>地区3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6011823" y="4779077"/>
            <a:ext cx="82896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solidFill>
                  <a:schemeClr val="accent5">
                    <a:lumMod val="75000"/>
                  </a:schemeClr>
                </a:solidFill>
              </a:rPr>
              <a:t>地区3</a:t>
            </a:r>
          </a:p>
        </p:txBody>
      </p:sp>
    </p:spTree>
    <p:extLst>
      <p:ext uri="{BB962C8B-B14F-4D97-AF65-F5344CB8AC3E}">
        <p14:creationId val="350737877"/>
      </p:ext>
    </p:extLst>
  </p:cSld>
  <p:clrMapOvr>
    <a:masterClrMapping/>
  </p:clrMapOvr>
  <mc:AlternateContent>
    <mc:Choice Requires="p14">
      <p:transition advClick="0" p14:dur="2500" spd="slow">
        <p:checker/>
      </p:transition>
    </mc:Choice>
    <mc:Fallback>
      <p:transition advClick="0" spd="slow">
        <p:checker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val="41125085"/>
              </p:ext>
            </p:extLst>
          </p:nvPr>
        </p:nvGraphicFramePr>
        <p:xfrm>
          <a:off x="1981200" y="1471069"/>
          <a:ext cx="8229600" cy="4572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4648200" y="735534"/>
            <a:ext cx="28956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4000">
                <a:solidFill>
                  <a:schemeClr val="accent5">
                    <a:lumMod val="75000"/>
                  </a:schemeClr>
                </a:solidFill>
              </a:rPr>
              <a:t>TEXT HERE</a:t>
            </a:r>
          </a:p>
        </p:txBody>
      </p:sp>
      <p:sp>
        <p:nvSpPr>
          <p:cNvPr id="11" name="Freeform 221"/>
          <p:cNvSpPr>
            <a:spLocks noEditPoints="1"/>
          </p:cNvSpPr>
          <p:nvPr/>
        </p:nvSpPr>
        <p:spPr bwMode="auto">
          <a:xfrm>
            <a:off x="6530863" y="2955166"/>
            <a:ext cx="1012937" cy="1341437"/>
          </a:xfrm>
          <a:custGeom>
            <a:gdLst>
              <a:gd fmla="*/ 144 w 155" name="T0"/>
              <a:gd fmla="*/ 91 h 190" name="T1"/>
              <a:gd fmla="*/ 121 w 155" name="T2"/>
              <a:gd fmla="*/ 89 h 190" name="T3"/>
              <a:gd fmla="*/ 108 w 155" name="T4"/>
              <a:gd fmla="*/ 74 h 190" name="T5"/>
              <a:gd fmla="*/ 72 w 155" name="T6"/>
              <a:gd fmla="*/ 33 h 190" name="T7"/>
              <a:gd fmla="*/ 63 w 155" name="T8"/>
              <a:gd fmla="*/ 1 h 190" name="T9"/>
              <a:gd fmla="*/ 58 w 155" name="T10"/>
              <a:gd fmla="*/ 0 h 190" name="T11"/>
              <a:gd fmla="*/ 41 w 155" name="T12"/>
              <a:gd fmla="*/ 53 h 190" name="T13"/>
              <a:gd fmla="*/ 51 w 155" name="T14"/>
              <a:gd fmla="*/ 79 h 190" name="T15"/>
              <a:gd fmla="*/ 14 w 155" name="T16"/>
              <a:gd fmla="*/ 87 h 190" name="T17"/>
              <a:gd fmla="*/ 8 w 155" name="T18"/>
              <a:gd fmla="*/ 127 h 190" name="T19"/>
              <a:gd fmla="*/ 8 w 155" name="T20"/>
              <a:gd fmla="*/ 147 h 190" name="T21"/>
              <a:gd fmla="*/ 16 w 155" name="T22"/>
              <a:gd fmla="*/ 155 h 190" name="T23"/>
              <a:gd fmla="*/ 32 w 155" name="T24"/>
              <a:gd fmla="*/ 172 h 190" name="T25"/>
              <a:gd fmla="*/ 61 w 155" name="T26"/>
              <a:gd fmla="*/ 190 h 190" name="T27"/>
              <a:gd fmla="*/ 67 w 155" name="T28"/>
              <a:gd fmla="*/ 187 h 190" name="T29"/>
              <a:gd fmla="*/ 92 w 155" name="T30"/>
              <a:gd fmla="*/ 189 h 190" name="T31"/>
              <a:gd fmla="*/ 125 w 155" name="T32"/>
              <a:gd fmla="*/ 164 h 190" name="T33"/>
              <a:gd fmla="*/ 149 w 155" name="T34"/>
              <a:gd fmla="*/ 161 h 190" name="T35"/>
              <a:gd fmla="*/ 148 w 155" name="T36"/>
              <a:gd fmla="*/ 94 h 190" name="T37"/>
              <a:gd fmla="*/ 93 w 155" name="T38"/>
              <a:gd fmla="*/ 176 h 190" name="T39"/>
              <a:gd fmla="*/ 95 w 155" name="T40"/>
              <a:gd fmla="*/ 169 h 190" name="T41"/>
              <a:gd fmla="*/ 90 w 155" name="T42"/>
              <a:gd fmla="*/ 156 h 190" name="T43"/>
              <a:gd fmla="*/ 92 w 155" name="T44"/>
              <a:gd fmla="*/ 149 h 190" name="T45"/>
              <a:gd fmla="*/ 86 w 155" name="T46"/>
              <a:gd fmla="*/ 137 h 190" name="T47"/>
              <a:gd fmla="*/ 75 w 155" name="T48"/>
              <a:gd fmla="*/ 121 h 190" name="T49"/>
              <a:gd fmla="*/ 76 w 155" name="T50"/>
              <a:gd fmla="*/ 115 h 190" name="T51"/>
              <a:gd fmla="*/ 40 w 155" name="T52"/>
              <a:gd fmla="*/ 98 h 190" name="T53"/>
              <a:gd fmla="*/ 26 w 155" name="T54"/>
              <a:gd fmla="*/ 102 h 190" name="T55"/>
              <a:gd fmla="*/ 22 w 155" name="T56"/>
              <a:gd fmla="*/ 110 h 190" name="T57"/>
              <a:gd fmla="*/ 28 w 155" name="T58"/>
              <a:gd fmla="*/ 113 h 190" name="T59"/>
              <a:gd fmla="*/ 35 w 155" name="T60"/>
              <a:gd fmla="*/ 113 h 190" name="T61"/>
              <a:gd fmla="*/ 50 w 155" name="T62"/>
              <a:gd fmla="*/ 108 h 190" name="T63"/>
              <a:gd fmla="*/ 39 w 155" name="T64"/>
              <a:gd fmla="*/ 125 h 190" name="T65"/>
              <a:gd fmla="*/ 17 w 155" name="T66"/>
              <a:gd fmla="*/ 120 h 190" name="T67"/>
              <a:gd fmla="*/ 22 w 155" name="T68"/>
              <a:gd fmla="*/ 95 h 190" name="T69"/>
              <a:gd fmla="*/ 59 w 155" name="T70"/>
              <a:gd fmla="*/ 91 h 190" name="T71"/>
              <a:gd fmla="*/ 63 w 155" name="T72"/>
              <a:gd fmla="*/ 86 h 190" name="T73"/>
              <a:gd fmla="*/ 63 w 155" name="T74"/>
              <a:gd fmla="*/ 84 h 190" name="T75"/>
              <a:gd fmla="*/ 52 w 155" name="T76"/>
              <a:gd fmla="*/ 47 h 190" name="T77"/>
              <a:gd fmla="*/ 45 w 155" name="T78"/>
              <a:gd fmla="*/ 30 h 190" name="T79"/>
              <a:gd fmla="*/ 56 w 155" name="T80"/>
              <a:gd fmla="*/ 14 h 190" name="T81"/>
              <a:gd fmla="*/ 62 w 155" name="T82"/>
              <a:gd fmla="*/ 40 h 190" name="T83"/>
              <a:gd fmla="*/ 102 w 155" name="T84"/>
              <a:gd fmla="*/ 85 h 190" name="T85"/>
              <a:gd fmla="*/ 139 w 155" name="T86"/>
              <a:gd fmla="*/ 103 h 190" name="T87"/>
              <a:gd fmla="*/ 140 w 155" name="T88"/>
              <a:gd fmla="*/ 152 h 190" name="T89"/>
              <a:gd fmla="*/ 119 w 155" name="T90"/>
              <a:gd fmla="*/ 154 h 190" name="T91"/>
              <a:gd fmla="*/ 86 w 155" name="T92"/>
              <a:gd fmla="*/ 179 h 190" name="T93"/>
              <a:gd fmla="*/ 46 w 155" name="T94"/>
              <a:gd fmla="*/ 176 h 190" name="T95"/>
              <a:gd fmla="*/ 54 w 155" name="T96"/>
              <a:gd fmla="*/ 172 h 190" name="T97"/>
              <a:gd fmla="*/ 75 w 155" name="T98"/>
              <a:gd fmla="*/ 163 h 190" name="T99"/>
              <a:gd fmla="*/ 81 w 155" name="T100"/>
              <a:gd fmla="*/ 169 h 190" name="T101"/>
              <a:gd fmla="*/ 55 w 155" name="T102"/>
              <a:gd fmla="*/ 178 h 190" name="T103"/>
              <a:gd fmla="*/ 18 w 155" name="T104"/>
              <a:gd fmla="*/ 134 h 190" name="T105"/>
              <a:gd fmla="*/ 40 w 155" name="T106"/>
              <a:gd fmla="*/ 136 h 190" name="T107"/>
              <a:gd fmla="*/ 63 w 155" name="T108"/>
              <a:gd fmla="*/ 127 h 190" name="T109"/>
              <a:gd fmla="*/ 48 w 155" name="T110"/>
              <a:gd fmla="*/ 143 h 190" name="T111"/>
              <a:gd fmla="*/ 20 w 155" name="T112"/>
              <a:gd fmla="*/ 141 h 190" name="T113"/>
              <a:gd fmla="*/ 49 w 155" name="T114"/>
              <a:gd fmla="*/ 154 h 190" name="T115"/>
              <a:gd fmla="*/ 71 w 155" name="T116"/>
              <a:gd fmla="*/ 145 h 190" name="T117"/>
              <a:gd fmla="*/ 53 w 155" name="T118"/>
              <a:gd fmla="*/ 160 h 190" name="T119"/>
              <a:gd fmla="*/ 31 w 155" name="T120"/>
              <a:gd fmla="*/ 158 h 190" name="T121"/>
              <a:gd fmla="*/ 49 w 155" name="T122"/>
              <a:gd fmla="*/ 154 h 190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90" w="155">
                <a:moveTo>
                  <a:pt x="148" y="94"/>
                </a:moveTo>
                <a:cubicBezTo>
                  <a:pt x="147" y="92"/>
                  <a:pt x="145" y="91"/>
                  <a:pt x="144" y="91"/>
                </a:cubicBezTo>
                <a:cubicBezTo>
                  <a:pt x="128" y="91"/>
                  <a:pt x="128" y="91"/>
                  <a:pt x="128" y="91"/>
                </a:cubicBezTo>
                <a:cubicBezTo>
                  <a:pt x="125" y="91"/>
                  <a:pt x="122" y="90"/>
                  <a:pt x="121" y="89"/>
                </a:cubicBezTo>
                <a:cubicBezTo>
                  <a:pt x="120" y="88"/>
                  <a:pt x="117" y="86"/>
                  <a:pt x="112" y="79"/>
                </a:cubicBezTo>
                <a:cubicBezTo>
                  <a:pt x="108" y="74"/>
                  <a:pt x="108" y="74"/>
                  <a:pt x="108" y="74"/>
                </a:cubicBezTo>
                <a:cubicBezTo>
                  <a:pt x="103" y="67"/>
                  <a:pt x="100" y="63"/>
                  <a:pt x="98" y="61"/>
                </a:cubicBezTo>
                <a:cubicBezTo>
                  <a:pt x="72" y="33"/>
                  <a:pt x="72" y="33"/>
                  <a:pt x="72" y="33"/>
                </a:cubicBezTo>
                <a:cubicBezTo>
                  <a:pt x="65" y="4"/>
                  <a:pt x="65" y="4"/>
                  <a:pt x="65" y="4"/>
                </a:cubicBezTo>
                <a:cubicBezTo>
                  <a:pt x="65" y="2"/>
                  <a:pt x="64" y="1"/>
                  <a:pt x="63" y="1"/>
                </a:cubicBezTo>
                <a:cubicBezTo>
                  <a:pt x="62" y="0"/>
                  <a:pt x="61" y="0"/>
                  <a:pt x="59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42" y="4"/>
                  <a:pt x="33" y="14"/>
                  <a:pt x="33" y="30"/>
                </a:cubicBezTo>
                <a:cubicBezTo>
                  <a:pt x="33" y="35"/>
                  <a:pt x="36" y="43"/>
                  <a:pt x="41" y="53"/>
                </a:cubicBezTo>
                <a:cubicBezTo>
                  <a:pt x="43" y="57"/>
                  <a:pt x="43" y="57"/>
                  <a:pt x="43" y="57"/>
                </a:cubicBezTo>
                <a:cubicBezTo>
                  <a:pt x="47" y="64"/>
                  <a:pt x="50" y="72"/>
                  <a:pt x="51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35" y="79"/>
                  <a:pt x="23" y="82"/>
                  <a:pt x="14" y="87"/>
                </a:cubicBezTo>
                <a:cubicBezTo>
                  <a:pt x="5" y="92"/>
                  <a:pt x="0" y="99"/>
                  <a:pt x="0" y="108"/>
                </a:cubicBezTo>
                <a:cubicBezTo>
                  <a:pt x="0" y="115"/>
                  <a:pt x="3" y="121"/>
                  <a:pt x="8" y="127"/>
                </a:cubicBezTo>
                <a:cubicBezTo>
                  <a:pt x="6" y="130"/>
                  <a:pt x="5" y="133"/>
                  <a:pt x="5" y="136"/>
                </a:cubicBezTo>
                <a:cubicBezTo>
                  <a:pt x="5" y="140"/>
                  <a:pt x="6" y="144"/>
                  <a:pt x="8" y="147"/>
                </a:cubicBezTo>
                <a:cubicBezTo>
                  <a:pt x="10" y="149"/>
                  <a:pt x="13" y="151"/>
                  <a:pt x="17" y="152"/>
                </a:cubicBezTo>
                <a:cubicBezTo>
                  <a:pt x="16" y="153"/>
                  <a:pt x="16" y="154"/>
                  <a:pt x="16" y="155"/>
                </a:cubicBezTo>
                <a:cubicBezTo>
                  <a:pt x="16" y="164"/>
                  <a:pt x="22" y="170"/>
                  <a:pt x="32" y="171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2" y="180"/>
                  <a:pt x="36" y="190"/>
                  <a:pt x="55" y="190"/>
                </a:cubicBezTo>
                <a:cubicBezTo>
                  <a:pt x="61" y="190"/>
                  <a:pt x="61" y="190"/>
                  <a:pt x="61" y="190"/>
                </a:cubicBezTo>
                <a:cubicBezTo>
                  <a:pt x="62" y="190"/>
                  <a:pt x="63" y="189"/>
                  <a:pt x="63" y="189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73" y="189"/>
                  <a:pt x="79" y="190"/>
                  <a:pt x="84" y="190"/>
                </a:cubicBezTo>
                <a:cubicBezTo>
                  <a:pt x="86" y="190"/>
                  <a:pt x="88" y="189"/>
                  <a:pt x="92" y="189"/>
                </a:cubicBezTo>
                <a:cubicBezTo>
                  <a:pt x="92" y="189"/>
                  <a:pt x="93" y="189"/>
                  <a:pt x="93" y="189"/>
                </a:cubicBezTo>
                <a:cubicBezTo>
                  <a:pt x="105" y="183"/>
                  <a:pt x="115" y="175"/>
                  <a:pt x="125" y="164"/>
                </a:cubicBezTo>
                <a:cubicBezTo>
                  <a:pt x="144" y="164"/>
                  <a:pt x="144" y="164"/>
                  <a:pt x="144" y="164"/>
                </a:cubicBezTo>
                <a:cubicBezTo>
                  <a:pt x="146" y="164"/>
                  <a:pt x="148" y="163"/>
                  <a:pt x="149" y="161"/>
                </a:cubicBezTo>
                <a:cubicBezTo>
                  <a:pt x="153" y="150"/>
                  <a:pt x="155" y="138"/>
                  <a:pt x="155" y="127"/>
                </a:cubicBezTo>
                <a:cubicBezTo>
                  <a:pt x="155" y="116"/>
                  <a:pt x="153" y="105"/>
                  <a:pt x="148" y="94"/>
                </a:cubicBezTo>
                <a:close/>
                <a:moveTo>
                  <a:pt x="86" y="179"/>
                </a:moveTo>
                <a:cubicBezTo>
                  <a:pt x="93" y="176"/>
                  <a:pt x="93" y="176"/>
                  <a:pt x="93" y="176"/>
                </a:cubicBezTo>
                <a:cubicBezTo>
                  <a:pt x="94" y="175"/>
                  <a:pt x="95" y="174"/>
                  <a:pt x="95" y="173"/>
                </a:cubicBezTo>
                <a:cubicBezTo>
                  <a:pt x="96" y="172"/>
                  <a:pt x="96" y="170"/>
                  <a:pt x="95" y="169"/>
                </a:cubicBezTo>
                <a:cubicBezTo>
                  <a:pt x="93" y="165"/>
                  <a:pt x="90" y="161"/>
                  <a:pt x="87" y="158"/>
                </a:cubicBezTo>
                <a:cubicBezTo>
                  <a:pt x="90" y="156"/>
                  <a:pt x="90" y="156"/>
                  <a:pt x="90" y="156"/>
                </a:cubicBezTo>
                <a:cubicBezTo>
                  <a:pt x="91" y="156"/>
                  <a:pt x="92" y="155"/>
                  <a:pt x="92" y="153"/>
                </a:cubicBezTo>
                <a:cubicBezTo>
                  <a:pt x="93" y="152"/>
                  <a:pt x="93" y="151"/>
                  <a:pt x="92" y="149"/>
                </a:cubicBezTo>
                <a:cubicBezTo>
                  <a:pt x="89" y="145"/>
                  <a:pt x="86" y="142"/>
                  <a:pt x="83" y="139"/>
                </a:cubicBezTo>
                <a:cubicBezTo>
                  <a:pt x="85" y="139"/>
                  <a:pt x="85" y="138"/>
                  <a:pt x="86" y="137"/>
                </a:cubicBezTo>
                <a:cubicBezTo>
                  <a:pt x="86" y="135"/>
                  <a:pt x="86" y="134"/>
                  <a:pt x="86" y="133"/>
                </a:cubicBezTo>
                <a:cubicBezTo>
                  <a:pt x="83" y="128"/>
                  <a:pt x="79" y="124"/>
                  <a:pt x="75" y="121"/>
                </a:cubicBezTo>
                <a:cubicBezTo>
                  <a:pt x="76" y="120"/>
                  <a:pt x="76" y="119"/>
                  <a:pt x="77" y="119"/>
                </a:cubicBezTo>
                <a:cubicBezTo>
                  <a:pt x="77" y="117"/>
                  <a:pt x="77" y="116"/>
                  <a:pt x="76" y="115"/>
                </a:cubicBezTo>
                <a:cubicBezTo>
                  <a:pt x="70" y="103"/>
                  <a:pt x="61" y="97"/>
                  <a:pt x="49" y="97"/>
                </a:cubicBezTo>
                <a:cubicBezTo>
                  <a:pt x="46" y="97"/>
                  <a:pt x="43" y="98"/>
                  <a:pt x="40" y="98"/>
                </a:cubicBezTo>
                <a:cubicBezTo>
                  <a:pt x="38" y="99"/>
                  <a:pt x="35" y="100"/>
                  <a:pt x="31" y="101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4" y="102"/>
                  <a:pt x="22" y="103"/>
                  <a:pt x="21" y="104"/>
                </a:cubicBezTo>
                <a:cubicBezTo>
                  <a:pt x="21" y="106"/>
                  <a:pt x="21" y="108"/>
                  <a:pt x="22" y="110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5" y="113"/>
                  <a:pt x="26" y="113"/>
                  <a:pt x="28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4" y="113"/>
                  <a:pt x="34" y="113"/>
                  <a:pt x="35" y="113"/>
                </a:cubicBezTo>
                <a:cubicBezTo>
                  <a:pt x="38" y="111"/>
                  <a:pt x="41" y="110"/>
                  <a:pt x="44" y="109"/>
                </a:cubicBezTo>
                <a:cubicBezTo>
                  <a:pt x="46" y="109"/>
                  <a:pt x="48" y="108"/>
                  <a:pt x="50" y="108"/>
                </a:cubicBezTo>
                <a:cubicBezTo>
                  <a:pt x="55" y="108"/>
                  <a:pt x="59" y="110"/>
                  <a:pt x="62" y="114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25" y="125"/>
                  <a:pt x="21" y="123"/>
                  <a:pt x="17" y="120"/>
                </a:cubicBezTo>
                <a:cubicBezTo>
                  <a:pt x="14" y="116"/>
                  <a:pt x="12" y="112"/>
                  <a:pt x="12" y="107"/>
                </a:cubicBezTo>
                <a:cubicBezTo>
                  <a:pt x="12" y="103"/>
                  <a:pt x="13" y="99"/>
                  <a:pt x="22" y="95"/>
                </a:cubicBezTo>
                <a:cubicBezTo>
                  <a:pt x="30" y="92"/>
                  <a:pt x="41" y="91"/>
                  <a:pt x="56" y="91"/>
                </a:cubicBezTo>
                <a:cubicBezTo>
                  <a:pt x="59" y="91"/>
                  <a:pt x="59" y="91"/>
                  <a:pt x="59" y="91"/>
                </a:cubicBezTo>
                <a:cubicBezTo>
                  <a:pt x="59" y="91"/>
                  <a:pt x="59" y="91"/>
                  <a:pt x="59" y="91"/>
                </a:cubicBezTo>
                <a:cubicBezTo>
                  <a:pt x="61" y="90"/>
                  <a:pt x="63" y="88"/>
                  <a:pt x="63" y="86"/>
                </a:cubicBezTo>
                <a:cubicBezTo>
                  <a:pt x="63" y="85"/>
                  <a:pt x="63" y="85"/>
                  <a:pt x="63" y="85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73"/>
                  <a:pt x="59" y="60"/>
                  <a:pt x="52" y="47"/>
                </a:cubicBezTo>
                <a:cubicBezTo>
                  <a:pt x="52" y="47"/>
                  <a:pt x="52" y="47"/>
                  <a:pt x="52" y="47"/>
                </a:cubicBezTo>
                <a:cubicBezTo>
                  <a:pt x="50" y="44"/>
                  <a:pt x="50" y="44"/>
                  <a:pt x="50" y="44"/>
                </a:cubicBezTo>
                <a:cubicBezTo>
                  <a:pt x="47" y="39"/>
                  <a:pt x="45" y="34"/>
                  <a:pt x="45" y="30"/>
                </a:cubicBezTo>
                <a:cubicBezTo>
                  <a:pt x="45" y="26"/>
                  <a:pt x="46" y="22"/>
                  <a:pt x="48" y="19"/>
                </a:cubicBezTo>
                <a:cubicBezTo>
                  <a:pt x="50" y="17"/>
                  <a:pt x="53" y="15"/>
                  <a:pt x="56" y="14"/>
                </a:cubicBezTo>
                <a:cubicBezTo>
                  <a:pt x="61" y="38"/>
                  <a:pt x="61" y="38"/>
                  <a:pt x="61" y="38"/>
                </a:cubicBezTo>
                <a:cubicBezTo>
                  <a:pt x="61" y="38"/>
                  <a:pt x="62" y="39"/>
                  <a:pt x="62" y="40"/>
                </a:cubicBezTo>
                <a:cubicBezTo>
                  <a:pt x="91" y="70"/>
                  <a:pt x="91" y="70"/>
                  <a:pt x="91" y="70"/>
                </a:cubicBezTo>
                <a:cubicBezTo>
                  <a:pt x="96" y="77"/>
                  <a:pt x="100" y="81"/>
                  <a:pt x="102" y="85"/>
                </a:cubicBezTo>
                <a:cubicBezTo>
                  <a:pt x="112" y="98"/>
                  <a:pt x="116" y="100"/>
                  <a:pt x="117" y="101"/>
                </a:cubicBezTo>
                <a:cubicBezTo>
                  <a:pt x="118" y="101"/>
                  <a:pt x="122" y="103"/>
                  <a:pt x="139" y="103"/>
                </a:cubicBezTo>
                <a:cubicBezTo>
                  <a:pt x="142" y="111"/>
                  <a:pt x="144" y="120"/>
                  <a:pt x="144" y="129"/>
                </a:cubicBezTo>
                <a:cubicBezTo>
                  <a:pt x="144" y="136"/>
                  <a:pt x="142" y="144"/>
                  <a:pt x="140" y="152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1" y="152"/>
                  <a:pt x="120" y="153"/>
                  <a:pt x="119" y="154"/>
                </a:cubicBezTo>
                <a:cubicBezTo>
                  <a:pt x="111" y="164"/>
                  <a:pt x="102" y="172"/>
                  <a:pt x="90" y="179"/>
                </a:cubicBezTo>
                <a:lnTo>
                  <a:pt x="86" y="179"/>
                </a:lnTo>
                <a:close/>
                <a:moveTo>
                  <a:pt x="55" y="178"/>
                </a:moveTo>
                <a:cubicBezTo>
                  <a:pt x="51" y="178"/>
                  <a:pt x="48" y="178"/>
                  <a:pt x="46" y="176"/>
                </a:cubicBezTo>
                <a:cubicBezTo>
                  <a:pt x="45" y="175"/>
                  <a:pt x="44" y="174"/>
                  <a:pt x="43" y="172"/>
                </a:cubicBezTo>
                <a:cubicBezTo>
                  <a:pt x="54" y="172"/>
                  <a:pt x="54" y="172"/>
                  <a:pt x="54" y="172"/>
                </a:cubicBezTo>
                <a:cubicBezTo>
                  <a:pt x="55" y="172"/>
                  <a:pt x="55" y="172"/>
                  <a:pt x="56" y="172"/>
                </a:cubicBezTo>
                <a:cubicBezTo>
                  <a:pt x="75" y="163"/>
                  <a:pt x="75" y="163"/>
                  <a:pt x="75" y="163"/>
                </a:cubicBezTo>
                <a:cubicBezTo>
                  <a:pt x="77" y="165"/>
                  <a:pt x="79" y="167"/>
                  <a:pt x="81" y="169"/>
                </a:cubicBezTo>
                <a:cubicBezTo>
                  <a:pt x="81" y="169"/>
                  <a:pt x="81" y="169"/>
                  <a:pt x="81" y="169"/>
                </a:cubicBezTo>
                <a:cubicBezTo>
                  <a:pt x="60" y="178"/>
                  <a:pt x="60" y="178"/>
                  <a:pt x="60" y="178"/>
                </a:cubicBezTo>
                <a:lnTo>
                  <a:pt x="55" y="178"/>
                </a:lnTo>
                <a:close/>
                <a:moveTo>
                  <a:pt x="17" y="136"/>
                </a:moveTo>
                <a:cubicBezTo>
                  <a:pt x="17" y="135"/>
                  <a:pt x="17" y="135"/>
                  <a:pt x="18" y="134"/>
                </a:cubicBezTo>
                <a:cubicBezTo>
                  <a:pt x="21" y="135"/>
                  <a:pt x="27" y="136"/>
                  <a:pt x="33" y="136"/>
                </a:cubicBezTo>
                <a:cubicBezTo>
                  <a:pt x="40" y="136"/>
                  <a:pt x="40" y="136"/>
                  <a:pt x="40" y="136"/>
                </a:cubicBezTo>
                <a:cubicBezTo>
                  <a:pt x="41" y="136"/>
                  <a:pt x="42" y="136"/>
                  <a:pt x="42" y="136"/>
                </a:cubicBezTo>
                <a:cubicBezTo>
                  <a:pt x="63" y="127"/>
                  <a:pt x="63" y="127"/>
                  <a:pt x="63" y="127"/>
                </a:cubicBezTo>
                <a:cubicBezTo>
                  <a:pt x="66" y="128"/>
                  <a:pt x="69" y="130"/>
                  <a:pt x="71" y="132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27" y="143"/>
                  <a:pt x="23" y="142"/>
                  <a:pt x="20" y="141"/>
                </a:cubicBezTo>
                <a:cubicBezTo>
                  <a:pt x="18" y="140"/>
                  <a:pt x="17" y="138"/>
                  <a:pt x="17" y="136"/>
                </a:cubicBezTo>
                <a:close/>
                <a:moveTo>
                  <a:pt x="49" y="154"/>
                </a:moveTo>
                <a:cubicBezTo>
                  <a:pt x="49" y="154"/>
                  <a:pt x="50" y="154"/>
                  <a:pt x="51" y="15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74" y="146"/>
                  <a:pt x="76" y="147"/>
                  <a:pt x="78" y="14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42" y="160"/>
                  <a:pt x="42" y="160"/>
                  <a:pt x="42" y="160"/>
                </a:cubicBezTo>
                <a:cubicBezTo>
                  <a:pt x="37" y="160"/>
                  <a:pt x="33" y="160"/>
                  <a:pt x="31" y="158"/>
                </a:cubicBezTo>
                <a:cubicBezTo>
                  <a:pt x="28" y="157"/>
                  <a:pt x="28" y="156"/>
                  <a:pt x="27" y="154"/>
                </a:cubicBezTo>
                <a:lnTo>
                  <a:pt x="49" y="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12" name="Freeform 222"/>
          <p:cNvSpPr>
            <a:spLocks noEditPoints="1"/>
          </p:cNvSpPr>
          <p:nvPr/>
        </p:nvSpPr>
        <p:spPr bwMode="auto">
          <a:xfrm>
            <a:off x="4640631" y="3132138"/>
            <a:ext cx="1093465" cy="1341437"/>
          </a:xfrm>
          <a:custGeom>
            <a:gdLst>
              <a:gd fmla="*/ 125 w 155" name="T0"/>
              <a:gd fmla="*/ 26 h 190" name="T1"/>
              <a:gd fmla="*/ 55 w 155" name="T2"/>
              <a:gd fmla="*/ 0 h 190" name="T3"/>
              <a:gd fmla="*/ 16 w 155" name="T4"/>
              <a:gd fmla="*/ 38 h 190" name="T5"/>
              <a:gd fmla="*/ 5 w 155" name="T6"/>
              <a:gd fmla="*/ 62 h 190" name="T7"/>
              <a:gd fmla="*/ 0 w 155" name="T8"/>
              <a:gd fmla="*/ 85 h 190" name="T9"/>
              <a:gd fmla="*/ 50 w 155" name="T10"/>
              <a:gd fmla="*/ 110 h 190" name="T11"/>
              <a:gd fmla="*/ 33 w 155" name="T12"/>
              <a:gd fmla="*/ 160 h 190" name="T13"/>
              <a:gd fmla="*/ 60 w 155" name="T14"/>
              <a:gd fmla="*/ 190 h 190" name="T15"/>
              <a:gd fmla="*/ 71 w 155" name="T16"/>
              <a:gd fmla="*/ 157 h 190" name="T17"/>
              <a:gd fmla="*/ 112 w 155" name="T18"/>
              <a:gd fmla="*/ 111 h 190" name="T19"/>
              <a:gd fmla="*/ 143 w 155" name="T20"/>
              <a:gd fmla="*/ 99 h 190" name="T21"/>
              <a:gd fmla="*/ 148 w 155" name="T22"/>
              <a:gd fmla="*/ 29 h 190" name="T23"/>
              <a:gd fmla="*/ 102 w 155" name="T24"/>
              <a:gd fmla="*/ 105 h 190" name="T25"/>
              <a:gd fmla="*/ 62 w 155" name="T26"/>
              <a:gd fmla="*/ 150 h 190" name="T27"/>
              <a:gd fmla="*/ 48 w 155" name="T28"/>
              <a:gd fmla="*/ 170 h 190" name="T29"/>
              <a:gd fmla="*/ 51 w 155" name="T30"/>
              <a:gd fmla="*/ 142 h 190" name="T31"/>
              <a:gd fmla="*/ 62 w 155" name="T32"/>
              <a:gd fmla="*/ 100 h 190" name="T33"/>
              <a:gd fmla="*/ 22 w 155" name="T34"/>
              <a:gd fmla="*/ 95 h 190" name="T35"/>
              <a:gd fmla="*/ 22 w 155" name="T36"/>
              <a:gd fmla="*/ 73 h 190" name="T37"/>
              <a:gd fmla="*/ 34 w 155" name="T38"/>
              <a:gd fmla="*/ 73 h 190" name="T39"/>
              <a:gd fmla="*/ 34 w 155" name="T40"/>
              <a:gd fmla="*/ 73 h 190" name="T41"/>
              <a:gd fmla="*/ 38 w 155" name="T42"/>
              <a:gd fmla="*/ 71 h 190" name="T43"/>
              <a:gd fmla="*/ 38 w 155" name="T44"/>
              <a:gd fmla="*/ 71 h 190" name="T45"/>
              <a:gd fmla="*/ 39 w 155" name="T46"/>
              <a:gd fmla="*/ 69 h 190" name="T47"/>
              <a:gd fmla="*/ 39 w 155" name="T48"/>
              <a:gd fmla="*/ 68 h 190" name="T49"/>
              <a:gd fmla="*/ 38 w 155" name="T50"/>
              <a:gd fmla="*/ 66 h 190" name="T51"/>
              <a:gd fmla="*/ 38 w 155" name="T52"/>
              <a:gd fmla="*/ 66 h 190" name="T53"/>
              <a:gd fmla="*/ 38 w 155" name="T54"/>
              <a:gd fmla="*/ 65 h 190" name="T55"/>
              <a:gd fmla="*/ 38 w 155" name="T56"/>
              <a:gd fmla="*/ 65 h 190" name="T57"/>
              <a:gd fmla="*/ 38 w 155" name="T58"/>
              <a:gd fmla="*/ 65 h 190" name="T59"/>
              <a:gd fmla="*/ 36 w 155" name="T60"/>
              <a:gd fmla="*/ 63 h 190" name="T61"/>
              <a:gd fmla="*/ 28 w 155" name="T62"/>
              <a:gd fmla="*/ 63 h 190" name="T63"/>
              <a:gd fmla="*/ 17 w 155" name="T64"/>
              <a:gd fmla="*/ 62 h 190" name="T65"/>
              <a:gd fmla="*/ 43 w 155" name="T66"/>
              <a:gd fmla="*/ 52 h 190" name="T67"/>
              <a:gd fmla="*/ 44 w 155" name="T68"/>
              <a:gd fmla="*/ 52 h 190" name="T69"/>
              <a:gd fmla="*/ 46 w 155" name="T70"/>
              <a:gd fmla="*/ 51 h 190" name="T71"/>
              <a:gd fmla="*/ 47 w 155" name="T72"/>
              <a:gd fmla="*/ 49 h 190" name="T73"/>
              <a:gd fmla="*/ 47 w 155" name="T74"/>
              <a:gd fmla="*/ 46 h 190" name="T75"/>
              <a:gd fmla="*/ 44 w 155" name="T76"/>
              <a:gd fmla="*/ 43 h 190" name="T77"/>
              <a:gd fmla="*/ 43 w 155" name="T78"/>
              <a:gd fmla="*/ 42 h 190" name="T79"/>
              <a:gd fmla="*/ 27 w 155" name="T80"/>
              <a:gd fmla="*/ 41 h 190" name="T81"/>
              <a:gd fmla="*/ 48 w 155" name="T82"/>
              <a:gd fmla="*/ 32 h 190" name="T83"/>
              <a:gd fmla="*/ 50 w 155" name="T84"/>
              <a:gd fmla="*/ 32 h 190" name="T85"/>
              <a:gd fmla="*/ 51 w 155" name="T86"/>
              <a:gd fmla="*/ 30 h 190" name="T87"/>
              <a:gd fmla="*/ 52 w 155" name="T88"/>
              <a:gd fmla="*/ 29 h 190" name="T89"/>
              <a:gd fmla="*/ 52 w 155" name="T90"/>
              <a:gd fmla="*/ 25 h 190" name="T91"/>
              <a:gd fmla="*/ 51 w 155" name="T92"/>
              <a:gd fmla="*/ 24 h 190" name="T93"/>
              <a:gd fmla="*/ 51 w 155" name="T94"/>
              <a:gd fmla="*/ 24 h 190" name="T95"/>
              <a:gd fmla="*/ 48 w 155" name="T96"/>
              <a:gd fmla="*/ 22 h 190" name="T97"/>
              <a:gd fmla="*/ 43 w 155" name="T98"/>
              <a:gd fmla="*/ 22 h 190" name="T99"/>
              <a:gd fmla="*/ 55 w 155" name="T100"/>
              <a:gd fmla="*/ 11 h 190" name="T101"/>
              <a:gd fmla="*/ 83 w 155" name="T102"/>
              <a:gd fmla="*/ 11 h 190" name="T103"/>
              <a:gd fmla="*/ 118 w 155" name="T104"/>
              <a:gd fmla="*/ 36 h 190" name="T105"/>
              <a:gd fmla="*/ 143 w 155" name="T106"/>
              <a:gd fmla="*/ 61 h 190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90" w="155">
                <a:moveTo>
                  <a:pt x="148" y="29"/>
                </a:moveTo>
                <a:cubicBezTo>
                  <a:pt x="148" y="27"/>
                  <a:pt x="146" y="26"/>
                  <a:pt x="144" y="26"/>
                </a:cubicBezTo>
                <a:cubicBezTo>
                  <a:pt x="125" y="26"/>
                  <a:pt x="125" y="26"/>
                  <a:pt x="125" y="26"/>
                </a:cubicBezTo>
                <a:cubicBezTo>
                  <a:pt x="115" y="14"/>
                  <a:pt x="104" y="6"/>
                  <a:pt x="93" y="1"/>
                </a:cubicBezTo>
                <a:cubicBezTo>
                  <a:pt x="92" y="1"/>
                  <a:pt x="92" y="0"/>
                  <a:pt x="91" y="0"/>
                </a:cubicBezTo>
                <a:cubicBezTo>
                  <a:pt x="87" y="0"/>
                  <a:pt x="55" y="0"/>
                  <a:pt x="55" y="0"/>
                </a:cubicBezTo>
                <a:cubicBezTo>
                  <a:pt x="34" y="0"/>
                  <a:pt x="31" y="14"/>
                  <a:pt x="31" y="20"/>
                </a:cubicBezTo>
                <a:cubicBezTo>
                  <a:pt x="31" y="20"/>
                  <a:pt x="31" y="21"/>
                  <a:pt x="31" y="21"/>
                </a:cubicBezTo>
                <a:cubicBezTo>
                  <a:pt x="21" y="22"/>
                  <a:pt x="16" y="28"/>
                  <a:pt x="16" y="38"/>
                </a:cubicBezTo>
                <a:cubicBezTo>
                  <a:pt x="16" y="38"/>
                  <a:pt x="16" y="41"/>
                  <a:pt x="16" y="43"/>
                </a:cubicBezTo>
                <a:cubicBezTo>
                  <a:pt x="13" y="44"/>
                  <a:pt x="10" y="46"/>
                  <a:pt x="8" y="48"/>
                </a:cubicBezTo>
                <a:cubicBezTo>
                  <a:pt x="5" y="53"/>
                  <a:pt x="5" y="62"/>
                  <a:pt x="5" y="62"/>
                </a:cubicBezTo>
                <a:cubicBezTo>
                  <a:pt x="5" y="65"/>
                  <a:pt x="5" y="68"/>
                  <a:pt x="7" y="71"/>
                </a:cubicBezTo>
                <a:cubicBezTo>
                  <a:pt x="7" y="72"/>
                  <a:pt x="6" y="72"/>
                  <a:pt x="5" y="73"/>
                </a:cubicBezTo>
                <a:cubicBezTo>
                  <a:pt x="2" y="76"/>
                  <a:pt x="0" y="78"/>
                  <a:pt x="0" y="85"/>
                </a:cubicBezTo>
                <a:cubicBezTo>
                  <a:pt x="0" y="94"/>
                  <a:pt x="6" y="98"/>
                  <a:pt x="14" y="103"/>
                </a:cubicBezTo>
                <a:cubicBezTo>
                  <a:pt x="23" y="108"/>
                  <a:pt x="35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49" y="118"/>
                  <a:pt x="47" y="125"/>
                  <a:pt x="43" y="132"/>
                </a:cubicBezTo>
                <a:cubicBezTo>
                  <a:pt x="41" y="137"/>
                  <a:pt x="41" y="137"/>
                  <a:pt x="41" y="137"/>
                </a:cubicBezTo>
                <a:cubicBezTo>
                  <a:pt x="35" y="147"/>
                  <a:pt x="33" y="154"/>
                  <a:pt x="33" y="160"/>
                </a:cubicBezTo>
                <a:cubicBezTo>
                  <a:pt x="33" y="175"/>
                  <a:pt x="41" y="185"/>
                  <a:pt x="57" y="189"/>
                </a:cubicBezTo>
                <a:cubicBezTo>
                  <a:pt x="59" y="189"/>
                  <a:pt x="59" y="189"/>
                  <a:pt x="59" y="189"/>
                </a:cubicBezTo>
                <a:cubicBezTo>
                  <a:pt x="59" y="189"/>
                  <a:pt x="60" y="190"/>
                  <a:pt x="60" y="190"/>
                </a:cubicBezTo>
                <a:cubicBezTo>
                  <a:pt x="61" y="190"/>
                  <a:pt x="62" y="189"/>
                  <a:pt x="63" y="189"/>
                </a:cubicBezTo>
                <a:cubicBezTo>
                  <a:pt x="64" y="188"/>
                  <a:pt x="64" y="187"/>
                  <a:pt x="65" y="186"/>
                </a:cubicBezTo>
                <a:cubicBezTo>
                  <a:pt x="71" y="157"/>
                  <a:pt x="71" y="157"/>
                  <a:pt x="71" y="157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100" y="126"/>
                  <a:pt x="103" y="123"/>
                  <a:pt x="108" y="116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7" y="103"/>
                  <a:pt x="119" y="101"/>
                  <a:pt x="120" y="100"/>
                </a:cubicBezTo>
                <a:cubicBezTo>
                  <a:pt x="122" y="99"/>
                  <a:pt x="124" y="99"/>
                  <a:pt x="128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5" y="99"/>
                  <a:pt x="147" y="97"/>
                  <a:pt x="148" y="96"/>
                </a:cubicBezTo>
                <a:cubicBezTo>
                  <a:pt x="152" y="85"/>
                  <a:pt x="155" y="74"/>
                  <a:pt x="155" y="62"/>
                </a:cubicBezTo>
                <a:cubicBezTo>
                  <a:pt x="155" y="51"/>
                  <a:pt x="153" y="40"/>
                  <a:pt x="148" y="29"/>
                </a:cubicBezTo>
                <a:close/>
                <a:moveTo>
                  <a:pt x="139" y="86"/>
                </a:moveTo>
                <a:cubicBezTo>
                  <a:pt x="121" y="87"/>
                  <a:pt x="118" y="88"/>
                  <a:pt x="117" y="89"/>
                </a:cubicBezTo>
                <a:cubicBezTo>
                  <a:pt x="115" y="89"/>
                  <a:pt x="111" y="91"/>
                  <a:pt x="102" y="105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99" y="108"/>
                  <a:pt x="96" y="112"/>
                  <a:pt x="91" y="119"/>
                </a:cubicBezTo>
                <a:cubicBezTo>
                  <a:pt x="62" y="150"/>
                  <a:pt x="62" y="150"/>
                  <a:pt x="62" y="150"/>
                </a:cubicBezTo>
                <a:cubicBezTo>
                  <a:pt x="61" y="150"/>
                  <a:pt x="61" y="151"/>
                  <a:pt x="61" y="152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52" y="174"/>
                  <a:pt x="50" y="172"/>
                  <a:pt x="48" y="170"/>
                </a:cubicBezTo>
                <a:cubicBezTo>
                  <a:pt x="46" y="167"/>
                  <a:pt x="45" y="164"/>
                  <a:pt x="45" y="160"/>
                </a:cubicBezTo>
                <a:cubicBezTo>
                  <a:pt x="45" y="155"/>
                  <a:pt x="46" y="151"/>
                  <a:pt x="49" y="146"/>
                </a:cubicBezTo>
                <a:cubicBezTo>
                  <a:pt x="51" y="142"/>
                  <a:pt x="51" y="142"/>
                  <a:pt x="51" y="142"/>
                </a:cubicBezTo>
                <a:cubicBezTo>
                  <a:pt x="59" y="129"/>
                  <a:pt x="63" y="117"/>
                  <a:pt x="63" y="105"/>
                </a:cubicBezTo>
                <a:cubicBezTo>
                  <a:pt x="63" y="104"/>
                  <a:pt x="63" y="104"/>
                  <a:pt x="63" y="104"/>
                </a:cubicBezTo>
                <a:cubicBezTo>
                  <a:pt x="63" y="103"/>
                  <a:pt x="63" y="101"/>
                  <a:pt x="62" y="100"/>
                </a:cubicBezTo>
                <a:cubicBezTo>
                  <a:pt x="61" y="99"/>
                  <a:pt x="60" y="99"/>
                  <a:pt x="58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41" y="99"/>
                  <a:pt x="29" y="97"/>
                  <a:pt x="22" y="95"/>
                </a:cubicBezTo>
                <a:cubicBezTo>
                  <a:pt x="12" y="91"/>
                  <a:pt x="11" y="89"/>
                  <a:pt x="11" y="85"/>
                </a:cubicBezTo>
                <a:cubicBezTo>
                  <a:pt x="11" y="81"/>
                  <a:pt x="13" y="80"/>
                  <a:pt x="17" y="75"/>
                </a:cubicBezTo>
                <a:cubicBezTo>
                  <a:pt x="18" y="74"/>
                  <a:pt x="20" y="73"/>
                  <a:pt x="22" y="73"/>
                </a:cubicBezTo>
                <a:cubicBezTo>
                  <a:pt x="24" y="73"/>
                  <a:pt x="25" y="73"/>
                  <a:pt x="28" y="73"/>
                </a:cubicBezTo>
                <a:cubicBezTo>
                  <a:pt x="30" y="73"/>
                  <a:pt x="30" y="73"/>
                  <a:pt x="30" y="73"/>
                </a:cubicBezTo>
                <a:cubicBezTo>
                  <a:pt x="34" y="73"/>
                  <a:pt x="34" y="73"/>
                  <a:pt x="34" y="73"/>
                </a:cubicBezTo>
                <a:cubicBezTo>
                  <a:pt x="34" y="73"/>
                  <a:pt x="34" y="73"/>
                  <a:pt x="34" y="73"/>
                </a:cubicBezTo>
                <a:cubicBezTo>
                  <a:pt x="34" y="73"/>
                  <a:pt x="34" y="73"/>
                  <a:pt x="34" y="73"/>
                </a:cubicBezTo>
                <a:cubicBezTo>
                  <a:pt x="34" y="73"/>
                  <a:pt x="34" y="73"/>
                  <a:pt x="34" y="73"/>
                </a:cubicBezTo>
                <a:cubicBezTo>
                  <a:pt x="35" y="73"/>
                  <a:pt x="35" y="73"/>
                  <a:pt x="36" y="73"/>
                </a:cubicBezTo>
                <a:cubicBezTo>
                  <a:pt x="36" y="73"/>
                  <a:pt x="36" y="73"/>
                  <a:pt x="36" y="73"/>
                </a:cubicBezTo>
                <a:cubicBezTo>
                  <a:pt x="36" y="72"/>
                  <a:pt x="37" y="72"/>
                  <a:pt x="38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1"/>
                  <a:pt x="38" y="70"/>
                  <a:pt x="39" y="69"/>
                </a:cubicBezTo>
                <a:cubicBezTo>
                  <a:pt x="39" y="69"/>
                  <a:pt x="39" y="68"/>
                  <a:pt x="39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67"/>
                  <a:pt x="39" y="67"/>
                  <a:pt x="38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8" y="66"/>
                  <a:pt x="38" y="65"/>
                  <a:pt x="38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7" y="64"/>
                  <a:pt x="36" y="64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5" y="63"/>
                  <a:pt x="35" y="63"/>
                  <a:pt x="34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4" y="63"/>
                  <a:pt x="22" y="63"/>
                </a:cubicBezTo>
                <a:cubicBezTo>
                  <a:pt x="21" y="63"/>
                  <a:pt x="19" y="63"/>
                  <a:pt x="17" y="64"/>
                </a:cubicBezTo>
                <a:cubicBezTo>
                  <a:pt x="17" y="63"/>
                  <a:pt x="17" y="62"/>
                  <a:pt x="17" y="62"/>
                </a:cubicBezTo>
                <a:cubicBezTo>
                  <a:pt x="17" y="60"/>
                  <a:pt x="17" y="55"/>
                  <a:pt x="20" y="54"/>
                </a:cubicBezTo>
                <a:cubicBezTo>
                  <a:pt x="21" y="53"/>
                  <a:pt x="22" y="53"/>
                  <a:pt x="24" y="53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2"/>
                  <a:pt x="44" y="52"/>
                  <a:pt x="44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5" y="52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7" y="50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7"/>
                </a:cubicBezTo>
                <a:cubicBezTo>
                  <a:pt x="47" y="47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5"/>
                  <a:pt x="46" y="44"/>
                  <a:pt x="46" y="44"/>
                </a:cubicBezTo>
                <a:cubicBezTo>
                  <a:pt x="46" y="44"/>
                  <a:pt x="46" y="44"/>
                  <a:pt x="46" y="44"/>
                </a:cubicBezTo>
                <a:cubicBezTo>
                  <a:pt x="45" y="43"/>
                  <a:pt x="45" y="43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3" y="42"/>
                  <a:pt x="43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0" y="42"/>
                  <a:pt x="29" y="43"/>
                  <a:pt x="27" y="43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39"/>
                  <a:pt x="28" y="35"/>
                  <a:pt x="30" y="34"/>
                </a:cubicBezTo>
                <a:cubicBezTo>
                  <a:pt x="32" y="33"/>
                  <a:pt x="35" y="32"/>
                  <a:pt x="3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49" y="32"/>
                  <a:pt x="50" y="32"/>
                  <a:pt x="50" y="32"/>
                </a:cubicBezTo>
                <a:cubicBezTo>
                  <a:pt x="50" y="31"/>
                  <a:pt x="51" y="31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2" y="30"/>
                  <a:pt x="52" y="29"/>
                  <a:pt x="52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3" y="28"/>
                  <a:pt x="53" y="28"/>
                  <a:pt x="53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3" y="26"/>
                  <a:pt x="53" y="26"/>
                  <a:pt x="52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5"/>
                  <a:pt x="52" y="24"/>
                  <a:pt x="51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1" y="23"/>
                  <a:pt x="50" y="23"/>
                  <a:pt x="50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49" y="22"/>
                  <a:pt x="48" y="22"/>
                  <a:pt x="48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1"/>
                </a:cubicBezTo>
                <a:cubicBezTo>
                  <a:pt x="43" y="18"/>
                  <a:pt x="45" y="14"/>
                  <a:pt x="46" y="13"/>
                </a:cubicBezTo>
                <a:cubicBezTo>
                  <a:pt x="48" y="12"/>
                  <a:pt x="51" y="11"/>
                  <a:pt x="55" y="11"/>
                </a:cubicBezTo>
                <a:cubicBezTo>
                  <a:pt x="55" y="11"/>
                  <a:pt x="55" y="11"/>
                  <a:pt x="56" y="11"/>
                </a:cubicBezTo>
                <a:cubicBezTo>
                  <a:pt x="56" y="11"/>
                  <a:pt x="57" y="11"/>
                  <a:pt x="57" y="11"/>
                </a:cubicBezTo>
                <a:cubicBezTo>
                  <a:pt x="59" y="11"/>
                  <a:pt x="70" y="11"/>
                  <a:pt x="83" y="11"/>
                </a:cubicBezTo>
                <a:cubicBezTo>
                  <a:pt x="84" y="11"/>
                  <a:pt x="84" y="11"/>
                  <a:pt x="84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101" y="18"/>
                  <a:pt x="111" y="26"/>
                  <a:pt x="118" y="36"/>
                </a:cubicBezTo>
                <a:cubicBezTo>
                  <a:pt x="119" y="37"/>
                  <a:pt x="121" y="37"/>
                  <a:pt x="122" y="37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142" y="45"/>
                  <a:pt x="143" y="53"/>
                  <a:pt x="143" y="61"/>
                </a:cubicBezTo>
                <a:cubicBezTo>
                  <a:pt x="143" y="69"/>
                  <a:pt x="142" y="78"/>
                  <a:pt x="139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2675171" y="3888581"/>
            <a:ext cx="1296000" cy="10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8302318" y="3888581"/>
            <a:ext cx="1296000" cy="10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854833262"/>
      </p:ext>
    </p:extLst>
  </p:cSld>
  <p:clrMapOvr>
    <a:masterClrMapping/>
  </p:clrMapOvr>
  <mc:AlternateContent>
    <mc:Choice Requires="p14">
      <p:transition advClick="0" p14:dur="1500" spd="slow">
        <p:wheel spokes="1"/>
      </p:transition>
    </mc:Choice>
    <mc:Fallback>
      <p:transition advClick="0" spd="slow">
        <p:wheel spokes="1"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平行四边形 3"/>
          <p:cNvSpPr/>
          <p:nvPr/>
        </p:nvSpPr>
        <p:spPr>
          <a:xfrm>
            <a:off x="-342900" y="1828641"/>
            <a:ext cx="5086350" cy="609917"/>
          </a:xfrm>
          <a:prstGeom prst="parallelogram">
            <a:avLst>
              <a:gd fmla="val 43740" name="adj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val="510543682"/>
              </p:ext>
            </p:extLst>
          </p:nvPr>
        </p:nvGraphicFramePr>
        <p:xfrm>
          <a:off x="3780631" y="1828641"/>
          <a:ext cx="4630738" cy="4286409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4630738"/>
              </a:tblGrid>
              <a:tr h="962066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40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r>
                        <a:rPr altLang="zh-CN" baseline="0" lang="en-US" smtClean="0" sz="40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HERE</a:t>
                      </a:r>
                      <a:endParaRPr altLang="en-US" lang="zh-CN" sz="40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</a:tr>
              <a:tr h="3324343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-514350" latinLnBrk="0" marL="51435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defRPr/>
                      </a:pPr>
                      <a:r>
                        <a:rPr altLang="zh-CN" b="0" i="0" kern="1200" lang="en-US" smtClean="0" sz="2800">
                          <a:solidFill>
                            <a:schemeClr val="bg1"/>
                          </a:solidFill>
                          <a:effectLst/>
                          <a:latin charset="0" panose="020b0702040204020203" pitchFamily="34" typeface="Segoe UI Semibold"/>
                          <a:ea typeface="+mn-ea"/>
                          <a:cs typeface="+mn-cs"/>
                        </a:rPr>
                        <a:t>I aspire to senior management </a:t>
                      </a:r>
                    </a:p>
                    <a:p>
                      <a:pPr algn="ctr" defTabSz="914400" eaLnBrk="1" fontAlgn="auto" hangingPunct="1" indent="-514350" latinLnBrk="0" marL="51435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defRPr/>
                      </a:pPr>
                      <a:r>
                        <a:rPr altLang="zh-CN" b="0" i="0" kern="1200" lang="en-US" smtClean="0" sz="2800">
                          <a:solidFill>
                            <a:schemeClr val="bg1"/>
                          </a:solidFill>
                          <a:effectLst/>
                          <a:latin charset="0" panose="020b0702040204020203" pitchFamily="34" typeface="Segoe UI Semibold"/>
                          <a:ea typeface="+mn-ea"/>
                          <a:cs typeface="+mn-cs"/>
                        </a:rPr>
                        <a:t>I aspire to senior management </a:t>
                      </a:r>
                    </a:p>
                    <a:p>
                      <a:pPr algn="ctr" defTabSz="914400" eaLnBrk="1" fontAlgn="auto" hangingPunct="1" indent="-514350" latinLnBrk="0" marL="51435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defRPr/>
                      </a:pPr>
                      <a:r>
                        <a:rPr altLang="zh-CN" b="0" i="0" kern="1200" lang="en-US" smtClean="0" sz="2800">
                          <a:solidFill>
                            <a:schemeClr val="bg1"/>
                          </a:solidFill>
                          <a:effectLst/>
                          <a:latin charset="0" panose="020b0702040204020203" pitchFamily="34" typeface="Segoe UI Semibold"/>
                          <a:ea typeface="+mn-ea"/>
                          <a:cs typeface="+mn-cs"/>
                        </a:rPr>
                        <a:t>I aspire to senior management</a:t>
                      </a:r>
                      <a:endParaRPr altLang="en-US" b="0" lang="zh-CN" smtClean="0" sz="2800">
                        <a:solidFill>
                          <a:schemeClr val="bg1"/>
                        </a:solidFill>
                      </a:endParaRPr>
                    </a:p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altLang="en-US" lang="zh-CN"/>
                    </a:p>
                  </a:txBody>
                  <a:tcPr anchor="ctr">
                    <a:lnL algn="ctr" cap="flat" cmpd="sng" w="19050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直接连接符 7"/>
          <p:cNvCxnSpPr/>
          <p:nvPr/>
        </p:nvCxnSpPr>
        <p:spPr>
          <a:xfrm>
            <a:off x="0" y="2133600"/>
            <a:ext cx="4743450" cy="0"/>
          </a:xfrm>
          <a:prstGeom prst="line">
            <a:avLst/>
          </a:prstGeom>
          <a:ln cap="rnd"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平行四边形 8"/>
          <p:cNvSpPr/>
          <p:nvPr/>
        </p:nvSpPr>
        <p:spPr>
          <a:xfrm>
            <a:off x="7486650" y="1828641"/>
            <a:ext cx="5086350" cy="609917"/>
          </a:xfrm>
          <a:prstGeom prst="parallelogram">
            <a:avLst>
              <a:gd fmla="val 43740" name="adj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cxnSp>
        <p:nvCxnSpPr>
          <p:cNvPr id="10" name="直接连接符 9"/>
          <p:cNvCxnSpPr>
            <a:stCxn id="9" idx="5"/>
          </p:cNvCxnSpPr>
          <p:nvPr/>
        </p:nvCxnSpPr>
        <p:spPr>
          <a:xfrm>
            <a:off x="7620039" y="2133600"/>
            <a:ext cx="4952961" cy="0"/>
          </a:xfrm>
          <a:prstGeom prst="line">
            <a:avLst/>
          </a:prstGeom>
          <a:ln cap="rnd"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118504130"/>
      </p:ext>
    </p:extLst>
  </p:cSld>
  <p:clrMapOvr>
    <a:masterClrMapping/>
  </p:clrMapOvr>
  <mc:AlternateContent>
    <mc:Choice Requires="p14">
      <p:transition advClick="0" p14:dur="1400" spd="slow">
        <p14:ripple/>
      </p:transition>
    </mc:Choice>
    <mc:Fallback>
      <p:transition advClick="0"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任意多边形 3"/>
          <p:cNvSpPr/>
          <p:nvPr/>
        </p:nvSpPr>
        <p:spPr>
          <a:xfrm rot="10800000">
            <a:off x="7004636" y="0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val="850556517"/>
              </p:ext>
            </p:extLst>
          </p:nvPr>
        </p:nvGraphicFramePr>
        <p:xfrm>
          <a:off x="5423903" y="2505974"/>
          <a:ext cx="5536197" cy="3530445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1396178"/>
                <a:gridCol w="1347663"/>
                <a:gridCol w="1396178"/>
                <a:gridCol w="1396178"/>
              </a:tblGrid>
              <a:tr h="858757">
                <a:tc gridSpan="4"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b="1" lang="en-US" smtClean="0" sz="2400">
                          <a:solidFill>
                            <a:schemeClr val="accent5">
                              <a:lumMod val="75000"/>
                            </a:schemeClr>
                          </a:solidFill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where my strategic and consultative</a:t>
                      </a:r>
                      <a:endParaRPr altLang="en-US" b="1" lang="zh-CN" smtClean="0" sz="2400">
                        <a:solidFill>
                          <a:schemeClr val="accent5">
                            <a:lumMod val="75000"/>
                          </a:schemeClr>
                        </a:solidFill>
                        <a:latin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  <a:p>
                      <a:pPr algn="l"/>
                      <a:endParaRPr altLang="en-US" b="1" lang="zh-CN" sz="2400">
                        <a:solidFill>
                          <a:schemeClr val="accent5">
                            <a:lumMod val="75000"/>
                          </a:schemeClr>
                        </a:solidFill>
                        <a:latin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</a:tr>
              <a:tr h="477087">
                <a:tc>
                  <a:txBody>
                    <a:bodyPr vert="horz" wrap="square"/>
                    <a:lstStyle/>
                    <a:p>
                      <a:pPr algn="l"/>
                      <a:endParaRPr altLang="en-US" b="1" lang="zh-CN" sz="2400">
                        <a:solidFill>
                          <a:schemeClr val="accent5">
                            <a:lumMod val="75000"/>
                          </a:schemeClr>
                        </a:solidFill>
                        <a:latin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b="1" lang="zh-CN" sz="2400">
                        <a:solidFill>
                          <a:schemeClr val="accent5">
                            <a:lumMod val="75000"/>
                          </a:schemeClr>
                        </a:solidFill>
                        <a:latin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b="1" lang="zh-CN" sz="2400">
                        <a:solidFill>
                          <a:schemeClr val="accent5">
                            <a:lumMod val="75000"/>
                          </a:schemeClr>
                        </a:solidFill>
                        <a:latin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b="1" lang="zh-CN" sz="2400">
                        <a:solidFill>
                          <a:schemeClr val="accent5">
                            <a:lumMod val="75000"/>
                          </a:schemeClr>
                        </a:solidFill>
                        <a:latin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noFill/>
                  </a:tcPr>
                </a:tc>
              </a:tr>
              <a:tr h="858757">
                <a:tc gridSpan="4"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b="1" lang="en-US" smtClean="0" sz="2400">
                          <a:solidFill>
                            <a:schemeClr val="accent5">
                              <a:lumMod val="75000"/>
                            </a:schemeClr>
                          </a:solidFill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where my strategic and consultative</a:t>
                      </a:r>
                      <a:endParaRPr altLang="en-US" b="1" lang="zh-CN" smtClean="0" sz="2400">
                        <a:solidFill>
                          <a:schemeClr val="accent5">
                            <a:lumMod val="75000"/>
                          </a:schemeClr>
                        </a:solidFill>
                        <a:latin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  <a:p>
                      <a:pPr algn="l"/>
                      <a:endParaRPr altLang="en-US" b="1" lang="zh-CN" sz="2400">
                        <a:solidFill>
                          <a:schemeClr val="accent5">
                            <a:lumMod val="75000"/>
                          </a:schemeClr>
                        </a:solidFill>
                        <a:latin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</a:tr>
              <a:tr h="477087">
                <a:tc>
                  <a:txBody>
                    <a:bodyPr vert="horz" wrap="square"/>
                    <a:lstStyle/>
                    <a:p>
                      <a:pPr algn="l"/>
                      <a:endParaRPr altLang="en-US" b="1" lang="zh-CN" sz="2400">
                        <a:solidFill>
                          <a:schemeClr val="accent5">
                            <a:lumMod val="75000"/>
                          </a:schemeClr>
                        </a:solidFill>
                        <a:latin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b="1" lang="zh-CN" sz="2400">
                        <a:solidFill>
                          <a:schemeClr val="accent5">
                            <a:lumMod val="75000"/>
                          </a:schemeClr>
                        </a:solidFill>
                        <a:latin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b="1" lang="zh-CN" sz="2400">
                        <a:solidFill>
                          <a:schemeClr val="accent5">
                            <a:lumMod val="75000"/>
                          </a:schemeClr>
                        </a:solidFill>
                        <a:latin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b="1" lang="zh-CN" sz="2400">
                        <a:solidFill>
                          <a:schemeClr val="accent5">
                            <a:lumMod val="75000"/>
                          </a:schemeClr>
                        </a:solidFill>
                        <a:latin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noFill/>
                  </a:tcPr>
                </a:tc>
              </a:tr>
              <a:tr h="858757">
                <a:tc gridSpan="4"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b="1" lang="en-US" smtClean="0" sz="2400">
                          <a:solidFill>
                            <a:schemeClr val="accent5">
                              <a:lumMod val="75000"/>
                            </a:schemeClr>
                          </a:solidFill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where my strategic and consultative</a:t>
                      </a:r>
                      <a:endParaRPr altLang="en-US" b="1" lang="zh-CN" smtClean="0" sz="2400">
                        <a:solidFill>
                          <a:schemeClr val="accent5">
                            <a:lumMod val="75000"/>
                          </a:schemeClr>
                        </a:solidFill>
                        <a:latin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  <a:p>
                      <a:pPr algn="l"/>
                      <a:endParaRPr altLang="en-US" b="1" lang="zh-CN" sz="2400">
                        <a:solidFill>
                          <a:schemeClr val="accent5">
                            <a:lumMod val="75000"/>
                          </a:schemeClr>
                        </a:solidFill>
                        <a:latin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5" name="组合 24"/>
          <p:cNvGrpSpPr/>
          <p:nvPr/>
        </p:nvGrpSpPr>
        <p:grpSpPr>
          <a:xfrm>
            <a:off x="4187347" y="2400348"/>
            <a:ext cx="1151056" cy="720000"/>
            <a:chOff x="3058140" y="2430077"/>
            <a:chExt cx="1151056" cy="720000"/>
          </a:xfrm>
        </p:grpSpPr>
        <p:grpSp>
          <p:nvGrpSpPr>
            <p:cNvPr id="22" name="组合 21"/>
            <p:cNvGrpSpPr/>
            <p:nvPr/>
          </p:nvGrpSpPr>
          <p:grpSpPr>
            <a:xfrm>
              <a:off x="3058140" y="2430077"/>
              <a:ext cx="1151056" cy="720000"/>
              <a:chOff x="3609683" y="2394857"/>
              <a:chExt cx="1151056" cy="7200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688739" y="2394857"/>
                <a:ext cx="72000" cy="720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流程图: 延期 16"/>
              <p:cNvSpPr/>
              <p:nvPr/>
            </p:nvSpPr>
            <p:spPr>
              <a:xfrm flipH="1">
                <a:off x="3609683" y="2394857"/>
                <a:ext cx="744604" cy="7200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altLang="zh-CN" lang="en-US" smtClean="0" sz="4000"/>
                  <a:t>1</a:t>
                </a:r>
              </a:p>
            </p:txBody>
          </p:sp>
        </p:grpSp>
        <p:sp>
          <p:nvSpPr>
            <p:cNvPr id="24" name="等腰三角形 23"/>
            <p:cNvSpPr/>
            <p:nvPr/>
          </p:nvSpPr>
          <p:spPr>
            <a:xfrm rot="5400000">
              <a:off x="3609658" y="2623162"/>
              <a:ext cx="720000" cy="333830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187347" y="3748896"/>
            <a:ext cx="1151056" cy="720000"/>
            <a:chOff x="3058140" y="2430077"/>
            <a:chExt cx="1151056" cy="720000"/>
          </a:xfrm>
        </p:grpSpPr>
        <p:grpSp>
          <p:nvGrpSpPr>
            <p:cNvPr id="27" name="组合 26"/>
            <p:cNvGrpSpPr/>
            <p:nvPr/>
          </p:nvGrpSpPr>
          <p:grpSpPr>
            <a:xfrm>
              <a:off x="3058140" y="2430077"/>
              <a:ext cx="1151056" cy="720000"/>
              <a:chOff x="3609683" y="2394857"/>
              <a:chExt cx="1151056" cy="72000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688739" y="2394857"/>
                <a:ext cx="72000" cy="720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流程图: 延期 29"/>
              <p:cNvSpPr/>
              <p:nvPr/>
            </p:nvSpPr>
            <p:spPr>
              <a:xfrm flipH="1">
                <a:off x="3609683" y="2394857"/>
                <a:ext cx="744604" cy="7200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altLang="zh-CN" lang="en-US" smtClean="0" sz="4000"/>
                  <a:t>2</a:t>
                </a:r>
              </a:p>
            </p:txBody>
          </p:sp>
        </p:grpSp>
        <p:sp>
          <p:nvSpPr>
            <p:cNvPr id="28" name="等腰三角形 27"/>
            <p:cNvSpPr/>
            <p:nvPr/>
          </p:nvSpPr>
          <p:spPr>
            <a:xfrm rot="5400000">
              <a:off x="3609658" y="2623162"/>
              <a:ext cx="720000" cy="333830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187347" y="5097445"/>
            <a:ext cx="1151056" cy="720000"/>
            <a:chOff x="3058140" y="2430077"/>
            <a:chExt cx="1151056" cy="720000"/>
          </a:xfrm>
        </p:grpSpPr>
        <p:grpSp>
          <p:nvGrpSpPr>
            <p:cNvPr id="32" name="组合 31"/>
            <p:cNvGrpSpPr/>
            <p:nvPr/>
          </p:nvGrpSpPr>
          <p:grpSpPr>
            <a:xfrm>
              <a:off x="3058140" y="2430077"/>
              <a:ext cx="1151056" cy="720000"/>
              <a:chOff x="3609683" y="2394857"/>
              <a:chExt cx="1151056" cy="72000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4688739" y="2394857"/>
                <a:ext cx="72000" cy="720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35" name="流程图: 延期 34"/>
              <p:cNvSpPr/>
              <p:nvPr/>
            </p:nvSpPr>
            <p:spPr>
              <a:xfrm flipH="1">
                <a:off x="3609683" y="2394857"/>
                <a:ext cx="744604" cy="7200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altLang="zh-CN" lang="en-US" sz="4000"/>
                  <a:t>3</a:t>
                </a:r>
              </a:p>
            </p:txBody>
          </p:sp>
        </p:grpSp>
        <p:sp>
          <p:nvSpPr>
            <p:cNvPr id="33" name="等腰三角形 32"/>
            <p:cNvSpPr/>
            <p:nvPr/>
          </p:nvSpPr>
          <p:spPr>
            <a:xfrm rot="5400000">
              <a:off x="3609658" y="2623162"/>
              <a:ext cx="720000" cy="333830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539976" y="516399"/>
            <a:ext cx="3294742" cy="2378427"/>
            <a:chOff x="1379538" y="671408"/>
            <a:chExt cx="3294742" cy="2378427"/>
          </a:xfrm>
        </p:grpSpPr>
        <p:sp>
          <p:nvSpPr>
            <p:cNvPr id="40" name="任意多边形 39"/>
            <p:cNvSpPr/>
            <p:nvPr/>
          </p:nvSpPr>
          <p:spPr>
            <a:xfrm>
              <a:off x="1379538" y="671408"/>
              <a:ext cx="3294742" cy="1080000"/>
            </a:xfrm>
            <a:custGeom>
              <a:gdLst>
                <a:gd fmla="*/ 0 w 3294742" name="connsiteX0"/>
                <a:gd fmla="*/ 0 h 1080000" name="connsiteY0"/>
                <a:gd fmla="*/ 3294742 w 3294742" name="connsiteX1"/>
                <a:gd fmla="*/ 0 h 1080000" name="connsiteY1"/>
                <a:gd fmla="*/ 3294742 w 3294742" name="connsiteX2"/>
                <a:gd fmla="*/ 1080000 h 1080000" name="connsiteY2"/>
                <a:gd fmla="*/ 0 w 3294742" name="connsiteX3"/>
                <a:gd fmla="*/ 1080000 h 1080000" name="connsiteY3"/>
                <a:gd fmla="*/ 0 w 3294742" name="connsiteX4"/>
                <a:gd fmla="*/ 1079858 h 1080000" name="connsiteY4"/>
                <a:gd fmla="*/ 107424 w 3294742" name="connsiteX5"/>
                <a:gd fmla="*/ 1069029 h 1080000" name="connsiteY5"/>
                <a:gd fmla="*/ 538595 w 3294742" name="connsiteX6"/>
                <a:gd fmla="*/ 540000 h 1080000" name="connsiteY6"/>
                <a:gd fmla="*/ 107424 w 3294742" name="connsiteX7"/>
                <a:gd fmla="*/ 10971 h 1080000" name="connsiteY7"/>
                <a:gd fmla="*/ 0 w 3294742" name="connsiteX8"/>
                <a:gd fmla="*/ 142 h 108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080000" w="3294742">
                  <a:moveTo>
                    <a:pt x="0" y="0"/>
                  </a:moveTo>
                  <a:lnTo>
                    <a:pt x="3294742" y="0"/>
                  </a:lnTo>
                  <a:lnTo>
                    <a:pt x="3294742" y="1080000"/>
                  </a:lnTo>
                  <a:lnTo>
                    <a:pt x="0" y="1080000"/>
                  </a:lnTo>
                  <a:lnTo>
                    <a:pt x="0" y="1079858"/>
                  </a:lnTo>
                  <a:lnTo>
                    <a:pt x="107424" y="1069029"/>
                  </a:lnTo>
                  <a:cubicBezTo>
                    <a:pt x="353493" y="1018676"/>
                    <a:pt x="538595" y="800955"/>
                    <a:pt x="538595" y="540000"/>
                  </a:cubicBezTo>
                  <a:cubicBezTo>
                    <a:pt x="538595" y="279045"/>
                    <a:pt x="353493" y="61324"/>
                    <a:pt x="107424" y="10971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altLang="zh-CN" b="1" lang="en-US" smtClean="0" sz="4400"/>
                <a:t>  </a:t>
              </a:r>
            </a:p>
          </p:txBody>
        </p:sp>
        <p:cxnSp>
          <p:nvCxnSpPr>
            <p:cNvPr id="42" name="直接连接符 41"/>
            <p:cNvCxnSpPr>
              <a:stCxn id="40" idx="0"/>
            </p:cNvCxnSpPr>
            <p:nvPr/>
          </p:nvCxnSpPr>
          <p:spPr>
            <a:xfrm flipH="1">
              <a:off x="1379538" y="671408"/>
              <a:ext cx="0" cy="2378427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矩形 2"/>
            <p:cNvSpPr/>
            <p:nvPr/>
          </p:nvSpPr>
          <p:spPr>
            <a:xfrm>
              <a:off x="2077858" y="888242"/>
              <a:ext cx="2499588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altLang="zh-CN" b="1" lang="en-US" sz="3600">
                  <a:solidFill>
                    <a:schemeClr val="bg1"/>
                  </a:solidFill>
                </a:rPr>
                <a:t>CONTENTS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4326" y="2665490"/>
            <a:ext cx="3036888" cy="2882900"/>
            <a:chOff x="3198812" y="482601"/>
            <a:chExt cx="3036888" cy="2882900"/>
          </a:xfrm>
          <a:solidFill>
            <a:srgbClr val="406FC4"/>
          </a:solidFill>
        </p:grpSpPr>
        <p:sp>
          <p:nvSpPr>
            <p:cNvPr id="37" name="Freeform 15"/>
            <p:cNvSpPr/>
            <p:nvPr/>
          </p:nvSpPr>
          <p:spPr bwMode="auto">
            <a:xfrm>
              <a:off x="4162425" y="482601"/>
              <a:ext cx="1239838" cy="2401888"/>
            </a:xfrm>
            <a:custGeom>
              <a:gdLst>
                <a:gd fmla="*/ 40 w 309" name="T0"/>
                <a:gd fmla="*/ 39 h 599" name="T1"/>
                <a:gd fmla="*/ 51 w 309" name="T2"/>
                <a:gd fmla="*/ 24 h 599" name="T3"/>
                <a:gd fmla="*/ 66 w 309" name="T4"/>
                <a:gd fmla="*/ 36 h 599" name="T5"/>
                <a:gd fmla="*/ 77 w 309" name="T6"/>
                <a:gd fmla="*/ 51 h 599" name="T7"/>
                <a:gd fmla="*/ 60 w 309" name="T8"/>
                <a:gd fmla="*/ 64 h 599" name="T9"/>
                <a:gd fmla="*/ 43 w 309" name="T10"/>
                <a:gd fmla="*/ 97 h 599" name="T11"/>
                <a:gd fmla="*/ 46 w 309" name="T12"/>
                <a:gd fmla="*/ 157 h 599" name="T13"/>
                <a:gd fmla="*/ 87 w 309" name="T14"/>
                <a:gd fmla="*/ 184 h 599" name="T15"/>
                <a:gd fmla="*/ 120 w 309" name="T16"/>
                <a:gd fmla="*/ 187 h 599" name="T17"/>
                <a:gd fmla="*/ 141 w 309" name="T18"/>
                <a:gd fmla="*/ 164 h 599" name="T19"/>
                <a:gd fmla="*/ 128 w 309" name="T20"/>
                <a:gd fmla="*/ 136 h 599" name="T21"/>
                <a:gd fmla="*/ 127 w 309" name="T22"/>
                <a:gd fmla="*/ 121 h 599" name="T23"/>
                <a:gd fmla="*/ 138 w 309" name="T24"/>
                <a:gd fmla="*/ 86 h 599" name="T25"/>
                <a:gd fmla="*/ 196 w 309" name="T26"/>
                <a:gd fmla="*/ 91 h 599" name="T27"/>
                <a:gd fmla="*/ 201 w 309" name="T28"/>
                <a:gd fmla="*/ 129 h 599" name="T29"/>
                <a:gd fmla="*/ 200 w 309" name="T30"/>
                <a:gd fmla="*/ 150 h 599" name="T31"/>
                <a:gd fmla="*/ 189 w 309" name="T32"/>
                <a:gd fmla="*/ 173 h 599" name="T33"/>
                <a:gd fmla="*/ 212 w 309" name="T34"/>
                <a:gd fmla="*/ 179 h 599" name="T35"/>
                <a:gd fmla="*/ 242 w 309" name="T36"/>
                <a:gd fmla="*/ 179 h 599" name="T37"/>
                <a:gd fmla="*/ 253 w 309" name="T38"/>
                <a:gd fmla="*/ 148 h 599" name="T39"/>
                <a:gd fmla="*/ 257 w 309" name="T40"/>
                <a:gd fmla="*/ 116 h 599" name="T41"/>
                <a:gd fmla="*/ 253 w 309" name="T42"/>
                <a:gd fmla="*/ 79 h 599" name="T43"/>
                <a:gd fmla="*/ 254 w 309" name="T44"/>
                <a:gd fmla="*/ 51 h 599" name="T45"/>
                <a:gd fmla="*/ 260 w 309" name="T46"/>
                <a:gd fmla="*/ 38 h 599" name="T47"/>
                <a:gd fmla="*/ 261 w 309" name="T48"/>
                <a:gd fmla="*/ 25 h 599" name="T49"/>
                <a:gd fmla="*/ 258 w 309" name="T50"/>
                <a:gd fmla="*/ 4 h 599" name="T51"/>
                <a:gd fmla="*/ 278 w 309" name="T52"/>
                <a:gd fmla="*/ 12 h 599" name="T53"/>
                <a:gd fmla="*/ 289 w 309" name="T54"/>
                <a:gd fmla="*/ 33 h 599" name="T55"/>
                <a:gd fmla="*/ 301 w 309" name="T56"/>
                <a:gd fmla="*/ 32 h 599" name="T57"/>
                <a:gd fmla="*/ 283 w 309" name="T58"/>
                <a:gd fmla="*/ 56 h 599" name="T59"/>
                <a:gd fmla="*/ 286 w 309" name="T60"/>
                <a:gd fmla="*/ 96 h 599" name="T61"/>
                <a:gd fmla="*/ 305 w 309" name="T62"/>
                <a:gd fmla="*/ 139 h 599" name="T63"/>
                <a:gd fmla="*/ 299 w 309" name="T64"/>
                <a:gd fmla="*/ 208 h 599" name="T65"/>
                <a:gd fmla="*/ 237 w 309" name="T66"/>
                <a:gd fmla="*/ 247 h 599" name="T67"/>
                <a:gd fmla="*/ 228 w 309" name="T68"/>
                <a:gd fmla="*/ 308 h 599" name="T69"/>
                <a:gd fmla="*/ 217 w 309" name="T70"/>
                <a:gd fmla="*/ 371 h 599" name="T71"/>
                <a:gd fmla="*/ 223 w 309" name="T72"/>
                <a:gd fmla="*/ 432 h 599" name="T73"/>
                <a:gd fmla="*/ 216 w 309" name="T74"/>
                <a:gd fmla="*/ 470 h 599" name="T75"/>
                <a:gd fmla="*/ 220 w 309" name="T76"/>
                <a:gd fmla="*/ 538 h 599" name="T77"/>
                <a:gd fmla="*/ 219 w 309" name="T78"/>
                <a:gd fmla="*/ 593 h 599" name="T79"/>
                <a:gd fmla="*/ 192 w 309" name="T80"/>
                <a:gd fmla="*/ 554 h 599" name="T81"/>
                <a:gd fmla="*/ 171 w 309" name="T82"/>
                <a:gd fmla="*/ 469 h 599" name="T83"/>
                <a:gd fmla="*/ 142 w 309" name="T84"/>
                <a:gd fmla="*/ 468 h 599" name="T85"/>
                <a:gd fmla="*/ 134 w 309" name="T86"/>
                <a:gd fmla="*/ 524 h 599" name="T87"/>
                <a:gd fmla="*/ 116 w 309" name="T88"/>
                <a:gd fmla="*/ 560 h 599" name="T89"/>
                <a:gd fmla="*/ 94 w 309" name="T90"/>
                <a:gd fmla="*/ 540 h 599" name="T91"/>
                <a:gd fmla="*/ 93 w 309" name="T92"/>
                <a:gd fmla="*/ 517 h 599" name="T93"/>
                <a:gd fmla="*/ 99 w 309" name="T94"/>
                <a:gd fmla="*/ 446 h 599" name="T95"/>
                <a:gd fmla="*/ 89 w 309" name="T96"/>
                <a:gd fmla="*/ 401 h 599" name="T97"/>
                <a:gd fmla="*/ 91 w 309" name="T98"/>
                <a:gd fmla="*/ 344 h 599" name="T99"/>
                <a:gd fmla="*/ 86 w 309" name="T100"/>
                <a:gd fmla="*/ 263 h 599" name="T101"/>
                <a:gd fmla="*/ 33 w 309" name="T102"/>
                <a:gd fmla="*/ 209 h 599" name="T103"/>
                <a:gd fmla="*/ 3 w 309" name="T104"/>
                <a:gd fmla="*/ 135 h 599" name="T105"/>
                <a:gd fmla="*/ 22 w 309" name="T106"/>
                <a:gd fmla="*/ 91 h 599" name="T107"/>
                <a:gd fmla="*/ 34 w 309" name="T108"/>
                <a:gd fmla="*/ 48 h 599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599" w="309">
                  <a:moveTo>
                    <a:pt x="34" y="48"/>
                  </a:moveTo>
                  <a:cubicBezTo>
                    <a:pt x="34" y="48"/>
                    <a:pt x="38" y="47"/>
                    <a:pt x="38" y="44"/>
                  </a:cubicBezTo>
                  <a:cubicBezTo>
                    <a:pt x="39" y="41"/>
                    <a:pt x="37" y="42"/>
                    <a:pt x="40" y="39"/>
                  </a:cubicBezTo>
                  <a:cubicBezTo>
                    <a:pt x="43" y="36"/>
                    <a:pt x="44" y="36"/>
                    <a:pt x="43" y="33"/>
                  </a:cubicBezTo>
                  <a:cubicBezTo>
                    <a:pt x="43" y="31"/>
                    <a:pt x="44" y="32"/>
                    <a:pt x="46" y="30"/>
                  </a:cubicBezTo>
                  <a:cubicBezTo>
                    <a:pt x="48" y="29"/>
                    <a:pt x="48" y="25"/>
                    <a:pt x="51" y="24"/>
                  </a:cubicBezTo>
                  <a:cubicBezTo>
                    <a:pt x="53" y="23"/>
                    <a:pt x="55" y="25"/>
                    <a:pt x="65" y="25"/>
                  </a:cubicBezTo>
                  <a:cubicBezTo>
                    <a:pt x="75" y="26"/>
                    <a:pt x="74" y="32"/>
                    <a:pt x="71" y="33"/>
                  </a:cubicBezTo>
                  <a:cubicBezTo>
                    <a:pt x="68" y="35"/>
                    <a:pt x="66" y="36"/>
                    <a:pt x="66" y="36"/>
                  </a:cubicBezTo>
                  <a:cubicBezTo>
                    <a:pt x="66" y="36"/>
                    <a:pt x="76" y="35"/>
                    <a:pt x="76" y="41"/>
                  </a:cubicBezTo>
                  <a:cubicBezTo>
                    <a:pt x="76" y="47"/>
                    <a:pt x="69" y="46"/>
                    <a:pt x="69" y="46"/>
                  </a:cubicBezTo>
                  <a:cubicBezTo>
                    <a:pt x="69" y="46"/>
                    <a:pt x="77" y="47"/>
                    <a:pt x="77" y="51"/>
                  </a:cubicBezTo>
                  <a:cubicBezTo>
                    <a:pt x="77" y="55"/>
                    <a:pt x="71" y="55"/>
                    <a:pt x="71" y="55"/>
                  </a:cubicBezTo>
                  <a:cubicBezTo>
                    <a:pt x="71" y="55"/>
                    <a:pt x="80" y="58"/>
                    <a:pt x="75" y="61"/>
                  </a:cubicBezTo>
                  <a:cubicBezTo>
                    <a:pt x="70" y="65"/>
                    <a:pt x="66" y="62"/>
                    <a:pt x="60" y="64"/>
                  </a:cubicBezTo>
                  <a:cubicBezTo>
                    <a:pt x="54" y="67"/>
                    <a:pt x="52" y="67"/>
                    <a:pt x="50" y="71"/>
                  </a:cubicBezTo>
                  <a:cubicBezTo>
                    <a:pt x="49" y="76"/>
                    <a:pt x="48" y="73"/>
                    <a:pt x="46" y="83"/>
                  </a:cubicBezTo>
                  <a:cubicBezTo>
                    <a:pt x="43" y="93"/>
                    <a:pt x="43" y="97"/>
                    <a:pt x="43" y="97"/>
                  </a:cubicBezTo>
                  <a:cubicBezTo>
                    <a:pt x="43" y="97"/>
                    <a:pt x="47" y="99"/>
                    <a:pt x="46" y="103"/>
                  </a:cubicBezTo>
                  <a:cubicBezTo>
                    <a:pt x="45" y="108"/>
                    <a:pt x="44" y="111"/>
                    <a:pt x="44" y="121"/>
                  </a:cubicBezTo>
                  <a:cubicBezTo>
                    <a:pt x="43" y="124"/>
                    <a:pt x="45" y="155"/>
                    <a:pt x="46" y="157"/>
                  </a:cubicBezTo>
                  <a:cubicBezTo>
                    <a:pt x="48" y="161"/>
                    <a:pt x="57" y="165"/>
                    <a:pt x="61" y="168"/>
                  </a:cubicBezTo>
                  <a:cubicBezTo>
                    <a:pt x="71" y="178"/>
                    <a:pt x="71" y="178"/>
                    <a:pt x="76" y="180"/>
                  </a:cubicBezTo>
                  <a:cubicBezTo>
                    <a:pt x="82" y="183"/>
                    <a:pt x="84" y="182"/>
                    <a:pt x="87" y="184"/>
                  </a:cubicBezTo>
                  <a:cubicBezTo>
                    <a:pt x="89" y="185"/>
                    <a:pt x="91" y="182"/>
                    <a:pt x="94" y="181"/>
                  </a:cubicBezTo>
                  <a:cubicBezTo>
                    <a:pt x="97" y="180"/>
                    <a:pt x="102" y="179"/>
                    <a:pt x="107" y="181"/>
                  </a:cubicBezTo>
                  <a:cubicBezTo>
                    <a:pt x="113" y="183"/>
                    <a:pt x="115" y="187"/>
                    <a:pt x="120" y="187"/>
                  </a:cubicBezTo>
                  <a:cubicBezTo>
                    <a:pt x="126" y="188"/>
                    <a:pt x="128" y="183"/>
                    <a:pt x="132" y="183"/>
                  </a:cubicBezTo>
                  <a:cubicBezTo>
                    <a:pt x="136" y="182"/>
                    <a:pt x="138" y="183"/>
                    <a:pt x="140" y="178"/>
                  </a:cubicBezTo>
                  <a:cubicBezTo>
                    <a:pt x="142" y="172"/>
                    <a:pt x="142" y="167"/>
                    <a:pt x="141" y="164"/>
                  </a:cubicBezTo>
                  <a:cubicBezTo>
                    <a:pt x="139" y="160"/>
                    <a:pt x="138" y="155"/>
                    <a:pt x="138" y="155"/>
                  </a:cubicBezTo>
                  <a:cubicBezTo>
                    <a:pt x="138" y="155"/>
                    <a:pt x="133" y="153"/>
                    <a:pt x="131" y="148"/>
                  </a:cubicBezTo>
                  <a:cubicBezTo>
                    <a:pt x="129" y="142"/>
                    <a:pt x="127" y="140"/>
                    <a:pt x="128" y="136"/>
                  </a:cubicBezTo>
                  <a:cubicBezTo>
                    <a:pt x="128" y="132"/>
                    <a:pt x="131" y="132"/>
                    <a:pt x="131" y="132"/>
                  </a:cubicBezTo>
                  <a:cubicBezTo>
                    <a:pt x="131" y="132"/>
                    <a:pt x="131" y="130"/>
                    <a:pt x="129" y="128"/>
                  </a:cubicBezTo>
                  <a:cubicBezTo>
                    <a:pt x="128" y="127"/>
                    <a:pt x="128" y="124"/>
                    <a:pt x="127" y="121"/>
                  </a:cubicBezTo>
                  <a:cubicBezTo>
                    <a:pt x="126" y="118"/>
                    <a:pt x="125" y="112"/>
                    <a:pt x="128" y="106"/>
                  </a:cubicBezTo>
                  <a:cubicBezTo>
                    <a:pt x="131" y="100"/>
                    <a:pt x="131" y="99"/>
                    <a:pt x="132" y="96"/>
                  </a:cubicBezTo>
                  <a:cubicBezTo>
                    <a:pt x="132" y="93"/>
                    <a:pt x="133" y="88"/>
                    <a:pt x="138" y="86"/>
                  </a:cubicBezTo>
                  <a:cubicBezTo>
                    <a:pt x="144" y="85"/>
                    <a:pt x="148" y="82"/>
                    <a:pt x="151" y="79"/>
                  </a:cubicBezTo>
                  <a:cubicBezTo>
                    <a:pt x="153" y="77"/>
                    <a:pt x="160" y="74"/>
                    <a:pt x="171" y="76"/>
                  </a:cubicBezTo>
                  <a:cubicBezTo>
                    <a:pt x="183" y="78"/>
                    <a:pt x="192" y="85"/>
                    <a:pt x="196" y="91"/>
                  </a:cubicBezTo>
                  <a:cubicBezTo>
                    <a:pt x="199" y="98"/>
                    <a:pt x="199" y="100"/>
                    <a:pt x="200" y="109"/>
                  </a:cubicBezTo>
                  <a:cubicBezTo>
                    <a:pt x="201" y="117"/>
                    <a:pt x="202" y="122"/>
                    <a:pt x="201" y="126"/>
                  </a:cubicBezTo>
                  <a:cubicBezTo>
                    <a:pt x="201" y="129"/>
                    <a:pt x="201" y="129"/>
                    <a:pt x="201" y="129"/>
                  </a:cubicBezTo>
                  <a:cubicBezTo>
                    <a:pt x="201" y="129"/>
                    <a:pt x="202" y="127"/>
                    <a:pt x="203" y="131"/>
                  </a:cubicBezTo>
                  <a:cubicBezTo>
                    <a:pt x="203" y="135"/>
                    <a:pt x="203" y="136"/>
                    <a:pt x="202" y="140"/>
                  </a:cubicBezTo>
                  <a:cubicBezTo>
                    <a:pt x="202" y="143"/>
                    <a:pt x="203" y="146"/>
                    <a:pt x="200" y="150"/>
                  </a:cubicBezTo>
                  <a:cubicBezTo>
                    <a:pt x="196" y="153"/>
                    <a:pt x="193" y="153"/>
                    <a:pt x="193" y="153"/>
                  </a:cubicBezTo>
                  <a:cubicBezTo>
                    <a:pt x="193" y="153"/>
                    <a:pt x="194" y="158"/>
                    <a:pt x="191" y="165"/>
                  </a:cubicBezTo>
                  <a:cubicBezTo>
                    <a:pt x="189" y="171"/>
                    <a:pt x="189" y="173"/>
                    <a:pt x="189" y="173"/>
                  </a:cubicBezTo>
                  <a:cubicBezTo>
                    <a:pt x="189" y="176"/>
                    <a:pt x="189" y="176"/>
                    <a:pt x="189" y="176"/>
                  </a:cubicBezTo>
                  <a:cubicBezTo>
                    <a:pt x="189" y="176"/>
                    <a:pt x="192" y="178"/>
                    <a:pt x="197" y="179"/>
                  </a:cubicBezTo>
                  <a:cubicBezTo>
                    <a:pt x="202" y="181"/>
                    <a:pt x="207" y="182"/>
                    <a:pt x="212" y="179"/>
                  </a:cubicBezTo>
                  <a:cubicBezTo>
                    <a:pt x="218" y="175"/>
                    <a:pt x="221" y="174"/>
                    <a:pt x="225" y="175"/>
                  </a:cubicBezTo>
                  <a:cubicBezTo>
                    <a:pt x="228" y="176"/>
                    <a:pt x="232" y="177"/>
                    <a:pt x="235" y="176"/>
                  </a:cubicBezTo>
                  <a:cubicBezTo>
                    <a:pt x="238" y="175"/>
                    <a:pt x="240" y="178"/>
                    <a:pt x="242" y="179"/>
                  </a:cubicBezTo>
                  <a:cubicBezTo>
                    <a:pt x="244" y="180"/>
                    <a:pt x="250" y="183"/>
                    <a:pt x="253" y="174"/>
                  </a:cubicBezTo>
                  <a:cubicBezTo>
                    <a:pt x="257" y="165"/>
                    <a:pt x="258" y="159"/>
                    <a:pt x="257" y="156"/>
                  </a:cubicBezTo>
                  <a:cubicBezTo>
                    <a:pt x="256" y="153"/>
                    <a:pt x="253" y="151"/>
                    <a:pt x="253" y="148"/>
                  </a:cubicBezTo>
                  <a:cubicBezTo>
                    <a:pt x="253" y="144"/>
                    <a:pt x="252" y="129"/>
                    <a:pt x="252" y="129"/>
                  </a:cubicBezTo>
                  <a:cubicBezTo>
                    <a:pt x="252" y="129"/>
                    <a:pt x="256" y="129"/>
                    <a:pt x="257" y="126"/>
                  </a:cubicBezTo>
                  <a:cubicBezTo>
                    <a:pt x="258" y="123"/>
                    <a:pt x="257" y="120"/>
                    <a:pt x="257" y="116"/>
                  </a:cubicBezTo>
                  <a:cubicBezTo>
                    <a:pt x="256" y="112"/>
                    <a:pt x="255" y="111"/>
                    <a:pt x="256" y="108"/>
                  </a:cubicBezTo>
                  <a:cubicBezTo>
                    <a:pt x="258" y="106"/>
                    <a:pt x="257" y="106"/>
                    <a:pt x="257" y="106"/>
                  </a:cubicBezTo>
                  <a:cubicBezTo>
                    <a:pt x="257" y="106"/>
                    <a:pt x="258" y="88"/>
                    <a:pt x="253" y="79"/>
                  </a:cubicBezTo>
                  <a:cubicBezTo>
                    <a:pt x="249" y="71"/>
                    <a:pt x="247" y="68"/>
                    <a:pt x="247" y="63"/>
                  </a:cubicBezTo>
                  <a:cubicBezTo>
                    <a:pt x="247" y="59"/>
                    <a:pt x="246" y="52"/>
                    <a:pt x="246" y="52"/>
                  </a:cubicBezTo>
                  <a:cubicBezTo>
                    <a:pt x="246" y="52"/>
                    <a:pt x="251" y="54"/>
                    <a:pt x="254" y="51"/>
                  </a:cubicBezTo>
                  <a:cubicBezTo>
                    <a:pt x="256" y="49"/>
                    <a:pt x="258" y="46"/>
                    <a:pt x="256" y="45"/>
                  </a:cubicBezTo>
                  <a:cubicBezTo>
                    <a:pt x="254" y="44"/>
                    <a:pt x="253" y="43"/>
                    <a:pt x="253" y="43"/>
                  </a:cubicBezTo>
                  <a:cubicBezTo>
                    <a:pt x="253" y="43"/>
                    <a:pt x="259" y="42"/>
                    <a:pt x="260" y="38"/>
                  </a:cubicBezTo>
                  <a:cubicBezTo>
                    <a:pt x="261" y="34"/>
                    <a:pt x="257" y="32"/>
                    <a:pt x="255" y="31"/>
                  </a:cubicBezTo>
                  <a:cubicBezTo>
                    <a:pt x="253" y="31"/>
                    <a:pt x="252" y="29"/>
                    <a:pt x="252" y="29"/>
                  </a:cubicBezTo>
                  <a:cubicBezTo>
                    <a:pt x="252" y="29"/>
                    <a:pt x="260" y="32"/>
                    <a:pt x="261" y="25"/>
                  </a:cubicBezTo>
                  <a:cubicBezTo>
                    <a:pt x="262" y="18"/>
                    <a:pt x="253" y="16"/>
                    <a:pt x="253" y="16"/>
                  </a:cubicBezTo>
                  <a:cubicBezTo>
                    <a:pt x="253" y="16"/>
                    <a:pt x="261" y="13"/>
                    <a:pt x="260" y="10"/>
                  </a:cubicBezTo>
                  <a:cubicBezTo>
                    <a:pt x="260" y="7"/>
                    <a:pt x="258" y="4"/>
                    <a:pt x="258" y="4"/>
                  </a:cubicBezTo>
                  <a:cubicBezTo>
                    <a:pt x="258" y="4"/>
                    <a:pt x="262" y="0"/>
                    <a:pt x="267" y="3"/>
                  </a:cubicBezTo>
                  <a:cubicBezTo>
                    <a:pt x="272" y="6"/>
                    <a:pt x="274" y="7"/>
                    <a:pt x="275" y="9"/>
                  </a:cubicBezTo>
                  <a:cubicBezTo>
                    <a:pt x="277" y="12"/>
                    <a:pt x="278" y="12"/>
                    <a:pt x="278" y="12"/>
                  </a:cubicBezTo>
                  <a:cubicBezTo>
                    <a:pt x="278" y="12"/>
                    <a:pt x="276" y="16"/>
                    <a:pt x="280" y="18"/>
                  </a:cubicBezTo>
                  <a:cubicBezTo>
                    <a:pt x="284" y="21"/>
                    <a:pt x="285" y="18"/>
                    <a:pt x="287" y="21"/>
                  </a:cubicBezTo>
                  <a:cubicBezTo>
                    <a:pt x="288" y="24"/>
                    <a:pt x="288" y="28"/>
                    <a:pt x="289" y="33"/>
                  </a:cubicBezTo>
                  <a:cubicBezTo>
                    <a:pt x="289" y="39"/>
                    <a:pt x="291" y="36"/>
                    <a:pt x="292" y="33"/>
                  </a:cubicBezTo>
                  <a:cubicBezTo>
                    <a:pt x="292" y="30"/>
                    <a:pt x="294" y="23"/>
                    <a:pt x="294" y="23"/>
                  </a:cubicBezTo>
                  <a:cubicBezTo>
                    <a:pt x="294" y="23"/>
                    <a:pt x="301" y="29"/>
                    <a:pt x="301" y="32"/>
                  </a:cubicBezTo>
                  <a:cubicBezTo>
                    <a:pt x="300" y="34"/>
                    <a:pt x="297" y="39"/>
                    <a:pt x="296" y="43"/>
                  </a:cubicBezTo>
                  <a:cubicBezTo>
                    <a:pt x="295" y="46"/>
                    <a:pt x="296" y="48"/>
                    <a:pt x="290" y="52"/>
                  </a:cubicBezTo>
                  <a:cubicBezTo>
                    <a:pt x="285" y="55"/>
                    <a:pt x="283" y="56"/>
                    <a:pt x="283" y="56"/>
                  </a:cubicBezTo>
                  <a:cubicBezTo>
                    <a:pt x="283" y="56"/>
                    <a:pt x="282" y="58"/>
                    <a:pt x="283" y="66"/>
                  </a:cubicBezTo>
                  <a:cubicBezTo>
                    <a:pt x="284" y="75"/>
                    <a:pt x="284" y="81"/>
                    <a:pt x="285" y="88"/>
                  </a:cubicBezTo>
                  <a:cubicBezTo>
                    <a:pt x="285" y="94"/>
                    <a:pt x="286" y="96"/>
                    <a:pt x="286" y="96"/>
                  </a:cubicBezTo>
                  <a:cubicBezTo>
                    <a:pt x="286" y="96"/>
                    <a:pt x="290" y="98"/>
                    <a:pt x="293" y="102"/>
                  </a:cubicBezTo>
                  <a:cubicBezTo>
                    <a:pt x="296" y="106"/>
                    <a:pt x="299" y="108"/>
                    <a:pt x="301" y="118"/>
                  </a:cubicBezTo>
                  <a:cubicBezTo>
                    <a:pt x="303" y="128"/>
                    <a:pt x="304" y="135"/>
                    <a:pt x="305" y="139"/>
                  </a:cubicBezTo>
                  <a:cubicBezTo>
                    <a:pt x="307" y="143"/>
                    <a:pt x="309" y="155"/>
                    <a:pt x="307" y="166"/>
                  </a:cubicBezTo>
                  <a:cubicBezTo>
                    <a:pt x="305" y="177"/>
                    <a:pt x="306" y="187"/>
                    <a:pt x="306" y="192"/>
                  </a:cubicBezTo>
                  <a:cubicBezTo>
                    <a:pt x="305" y="196"/>
                    <a:pt x="301" y="201"/>
                    <a:pt x="299" y="208"/>
                  </a:cubicBezTo>
                  <a:cubicBezTo>
                    <a:pt x="296" y="214"/>
                    <a:pt x="284" y="221"/>
                    <a:pt x="275" y="225"/>
                  </a:cubicBezTo>
                  <a:cubicBezTo>
                    <a:pt x="266" y="229"/>
                    <a:pt x="257" y="233"/>
                    <a:pt x="251" y="236"/>
                  </a:cubicBezTo>
                  <a:cubicBezTo>
                    <a:pt x="245" y="238"/>
                    <a:pt x="237" y="242"/>
                    <a:pt x="237" y="247"/>
                  </a:cubicBezTo>
                  <a:cubicBezTo>
                    <a:pt x="237" y="252"/>
                    <a:pt x="236" y="258"/>
                    <a:pt x="235" y="275"/>
                  </a:cubicBezTo>
                  <a:cubicBezTo>
                    <a:pt x="234" y="292"/>
                    <a:pt x="233" y="294"/>
                    <a:pt x="232" y="298"/>
                  </a:cubicBezTo>
                  <a:cubicBezTo>
                    <a:pt x="230" y="303"/>
                    <a:pt x="227" y="301"/>
                    <a:pt x="228" y="308"/>
                  </a:cubicBezTo>
                  <a:cubicBezTo>
                    <a:pt x="230" y="314"/>
                    <a:pt x="230" y="328"/>
                    <a:pt x="228" y="337"/>
                  </a:cubicBezTo>
                  <a:cubicBezTo>
                    <a:pt x="226" y="346"/>
                    <a:pt x="216" y="362"/>
                    <a:pt x="216" y="362"/>
                  </a:cubicBezTo>
                  <a:cubicBezTo>
                    <a:pt x="216" y="362"/>
                    <a:pt x="218" y="367"/>
                    <a:pt x="217" y="371"/>
                  </a:cubicBezTo>
                  <a:cubicBezTo>
                    <a:pt x="216" y="375"/>
                    <a:pt x="218" y="382"/>
                    <a:pt x="219" y="388"/>
                  </a:cubicBezTo>
                  <a:cubicBezTo>
                    <a:pt x="221" y="393"/>
                    <a:pt x="219" y="404"/>
                    <a:pt x="220" y="409"/>
                  </a:cubicBezTo>
                  <a:cubicBezTo>
                    <a:pt x="222" y="414"/>
                    <a:pt x="224" y="426"/>
                    <a:pt x="223" y="432"/>
                  </a:cubicBezTo>
                  <a:cubicBezTo>
                    <a:pt x="221" y="438"/>
                    <a:pt x="216" y="440"/>
                    <a:pt x="217" y="445"/>
                  </a:cubicBezTo>
                  <a:cubicBezTo>
                    <a:pt x="218" y="450"/>
                    <a:pt x="218" y="454"/>
                    <a:pt x="216" y="457"/>
                  </a:cubicBezTo>
                  <a:cubicBezTo>
                    <a:pt x="214" y="459"/>
                    <a:pt x="214" y="463"/>
                    <a:pt x="216" y="470"/>
                  </a:cubicBezTo>
                  <a:cubicBezTo>
                    <a:pt x="218" y="476"/>
                    <a:pt x="218" y="482"/>
                    <a:pt x="216" y="498"/>
                  </a:cubicBezTo>
                  <a:cubicBezTo>
                    <a:pt x="214" y="513"/>
                    <a:pt x="213" y="523"/>
                    <a:pt x="215" y="525"/>
                  </a:cubicBezTo>
                  <a:cubicBezTo>
                    <a:pt x="217" y="528"/>
                    <a:pt x="223" y="532"/>
                    <a:pt x="220" y="538"/>
                  </a:cubicBezTo>
                  <a:cubicBezTo>
                    <a:pt x="217" y="544"/>
                    <a:pt x="215" y="546"/>
                    <a:pt x="216" y="552"/>
                  </a:cubicBezTo>
                  <a:cubicBezTo>
                    <a:pt x="217" y="557"/>
                    <a:pt x="219" y="564"/>
                    <a:pt x="221" y="569"/>
                  </a:cubicBezTo>
                  <a:cubicBezTo>
                    <a:pt x="224" y="574"/>
                    <a:pt x="226" y="586"/>
                    <a:pt x="219" y="593"/>
                  </a:cubicBezTo>
                  <a:cubicBezTo>
                    <a:pt x="213" y="599"/>
                    <a:pt x="200" y="599"/>
                    <a:pt x="195" y="593"/>
                  </a:cubicBezTo>
                  <a:cubicBezTo>
                    <a:pt x="190" y="586"/>
                    <a:pt x="190" y="574"/>
                    <a:pt x="192" y="570"/>
                  </a:cubicBezTo>
                  <a:cubicBezTo>
                    <a:pt x="194" y="565"/>
                    <a:pt x="196" y="559"/>
                    <a:pt x="192" y="554"/>
                  </a:cubicBezTo>
                  <a:cubicBezTo>
                    <a:pt x="189" y="550"/>
                    <a:pt x="176" y="536"/>
                    <a:pt x="176" y="536"/>
                  </a:cubicBezTo>
                  <a:cubicBezTo>
                    <a:pt x="176" y="536"/>
                    <a:pt x="179" y="513"/>
                    <a:pt x="179" y="500"/>
                  </a:cubicBezTo>
                  <a:cubicBezTo>
                    <a:pt x="178" y="487"/>
                    <a:pt x="176" y="474"/>
                    <a:pt x="171" y="469"/>
                  </a:cubicBezTo>
                  <a:cubicBezTo>
                    <a:pt x="166" y="464"/>
                    <a:pt x="154" y="446"/>
                    <a:pt x="154" y="446"/>
                  </a:cubicBezTo>
                  <a:cubicBezTo>
                    <a:pt x="154" y="446"/>
                    <a:pt x="148" y="453"/>
                    <a:pt x="145" y="457"/>
                  </a:cubicBezTo>
                  <a:cubicBezTo>
                    <a:pt x="143" y="462"/>
                    <a:pt x="145" y="464"/>
                    <a:pt x="142" y="468"/>
                  </a:cubicBezTo>
                  <a:cubicBezTo>
                    <a:pt x="140" y="471"/>
                    <a:pt x="140" y="470"/>
                    <a:pt x="140" y="479"/>
                  </a:cubicBezTo>
                  <a:cubicBezTo>
                    <a:pt x="141" y="488"/>
                    <a:pt x="142" y="502"/>
                    <a:pt x="141" y="505"/>
                  </a:cubicBezTo>
                  <a:cubicBezTo>
                    <a:pt x="141" y="508"/>
                    <a:pt x="134" y="520"/>
                    <a:pt x="134" y="524"/>
                  </a:cubicBezTo>
                  <a:cubicBezTo>
                    <a:pt x="134" y="528"/>
                    <a:pt x="134" y="530"/>
                    <a:pt x="130" y="535"/>
                  </a:cubicBezTo>
                  <a:cubicBezTo>
                    <a:pt x="125" y="540"/>
                    <a:pt x="120" y="542"/>
                    <a:pt x="119" y="544"/>
                  </a:cubicBezTo>
                  <a:cubicBezTo>
                    <a:pt x="118" y="546"/>
                    <a:pt x="118" y="554"/>
                    <a:pt x="116" y="560"/>
                  </a:cubicBezTo>
                  <a:cubicBezTo>
                    <a:pt x="115" y="566"/>
                    <a:pt x="108" y="577"/>
                    <a:pt x="99" y="578"/>
                  </a:cubicBezTo>
                  <a:cubicBezTo>
                    <a:pt x="90" y="579"/>
                    <a:pt x="82" y="574"/>
                    <a:pt x="84" y="562"/>
                  </a:cubicBezTo>
                  <a:cubicBezTo>
                    <a:pt x="86" y="551"/>
                    <a:pt x="91" y="545"/>
                    <a:pt x="94" y="540"/>
                  </a:cubicBezTo>
                  <a:cubicBezTo>
                    <a:pt x="98" y="536"/>
                    <a:pt x="100" y="533"/>
                    <a:pt x="100" y="533"/>
                  </a:cubicBezTo>
                  <a:cubicBezTo>
                    <a:pt x="100" y="527"/>
                    <a:pt x="100" y="527"/>
                    <a:pt x="100" y="527"/>
                  </a:cubicBezTo>
                  <a:cubicBezTo>
                    <a:pt x="100" y="527"/>
                    <a:pt x="94" y="520"/>
                    <a:pt x="93" y="517"/>
                  </a:cubicBezTo>
                  <a:cubicBezTo>
                    <a:pt x="92" y="514"/>
                    <a:pt x="96" y="507"/>
                    <a:pt x="100" y="492"/>
                  </a:cubicBezTo>
                  <a:cubicBezTo>
                    <a:pt x="105" y="477"/>
                    <a:pt x="107" y="468"/>
                    <a:pt x="107" y="460"/>
                  </a:cubicBezTo>
                  <a:cubicBezTo>
                    <a:pt x="107" y="452"/>
                    <a:pt x="101" y="450"/>
                    <a:pt x="99" y="446"/>
                  </a:cubicBezTo>
                  <a:cubicBezTo>
                    <a:pt x="97" y="441"/>
                    <a:pt x="96" y="436"/>
                    <a:pt x="95" y="432"/>
                  </a:cubicBezTo>
                  <a:cubicBezTo>
                    <a:pt x="94" y="427"/>
                    <a:pt x="93" y="424"/>
                    <a:pt x="91" y="421"/>
                  </a:cubicBezTo>
                  <a:cubicBezTo>
                    <a:pt x="90" y="419"/>
                    <a:pt x="89" y="413"/>
                    <a:pt x="89" y="401"/>
                  </a:cubicBezTo>
                  <a:cubicBezTo>
                    <a:pt x="89" y="389"/>
                    <a:pt x="88" y="387"/>
                    <a:pt x="91" y="377"/>
                  </a:cubicBezTo>
                  <a:cubicBezTo>
                    <a:pt x="94" y="366"/>
                    <a:pt x="96" y="363"/>
                    <a:pt x="95" y="358"/>
                  </a:cubicBezTo>
                  <a:cubicBezTo>
                    <a:pt x="95" y="353"/>
                    <a:pt x="95" y="346"/>
                    <a:pt x="91" y="344"/>
                  </a:cubicBezTo>
                  <a:cubicBezTo>
                    <a:pt x="88" y="342"/>
                    <a:pt x="87" y="338"/>
                    <a:pt x="88" y="327"/>
                  </a:cubicBezTo>
                  <a:cubicBezTo>
                    <a:pt x="89" y="315"/>
                    <a:pt x="91" y="312"/>
                    <a:pt x="89" y="300"/>
                  </a:cubicBezTo>
                  <a:cubicBezTo>
                    <a:pt x="87" y="289"/>
                    <a:pt x="86" y="278"/>
                    <a:pt x="86" y="263"/>
                  </a:cubicBezTo>
                  <a:cubicBezTo>
                    <a:pt x="86" y="249"/>
                    <a:pt x="86" y="252"/>
                    <a:pt x="84" y="248"/>
                  </a:cubicBezTo>
                  <a:cubicBezTo>
                    <a:pt x="81" y="244"/>
                    <a:pt x="80" y="240"/>
                    <a:pt x="71" y="234"/>
                  </a:cubicBezTo>
                  <a:cubicBezTo>
                    <a:pt x="62" y="228"/>
                    <a:pt x="43" y="218"/>
                    <a:pt x="33" y="209"/>
                  </a:cubicBezTo>
                  <a:cubicBezTo>
                    <a:pt x="23" y="200"/>
                    <a:pt x="5" y="184"/>
                    <a:pt x="3" y="178"/>
                  </a:cubicBezTo>
                  <a:cubicBezTo>
                    <a:pt x="1" y="172"/>
                    <a:pt x="3" y="168"/>
                    <a:pt x="2" y="159"/>
                  </a:cubicBezTo>
                  <a:cubicBezTo>
                    <a:pt x="1" y="149"/>
                    <a:pt x="0" y="142"/>
                    <a:pt x="3" y="135"/>
                  </a:cubicBezTo>
                  <a:cubicBezTo>
                    <a:pt x="6" y="128"/>
                    <a:pt x="12" y="120"/>
                    <a:pt x="14" y="111"/>
                  </a:cubicBezTo>
                  <a:cubicBezTo>
                    <a:pt x="15" y="102"/>
                    <a:pt x="15" y="100"/>
                    <a:pt x="18" y="96"/>
                  </a:cubicBezTo>
                  <a:cubicBezTo>
                    <a:pt x="20" y="93"/>
                    <a:pt x="22" y="91"/>
                    <a:pt x="22" y="91"/>
                  </a:cubicBezTo>
                  <a:cubicBezTo>
                    <a:pt x="22" y="91"/>
                    <a:pt x="24" y="83"/>
                    <a:pt x="26" y="77"/>
                  </a:cubicBezTo>
                  <a:cubicBezTo>
                    <a:pt x="27" y="70"/>
                    <a:pt x="28" y="61"/>
                    <a:pt x="30" y="57"/>
                  </a:cubicBezTo>
                  <a:cubicBezTo>
                    <a:pt x="32" y="52"/>
                    <a:pt x="34" y="48"/>
                    <a:pt x="3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16"/>
            <p:cNvSpPr>
              <a:spLocks noEditPoints="1"/>
            </p:cNvSpPr>
            <p:nvPr/>
          </p:nvSpPr>
          <p:spPr bwMode="auto">
            <a:xfrm>
              <a:off x="4238625" y="498476"/>
              <a:ext cx="1131888" cy="788988"/>
            </a:xfrm>
            <a:custGeom>
              <a:gdLst>
                <a:gd fmla="*/ 0 w 282" name="T0"/>
                <a:gd fmla="*/ 100 h 197" name="T1"/>
                <a:gd fmla="*/ 17 w 282" name="T2"/>
                <a:gd fmla="*/ 107 h 197" name="T3"/>
                <a:gd fmla="*/ 23 w 282" name="T4"/>
                <a:gd fmla="*/ 91 h 197" name="T5"/>
                <a:gd fmla="*/ 31 w 282" name="T6"/>
                <a:gd fmla="*/ 64 h 197" name="T7"/>
                <a:gd fmla="*/ 50 w 282" name="T8"/>
                <a:gd fmla="*/ 57 h 197" name="T9"/>
                <a:gd fmla="*/ 50 w 282" name="T10"/>
                <a:gd fmla="*/ 52 h 197" name="T11"/>
                <a:gd fmla="*/ 55 w 282" name="T12"/>
                <a:gd fmla="*/ 45 h 197" name="T13"/>
                <a:gd fmla="*/ 48 w 282" name="T14"/>
                <a:gd fmla="*/ 42 h 197" name="T15"/>
                <a:gd fmla="*/ 47 w 282" name="T16"/>
                <a:gd fmla="*/ 33 h 197" name="T17"/>
                <a:gd fmla="*/ 52 w 282" name="T18"/>
                <a:gd fmla="*/ 25 h 197" name="T19"/>
                <a:gd fmla="*/ 31 w 282" name="T20"/>
                <a:gd fmla="*/ 23 h 197" name="T21"/>
                <a:gd fmla="*/ 25 w 282" name="T22"/>
                <a:gd fmla="*/ 30 h 197" name="T23"/>
                <a:gd fmla="*/ 20 w 282" name="T24"/>
                <a:gd fmla="*/ 39 h 197" name="T25"/>
                <a:gd fmla="*/ 13 w 282" name="T26"/>
                <a:gd fmla="*/ 52 h 197" name="T27"/>
                <a:gd fmla="*/ 2 w 282" name="T28"/>
                <a:gd fmla="*/ 90 h 197" name="T29"/>
                <a:gd fmla="*/ 114 w 282" name="T30"/>
                <a:gd fmla="*/ 135 h 197" name="T31"/>
                <a:gd fmla="*/ 111 w 282" name="T32"/>
                <a:gd fmla="*/ 131 h 197" name="T33"/>
                <a:gd fmla="*/ 116 w 282" name="T34"/>
                <a:gd fmla="*/ 147 h 197" name="T35"/>
                <a:gd fmla="*/ 123 w 282" name="T36"/>
                <a:gd fmla="*/ 160 h 197" name="T37"/>
                <a:gd fmla="*/ 124 w 282" name="T38"/>
                <a:gd fmla="*/ 176 h 197" name="T39"/>
                <a:gd fmla="*/ 143 w 282" name="T40"/>
                <a:gd fmla="*/ 197 h 197" name="T41"/>
                <a:gd fmla="*/ 159 w 282" name="T42"/>
                <a:gd fmla="*/ 186 h 197" name="T43"/>
                <a:gd fmla="*/ 169 w 282" name="T44"/>
                <a:gd fmla="*/ 165 h 197" name="T45"/>
                <a:gd fmla="*/ 173 w 282" name="T46"/>
                <a:gd fmla="*/ 148 h 197" name="T47"/>
                <a:gd fmla="*/ 182 w 282" name="T48"/>
                <a:gd fmla="*/ 132 h 197" name="T49"/>
                <a:gd fmla="*/ 178 w 282" name="T50"/>
                <a:gd fmla="*/ 134 h 197" name="T51"/>
                <a:gd fmla="*/ 174 w 282" name="T52"/>
                <a:gd fmla="*/ 138 h 197" name="T53"/>
                <a:gd fmla="*/ 173 w 282" name="T54"/>
                <a:gd fmla="*/ 113 h 197" name="T55"/>
                <a:gd fmla="*/ 159 w 282" name="T56"/>
                <a:gd fmla="*/ 94 h 197" name="T57"/>
                <a:gd fmla="*/ 144 w 282" name="T58"/>
                <a:gd fmla="*/ 94 h 197" name="T59"/>
                <a:gd fmla="*/ 121 w 282" name="T60"/>
                <a:gd fmla="*/ 108 h 197" name="T61"/>
                <a:gd fmla="*/ 119 w 282" name="T62"/>
                <a:gd fmla="*/ 124 h 197" name="T63"/>
                <a:gd fmla="*/ 241 w 282" name="T64"/>
                <a:gd fmla="*/ 1 h 197" name="T65"/>
                <a:gd fmla="*/ 234 w 282" name="T66"/>
                <a:gd fmla="*/ 13 h 197" name="T67"/>
                <a:gd fmla="*/ 240 w 282" name="T68"/>
                <a:gd fmla="*/ 26 h 197" name="T69"/>
                <a:gd fmla="*/ 242 w 282" name="T70"/>
                <a:gd fmla="*/ 35 h 197" name="T71"/>
                <a:gd fmla="*/ 236 w 282" name="T72"/>
                <a:gd fmla="*/ 45 h 197" name="T73"/>
                <a:gd fmla="*/ 228 w 282" name="T74"/>
                <a:gd fmla="*/ 50 h 197" name="T75"/>
                <a:gd fmla="*/ 234 w 282" name="T76"/>
                <a:gd fmla="*/ 72 h 197" name="T77"/>
                <a:gd fmla="*/ 240 w 282" name="T78"/>
                <a:gd fmla="*/ 106 h 197" name="T79"/>
                <a:gd fmla="*/ 248 w 282" name="T80"/>
                <a:gd fmla="*/ 113 h 197" name="T81"/>
                <a:gd fmla="*/ 257 w 282" name="T82"/>
                <a:gd fmla="*/ 115 h 197" name="T83"/>
                <a:gd fmla="*/ 268 w 282" name="T84"/>
                <a:gd fmla="*/ 102 h 197" name="T85"/>
                <a:gd fmla="*/ 262 w 282" name="T86"/>
                <a:gd fmla="*/ 61 h 197" name="T87"/>
                <a:gd fmla="*/ 272 w 282" name="T88"/>
                <a:gd fmla="*/ 44 h 197" name="T89"/>
                <a:gd fmla="*/ 280 w 282" name="T90"/>
                <a:gd fmla="*/ 26 h 197" name="T91"/>
                <a:gd fmla="*/ 272 w 282" name="T92"/>
                <a:gd fmla="*/ 31 h 197" name="T93"/>
                <a:gd fmla="*/ 267 w 282" name="T94"/>
                <a:gd fmla="*/ 21 h 197" name="T95"/>
                <a:gd fmla="*/ 257 w 282" name="T96"/>
                <a:gd fmla="*/ 11 h 197" name="T97"/>
                <a:gd fmla="*/ 246 w 282" name="T98"/>
                <a:gd fmla="*/ 0 h 197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97" w="282">
                  <a:moveTo>
                    <a:pt x="2" y="9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2" y="107"/>
                    <a:pt x="6" y="109"/>
                  </a:cubicBezTo>
                  <a:cubicBezTo>
                    <a:pt x="9" y="111"/>
                    <a:pt x="13" y="110"/>
                    <a:pt x="17" y="107"/>
                  </a:cubicBezTo>
                  <a:cubicBezTo>
                    <a:pt x="22" y="105"/>
                    <a:pt x="23" y="102"/>
                    <a:pt x="23" y="102"/>
                  </a:cubicBezTo>
                  <a:cubicBezTo>
                    <a:pt x="23" y="102"/>
                    <a:pt x="23" y="95"/>
                    <a:pt x="23" y="91"/>
                  </a:cubicBezTo>
                  <a:cubicBezTo>
                    <a:pt x="23" y="87"/>
                    <a:pt x="25" y="77"/>
                    <a:pt x="27" y="72"/>
                  </a:cubicBezTo>
                  <a:cubicBezTo>
                    <a:pt x="30" y="67"/>
                    <a:pt x="30" y="67"/>
                    <a:pt x="31" y="64"/>
                  </a:cubicBezTo>
                  <a:cubicBezTo>
                    <a:pt x="33" y="61"/>
                    <a:pt x="36" y="60"/>
                    <a:pt x="40" y="59"/>
                  </a:cubicBezTo>
                  <a:cubicBezTo>
                    <a:pt x="44" y="58"/>
                    <a:pt x="46" y="58"/>
                    <a:pt x="50" y="57"/>
                  </a:cubicBezTo>
                  <a:cubicBezTo>
                    <a:pt x="54" y="57"/>
                    <a:pt x="58" y="55"/>
                    <a:pt x="56" y="55"/>
                  </a:cubicBezTo>
                  <a:cubicBezTo>
                    <a:pt x="55" y="54"/>
                    <a:pt x="52" y="52"/>
                    <a:pt x="50" y="52"/>
                  </a:cubicBezTo>
                  <a:cubicBezTo>
                    <a:pt x="49" y="51"/>
                    <a:pt x="50" y="51"/>
                    <a:pt x="52" y="50"/>
                  </a:cubicBezTo>
                  <a:cubicBezTo>
                    <a:pt x="55" y="49"/>
                    <a:pt x="59" y="46"/>
                    <a:pt x="55" y="45"/>
                  </a:cubicBezTo>
                  <a:cubicBezTo>
                    <a:pt x="51" y="43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57" y="40"/>
                    <a:pt x="56" y="36"/>
                  </a:cubicBezTo>
                  <a:cubicBezTo>
                    <a:pt x="55" y="33"/>
                    <a:pt x="47" y="33"/>
                    <a:pt x="47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54" y="28"/>
                    <a:pt x="52" y="25"/>
                  </a:cubicBezTo>
                  <a:cubicBezTo>
                    <a:pt x="50" y="21"/>
                    <a:pt x="43" y="23"/>
                    <a:pt x="39" y="22"/>
                  </a:cubicBezTo>
                  <a:cubicBezTo>
                    <a:pt x="35" y="20"/>
                    <a:pt x="33" y="20"/>
                    <a:pt x="31" y="23"/>
                  </a:cubicBezTo>
                  <a:cubicBezTo>
                    <a:pt x="30" y="25"/>
                    <a:pt x="30" y="26"/>
                    <a:pt x="28" y="27"/>
                  </a:cubicBezTo>
                  <a:cubicBezTo>
                    <a:pt x="25" y="29"/>
                    <a:pt x="25" y="28"/>
                    <a:pt x="25" y="30"/>
                  </a:cubicBezTo>
                  <a:cubicBezTo>
                    <a:pt x="25" y="31"/>
                    <a:pt x="26" y="34"/>
                    <a:pt x="23" y="35"/>
                  </a:cubicBezTo>
                  <a:cubicBezTo>
                    <a:pt x="21" y="36"/>
                    <a:pt x="20" y="36"/>
                    <a:pt x="20" y="39"/>
                  </a:cubicBezTo>
                  <a:cubicBezTo>
                    <a:pt x="20" y="41"/>
                    <a:pt x="20" y="42"/>
                    <a:pt x="18" y="44"/>
                  </a:cubicBezTo>
                  <a:cubicBezTo>
                    <a:pt x="16" y="47"/>
                    <a:pt x="14" y="47"/>
                    <a:pt x="13" y="52"/>
                  </a:cubicBezTo>
                  <a:cubicBezTo>
                    <a:pt x="11" y="57"/>
                    <a:pt x="9" y="69"/>
                    <a:pt x="7" y="78"/>
                  </a:cubicBezTo>
                  <a:cubicBezTo>
                    <a:pt x="5" y="87"/>
                    <a:pt x="2" y="90"/>
                    <a:pt x="2" y="90"/>
                  </a:cubicBezTo>
                  <a:close/>
                  <a:moveTo>
                    <a:pt x="117" y="139"/>
                  </a:moveTo>
                  <a:cubicBezTo>
                    <a:pt x="117" y="139"/>
                    <a:pt x="114" y="138"/>
                    <a:pt x="114" y="135"/>
                  </a:cubicBezTo>
                  <a:cubicBezTo>
                    <a:pt x="115" y="133"/>
                    <a:pt x="115" y="132"/>
                    <a:pt x="114" y="131"/>
                  </a:cubicBezTo>
                  <a:cubicBezTo>
                    <a:pt x="113" y="129"/>
                    <a:pt x="112" y="129"/>
                    <a:pt x="111" y="131"/>
                  </a:cubicBezTo>
                  <a:cubicBezTo>
                    <a:pt x="109" y="132"/>
                    <a:pt x="110" y="137"/>
                    <a:pt x="112" y="141"/>
                  </a:cubicBezTo>
                  <a:cubicBezTo>
                    <a:pt x="114" y="144"/>
                    <a:pt x="113" y="144"/>
                    <a:pt x="116" y="147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50"/>
                    <a:pt x="122" y="156"/>
                    <a:pt x="123" y="160"/>
                  </a:cubicBezTo>
                  <a:cubicBezTo>
                    <a:pt x="124" y="164"/>
                    <a:pt x="124" y="168"/>
                    <a:pt x="124" y="170"/>
                  </a:cubicBezTo>
                  <a:cubicBezTo>
                    <a:pt x="124" y="173"/>
                    <a:pt x="124" y="176"/>
                    <a:pt x="124" y="176"/>
                  </a:cubicBezTo>
                  <a:cubicBezTo>
                    <a:pt x="124" y="176"/>
                    <a:pt x="127" y="183"/>
                    <a:pt x="135" y="190"/>
                  </a:cubicBezTo>
                  <a:cubicBezTo>
                    <a:pt x="143" y="196"/>
                    <a:pt x="143" y="197"/>
                    <a:pt x="143" y="197"/>
                  </a:cubicBezTo>
                  <a:cubicBezTo>
                    <a:pt x="146" y="197"/>
                    <a:pt x="146" y="197"/>
                    <a:pt x="146" y="197"/>
                  </a:cubicBezTo>
                  <a:cubicBezTo>
                    <a:pt x="146" y="197"/>
                    <a:pt x="152" y="192"/>
                    <a:pt x="159" y="186"/>
                  </a:cubicBezTo>
                  <a:cubicBezTo>
                    <a:pt x="166" y="181"/>
                    <a:pt x="168" y="177"/>
                    <a:pt x="168" y="174"/>
                  </a:cubicBezTo>
                  <a:cubicBezTo>
                    <a:pt x="168" y="170"/>
                    <a:pt x="169" y="167"/>
                    <a:pt x="169" y="165"/>
                  </a:cubicBezTo>
                  <a:cubicBezTo>
                    <a:pt x="170" y="164"/>
                    <a:pt x="171" y="159"/>
                    <a:pt x="172" y="155"/>
                  </a:cubicBezTo>
                  <a:cubicBezTo>
                    <a:pt x="173" y="151"/>
                    <a:pt x="173" y="148"/>
                    <a:pt x="173" y="148"/>
                  </a:cubicBezTo>
                  <a:cubicBezTo>
                    <a:pt x="173" y="148"/>
                    <a:pt x="178" y="147"/>
                    <a:pt x="180" y="144"/>
                  </a:cubicBezTo>
                  <a:cubicBezTo>
                    <a:pt x="182" y="141"/>
                    <a:pt x="181" y="135"/>
                    <a:pt x="182" y="132"/>
                  </a:cubicBezTo>
                  <a:cubicBezTo>
                    <a:pt x="183" y="129"/>
                    <a:pt x="182" y="125"/>
                    <a:pt x="181" y="126"/>
                  </a:cubicBezTo>
                  <a:cubicBezTo>
                    <a:pt x="180" y="127"/>
                    <a:pt x="179" y="130"/>
                    <a:pt x="178" y="134"/>
                  </a:cubicBezTo>
                  <a:cubicBezTo>
                    <a:pt x="176" y="137"/>
                    <a:pt x="176" y="138"/>
                    <a:pt x="176" y="138"/>
                  </a:cubicBezTo>
                  <a:cubicBezTo>
                    <a:pt x="174" y="138"/>
                    <a:pt x="174" y="138"/>
                    <a:pt x="174" y="138"/>
                  </a:cubicBezTo>
                  <a:cubicBezTo>
                    <a:pt x="174" y="138"/>
                    <a:pt x="176" y="131"/>
                    <a:pt x="175" y="125"/>
                  </a:cubicBezTo>
                  <a:cubicBezTo>
                    <a:pt x="175" y="120"/>
                    <a:pt x="175" y="116"/>
                    <a:pt x="173" y="113"/>
                  </a:cubicBezTo>
                  <a:cubicBezTo>
                    <a:pt x="171" y="110"/>
                    <a:pt x="174" y="106"/>
                    <a:pt x="170" y="102"/>
                  </a:cubicBezTo>
                  <a:cubicBezTo>
                    <a:pt x="166" y="98"/>
                    <a:pt x="164" y="95"/>
                    <a:pt x="159" y="94"/>
                  </a:cubicBezTo>
                  <a:cubicBezTo>
                    <a:pt x="154" y="93"/>
                    <a:pt x="152" y="92"/>
                    <a:pt x="150" y="94"/>
                  </a:cubicBezTo>
                  <a:cubicBezTo>
                    <a:pt x="148" y="96"/>
                    <a:pt x="147" y="96"/>
                    <a:pt x="144" y="94"/>
                  </a:cubicBezTo>
                  <a:cubicBezTo>
                    <a:pt x="141" y="92"/>
                    <a:pt x="135" y="92"/>
                    <a:pt x="129" y="95"/>
                  </a:cubicBezTo>
                  <a:cubicBezTo>
                    <a:pt x="123" y="99"/>
                    <a:pt x="120" y="104"/>
                    <a:pt x="121" y="108"/>
                  </a:cubicBezTo>
                  <a:cubicBezTo>
                    <a:pt x="121" y="111"/>
                    <a:pt x="123" y="113"/>
                    <a:pt x="121" y="117"/>
                  </a:cubicBezTo>
                  <a:cubicBezTo>
                    <a:pt x="119" y="120"/>
                    <a:pt x="119" y="119"/>
                    <a:pt x="119" y="124"/>
                  </a:cubicBezTo>
                  <a:cubicBezTo>
                    <a:pt x="119" y="130"/>
                    <a:pt x="117" y="139"/>
                    <a:pt x="117" y="139"/>
                  </a:cubicBezTo>
                  <a:close/>
                  <a:moveTo>
                    <a:pt x="241" y="1"/>
                  </a:moveTo>
                  <a:cubicBezTo>
                    <a:pt x="241" y="1"/>
                    <a:pt x="242" y="3"/>
                    <a:pt x="241" y="7"/>
                  </a:cubicBezTo>
                  <a:cubicBezTo>
                    <a:pt x="239" y="11"/>
                    <a:pt x="234" y="13"/>
                    <a:pt x="234" y="13"/>
                  </a:cubicBezTo>
                  <a:cubicBezTo>
                    <a:pt x="234" y="13"/>
                    <a:pt x="244" y="16"/>
                    <a:pt x="244" y="20"/>
                  </a:cubicBezTo>
                  <a:cubicBezTo>
                    <a:pt x="244" y="22"/>
                    <a:pt x="242" y="25"/>
                    <a:pt x="240" y="26"/>
                  </a:cubicBezTo>
                  <a:cubicBezTo>
                    <a:pt x="238" y="27"/>
                    <a:pt x="235" y="26"/>
                    <a:pt x="235" y="26"/>
                  </a:cubicBezTo>
                  <a:cubicBezTo>
                    <a:pt x="235" y="26"/>
                    <a:pt x="244" y="31"/>
                    <a:pt x="242" y="35"/>
                  </a:cubicBezTo>
                  <a:cubicBezTo>
                    <a:pt x="240" y="40"/>
                    <a:pt x="234" y="39"/>
                    <a:pt x="234" y="39"/>
                  </a:cubicBezTo>
                  <a:cubicBezTo>
                    <a:pt x="234" y="39"/>
                    <a:pt x="239" y="42"/>
                    <a:pt x="236" y="45"/>
                  </a:cubicBezTo>
                  <a:cubicBezTo>
                    <a:pt x="234" y="49"/>
                    <a:pt x="228" y="48"/>
                    <a:pt x="228" y="48"/>
                  </a:cubicBezTo>
                  <a:cubicBezTo>
                    <a:pt x="228" y="50"/>
                    <a:pt x="228" y="50"/>
                    <a:pt x="228" y="50"/>
                  </a:cubicBezTo>
                  <a:cubicBezTo>
                    <a:pt x="228" y="50"/>
                    <a:pt x="229" y="54"/>
                    <a:pt x="230" y="58"/>
                  </a:cubicBezTo>
                  <a:cubicBezTo>
                    <a:pt x="230" y="63"/>
                    <a:pt x="232" y="67"/>
                    <a:pt x="234" y="72"/>
                  </a:cubicBezTo>
                  <a:cubicBezTo>
                    <a:pt x="236" y="76"/>
                    <a:pt x="239" y="77"/>
                    <a:pt x="239" y="87"/>
                  </a:cubicBezTo>
                  <a:cubicBezTo>
                    <a:pt x="240" y="97"/>
                    <a:pt x="240" y="106"/>
                    <a:pt x="240" y="106"/>
                  </a:cubicBezTo>
                  <a:cubicBezTo>
                    <a:pt x="240" y="109"/>
                    <a:pt x="240" y="109"/>
                    <a:pt x="240" y="109"/>
                  </a:cubicBezTo>
                  <a:cubicBezTo>
                    <a:pt x="240" y="109"/>
                    <a:pt x="242" y="112"/>
                    <a:pt x="248" y="113"/>
                  </a:cubicBezTo>
                  <a:cubicBezTo>
                    <a:pt x="255" y="113"/>
                    <a:pt x="256" y="113"/>
                    <a:pt x="256" y="113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257" y="115"/>
                    <a:pt x="262" y="110"/>
                    <a:pt x="265" y="107"/>
                  </a:cubicBezTo>
                  <a:cubicBezTo>
                    <a:pt x="268" y="105"/>
                    <a:pt x="268" y="103"/>
                    <a:pt x="268" y="102"/>
                  </a:cubicBezTo>
                  <a:cubicBezTo>
                    <a:pt x="268" y="100"/>
                    <a:pt x="265" y="94"/>
                    <a:pt x="265" y="87"/>
                  </a:cubicBezTo>
                  <a:cubicBezTo>
                    <a:pt x="264" y="80"/>
                    <a:pt x="263" y="68"/>
                    <a:pt x="262" y="61"/>
                  </a:cubicBezTo>
                  <a:cubicBezTo>
                    <a:pt x="262" y="54"/>
                    <a:pt x="262" y="51"/>
                    <a:pt x="262" y="51"/>
                  </a:cubicBezTo>
                  <a:cubicBezTo>
                    <a:pt x="262" y="51"/>
                    <a:pt x="270" y="47"/>
                    <a:pt x="272" y="44"/>
                  </a:cubicBezTo>
                  <a:cubicBezTo>
                    <a:pt x="275" y="42"/>
                    <a:pt x="274" y="40"/>
                    <a:pt x="276" y="35"/>
                  </a:cubicBezTo>
                  <a:cubicBezTo>
                    <a:pt x="279" y="30"/>
                    <a:pt x="282" y="29"/>
                    <a:pt x="280" y="26"/>
                  </a:cubicBezTo>
                  <a:cubicBezTo>
                    <a:pt x="278" y="24"/>
                    <a:pt x="277" y="21"/>
                    <a:pt x="276" y="23"/>
                  </a:cubicBezTo>
                  <a:cubicBezTo>
                    <a:pt x="275" y="25"/>
                    <a:pt x="274" y="29"/>
                    <a:pt x="272" y="31"/>
                  </a:cubicBezTo>
                  <a:cubicBezTo>
                    <a:pt x="271" y="33"/>
                    <a:pt x="270" y="37"/>
                    <a:pt x="270" y="33"/>
                  </a:cubicBezTo>
                  <a:cubicBezTo>
                    <a:pt x="269" y="30"/>
                    <a:pt x="269" y="25"/>
                    <a:pt x="267" y="21"/>
                  </a:cubicBezTo>
                  <a:cubicBezTo>
                    <a:pt x="266" y="18"/>
                    <a:pt x="268" y="18"/>
                    <a:pt x="264" y="16"/>
                  </a:cubicBezTo>
                  <a:cubicBezTo>
                    <a:pt x="259" y="14"/>
                    <a:pt x="258" y="14"/>
                    <a:pt x="257" y="11"/>
                  </a:cubicBezTo>
                  <a:cubicBezTo>
                    <a:pt x="257" y="9"/>
                    <a:pt x="257" y="8"/>
                    <a:pt x="255" y="6"/>
                  </a:cubicBezTo>
                  <a:cubicBezTo>
                    <a:pt x="252" y="3"/>
                    <a:pt x="249" y="1"/>
                    <a:pt x="246" y="0"/>
                  </a:cubicBezTo>
                  <a:cubicBezTo>
                    <a:pt x="243" y="0"/>
                    <a:pt x="241" y="1"/>
                    <a:pt x="24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17"/>
            <p:cNvSpPr/>
            <p:nvPr/>
          </p:nvSpPr>
          <p:spPr bwMode="auto">
            <a:xfrm>
              <a:off x="4165600" y="863601"/>
              <a:ext cx="1220788" cy="1198563"/>
            </a:xfrm>
            <a:custGeom>
              <a:gdLst>
                <a:gd fmla="*/ 41 w 304" name="T0"/>
                <a:gd fmla="*/ 15 h 299" name="T1"/>
                <a:gd fmla="*/ 17 w 304" name="T2"/>
                <a:gd fmla="*/ 12 h 299" name="T3"/>
                <a:gd fmla="*/ 19 w 304" name="T4"/>
                <a:gd fmla="*/ 0 h 299" name="T5"/>
                <a:gd fmla="*/ 10 w 304" name="T6"/>
                <a:gd fmla="*/ 28 h 299" name="T7"/>
                <a:gd fmla="*/ 2 w 304" name="T8"/>
                <a:gd fmla="*/ 64 h 299" name="T9"/>
                <a:gd fmla="*/ 40 w 304" name="T10"/>
                <a:gd fmla="*/ 118 h 299" name="T11"/>
                <a:gd fmla="*/ 85 w 304" name="T12"/>
                <a:gd fmla="*/ 154 h 299" name="T13"/>
                <a:gd fmla="*/ 90 w 304" name="T14"/>
                <a:gd fmla="*/ 199 h 299" name="T15"/>
                <a:gd fmla="*/ 89 w 304" name="T16"/>
                <a:gd fmla="*/ 240 h 299" name="T17"/>
                <a:gd fmla="*/ 96 w 304" name="T18"/>
                <a:gd fmla="*/ 261 h 299" name="T19"/>
                <a:gd fmla="*/ 111 w 304" name="T20"/>
                <a:gd fmla="*/ 281 h 299" name="T21"/>
                <a:gd fmla="*/ 138 w 304" name="T22"/>
                <a:gd fmla="*/ 298 h 299" name="T23"/>
                <a:gd fmla="*/ 156 w 304" name="T24"/>
                <a:gd fmla="*/ 299 h 299" name="T25"/>
                <a:gd fmla="*/ 207 w 304" name="T26"/>
                <a:gd fmla="*/ 283 h 299" name="T27"/>
                <a:gd fmla="*/ 217 w 304" name="T28"/>
                <a:gd fmla="*/ 261 h 299" name="T29"/>
                <a:gd fmla="*/ 226 w 304" name="T30"/>
                <a:gd fmla="*/ 220 h 299" name="T31"/>
                <a:gd fmla="*/ 231 w 304" name="T32"/>
                <a:gd fmla="*/ 193 h 299" name="T33"/>
                <a:gd fmla="*/ 239 w 304" name="T34"/>
                <a:gd fmla="*/ 145 h 299" name="T35"/>
                <a:gd fmla="*/ 295 w 304" name="T36"/>
                <a:gd fmla="*/ 113 h 299" name="T37"/>
                <a:gd fmla="*/ 303 w 304" name="T38"/>
                <a:gd fmla="*/ 85 h 299" name="T39"/>
                <a:gd fmla="*/ 295 w 304" name="T40"/>
                <a:gd fmla="*/ 42 h 299" name="T41"/>
                <a:gd fmla="*/ 285 w 304" name="T42"/>
                <a:gd fmla="*/ 3 h 299" name="T43"/>
                <a:gd fmla="*/ 277 w 304" name="T44"/>
                <a:gd fmla="*/ 23 h 299" name="T45"/>
                <a:gd fmla="*/ 273 w 304" name="T46"/>
                <a:gd fmla="*/ 23 h 299" name="T47"/>
                <a:gd fmla="*/ 256 w 304" name="T48"/>
                <a:gd fmla="*/ 16 h 299" name="T49"/>
                <a:gd fmla="*/ 253 w 304" name="T50"/>
                <a:gd fmla="*/ 35 h 299" name="T51"/>
                <a:gd fmla="*/ 256 w 304" name="T52"/>
                <a:gd fmla="*/ 58 h 299" name="T53"/>
                <a:gd fmla="*/ 251 w 304" name="T54"/>
                <a:gd fmla="*/ 84 h 299" name="T55"/>
                <a:gd fmla="*/ 232 w 304" name="T56"/>
                <a:gd fmla="*/ 83 h 299" name="T57"/>
                <a:gd fmla="*/ 213 w 304" name="T58"/>
                <a:gd fmla="*/ 84 h 299" name="T59"/>
                <a:gd fmla="*/ 187 w 304" name="T60"/>
                <a:gd fmla="*/ 82 h 299" name="T61"/>
                <a:gd fmla="*/ 165 w 304" name="T62"/>
                <a:gd fmla="*/ 106 h 299" name="T63"/>
                <a:gd fmla="*/ 146 w 304" name="T64"/>
                <a:gd fmla="*/ 93 h 299" name="T65"/>
                <a:gd fmla="*/ 138 w 304" name="T66"/>
                <a:gd fmla="*/ 88 h 299" name="T67"/>
                <a:gd fmla="*/ 119 w 304" name="T68"/>
                <a:gd fmla="*/ 94 h 299" name="T69"/>
                <a:gd fmla="*/ 94 w 304" name="T70"/>
                <a:gd fmla="*/ 87 h 299" name="T71"/>
                <a:gd fmla="*/ 71 w 304" name="T72"/>
                <a:gd fmla="*/ 85 h 299" name="T73"/>
                <a:gd fmla="*/ 45 w 304" name="T74"/>
                <a:gd fmla="*/ 65 h 299" name="T75"/>
                <a:gd fmla="*/ 41 w 304" name="T76"/>
                <a:gd fmla="*/ 25 h 299" name="T77"/>
                <a:gd fmla="*/ 43 w 304" name="T78"/>
                <a:gd fmla="*/ 5 h 299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99" w="304">
                  <a:moveTo>
                    <a:pt x="42" y="5"/>
                  </a:moveTo>
                  <a:cubicBezTo>
                    <a:pt x="42" y="5"/>
                    <a:pt x="44" y="12"/>
                    <a:pt x="41" y="15"/>
                  </a:cubicBezTo>
                  <a:cubicBezTo>
                    <a:pt x="37" y="17"/>
                    <a:pt x="29" y="22"/>
                    <a:pt x="25" y="20"/>
                  </a:cubicBezTo>
                  <a:cubicBezTo>
                    <a:pt x="21" y="19"/>
                    <a:pt x="19" y="15"/>
                    <a:pt x="17" y="12"/>
                  </a:cubicBezTo>
                  <a:cubicBezTo>
                    <a:pt x="16" y="9"/>
                    <a:pt x="17" y="7"/>
                    <a:pt x="18" y="4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9" y="0"/>
                    <a:pt x="16" y="4"/>
                    <a:pt x="14" y="12"/>
                  </a:cubicBezTo>
                  <a:cubicBezTo>
                    <a:pt x="13" y="19"/>
                    <a:pt x="13" y="21"/>
                    <a:pt x="10" y="28"/>
                  </a:cubicBezTo>
                  <a:cubicBezTo>
                    <a:pt x="7" y="34"/>
                    <a:pt x="2" y="42"/>
                    <a:pt x="2" y="45"/>
                  </a:cubicBezTo>
                  <a:cubicBezTo>
                    <a:pt x="2" y="48"/>
                    <a:pt x="1" y="56"/>
                    <a:pt x="2" y="64"/>
                  </a:cubicBezTo>
                  <a:cubicBezTo>
                    <a:pt x="4" y="72"/>
                    <a:pt x="0" y="79"/>
                    <a:pt x="6" y="86"/>
                  </a:cubicBezTo>
                  <a:cubicBezTo>
                    <a:pt x="11" y="93"/>
                    <a:pt x="26" y="108"/>
                    <a:pt x="40" y="118"/>
                  </a:cubicBezTo>
                  <a:cubicBezTo>
                    <a:pt x="54" y="129"/>
                    <a:pt x="67" y="134"/>
                    <a:pt x="75" y="140"/>
                  </a:cubicBezTo>
                  <a:cubicBezTo>
                    <a:pt x="82" y="146"/>
                    <a:pt x="83" y="149"/>
                    <a:pt x="85" y="154"/>
                  </a:cubicBezTo>
                  <a:cubicBezTo>
                    <a:pt x="88" y="158"/>
                    <a:pt x="86" y="162"/>
                    <a:pt x="86" y="170"/>
                  </a:cubicBezTo>
                  <a:cubicBezTo>
                    <a:pt x="87" y="179"/>
                    <a:pt x="88" y="188"/>
                    <a:pt x="90" y="199"/>
                  </a:cubicBezTo>
                  <a:cubicBezTo>
                    <a:pt x="92" y="210"/>
                    <a:pt x="93" y="209"/>
                    <a:pt x="92" y="216"/>
                  </a:cubicBezTo>
                  <a:cubicBezTo>
                    <a:pt x="91" y="223"/>
                    <a:pt x="87" y="236"/>
                    <a:pt x="89" y="240"/>
                  </a:cubicBezTo>
                  <a:cubicBezTo>
                    <a:pt x="90" y="245"/>
                    <a:pt x="87" y="244"/>
                    <a:pt x="91" y="247"/>
                  </a:cubicBezTo>
                  <a:cubicBezTo>
                    <a:pt x="95" y="251"/>
                    <a:pt x="96" y="257"/>
                    <a:pt x="96" y="261"/>
                  </a:cubicBezTo>
                  <a:cubicBezTo>
                    <a:pt x="97" y="265"/>
                    <a:pt x="97" y="265"/>
                    <a:pt x="97" y="265"/>
                  </a:cubicBezTo>
                  <a:cubicBezTo>
                    <a:pt x="97" y="265"/>
                    <a:pt x="106" y="278"/>
                    <a:pt x="111" y="281"/>
                  </a:cubicBezTo>
                  <a:cubicBezTo>
                    <a:pt x="116" y="285"/>
                    <a:pt x="133" y="293"/>
                    <a:pt x="133" y="293"/>
                  </a:cubicBezTo>
                  <a:cubicBezTo>
                    <a:pt x="138" y="298"/>
                    <a:pt x="138" y="298"/>
                    <a:pt x="138" y="298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44" y="296"/>
                    <a:pt x="150" y="299"/>
                    <a:pt x="156" y="299"/>
                  </a:cubicBezTo>
                  <a:cubicBezTo>
                    <a:pt x="161" y="299"/>
                    <a:pt x="172" y="299"/>
                    <a:pt x="181" y="296"/>
                  </a:cubicBezTo>
                  <a:cubicBezTo>
                    <a:pt x="190" y="293"/>
                    <a:pt x="207" y="283"/>
                    <a:pt x="207" y="283"/>
                  </a:cubicBezTo>
                  <a:cubicBezTo>
                    <a:pt x="207" y="283"/>
                    <a:pt x="211" y="274"/>
                    <a:pt x="213" y="270"/>
                  </a:cubicBezTo>
                  <a:cubicBezTo>
                    <a:pt x="214" y="265"/>
                    <a:pt x="214" y="266"/>
                    <a:pt x="217" y="261"/>
                  </a:cubicBezTo>
                  <a:cubicBezTo>
                    <a:pt x="219" y="256"/>
                    <a:pt x="223" y="251"/>
                    <a:pt x="225" y="243"/>
                  </a:cubicBezTo>
                  <a:cubicBezTo>
                    <a:pt x="227" y="235"/>
                    <a:pt x="228" y="228"/>
                    <a:pt x="226" y="220"/>
                  </a:cubicBezTo>
                  <a:cubicBezTo>
                    <a:pt x="225" y="211"/>
                    <a:pt x="224" y="208"/>
                    <a:pt x="226" y="206"/>
                  </a:cubicBezTo>
                  <a:cubicBezTo>
                    <a:pt x="228" y="204"/>
                    <a:pt x="230" y="203"/>
                    <a:pt x="231" y="193"/>
                  </a:cubicBezTo>
                  <a:cubicBezTo>
                    <a:pt x="232" y="183"/>
                    <a:pt x="234" y="168"/>
                    <a:pt x="234" y="160"/>
                  </a:cubicBezTo>
                  <a:cubicBezTo>
                    <a:pt x="234" y="153"/>
                    <a:pt x="234" y="148"/>
                    <a:pt x="239" y="145"/>
                  </a:cubicBezTo>
                  <a:cubicBezTo>
                    <a:pt x="244" y="141"/>
                    <a:pt x="265" y="133"/>
                    <a:pt x="276" y="127"/>
                  </a:cubicBezTo>
                  <a:cubicBezTo>
                    <a:pt x="287" y="122"/>
                    <a:pt x="291" y="120"/>
                    <a:pt x="295" y="113"/>
                  </a:cubicBezTo>
                  <a:cubicBezTo>
                    <a:pt x="299" y="105"/>
                    <a:pt x="301" y="101"/>
                    <a:pt x="302" y="99"/>
                  </a:cubicBezTo>
                  <a:cubicBezTo>
                    <a:pt x="303" y="96"/>
                    <a:pt x="303" y="90"/>
                    <a:pt x="303" y="85"/>
                  </a:cubicBezTo>
                  <a:cubicBezTo>
                    <a:pt x="303" y="80"/>
                    <a:pt x="304" y="76"/>
                    <a:pt x="304" y="66"/>
                  </a:cubicBezTo>
                  <a:cubicBezTo>
                    <a:pt x="304" y="56"/>
                    <a:pt x="298" y="46"/>
                    <a:pt x="295" y="42"/>
                  </a:cubicBezTo>
                  <a:cubicBezTo>
                    <a:pt x="293" y="38"/>
                    <a:pt x="296" y="29"/>
                    <a:pt x="295" y="24"/>
                  </a:cubicBezTo>
                  <a:cubicBezTo>
                    <a:pt x="293" y="14"/>
                    <a:pt x="295" y="12"/>
                    <a:pt x="285" y="3"/>
                  </a:cubicBezTo>
                  <a:cubicBezTo>
                    <a:pt x="285" y="3"/>
                    <a:pt x="288" y="10"/>
                    <a:pt x="287" y="12"/>
                  </a:cubicBezTo>
                  <a:cubicBezTo>
                    <a:pt x="286" y="15"/>
                    <a:pt x="280" y="21"/>
                    <a:pt x="277" y="23"/>
                  </a:cubicBezTo>
                  <a:cubicBezTo>
                    <a:pt x="274" y="26"/>
                    <a:pt x="273" y="26"/>
                    <a:pt x="273" y="26"/>
                  </a:cubicBezTo>
                  <a:cubicBezTo>
                    <a:pt x="273" y="23"/>
                    <a:pt x="273" y="23"/>
                    <a:pt x="273" y="23"/>
                  </a:cubicBezTo>
                  <a:cubicBezTo>
                    <a:pt x="273" y="23"/>
                    <a:pt x="267" y="24"/>
                    <a:pt x="263" y="22"/>
                  </a:cubicBezTo>
                  <a:cubicBezTo>
                    <a:pt x="259" y="20"/>
                    <a:pt x="256" y="16"/>
                    <a:pt x="256" y="16"/>
                  </a:cubicBezTo>
                  <a:cubicBezTo>
                    <a:pt x="256" y="16"/>
                    <a:pt x="258" y="25"/>
                    <a:pt x="258" y="29"/>
                  </a:cubicBezTo>
                  <a:cubicBezTo>
                    <a:pt x="257" y="33"/>
                    <a:pt x="253" y="35"/>
                    <a:pt x="253" y="35"/>
                  </a:cubicBezTo>
                  <a:cubicBezTo>
                    <a:pt x="253" y="35"/>
                    <a:pt x="252" y="45"/>
                    <a:pt x="253" y="49"/>
                  </a:cubicBezTo>
                  <a:cubicBezTo>
                    <a:pt x="254" y="54"/>
                    <a:pt x="254" y="54"/>
                    <a:pt x="256" y="58"/>
                  </a:cubicBezTo>
                  <a:cubicBezTo>
                    <a:pt x="259" y="61"/>
                    <a:pt x="258" y="64"/>
                    <a:pt x="257" y="69"/>
                  </a:cubicBezTo>
                  <a:cubicBezTo>
                    <a:pt x="256" y="74"/>
                    <a:pt x="252" y="82"/>
                    <a:pt x="251" y="84"/>
                  </a:cubicBezTo>
                  <a:cubicBezTo>
                    <a:pt x="250" y="86"/>
                    <a:pt x="246" y="88"/>
                    <a:pt x="242" y="86"/>
                  </a:cubicBezTo>
                  <a:cubicBezTo>
                    <a:pt x="238" y="85"/>
                    <a:pt x="237" y="82"/>
                    <a:pt x="232" y="83"/>
                  </a:cubicBezTo>
                  <a:cubicBezTo>
                    <a:pt x="228" y="83"/>
                    <a:pt x="226" y="82"/>
                    <a:pt x="224" y="82"/>
                  </a:cubicBezTo>
                  <a:cubicBezTo>
                    <a:pt x="221" y="81"/>
                    <a:pt x="218" y="81"/>
                    <a:pt x="213" y="84"/>
                  </a:cubicBezTo>
                  <a:cubicBezTo>
                    <a:pt x="208" y="87"/>
                    <a:pt x="204" y="89"/>
                    <a:pt x="200" y="87"/>
                  </a:cubicBezTo>
                  <a:cubicBezTo>
                    <a:pt x="196" y="86"/>
                    <a:pt x="187" y="82"/>
                    <a:pt x="187" y="82"/>
                  </a:cubicBezTo>
                  <a:cubicBezTo>
                    <a:pt x="187" y="82"/>
                    <a:pt x="187" y="90"/>
                    <a:pt x="180" y="95"/>
                  </a:cubicBezTo>
                  <a:cubicBezTo>
                    <a:pt x="173" y="101"/>
                    <a:pt x="165" y="106"/>
                    <a:pt x="165" y="106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7"/>
                    <a:pt x="150" y="99"/>
                    <a:pt x="146" y="93"/>
                  </a:cubicBezTo>
                  <a:cubicBezTo>
                    <a:pt x="141" y="87"/>
                    <a:pt x="140" y="84"/>
                    <a:pt x="140" y="84"/>
                  </a:cubicBezTo>
                  <a:cubicBezTo>
                    <a:pt x="140" y="84"/>
                    <a:pt x="140" y="86"/>
                    <a:pt x="138" y="88"/>
                  </a:cubicBezTo>
                  <a:cubicBezTo>
                    <a:pt x="135" y="89"/>
                    <a:pt x="132" y="88"/>
                    <a:pt x="130" y="89"/>
                  </a:cubicBezTo>
                  <a:cubicBezTo>
                    <a:pt x="127" y="91"/>
                    <a:pt x="124" y="95"/>
                    <a:pt x="119" y="94"/>
                  </a:cubicBezTo>
                  <a:cubicBezTo>
                    <a:pt x="115" y="93"/>
                    <a:pt x="109" y="88"/>
                    <a:pt x="106" y="87"/>
                  </a:cubicBezTo>
                  <a:cubicBezTo>
                    <a:pt x="103" y="86"/>
                    <a:pt x="99" y="85"/>
                    <a:pt x="94" y="87"/>
                  </a:cubicBezTo>
                  <a:cubicBezTo>
                    <a:pt x="89" y="90"/>
                    <a:pt x="89" y="91"/>
                    <a:pt x="85" y="90"/>
                  </a:cubicBezTo>
                  <a:cubicBezTo>
                    <a:pt x="81" y="88"/>
                    <a:pt x="76" y="88"/>
                    <a:pt x="71" y="85"/>
                  </a:cubicBezTo>
                  <a:cubicBezTo>
                    <a:pt x="66" y="82"/>
                    <a:pt x="60" y="75"/>
                    <a:pt x="57" y="73"/>
                  </a:cubicBezTo>
                  <a:cubicBezTo>
                    <a:pt x="54" y="71"/>
                    <a:pt x="47" y="68"/>
                    <a:pt x="45" y="65"/>
                  </a:cubicBezTo>
                  <a:cubicBezTo>
                    <a:pt x="42" y="62"/>
                    <a:pt x="43" y="55"/>
                    <a:pt x="42" y="47"/>
                  </a:cubicBezTo>
                  <a:cubicBezTo>
                    <a:pt x="41" y="40"/>
                    <a:pt x="41" y="32"/>
                    <a:pt x="41" y="25"/>
                  </a:cubicBezTo>
                  <a:cubicBezTo>
                    <a:pt x="41" y="18"/>
                    <a:pt x="42" y="15"/>
                    <a:pt x="43" y="11"/>
                  </a:cubicBezTo>
                  <a:cubicBezTo>
                    <a:pt x="44" y="8"/>
                    <a:pt x="45" y="6"/>
                    <a:pt x="43" y="5"/>
                  </a:cubicBezTo>
                  <a:cubicBezTo>
                    <a:pt x="42" y="4"/>
                    <a:pt x="42" y="5"/>
                    <a:pt x="4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18"/>
            <p:cNvSpPr/>
            <p:nvPr/>
          </p:nvSpPr>
          <p:spPr bwMode="auto">
            <a:xfrm>
              <a:off x="4679950" y="1287463"/>
              <a:ext cx="168275" cy="782638"/>
            </a:xfrm>
            <a:custGeom>
              <a:gdLst>
                <a:gd fmla="*/ 31 w 42" name="T0"/>
                <a:gd fmla="*/ 0 h 195" name="T1"/>
                <a:gd fmla="*/ 24 w 42" name="T2"/>
                <a:gd fmla="*/ 9 h 195" name="T3"/>
                <a:gd fmla="*/ 28 w 42" name="T4"/>
                <a:gd fmla="*/ 17 h 195" name="T5"/>
                <a:gd fmla="*/ 23 w 42" name="T6"/>
                <a:gd fmla="*/ 31 h 195" name="T7"/>
                <a:gd fmla="*/ 16 w 42" name="T8"/>
                <a:gd fmla="*/ 58 h 195" name="T9"/>
                <a:gd fmla="*/ 6 w 42" name="T10"/>
                <a:gd fmla="*/ 127 h 195" name="T11"/>
                <a:gd fmla="*/ 0 w 42" name="T12"/>
                <a:gd fmla="*/ 172 h 195" name="T13"/>
                <a:gd fmla="*/ 3 w 42" name="T14"/>
                <a:gd fmla="*/ 186 h 195" name="T15"/>
                <a:gd fmla="*/ 9 w 42" name="T16"/>
                <a:gd fmla="*/ 195 h 195" name="T17"/>
                <a:gd fmla="*/ 28 w 42" name="T18"/>
                <a:gd fmla="*/ 185 h 195" name="T19"/>
                <a:gd fmla="*/ 34 w 42" name="T20"/>
                <a:gd fmla="*/ 114 h 195" name="T21"/>
                <a:gd fmla="*/ 40 w 42" name="T22"/>
                <a:gd fmla="*/ 38 h 195" name="T23"/>
                <a:gd fmla="*/ 35 w 42" name="T24"/>
                <a:gd fmla="*/ 18 h 195" name="T25"/>
                <a:gd fmla="*/ 39 w 42" name="T26"/>
                <a:gd fmla="*/ 10 h 195" name="T27"/>
                <a:gd fmla="*/ 42 w 42" name="T28"/>
                <a:gd fmla="*/ 4 h 195" name="T29"/>
                <a:gd fmla="*/ 39 w 42" name="T30"/>
                <a:gd fmla="*/ 0 h 195" name="T31"/>
                <a:gd fmla="*/ 31 w 42" name="T32"/>
                <a:gd fmla="*/ 0 h 19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95" w="42">
                  <a:moveTo>
                    <a:pt x="31" y="0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5" y="25"/>
                    <a:pt x="23" y="31"/>
                  </a:cubicBezTo>
                  <a:cubicBezTo>
                    <a:pt x="20" y="38"/>
                    <a:pt x="18" y="49"/>
                    <a:pt x="16" y="58"/>
                  </a:cubicBezTo>
                  <a:cubicBezTo>
                    <a:pt x="14" y="67"/>
                    <a:pt x="11" y="92"/>
                    <a:pt x="6" y="127"/>
                  </a:cubicBezTo>
                  <a:cubicBezTo>
                    <a:pt x="1" y="162"/>
                    <a:pt x="0" y="172"/>
                    <a:pt x="0" y="172"/>
                  </a:cubicBezTo>
                  <a:cubicBezTo>
                    <a:pt x="0" y="172"/>
                    <a:pt x="0" y="181"/>
                    <a:pt x="3" y="186"/>
                  </a:cubicBezTo>
                  <a:cubicBezTo>
                    <a:pt x="7" y="192"/>
                    <a:pt x="9" y="195"/>
                    <a:pt x="9" y="195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5"/>
                    <a:pt x="32" y="135"/>
                    <a:pt x="34" y="114"/>
                  </a:cubicBezTo>
                  <a:cubicBezTo>
                    <a:pt x="36" y="93"/>
                    <a:pt x="41" y="51"/>
                    <a:pt x="40" y="38"/>
                  </a:cubicBezTo>
                  <a:cubicBezTo>
                    <a:pt x="38" y="25"/>
                    <a:pt x="35" y="18"/>
                    <a:pt x="35" y="18"/>
                  </a:cubicBezTo>
                  <a:cubicBezTo>
                    <a:pt x="35" y="18"/>
                    <a:pt x="37" y="14"/>
                    <a:pt x="39" y="10"/>
                  </a:cubicBezTo>
                  <a:cubicBezTo>
                    <a:pt x="40" y="7"/>
                    <a:pt x="42" y="4"/>
                    <a:pt x="42" y="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19"/>
            <p:cNvSpPr>
              <a:spLocks noEditPoints="1"/>
            </p:cNvSpPr>
            <p:nvPr/>
          </p:nvSpPr>
          <p:spPr bwMode="auto">
            <a:xfrm>
              <a:off x="3198812" y="522288"/>
              <a:ext cx="1323975" cy="2843213"/>
            </a:xfrm>
            <a:custGeom>
              <a:gdLst>
                <a:gd fmla="*/ 88 w 330" name="T0"/>
                <a:gd fmla="*/ 105 h 709" name="T1"/>
                <a:gd fmla="*/ 80 w 330" name="T2"/>
                <a:gd fmla="*/ 160 h 709" name="T3"/>
                <a:gd fmla="*/ 95 w 330" name="T4"/>
                <a:gd fmla="*/ 188 h 709" name="T5"/>
                <a:gd fmla="*/ 90 w 330" name="T6"/>
                <a:gd fmla="*/ 214 h 709" name="T7"/>
                <a:gd fmla="*/ 56 w 330" name="T8"/>
                <a:gd fmla="*/ 248 h 709" name="T9"/>
                <a:gd fmla="*/ 34 w 330" name="T10"/>
                <a:gd fmla="*/ 286 h 709" name="T11"/>
                <a:gd fmla="*/ 1 w 330" name="T12"/>
                <a:gd fmla="*/ 357 h 709" name="T13"/>
                <a:gd fmla="*/ 20 w 330" name="T14"/>
                <a:gd fmla="*/ 400 h 709" name="T15"/>
                <a:gd fmla="*/ 68 w 330" name="T16"/>
                <a:gd fmla="*/ 374 h 709" name="T17"/>
                <a:gd fmla="*/ 83 w 330" name="T18"/>
                <a:gd fmla="*/ 352 h 709" name="T19"/>
                <a:gd fmla="*/ 90 w 330" name="T20"/>
                <a:gd fmla="*/ 391 h 709" name="T21"/>
                <a:gd fmla="*/ 108 w 330" name="T22"/>
                <a:gd fmla="*/ 425 h 709" name="T23"/>
                <a:gd fmla="*/ 116 w 330" name="T24"/>
                <a:gd fmla="*/ 487 h 709" name="T25"/>
                <a:gd fmla="*/ 132 w 330" name="T26"/>
                <a:gd fmla="*/ 565 h 709" name="T27"/>
                <a:gd fmla="*/ 135 w 330" name="T28"/>
                <a:gd fmla="*/ 640 h 709" name="T29"/>
                <a:gd fmla="*/ 165 w 330" name="T30"/>
                <a:gd fmla="*/ 699 h 709" name="T31"/>
                <a:gd fmla="*/ 181 w 330" name="T32"/>
                <a:gd fmla="*/ 659 h 709" name="T33"/>
                <a:gd fmla="*/ 187 w 330" name="T34"/>
                <a:gd fmla="*/ 614 h 709" name="T35"/>
                <a:gd fmla="*/ 196 w 330" name="T36"/>
                <a:gd fmla="*/ 556 h 709" name="T37"/>
                <a:gd fmla="*/ 215 w 330" name="T38"/>
                <a:gd fmla="*/ 522 h 709" name="T39"/>
                <a:gd fmla="*/ 228 w 330" name="T40"/>
                <a:gd fmla="*/ 576 h 709" name="T41"/>
                <a:gd fmla="*/ 260 w 330" name="T42"/>
                <a:gd fmla="*/ 589 h 709" name="T43"/>
                <a:gd fmla="*/ 303 w 330" name="T44"/>
                <a:gd fmla="*/ 592 h 709" name="T45"/>
                <a:gd fmla="*/ 266 w 330" name="T46"/>
                <a:gd fmla="*/ 550 h 709" name="T47"/>
                <a:gd fmla="*/ 254 w 330" name="T48"/>
                <a:gd fmla="*/ 489 h 709" name="T49"/>
                <a:gd fmla="*/ 228 w 330" name="T50"/>
                <a:gd fmla="*/ 378 h 709" name="T51"/>
                <a:gd fmla="*/ 219 w 330" name="T52"/>
                <a:gd fmla="*/ 269 h 709" name="T53"/>
                <a:gd fmla="*/ 263 w 330" name="T54"/>
                <a:gd fmla="*/ 230 h 709" name="T55"/>
                <a:gd fmla="*/ 317 w 330" name="T56"/>
                <a:gd fmla="*/ 186 h 709" name="T57"/>
                <a:gd fmla="*/ 328 w 330" name="T58"/>
                <a:gd fmla="*/ 132 h 709" name="T59"/>
                <a:gd fmla="*/ 323 w 330" name="T60"/>
                <a:gd fmla="*/ 102 h 709" name="T61"/>
                <a:gd fmla="*/ 315 w 330" name="T62"/>
                <a:gd fmla="*/ 47 h 709" name="T63"/>
                <a:gd fmla="*/ 301 w 330" name="T64"/>
                <a:gd fmla="*/ 52 h 709" name="T65"/>
                <a:gd fmla="*/ 298 w 330" name="T66"/>
                <a:gd fmla="*/ 93 h 709" name="T67"/>
                <a:gd fmla="*/ 293 w 330" name="T68"/>
                <a:gd fmla="*/ 120 h 709" name="T69"/>
                <a:gd fmla="*/ 276 w 330" name="T70"/>
                <a:gd fmla="*/ 160 h 709" name="T71"/>
                <a:gd fmla="*/ 253 w 330" name="T72"/>
                <a:gd fmla="*/ 175 h 709" name="T73"/>
                <a:gd fmla="*/ 201 w 330" name="T74"/>
                <a:gd fmla="*/ 180 h 709" name="T75"/>
                <a:gd fmla="*/ 168 w 330" name="T76"/>
                <a:gd fmla="*/ 187 h 709" name="T77"/>
                <a:gd fmla="*/ 163 w 330" name="T78"/>
                <a:gd fmla="*/ 173 h 709" name="T79"/>
                <a:gd fmla="*/ 161 w 330" name="T80"/>
                <a:gd fmla="*/ 144 h 709" name="T81"/>
                <a:gd fmla="*/ 137 w 330" name="T82"/>
                <a:gd fmla="*/ 102 h 709" name="T83"/>
                <a:gd fmla="*/ 318 w 330" name="T84"/>
                <a:gd fmla="*/ 8 h 709" name="T85"/>
                <a:gd fmla="*/ 296 w 330" name="T86"/>
                <a:gd fmla="*/ 7 h 709" name="T87"/>
                <a:gd fmla="*/ 278 w 330" name="T88"/>
                <a:gd fmla="*/ 16 h 709" name="T89"/>
                <a:gd fmla="*/ 274 w 330" name="T90"/>
                <a:gd fmla="*/ 39 h 709" name="T91"/>
                <a:gd fmla="*/ 294 w 330" name="T92"/>
                <a:gd fmla="*/ 17 h 709" name="T93"/>
                <a:gd fmla="*/ 307 w 330" name="T94"/>
                <a:gd fmla="*/ 11 h 709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709" w="330">
                  <a:moveTo>
                    <a:pt x="137" y="102"/>
                  </a:moveTo>
                  <a:cubicBezTo>
                    <a:pt x="131" y="99"/>
                    <a:pt x="122" y="97"/>
                    <a:pt x="114" y="96"/>
                  </a:cubicBezTo>
                  <a:cubicBezTo>
                    <a:pt x="105" y="95"/>
                    <a:pt x="93" y="98"/>
                    <a:pt x="88" y="105"/>
                  </a:cubicBezTo>
                  <a:cubicBezTo>
                    <a:pt x="84" y="112"/>
                    <a:pt x="79" y="112"/>
                    <a:pt x="77" y="117"/>
                  </a:cubicBezTo>
                  <a:cubicBezTo>
                    <a:pt x="75" y="122"/>
                    <a:pt x="71" y="126"/>
                    <a:pt x="74" y="140"/>
                  </a:cubicBezTo>
                  <a:cubicBezTo>
                    <a:pt x="77" y="155"/>
                    <a:pt x="80" y="160"/>
                    <a:pt x="80" y="160"/>
                  </a:cubicBezTo>
                  <a:cubicBezTo>
                    <a:pt x="80" y="160"/>
                    <a:pt x="76" y="160"/>
                    <a:pt x="79" y="170"/>
                  </a:cubicBezTo>
                  <a:cubicBezTo>
                    <a:pt x="83" y="179"/>
                    <a:pt x="83" y="182"/>
                    <a:pt x="86" y="184"/>
                  </a:cubicBezTo>
                  <a:cubicBezTo>
                    <a:pt x="88" y="187"/>
                    <a:pt x="95" y="188"/>
                    <a:pt x="95" y="188"/>
                  </a:cubicBezTo>
                  <a:cubicBezTo>
                    <a:pt x="95" y="188"/>
                    <a:pt x="98" y="194"/>
                    <a:pt x="98" y="200"/>
                  </a:cubicBezTo>
                  <a:cubicBezTo>
                    <a:pt x="99" y="205"/>
                    <a:pt x="99" y="207"/>
                    <a:pt x="99" y="207"/>
                  </a:cubicBezTo>
                  <a:cubicBezTo>
                    <a:pt x="90" y="214"/>
                    <a:pt x="90" y="214"/>
                    <a:pt x="90" y="214"/>
                  </a:cubicBezTo>
                  <a:cubicBezTo>
                    <a:pt x="90" y="214"/>
                    <a:pt x="79" y="212"/>
                    <a:pt x="77" y="217"/>
                  </a:cubicBezTo>
                  <a:cubicBezTo>
                    <a:pt x="74" y="221"/>
                    <a:pt x="72" y="233"/>
                    <a:pt x="69" y="236"/>
                  </a:cubicBezTo>
                  <a:cubicBezTo>
                    <a:pt x="67" y="238"/>
                    <a:pt x="59" y="242"/>
                    <a:pt x="56" y="248"/>
                  </a:cubicBezTo>
                  <a:cubicBezTo>
                    <a:pt x="53" y="253"/>
                    <a:pt x="51" y="254"/>
                    <a:pt x="46" y="260"/>
                  </a:cubicBezTo>
                  <a:cubicBezTo>
                    <a:pt x="41" y="265"/>
                    <a:pt x="38" y="267"/>
                    <a:pt x="37" y="273"/>
                  </a:cubicBezTo>
                  <a:cubicBezTo>
                    <a:pt x="36" y="279"/>
                    <a:pt x="37" y="278"/>
                    <a:pt x="34" y="286"/>
                  </a:cubicBezTo>
                  <a:cubicBezTo>
                    <a:pt x="31" y="294"/>
                    <a:pt x="30" y="304"/>
                    <a:pt x="30" y="304"/>
                  </a:cubicBezTo>
                  <a:cubicBezTo>
                    <a:pt x="30" y="304"/>
                    <a:pt x="19" y="314"/>
                    <a:pt x="12" y="326"/>
                  </a:cubicBezTo>
                  <a:cubicBezTo>
                    <a:pt x="5" y="338"/>
                    <a:pt x="3" y="347"/>
                    <a:pt x="1" y="357"/>
                  </a:cubicBezTo>
                  <a:cubicBezTo>
                    <a:pt x="0" y="367"/>
                    <a:pt x="0" y="372"/>
                    <a:pt x="2" y="380"/>
                  </a:cubicBezTo>
                  <a:cubicBezTo>
                    <a:pt x="5" y="387"/>
                    <a:pt x="6" y="391"/>
                    <a:pt x="7" y="394"/>
                  </a:cubicBezTo>
                  <a:cubicBezTo>
                    <a:pt x="7" y="397"/>
                    <a:pt x="13" y="400"/>
                    <a:pt x="20" y="400"/>
                  </a:cubicBezTo>
                  <a:cubicBezTo>
                    <a:pt x="26" y="400"/>
                    <a:pt x="31" y="398"/>
                    <a:pt x="38" y="396"/>
                  </a:cubicBezTo>
                  <a:cubicBezTo>
                    <a:pt x="45" y="395"/>
                    <a:pt x="46" y="394"/>
                    <a:pt x="53" y="390"/>
                  </a:cubicBezTo>
                  <a:cubicBezTo>
                    <a:pt x="60" y="386"/>
                    <a:pt x="67" y="380"/>
                    <a:pt x="68" y="374"/>
                  </a:cubicBezTo>
                  <a:cubicBezTo>
                    <a:pt x="69" y="368"/>
                    <a:pt x="67" y="363"/>
                    <a:pt x="70" y="359"/>
                  </a:cubicBezTo>
                  <a:cubicBezTo>
                    <a:pt x="73" y="354"/>
                    <a:pt x="75" y="345"/>
                    <a:pt x="75" y="345"/>
                  </a:cubicBezTo>
                  <a:cubicBezTo>
                    <a:pt x="75" y="345"/>
                    <a:pt x="80" y="349"/>
                    <a:pt x="83" y="352"/>
                  </a:cubicBezTo>
                  <a:cubicBezTo>
                    <a:pt x="85" y="354"/>
                    <a:pt x="84" y="352"/>
                    <a:pt x="85" y="359"/>
                  </a:cubicBezTo>
                  <a:cubicBezTo>
                    <a:pt x="86" y="365"/>
                    <a:pt x="93" y="362"/>
                    <a:pt x="90" y="371"/>
                  </a:cubicBezTo>
                  <a:cubicBezTo>
                    <a:pt x="87" y="381"/>
                    <a:pt x="86" y="385"/>
                    <a:pt x="90" y="391"/>
                  </a:cubicBezTo>
                  <a:cubicBezTo>
                    <a:pt x="94" y="397"/>
                    <a:pt x="96" y="398"/>
                    <a:pt x="96" y="398"/>
                  </a:cubicBezTo>
                  <a:cubicBezTo>
                    <a:pt x="96" y="398"/>
                    <a:pt x="92" y="411"/>
                    <a:pt x="98" y="417"/>
                  </a:cubicBezTo>
                  <a:cubicBezTo>
                    <a:pt x="103" y="422"/>
                    <a:pt x="108" y="425"/>
                    <a:pt x="108" y="425"/>
                  </a:cubicBezTo>
                  <a:cubicBezTo>
                    <a:pt x="108" y="425"/>
                    <a:pt x="106" y="441"/>
                    <a:pt x="109" y="447"/>
                  </a:cubicBezTo>
                  <a:cubicBezTo>
                    <a:pt x="111" y="452"/>
                    <a:pt x="111" y="454"/>
                    <a:pt x="111" y="463"/>
                  </a:cubicBezTo>
                  <a:cubicBezTo>
                    <a:pt x="111" y="473"/>
                    <a:pt x="112" y="478"/>
                    <a:pt x="116" y="487"/>
                  </a:cubicBezTo>
                  <a:cubicBezTo>
                    <a:pt x="120" y="497"/>
                    <a:pt x="123" y="506"/>
                    <a:pt x="124" y="512"/>
                  </a:cubicBezTo>
                  <a:cubicBezTo>
                    <a:pt x="125" y="518"/>
                    <a:pt x="126" y="524"/>
                    <a:pt x="129" y="538"/>
                  </a:cubicBezTo>
                  <a:cubicBezTo>
                    <a:pt x="131" y="552"/>
                    <a:pt x="133" y="557"/>
                    <a:pt x="132" y="565"/>
                  </a:cubicBezTo>
                  <a:cubicBezTo>
                    <a:pt x="131" y="574"/>
                    <a:pt x="131" y="582"/>
                    <a:pt x="135" y="597"/>
                  </a:cubicBezTo>
                  <a:cubicBezTo>
                    <a:pt x="138" y="612"/>
                    <a:pt x="139" y="614"/>
                    <a:pt x="136" y="619"/>
                  </a:cubicBezTo>
                  <a:cubicBezTo>
                    <a:pt x="134" y="624"/>
                    <a:pt x="133" y="630"/>
                    <a:pt x="135" y="640"/>
                  </a:cubicBezTo>
                  <a:cubicBezTo>
                    <a:pt x="138" y="649"/>
                    <a:pt x="142" y="649"/>
                    <a:pt x="144" y="656"/>
                  </a:cubicBezTo>
                  <a:cubicBezTo>
                    <a:pt x="147" y="662"/>
                    <a:pt x="150" y="666"/>
                    <a:pt x="151" y="675"/>
                  </a:cubicBezTo>
                  <a:cubicBezTo>
                    <a:pt x="153" y="685"/>
                    <a:pt x="157" y="692"/>
                    <a:pt x="165" y="699"/>
                  </a:cubicBezTo>
                  <a:cubicBezTo>
                    <a:pt x="173" y="707"/>
                    <a:pt x="176" y="709"/>
                    <a:pt x="185" y="705"/>
                  </a:cubicBezTo>
                  <a:cubicBezTo>
                    <a:pt x="194" y="701"/>
                    <a:pt x="202" y="697"/>
                    <a:pt x="197" y="686"/>
                  </a:cubicBezTo>
                  <a:cubicBezTo>
                    <a:pt x="193" y="674"/>
                    <a:pt x="185" y="662"/>
                    <a:pt x="181" y="659"/>
                  </a:cubicBezTo>
                  <a:cubicBezTo>
                    <a:pt x="178" y="655"/>
                    <a:pt x="177" y="655"/>
                    <a:pt x="177" y="647"/>
                  </a:cubicBezTo>
                  <a:cubicBezTo>
                    <a:pt x="178" y="640"/>
                    <a:pt x="178" y="638"/>
                    <a:pt x="178" y="638"/>
                  </a:cubicBezTo>
                  <a:cubicBezTo>
                    <a:pt x="178" y="638"/>
                    <a:pt x="186" y="630"/>
                    <a:pt x="187" y="614"/>
                  </a:cubicBezTo>
                  <a:cubicBezTo>
                    <a:pt x="187" y="597"/>
                    <a:pt x="185" y="596"/>
                    <a:pt x="188" y="589"/>
                  </a:cubicBezTo>
                  <a:cubicBezTo>
                    <a:pt x="191" y="582"/>
                    <a:pt x="191" y="578"/>
                    <a:pt x="191" y="573"/>
                  </a:cubicBezTo>
                  <a:cubicBezTo>
                    <a:pt x="192" y="567"/>
                    <a:pt x="195" y="563"/>
                    <a:pt x="196" y="556"/>
                  </a:cubicBezTo>
                  <a:cubicBezTo>
                    <a:pt x="197" y="549"/>
                    <a:pt x="200" y="531"/>
                    <a:pt x="202" y="524"/>
                  </a:cubicBezTo>
                  <a:cubicBezTo>
                    <a:pt x="203" y="517"/>
                    <a:pt x="204" y="514"/>
                    <a:pt x="204" y="514"/>
                  </a:cubicBezTo>
                  <a:cubicBezTo>
                    <a:pt x="204" y="514"/>
                    <a:pt x="209" y="519"/>
                    <a:pt x="215" y="522"/>
                  </a:cubicBezTo>
                  <a:cubicBezTo>
                    <a:pt x="220" y="525"/>
                    <a:pt x="223" y="531"/>
                    <a:pt x="226" y="542"/>
                  </a:cubicBezTo>
                  <a:cubicBezTo>
                    <a:pt x="230" y="552"/>
                    <a:pt x="231" y="551"/>
                    <a:pt x="229" y="558"/>
                  </a:cubicBezTo>
                  <a:cubicBezTo>
                    <a:pt x="227" y="564"/>
                    <a:pt x="227" y="569"/>
                    <a:pt x="228" y="576"/>
                  </a:cubicBezTo>
                  <a:cubicBezTo>
                    <a:pt x="230" y="582"/>
                    <a:pt x="234" y="582"/>
                    <a:pt x="240" y="582"/>
                  </a:cubicBezTo>
                  <a:cubicBezTo>
                    <a:pt x="245" y="582"/>
                    <a:pt x="251" y="583"/>
                    <a:pt x="251" y="583"/>
                  </a:cubicBezTo>
                  <a:cubicBezTo>
                    <a:pt x="260" y="589"/>
                    <a:pt x="260" y="589"/>
                    <a:pt x="260" y="589"/>
                  </a:cubicBezTo>
                  <a:cubicBezTo>
                    <a:pt x="260" y="589"/>
                    <a:pt x="262" y="596"/>
                    <a:pt x="273" y="602"/>
                  </a:cubicBezTo>
                  <a:cubicBezTo>
                    <a:pt x="284" y="608"/>
                    <a:pt x="292" y="609"/>
                    <a:pt x="293" y="607"/>
                  </a:cubicBezTo>
                  <a:cubicBezTo>
                    <a:pt x="295" y="606"/>
                    <a:pt x="306" y="595"/>
                    <a:pt x="303" y="592"/>
                  </a:cubicBezTo>
                  <a:cubicBezTo>
                    <a:pt x="299" y="588"/>
                    <a:pt x="293" y="579"/>
                    <a:pt x="284" y="573"/>
                  </a:cubicBezTo>
                  <a:cubicBezTo>
                    <a:pt x="276" y="567"/>
                    <a:pt x="273" y="569"/>
                    <a:pt x="271" y="565"/>
                  </a:cubicBezTo>
                  <a:cubicBezTo>
                    <a:pt x="269" y="561"/>
                    <a:pt x="268" y="553"/>
                    <a:pt x="266" y="550"/>
                  </a:cubicBezTo>
                  <a:cubicBezTo>
                    <a:pt x="264" y="547"/>
                    <a:pt x="260" y="549"/>
                    <a:pt x="262" y="540"/>
                  </a:cubicBezTo>
                  <a:cubicBezTo>
                    <a:pt x="264" y="532"/>
                    <a:pt x="266" y="528"/>
                    <a:pt x="262" y="518"/>
                  </a:cubicBezTo>
                  <a:cubicBezTo>
                    <a:pt x="259" y="508"/>
                    <a:pt x="254" y="495"/>
                    <a:pt x="254" y="489"/>
                  </a:cubicBezTo>
                  <a:cubicBezTo>
                    <a:pt x="254" y="483"/>
                    <a:pt x="255" y="471"/>
                    <a:pt x="255" y="460"/>
                  </a:cubicBezTo>
                  <a:cubicBezTo>
                    <a:pt x="255" y="449"/>
                    <a:pt x="254" y="431"/>
                    <a:pt x="245" y="409"/>
                  </a:cubicBezTo>
                  <a:cubicBezTo>
                    <a:pt x="235" y="388"/>
                    <a:pt x="228" y="378"/>
                    <a:pt x="228" y="378"/>
                  </a:cubicBezTo>
                  <a:cubicBezTo>
                    <a:pt x="228" y="378"/>
                    <a:pt x="227" y="359"/>
                    <a:pt x="225" y="341"/>
                  </a:cubicBezTo>
                  <a:cubicBezTo>
                    <a:pt x="223" y="322"/>
                    <a:pt x="222" y="300"/>
                    <a:pt x="221" y="287"/>
                  </a:cubicBezTo>
                  <a:cubicBezTo>
                    <a:pt x="219" y="275"/>
                    <a:pt x="219" y="269"/>
                    <a:pt x="219" y="269"/>
                  </a:cubicBezTo>
                  <a:cubicBezTo>
                    <a:pt x="219" y="269"/>
                    <a:pt x="222" y="262"/>
                    <a:pt x="226" y="257"/>
                  </a:cubicBezTo>
                  <a:cubicBezTo>
                    <a:pt x="230" y="252"/>
                    <a:pt x="232" y="252"/>
                    <a:pt x="232" y="252"/>
                  </a:cubicBezTo>
                  <a:cubicBezTo>
                    <a:pt x="232" y="252"/>
                    <a:pt x="251" y="238"/>
                    <a:pt x="263" y="230"/>
                  </a:cubicBezTo>
                  <a:cubicBezTo>
                    <a:pt x="275" y="221"/>
                    <a:pt x="290" y="212"/>
                    <a:pt x="298" y="207"/>
                  </a:cubicBezTo>
                  <a:cubicBezTo>
                    <a:pt x="307" y="201"/>
                    <a:pt x="304" y="201"/>
                    <a:pt x="309" y="199"/>
                  </a:cubicBezTo>
                  <a:cubicBezTo>
                    <a:pt x="313" y="197"/>
                    <a:pt x="315" y="191"/>
                    <a:pt x="317" y="186"/>
                  </a:cubicBezTo>
                  <a:cubicBezTo>
                    <a:pt x="319" y="181"/>
                    <a:pt x="322" y="171"/>
                    <a:pt x="322" y="168"/>
                  </a:cubicBezTo>
                  <a:cubicBezTo>
                    <a:pt x="321" y="165"/>
                    <a:pt x="328" y="155"/>
                    <a:pt x="329" y="147"/>
                  </a:cubicBezTo>
                  <a:cubicBezTo>
                    <a:pt x="330" y="139"/>
                    <a:pt x="330" y="136"/>
                    <a:pt x="328" y="132"/>
                  </a:cubicBezTo>
                  <a:cubicBezTo>
                    <a:pt x="326" y="128"/>
                    <a:pt x="325" y="120"/>
                    <a:pt x="325" y="116"/>
                  </a:cubicBezTo>
                  <a:cubicBezTo>
                    <a:pt x="325" y="111"/>
                    <a:pt x="326" y="105"/>
                    <a:pt x="325" y="104"/>
                  </a:cubicBezTo>
                  <a:cubicBezTo>
                    <a:pt x="324" y="102"/>
                    <a:pt x="323" y="102"/>
                    <a:pt x="323" y="102"/>
                  </a:cubicBezTo>
                  <a:cubicBezTo>
                    <a:pt x="323" y="102"/>
                    <a:pt x="321" y="98"/>
                    <a:pt x="321" y="89"/>
                  </a:cubicBezTo>
                  <a:cubicBezTo>
                    <a:pt x="321" y="81"/>
                    <a:pt x="321" y="66"/>
                    <a:pt x="319" y="57"/>
                  </a:cubicBezTo>
                  <a:cubicBezTo>
                    <a:pt x="318" y="49"/>
                    <a:pt x="315" y="47"/>
                    <a:pt x="315" y="47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4" y="47"/>
                    <a:pt x="317" y="51"/>
                    <a:pt x="313" y="51"/>
                  </a:cubicBezTo>
                  <a:cubicBezTo>
                    <a:pt x="310" y="52"/>
                    <a:pt x="306" y="49"/>
                    <a:pt x="301" y="52"/>
                  </a:cubicBezTo>
                  <a:cubicBezTo>
                    <a:pt x="297" y="55"/>
                    <a:pt x="294" y="55"/>
                    <a:pt x="294" y="55"/>
                  </a:cubicBezTo>
                  <a:cubicBezTo>
                    <a:pt x="294" y="55"/>
                    <a:pt x="299" y="63"/>
                    <a:pt x="299" y="73"/>
                  </a:cubicBezTo>
                  <a:cubicBezTo>
                    <a:pt x="299" y="82"/>
                    <a:pt x="298" y="89"/>
                    <a:pt x="298" y="93"/>
                  </a:cubicBezTo>
                  <a:cubicBezTo>
                    <a:pt x="298" y="97"/>
                    <a:pt x="298" y="97"/>
                    <a:pt x="298" y="97"/>
                  </a:cubicBezTo>
                  <a:cubicBezTo>
                    <a:pt x="296" y="98"/>
                    <a:pt x="296" y="98"/>
                    <a:pt x="296" y="98"/>
                  </a:cubicBezTo>
                  <a:cubicBezTo>
                    <a:pt x="296" y="98"/>
                    <a:pt x="295" y="110"/>
                    <a:pt x="293" y="120"/>
                  </a:cubicBezTo>
                  <a:cubicBezTo>
                    <a:pt x="291" y="130"/>
                    <a:pt x="287" y="135"/>
                    <a:pt x="286" y="140"/>
                  </a:cubicBezTo>
                  <a:cubicBezTo>
                    <a:pt x="285" y="145"/>
                    <a:pt x="281" y="149"/>
                    <a:pt x="281" y="153"/>
                  </a:cubicBezTo>
                  <a:cubicBezTo>
                    <a:pt x="281" y="156"/>
                    <a:pt x="278" y="156"/>
                    <a:pt x="276" y="160"/>
                  </a:cubicBezTo>
                  <a:cubicBezTo>
                    <a:pt x="274" y="164"/>
                    <a:pt x="272" y="166"/>
                    <a:pt x="269" y="170"/>
                  </a:cubicBezTo>
                  <a:cubicBezTo>
                    <a:pt x="266" y="173"/>
                    <a:pt x="266" y="173"/>
                    <a:pt x="266" y="173"/>
                  </a:cubicBezTo>
                  <a:cubicBezTo>
                    <a:pt x="266" y="173"/>
                    <a:pt x="259" y="174"/>
                    <a:pt x="253" y="175"/>
                  </a:cubicBezTo>
                  <a:cubicBezTo>
                    <a:pt x="247" y="176"/>
                    <a:pt x="245" y="178"/>
                    <a:pt x="239" y="180"/>
                  </a:cubicBezTo>
                  <a:cubicBezTo>
                    <a:pt x="233" y="181"/>
                    <a:pt x="229" y="181"/>
                    <a:pt x="218" y="181"/>
                  </a:cubicBezTo>
                  <a:cubicBezTo>
                    <a:pt x="207" y="181"/>
                    <a:pt x="205" y="181"/>
                    <a:pt x="201" y="180"/>
                  </a:cubicBezTo>
                  <a:cubicBezTo>
                    <a:pt x="197" y="178"/>
                    <a:pt x="195" y="177"/>
                    <a:pt x="190" y="180"/>
                  </a:cubicBezTo>
                  <a:cubicBezTo>
                    <a:pt x="184" y="182"/>
                    <a:pt x="186" y="183"/>
                    <a:pt x="179" y="184"/>
                  </a:cubicBezTo>
                  <a:cubicBezTo>
                    <a:pt x="173" y="185"/>
                    <a:pt x="170" y="186"/>
                    <a:pt x="168" y="187"/>
                  </a:cubicBezTo>
                  <a:cubicBezTo>
                    <a:pt x="166" y="188"/>
                    <a:pt x="162" y="188"/>
                    <a:pt x="162" y="188"/>
                  </a:cubicBezTo>
                  <a:cubicBezTo>
                    <a:pt x="162" y="188"/>
                    <a:pt x="163" y="181"/>
                    <a:pt x="163" y="178"/>
                  </a:cubicBezTo>
                  <a:cubicBezTo>
                    <a:pt x="163" y="174"/>
                    <a:pt x="163" y="173"/>
                    <a:pt x="163" y="173"/>
                  </a:cubicBezTo>
                  <a:cubicBezTo>
                    <a:pt x="163" y="173"/>
                    <a:pt x="165" y="171"/>
                    <a:pt x="164" y="166"/>
                  </a:cubicBezTo>
                  <a:cubicBezTo>
                    <a:pt x="162" y="162"/>
                    <a:pt x="162" y="159"/>
                    <a:pt x="162" y="155"/>
                  </a:cubicBezTo>
                  <a:cubicBezTo>
                    <a:pt x="162" y="150"/>
                    <a:pt x="162" y="147"/>
                    <a:pt x="161" y="144"/>
                  </a:cubicBezTo>
                  <a:cubicBezTo>
                    <a:pt x="159" y="140"/>
                    <a:pt x="159" y="138"/>
                    <a:pt x="158" y="132"/>
                  </a:cubicBezTo>
                  <a:cubicBezTo>
                    <a:pt x="157" y="126"/>
                    <a:pt x="158" y="122"/>
                    <a:pt x="152" y="116"/>
                  </a:cubicBezTo>
                  <a:cubicBezTo>
                    <a:pt x="147" y="109"/>
                    <a:pt x="137" y="102"/>
                    <a:pt x="137" y="102"/>
                  </a:cubicBezTo>
                  <a:close/>
                  <a:moveTo>
                    <a:pt x="307" y="11"/>
                  </a:moveTo>
                  <a:cubicBezTo>
                    <a:pt x="310" y="11"/>
                    <a:pt x="311" y="13"/>
                    <a:pt x="313" y="13"/>
                  </a:cubicBezTo>
                  <a:cubicBezTo>
                    <a:pt x="316" y="13"/>
                    <a:pt x="320" y="10"/>
                    <a:pt x="318" y="8"/>
                  </a:cubicBezTo>
                  <a:cubicBezTo>
                    <a:pt x="316" y="6"/>
                    <a:pt x="314" y="6"/>
                    <a:pt x="312" y="4"/>
                  </a:cubicBezTo>
                  <a:cubicBezTo>
                    <a:pt x="310" y="3"/>
                    <a:pt x="309" y="0"/>
                    <a:pt x="305" y="3"/>
                  </a:cubicBezTo>
                  <a:cubicBezTo>
                    <a:pt x="301" y="7"/>
                    <a:pt x="299" y="8"/>
                    <a:pt x="296" y="7"/>
                  </a:cubicBezTo>
                  <a:cubicBezTo>
                    <a:pt x="294" y="6"/>
                    <a:pt x="291" y="3"/>
                    <a:pt x="288" y="5"/>
                  </a:cubicBezTo>
                  <a:cubicBezTo>
                    <a:pt x="285" y="7"/>
                    <a:pt x="285" y="7"/>
                    <a:pt x="283" y="9"/>
                  </a:cubicBezTo>
                  <a:cubicBezTo>
                    <a:pt x="281" y="11"/>
                    <a:pt x="282" y="14"/>
                    <a:pt x="278" y="16"/>
                  </a:cubicBezTo>
                  <a:cubicBezTo>
                    <a:pt x="275" y="18"/>
                    <a:pt x="275" y="20"/>
                    <a:pt x="275" y="23"/>
                  </a:cubicBezTo>
                  <a:cubicBezTo>
                    <a:pt x="275" y="25"/>
                    <a:pt x="275" y="28"/>
                    <a:pt x="275" y="30"/>
                  </a:cubicBezTo>
                  <a:cubicBezTo>
                    <a:pt x="276" y="32"/>
                    <a:pt x="274" y="39"/>
                    <a:pt x="274" y="39"/>
                  </a:cubicBezTo>
                  <a:cubicBezTo>
                    <a:pt x="282" y="33"/>
                    <a:pt x="285" y="24"/>
                    <a:pt x="286" y="23"/>
                  </a:cubicBezTo>
                  <a:cubicBezTo>
                    <a:pt x="289" y="21"/>
                    <a:pt x="288" y="20"/>
                    <a:pt x="290" y="18"/>
                  </a:cubicBezTo>
                  <a:cubicBezTo>
                    <a:pt x="291" y="16"/>
                    <a:pt x="290" y="18"/>
                    <a:pt x="294" y="17"/>
                  </a:cubicBezTo>
                  <a:cubicBezTo>
                    <a:pt x="298" y="16"/>
                    <a:pt x="307" y="17"/>
                    <a:pt x="309" y="18"/>
                  </a:cubicBezTo>
                  <a:cubicBezTo>
                    <a:pt x="312" y="19"/>
                    <a:pt x="309" y="15"/>
                    <a:pt x="309" y="15"/>
                  </a:cubicBezTo>
                  <a:cubicBezTo>
                    <a:pt x="307" y="11"/>
                    <a:pt x="307" y="11"/>
                    <a:pt x="30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20"/>
            <p:cNvSpPr>
              <a:spLocks noEditPoints="1"/>
            </p:cNvSpPr>
            <p:nvPr/>
          </p:nvSpPr>
          <p:spPr bwMode="auto">
            <a:xfrm>
              <a:off x="3340100" y="533401"/>
              <a:ext cx="1150938" cy="1276350"/>
            </a:xfrm>
            <a:custGeom>
              <a:gdLst>
                <a:gd fmla="*/ 124 w 287" name="T0"/>
                <a:gd fmla="*/ 151 h 318" name="T1"/>
                <a:gd fmla="*/ 121 w 287" name="T2"/>
                <a:gd fmla="*/ 139 h 318" name="T3"/>
                <a:gd fmla="*/ 111 w 287" name="T4"/>
                <a:gd fmla="*/ 116 h 318" name="T5"/>
                <a:gd fmla="*/ 90 w 287" name="T6"/>
                <a:gd fmla="*/ 116 h 318" name="T7"/>
                <a:gd fmla="*/ 54 w 287" name="T8"/>
                <a:gd fmla="*/ 123 h 318" name="T9"/>
                <a:gd fmla="*/ 56 w 287" name="T10"/>
                <a:gd fmla="*/ 151 h 318" name="T11"/>
                <a:gd fmla="*/ 57 w 287" name="T12"/>
                <a:gd fmla="*/ 173 h 318" name="T13"/>
                <a:gd fmla="*/ 57 w 287" name="T14"/>
                <a:gd fmla="*/ 178 h 318" name="T15"/>
                <a:gd fmla="*/ 44 w 287" name="T16"/>
                <a:gd fmla="*/ 161 h 318" name="T17"/>
                <a:gd fmla="*/ 54 w 287" name="T18"/>
                <a:gd fmla="*/ 182 h 318" name="T19"/>
                <a:gd fmla="*/ 65 w 287" name="T20"/>
                <a:gd fmla="*/ 194 h 318" name="T21"/>
                <a:gd fmla="*/ 89 w 287" name="T22"/>
                <a:gd fmla="*/ 224 h 318" name="T23"/>
                <a:gd fmla="*/ 119 w 287" name="T24"/>
                <a:gd fmla="*/ 218 h 318" name="T25"/>
                <a:gd fmla="*/ 126 w 287" name="T26"/>
                <a:gd fmla="*/ 185 h 318" name="T27"/>
                <a:gd fmla="*/ 127 w 287" name="T28"/>
                <a:gd fmla="*/ 163 h 318" name="T29"/>
                <a:gd fmla="*/ 125 w 287" name="T30"/>
                <a:gd fmla="*/ 145 h 318" name="T31"/>
                <a:gd fmla="*/ 61 w 287" name="T32"/>
                <a:gd fmla="*/ 215 h 318" name="T33"/>
                <a:gd fmla="*/ 39 w 287" name="T34"/>
                <a:gd fmla="*/ 226 h 318" name="T35"/>
                <a:gd fmla="*/ 23 w 287" name="T36"/>
                <a:gd fmla="*/ 255 h 318" name="T37"/>
                <a:gd fmla="*/ 2 w 287" name="T38"/>
                <a:gd fmla="*/ 291 h 318" name="T39"/>
                <a:gd fmla="*/ 4 w 287" name="T40"/>
                <a:gd fmla="*/ 312 h 318" name="T41"/>
                <a:gd fmla="*/ 28 w 287" name="T42"/>
                <a:gd fmla="*/ 314 h 318" name="T43"/>
                <a:gd fmla="*/ 42 w 287" name="T44"/>
                <a:gd fmla="*/ 277 h 318" name="T45"/>
                <a:gd fmla="*/ 64 w 287" name="T46"/>
                <a:gd fmla="*/ 254 h 318" name="T47"/>
                <a:gd fmla="*/ 80 w 287" name="T48"/>
                <a:gd fmla="*/ 246 h 318" name="T49"/>
                <a:gd fmla="*/ 82 w 287" name="T50"/>
                <a:gd fmla="*/ 232 h 318" name="T51"/>
                <a:gd fmla="*/ 77 w 287" name="T52"/>
                <a:gd fmla="*/ 223 h 318" name="T53"/>
                <a:gd fmla="*/ 258 w 287" name="T54"/>
                <a:gd fmla="*/ 4 h 318" name="T55"/>
                <a:gd fmla="*/ 248 w 287" name="T56"/>
                <a:gd fmla="*/ 10 h 318" name="T57"/>
                <a:gd fmla="*/ 241 w 287" name="T58"/>
                <a:gd fmla="*/ 21 h 318" name="T59"/>
                <a:gd fmla="*/ 242 w 287" name="T60"/>
                <a:gd fmla="*/ 31 h 318" name="T61"/>
                <a:gd fmla="*/ 251 w 287" name="T62"/>
                <a:gd fmla="*/ 19 h 318" name="T63"/>
                <a:gd fmla="*/ 260 w 287" name="T64"/>
                <a:gd fmla="*/ 11 h 318" name="T65"/>
                <a:gd fmla="*/ 273 w 287" name="T66"/>
                <a:gd fmla="*/ 13 h 318" name="T67"/>
                <a:gd fmla="*/ 276 w 287" name="T68"/>
                <a:gd fmla="*/ 8 h 318" name="T69"/>
                <a:gd fmla="*/ 277 w 287" name="T70"/>
                <a:gd fmla="*/ 3 h 318" name="T71"/>
                <a:gd fmla="*/ 266 w 287" name="T72"/>
                <a:gd fmla="*/ 5 h 318" name="T73"/>
                <a:gd fmla="*/ 261 w 287" name="T74"/>
                <a:gd fmla="*/ 53 h 318" name="T75"/>
                <a:gd fmla="*/ 265 w 287" name="T76"/>
                <a:gd fmla="*/ 84 h 318" name="T77"/>
                <a:gd fmla="*/ 270 w 287" name="T78"/>
                <a:gd fmla="*/ 110 h 318" name="T79"/>
                <a:gd fmla="*/ 287 w 287" name="T80"/>
                <a:gd fmla="*/ 104 h 318" name="T81"/>
                <a:gd fmla="*/ 285 w 287" name="T82"/>
                <a:gd fmla="*/ 74 h 318" name="T83"/>
                <a:gd fmla="*/ 281 w 287" name="T84"/>
                <a:gd fmla="*/ 48 h 318" name="T85"/>
                <a:gd fmla="*/ 267 w 287" name="T86"/>
                <a:gd fmla="*/ 50 h 318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318" w="287">
                  <a:moveTo>
                    <a:pt x="125" y="145"/>
                  </a:moveTo>
                  <a:cubicBezTo>
                    <a:pt x="124" y="151"/>
                    <a:pt x="124" y="151"/>
                    <a:pt x="124" y="151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1" y="146"/>
                    <a:pt x="123" y="144"/>
                    <a:pt x="121" y="139"/>
                  </a:cubicBezTo>
                  <a:cubicBezTo>
                    <a:pt x="118" y="135"/>
                    <a:pt x="118" y="135"/>
                    <a:pt x="117" y="129"/>
                  </a:cubicBezTo>
                  <a:cubicBezTo>
                    <a:pt x="117" y="123"/>
                    <a:pt x="115" y="122"/>
                    <a:pt x="111" y="116"/>
                  </a:cubicBezTo>
                  <a:cubicBezTo>
                    <a:pt x="106" y="111"/>
                    <a:pt x="104" y="110"/>
                    <a:pt x="101" y="111"/>
                  </a:cubicBezTo>
                  <a:cubicBezTo>
                    <a:pt x="97" y="113"/>
                    <a:pt x="99" y="115"/>
                    <a:pt x="90" y="116"/>
                  </a:cubicBezTo>
                  <a:cubicBezTo>
                    <a:pt x="81" y="116"/>
                    <a:pt x="74" y="117"/>
                    <a:pt x="69" y="116"/>
                  </a:cubicBezTo>
                  <a:cubicBezTo>
                    <a:pt x="64" y="115"/>
                    <a:pt x="56" y="115"/>
                    <a:pt x="54" y="123"/>
                  </a:cubicBezTo>
                  <a:cubicBezTo>
                    <a:pt x="52" y="132"/>
                    <a:pt x="55" y="137"/>
                    <a:pt x="57" y="141"/>
                  </a:cubicBezTo>
                  <a:cubicBezTo>
                    <a:pt x="58" y="145"/>
                    <a:pt x="58" y="147"/>
                    <a:pt x="56" y="151"/>
                  </a:cubicBezTo>
                  <a:cubicBezTo>
                    <a:pt x="54" y="154"/>
                    <a:pt x="53" y="155"/>
                    <a:pt x="54" y="159"/>
                  </a:cubicBezTo>
                  <a:cubicBezTo>
                    <a:pt x="55" y="163"/>
                    <a:pt x="55" y="169"/>
                    <a:pt x="57" y="173"/>
                  </a:cubicBezTo>
                  <a:cubicBezTo>
                    <a:pt x="58" y="177"/>
                    <a:pt x="59" y="179"/>
                    <a:pt x="59" y="179"/>
                  </a:cubicBezTo>
                  <a:cubicBezTo>
                    <a:pt x="57" y="178"/>
                    <a:pt x="57" y="178"/>
                    <a:pt x="57" y="178"/>
                  </a:cubicBezTo>
                  <a:cubicBezTo>
                    <a:pt x="57" y="178"/>
                    <a:pt x="53" y="166"/>
                    <a:pt x="51" y="163"/>
                  </a:cubicBezTo>
                  <a:cubicBezTo>
                    <a:pt x="49" y="160"/>
                    <a:pt x="44" y="157"/>
                    <a:pt x="44" y="161"/>
                  </a:cubicBezTo>
                  <a:cubicBezTo>
                    <a:pt x="45" y="165"/>
                    <a:pt x="47" y="167"/>
                    <a:pt x="48" y="172"/>
                  </a:cubicBezTo>
                  <a:cubicBezTo>
                    <a:pt x="49" y="176"/>
                    <a:pt x="51" y="180"/>
                    <a:pt x="54" y="182"/>
                  </a:cubicBezTo>
                  <a:cubicBezTo>
                    <a:pt x="57" y="184"/>
                    <a:pt x="60" y="184"/>
                    <a:pt x="60" y="184"/>
                  </a:cubicBezTo>
                  <a:cubicBezTo>
                    <a:pt x="60" y="184"/>
                    <a:pt x="63" y="189"/>
                    <a:pt x="65" y="194"/>
                  </a:cubicBezTo>
                  <a:cubicBezTo>
                    <a:pt x="66" y="199"/>
                    <a:pt x="65" y="208"/>
                    <a:pt x="65" y="208"/>
                  </a:cubicBezTo>
                  <a:cubicBezTo>
                    <a:pt x="65" y="208"/>
                    <a:pt x="74" y="221"/>
                    <a:pt x="89" y="224"/>
                  </a:cubicBezTo>
                  <a:cubicBezTo>
                    <a:pt x="104" y="227"/>
                    <a:pt x="109" y="228"/>
                    <a:pt x="109" y="228"/>
                  </a:cubicBezTo>
                  <a:cubicBezTo>
                    <a:pt x="109" y="228"/>
                    <a:pt x="117" y="227"/>
                    <a:pt x="119" y="218"/>
                  </a:cubicBezTo>
                  <a:cubicBezTo>
                    <a:pt x="121" y="209"/>
                    <a:pt x="121" y="201"/>
                    <a:pt x="121" y="201"/>
                  </a:cubicBezTo>
                  <a:cubicBezTo>
                    <a:pt x="121" y="201"/>
                    <a:pt x="126" y="191"/>
                    <a:pt x="126" y="185"/>
                  </a:cubicBezTo>
                  <a:cubicBezTo>
                    <a:pt x="126" y="179"/>
                    <a:pt x="127" y="168"/>
                    <a:pt x="127" y="168"/>
                  </a:cubicBezTo>
                  <a:cubicBezTo>
                    <a:pt x="127" y="168"/>
                    <a:pt x="128" y="166"/>
                    <a:pt x="127" y="163"/>
                  </a:cubicBezTo>
                  <a:cubicBezTo>
                    <a:pt x="127" y="161"/>
                    <a:pt x="126" y="157"/>
                    <a:pt x="126" y="154"/>
                  </a:cubicBezTo>
                  <a:cubicBezTo>
                    <a:pt x="126" y="152"/>
                    <a:pt x="125" y="145"/>
                    <a:pt x="125" y="145"/>
                  </a:cubicBezTo>
                  <a:close/>
                  <a:moveTo>
                    <a:pt x="74" y="220"/>
                  </a:moveTo>
                  <a:cubicBezTo>
                    <a:pt x="69" y="217"/>
                    <a:pt x="67" y="215"/>
                    <a:pt x="61" y="215"/>
                  </a:cubicBezTo>
                  <a:cubicBezTo>
                    <a:pt x="56" y="214"/>
                    <a:pt x="53" y="211"/>
                    <a:pt x="47" y="213"/>
                  </a:cubicBezTo>
                  <a:cubicBezTo>
                    <a:pt x="42" y="215"/>
                    <a:pt x="41" y="218"/>
                    <a:pt x="39" y="226"/>
                  </a:cubicBezTo>
                  <a:cubicBezTo>
                    <a:pt x="36" y="234"/>
                    <a:pt x="30" y="240"/>
                    <a:pt x="30" y="242"/>
                  </a:cubicBezTo>
                  <a:cubicBezTo>
                    <a:pt x="31" y="244"/>
                    <a:pt x="27" y="249"/>
                    <a:pt x="23" y="255"/>
                  </a:cubicBezTo>
                  <a:cubicBezTo>
                    <a:pt x="19" y="261"/>
                    <a:pt x="16" y="266"/>
                    <a:pt x="12" y="273"/>
                  </a:cubicBezTo>
                  <a:cubicBezTo>
                    <a:pt x="9" y="281"/>
                    <a:pt x="2" y="291"/>
                    <a:pt x="2" y="291"/>
                  </a:cubicBezTo>
                  <a:cubicBezTo>
                    <a:pt x="2" y="291"/>
                    <a:pt x="0" y="298"/>
                    <a:pt x="2" y="304"/>
                  </a:cubicBezTo>
                  <a:cubicBezTo>
                    <a:pt x="3" y="311"/>
                    <a:pt x="4" y="312"/>
                    <a:pt x="4" y="312"/>
                  </a:cubicBezTo>
                  <a:cubicBezTo>
                    <a:pt x="4" y="312"/>
                    <a:pt x="12" y="314"/>
                    <a:pt x="15" y="316"/>
                  </a:cubicBezTo>
                  <a:cubicBezTo>
                    <a:pt x="18" y="318"/>
                    <a:pt x="26" y="317"/>
                    <a:pt x="28" y="314"/>
                  </a:cubicBezTo>
                  <a:cubicBezTo>
                    <a:pt x="29" y="311"/>
                    <a:pt x="30" y="300"/>
                    <a:pt x="33" y="293"/>
                  </a:cubicBezTo>
                  <a:cubicBezTo>
                    <a:pt x="36" y="286"/>
                    <a:pt x="39" y="278"/>
                    <a:pt x="42" y="277"/>
                  </a:cubicBezTo>
                  <a:cubicBezTo>
                    <a:pt x="46" y="275"/>
                    <a:pt x="52" y="272"/>
                    <a:pt x="57" y="266"/>
                  </a:cubicBezTo>
                  <a:cubicBezTo>
                    <a:pt x="62" y="259"/>
                    <a:pt x="64" y="254"/>
                    <a:pt x="64" y="254"/>
                  </a:cubicBezTo>
                  <a:cubicBezTo>
                    <a:pt x="64" y="254"/>
                    <a:pt x="71" y="255"/>
                    <a:pt x="75" y="251"/>
                  </a:cubicBezTo>
                  <a:cubicBezTo>
                    <a:pt x="78" y="248"/>
                    <a:pt x="80" y="248"/>
                    <a:pt x="80" y="246"/>
                  </a:cubicBezTo>
                  <a:cubicBezTo>
                    <a:pt x="80" y="244"/>
                    <a:pt x="81" y="241"/>
                    <a:pt x="82" y="239"/>
                  </a:cubicBezTo>
                  <a:cubicBezTo>
                    <a:pt x="83" y="237"/>
                    <a:pt x="84" y="234"/>
                    <a:pt x="82" y="232"/>
                  </a:cubicBezTo>
                  <a:cubicBezTo>
                    <a:pt x="81" y="230"/>
                    <a:pt x="80" y="229"/>
                    <a:pt x="80" y="227"/>
                  </a:cubicBezTo>
                  <a:cubicBezTo>
                    <a:pt x="80" y="225"/>
                    <a:pt x="79" y="224"/>
                    <a:pt x="77" y="223"/>
                  </a:cubicBezTo>
                  <a:cubicBezTo>
                    <a:pt x="76" y="223"/>
                    <a:pt x="74" y="220"/>
                    <a:pt x="74" y="220"/>
                  </a:cubicBezTo>
                  <a:close/>
                  <a:moveTo>
                    <a:pt x="258" y="4"/>
                  </a:moveTo>
                  <a:cubicBezTo>
                    <a:pt x="256" y="3"/>
                    <a:pt x="255" y="2"/>
                    <a:pt x="252" y="4"/>
                  </a:cubicBezTo>
                  <a:cubicBezTo>
                    <a:pt x="250" y="7"/>
                    <a:pt x="249" y="7"/>
                    <a:pt x="248" y="10"/>
                  </a:cubicBezTo>
                  <a:cubicBezTo>
                    <a:pt x="246" y="13"/>
                    <a:pt x="245" y="14"/>
                    <a:pt x="244" y="15"/>
                  </a:cubicBezTo>
                  <a:cubicBezTo>
                    <a:pt x="242" y="16"/>
                    <a:pt x="241" y="17"/>
                    <a:pt x="241" y="21"/>
                  </a:cubicBezTo>
                  <a:cubicBezTo>
                    <a:pt x="241" y="26"/>
                    <a:pt x="242" y="28"/>
                    <a:pt x="242" y="28"/>
                  </a:cubicBezTo>
                  <a:cubicBezTo>
                    <a:pt x="242" y="28"/>
                    <a:pt x="242" y="34"/>
                    <a:pt x="242" y="31"/>
                  </a:cubicBezTo>
                  <a:cubicBezTo>
                    <a:pt x="243" y="30"/>
                    <a:pt x="245" y="30"/>
                    <a:pt x="246" y="28"/>
                  </a:cubicBezTo>
                  <a:cubicBezTo>
                    <a:pt x="247" y="25"/>
                    <a:pt x="249" y="21"/>
                    <a:pt x="251" y="19"/>
                  </a:cubicBezTo>
                  <a:cubicBezTo>
                    <a:pt x="253" y="15"/>
                    <a:pt x="252" y="15"/>
                    <a:pt x="255" y="11"/>
                  </a:cubicBezTo>
                  <a:cubicBezTo>
                    <a:pt x="257" y="10"/>
                    <a:pt x="258" y="11"/>
                    <a:pt x="260" y="11"/>
                  </a:cubicBezTo>
                  <a:cubicBezTo>
                    <a:pt x="262" y="12"/>
                    <a:pt x="266" y="11"/>
                    <a:pt x="267" y="11"/>
                  </a:cubicBezTo>
                  <a:cubicBezTo>
                    <a:pt x="270" y="12"/>
                    <a:pt x="273" y="13"/>
                    <a:pt x="273" y="13"/>
                  </a:cubicBezTo>
                  <a:cubicBezTo>
                    <a:pt x="271" y="6"/>
                    <a:pt x="271" y="6"/>
                    <a:pt x="271" y="6"/>
                  </a:cubicBezTo>
                  <a:cubicBezTo>
                    <a:pt x="271" y="6"/>
                    <a:pt x="275" y="7"/>
                    <a:pt x="276" y="8"/>
                  </a:cubicBezTo>
                  <a:cubicBezTo>
                    <a:pt x="278" y="8"/>
                    <a:pt x="283" y="9"/>
                    <a:pt x="282" y="7"/>
                  </a:cubicBezTo>
                  <a:cubicBezTo>
                    <a:pt x="281" y="5"/>
                    <a:pt x="279" y="4"/>
                    <a:pt x="277" y="3"/>
                  </a:cubicBezTo>
                  <a:cubicBezTo>
                    <a:pt x="275" y="2"/>
                    <a:pt x="275" y="0"/>
                    <a:pt x="273" y="1"/>
                  </a:cubicBezTo>
                  <a:cubicBezTo>
                    <a:pt x="270" y="2"/>
                    <a:pt x="270" y="4"/>
                    <a:pt x="266" y="5"/>
                  </a:cubicBezTo>
                  <a:cubicBezTo>
                    <a:pt x="261" y="6"/>
                    <a:pt x="258" y="4"/>
                    <a:pt x="258" y="4"/>
                  </a:cubicBezTo>
                  <a:close/>
                  <a:moveTo>
                    <a:pt x="261" y="53"/>
                  </a:moveTo>
                  <a:cubicBezTo>
                    <a:pt x="261" y="53"/>
                    <a:pt x="266" y="62"/>
                    <a:pt x="266" y="70"/>
                  </a:cubicBezTo>
                  <a:cubicBezTo>
                    <a:pt x="266" y="77"/>
                    <a:pt x="266" y="78"/>
                    <a:pt x="265" y="84"/>
                  </a:cubicBezTo>
                  <a:cubicBezTo>
                    <a:pt x="265" y="90"/>
                    <a:pt x="264" y="98"/>
                    <a:pt x="264" y="98"/>
                  </a:cubicBezTo>
                  <a:cubicBezTo>
                    <a:pt x="264" y="98"/>
                    <a:pt x="265" y="108"/>
                    <a:pt x="270" y="110"/>
                  </a:cubicBezTo>
                  <a:cubicBezTo>
                    <a:pt x="276" y="111"/>
                    <a:pt x="282" y="110"/>
                    <a:pt x="284" y="108"/>
                  </a:cubicBezTo>
                  <a:cubicBezTo>
                    <a:pt x="286" y="106"/>
                    <a:pt x="287" y="104"/>
                    <a:pt x="287" y="104"/>
                  </a:cubicBezTo>
                  <a:cubicBezTo>
                    <a:pt x="287" y="104"/>
                    <a:pt x="286" y="99"/>
                    <a:pt x="285" y="96"/>
                  </a:cubicBezTo>
                  <a:cubicBezTo>
                    <a:pt x="285" y="94"/>
                    <a:pt x="285" y="83"/>
                    <a:pt x="285" y="74"/>
                  </a:cubicBezTo>
                  <a:cubicBezTo>
                    <a:pt x="285" y="64"/>
                    <a:pt x="283" y="60"/>
                    <a:pt x="283" y="55"/>
                  </a:cubicBezTo>
                  <a:cubicBezTo>
                    <a:pt x="283" y="50"/>
                    <a:pt x="281" y="48"/>
                    <a:pt x="281" y="48"/>
                  </a:cubicBezTo>
                  <a:cubicBezTo>
                    <a:pt x="281" y="48"/>
                    <a:pt x="282" y="49"/>
                    <a:pt x="276" y="50"/>
                  </a:cubicBezTo>
                  <a:cubicBezTo>
                    <a:pt x="270" y="50"/>
                    <a:pt x="271" y="48"/>
                    <a:pt x="267" y="50"/>
                  </a:cubicBezTo>
                  <a:cubicBezTo>
                    <a:pt x="264" y="52"/>
                    <a:pt x="261" y="53"/>
                    <a:pt x="261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21"/>
            <p:cNvSpPr>
              <a:spLocks noEditPoints="1"/>
            </p:cNvSpPr>
            <p:nvPr/>
          </p:nvSpPr>
          <p:spPr bwMode="auto">
            <a:xfrm>
              <a:off x="3203575" y="919163"/>
              <a:ext cx="1316038" cy="1355725"/>
            </a:xfrm>
            <a:custGeom>
              <a:gdLst>
                <a:gd fmla="*/ 321 w 328" name="T0"/>
                <a:gd fmla="*/ 11 h 338" name="T1"/>
                <a:gd fmla="*/ 297 w 328" name="T2"/>
                <a:gd fmla="*/ 8 h 338" name="T3"/>
                <a:gd fmla="*/ 295 w 328" name="T4"/>
                <a:gd fmla="*/ 13 h 338" name="T5"/>
                <a:gd fmla="*/ 286 w 328" name="T6"/>
                <a:gd fmla="*/ 41 h 338" name="T7"/>
                <a:gd fmla="*/ 281 w 328" name="T8"/>
                <a:gd fmla="*/ 56 h 338" name="T9"/>
                <a:gd fmla="*/ 273 w 328" name="T10"/>
                <a:gd fmla="*/ 67 h 338" name="T11"/>
                <a:gd fmla="*/ 253 w 328" name="T12"/>
                <a:gd fmla="*/ 77 h 338" name="T13"/>
                <a:gd fmla="*/ 207 w 328" name="T14"/>
                <a:gd fmla="*/ 83 h 338" name="T15"/>
                <a:gd fmla="*/ 188 w 328" name="T16"/>
                <a:gd fmla="*/ 83 h 338" name="T17"/>
                <a:gd fmla="*/ 167 w 328" name="T18"/>
                <a:gd fmla="*/ 89 h 338" name="T19"/>
                <a:gd fmla="*/ 158 w 328" name="T20"/>
                <a:gd fmla="*/ 100 h 338" name="T21"/>
                <a:gd fmla="*/ 155 w 328" name="T22"/>
                <a:gd fmla="*/ 116 h 338" name="T23"/>
                <a:gd fmla="*/ 151 w 328" name="T24"/>
                <a:gd fmla="*/ 130 h 338" name="T25"/>
                <a:gd fmla="*/ 127 w 328" name="T26"/>
                <a:gd fmla="*/ 130 h 338" name="T27"/>
                <a:gd fmla="*/ 99 w 328" name="T28"/>
                <a:gd fmla="*/ 113 h 338" name="T29"/>
                <a:gd fmla="*/ 90 w 328" name="T30"/>
                <a:gd fmla="*/ 116 h 338" name="T31"/>
                <a:gd fmla="*/ 104 w 328" name="T32"/>
                <a:gd fmla="*/ 121 h 338" name="T33"/>
                <a:gd fmla="*/ 115 w 328" name="T34"/>
                <a:gd fmla="*/ 128 h 338" name="T35"/>
                <a:gd fmla="*/ 118 w 328" name="T36"/>
                <a:gd fmla="*/ 140 h 338" name="T37"/>
                <a:gd fmla="*/ 114 w 328" name="T38"/>
                <a:gd fmla="*/ 154 h 338" name="T39"/>
                <a:gd fmla="*/ 99 w 328" name="T40"/>
                <a:gd fmla="*/ 160 h 338" name="T41"/>
                <a:gd fmla="*/ 82 w 328" name="T42"/>
                <a:gd fmla="*/ 179 h 338" name="T43"/>
                <a:gd fmla="*/ 65 w 328" name="T44"/>
                <a:gd fmla="*/ 210 h 338" name="T45"/>
                <a:gd fmla="*/ 39 w 328" name="T46"/>
                <a:gd fmla="*/ 217 h 338" name="T47"/>
                <a:gd fmla="*/ 34 w 328" name="T48"/>
                <a:gd fmla="*/ 199 h 338" name="T49"/>
                <a:gd fmla="*/ 17 w 328" name="T50"/>
                <a:gd fmla="*/ 222 h 338" name="T51"/>
                <a:gd fmla="*/ 2 w 328" name="T52"/>
                <a:gd fmla="*/ 276 h 338" name="T53"/>
                <a:gd fmla="*/ 15 w 328" name="T54"/>
                <a:gd fmla="*/ 298 h 338" name="T55"/>
                <a:gd fmla="*/ 56 w 328" name="T56"/>
                <a:gd fmla="*/ 286 h 338" name="T57"/>
                <a:gd fmla="*/ 67 w 328" name="T58"/>
                <a:gd fmla="*/ 257 h 338" name="T59"/>
                <a:gd fmla="*/ 73 w 328" name="T60"/>
                <a:gd fmla="*/ 216 h 338" name="T61"/>
                <a:gd fmla="*/ 73 w 328" name="T62"/>
                <a:gd fmla="*/ 213 h 338" name="T63"/>
                <a:gd fmla="*/ 75 w 328" name="T64"/>
                <a:gd fmla="*/ 245 h 338" name="T65"/>
                <a:gd fmla="*/ 87 w 328" name="T66"/>
                <a:gd fmla="*/ 261 h 338" name="T67"/>
                <a:gd fmla="*/ 89 w 328" name="T68"/>
                <a:gd fmla="*/ 279 h 338" name="T69"/>
                <a:gd fmla="*/ 96 w 328" name="T70"/>
                <a:gd fmla="*/ 301 h 338" name="T71"/>
                <a:gd fmla="*/ 114 w 328" name="T72"/>
                <a:gd fmla="*/ 329 h 338" name="T73"/>
                <a:gd fmla="*/ 188 w 328" name="T74"/>
                <a:gd fmla="*/ 327 h 338" name="T75"/>
                <a:gd fmla="*/ 225 w 328" name="T76"/>
                <a:gd fmla="*/ 282 h 338" name="T77"/>
                <a:gd fmla="*/ 220 w 328" name="T78"/>
                <a:gd fmla="*/ 217 h 338" name="T79"/>
                <a:gd fmla="*/ 215 w 328" name="T80"/>
                <a:gd fmla="*/ 170 h 338" name="T81"/>
                <a:gd fmla="*/ 256 w 328" name="T82"/>
                <a:gd fmla="*/ 132 h 338" name="T83"/>
                <a:gd fmla="*/ 303 w 328" name="T84"/>
                <a:gd fmla="*/ 100 h 338" name="T85"/>
                <a:gd fmla="*/ 319 w 328" name="T86"/>
                <a:gd fmla="*/ 72 h 338" name="T87"/>
                <a:gd fmla="*/ 327 w 328" name="T88"/>
                <a:gd fmla="*/ 38 h 338" name="T89"/>
                <a:gd fmla="*/ 322 w 328" name="T90"/>
                <a:gd fmla="*/ 6 h 338" name="T91"/>
                <a:gd fmla="*/ 58 w 328" name="T92"/>
                <a:gd fmla="*/ 147 h 338" name="T93"/>
                <a:gd fmla="*/ 43 w 328" name="T94"/>
                <a:gd fmla="*/ 166 h 338" name="T95"/>
                <a:gd fmla="*/ 34 w 328" name="T96"/>
                <a:gd fmla="*/ 191 h 338" name="T97"/>
                <a:gd fmla="*/ 39 w 328" name="T98"/>
                <a:gd fmla="*/ 189 h 338" name="T99"/>
                <a:gd fmla="*/ 62 w 328" name="T100"/>
                <a:gd fmla="*/ 148 h 33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38" w="328">
                  <a:moveTo>
                    <a:pt x="322" y="6"/>
                  </a:moveTo>
                  <a:cubicBezTo>
                    <a:pt x="322" y="6"/>
                    <a:pt x="323" y="9"/>
                    <a:pt x="321" y="11"/>
                  </a:cubicBezTo>
                  <a:cubicBezTo>
                    <a:pt x="318" y="13"/>
                    <a:pt x="313" y="16"/>
                    <a:pt x="308" y="15"/>
                  </a:cubicBezTo>
                  <a:cubicBezTo>
                    <a:pt x="302" y="14"/>
                    <a:pt x="298" y="11"/>
                    <a:pt x="297" y="8"/>
                  </a:cubicBezTo>
                  <a:cubicBezTo>
                    <a:pt x="296" y="5"/>
                    <a:pt x="297" y="0"/>
                    <a:pt x="297" y="0"/>
                  </a:cubicBezTo>
                  <a:cubicBezTo>
                    <a:pt x="297" y="0"/>
                    <a:pt x="296" y="6"/>
                    <a:pt x="295" y="13"/>
                  </a:cubicBezTo>
                  <a:cubicBezTo>
                    <a:pt x="294" y="20"/>
                    <a:pt x="292" y="27"/>
                    <a:pt x="291" y="31"/>
                  </a:cubicBezTo>
                  <a:cubicBezTo>
                    <a:pt x="289" y="34"/>
                    <a:pt x="287" y="37"/>
                    <a:pt x="286" y="41"/>
                  </a:cubicBezTo>
                  <a:cubicBezTo>
                    <a:pt x="285" y="45"/>
                    <a:pt x="284" y="47"/>
                    <a:pt x="283" y="49"/>
                  </a:cubicBezTo>
                  <a:cubicBezTo>
                    <a:pt x="282" y="52"/>
                    <a:pt x="282" y="54"/>
                    <a:pt x="281" y="56"/>
                  </a:cubicBezTo>
                  <a:cubicBezTo>
                    <a:pt x="281" y="58"/>
                    <a:pt x="279" y="59"/>
                    <a:pt x="278" y="60"/>
                  </a:cubicBezTo>
                  <a:cubicBezTo>
                    <a:pt x="276" y="61"/>
                    <a:pt x="277" y="62"/>
                    <a:pt x="273" y="67"/>
                  </a:cubicBezTo>
                  <a:cubicBezTo>
                    <a:pt x="269" y="72"/>
                    <a:pt x="267" y="75"/>
                    <a:pt x="266" y="75"/>
                  </a:cubicBezTo>
                  <a:cubicBezTo>
                    <a:pt x="265" y="76"/>
                    <a:pt x="259" y="76"/>
                    <a:pt x="253" y="77"/>
                  </a:cubicBezTo>
                  <a:cubicBezTo>
                    <a:pt x="248" y="79"/>
                    <a:pt x="238" y="83"/>
                    <a:pt x="231" y="83"/>
                  </a:cubicBezTo>
                  <a:cubicBezTo>
                    <a:pt x="224" y="83"/>
                    <a:pt x="214" y="83"/>
                    <a:pt x="207" y="83"/>
                  </a:cubicBezTo>
                  <a:cubicBezTo>
                    <a:pt x="201" y="83"/>
                    <a:pt x="197" y="82"/>
                    <a:pt x="195" y="81"/>
                  </a:cubicBezTo>
                  <a:cubicBezTo>
                    <a:pt x="193" y="81"/>
                    <a:pt x="191" y="81"/>
                    <a:pt x="188" y="83"/>
                  </a:cubicBezTo>
                  <a:cubicBezTo>
                    <a:pt x="185" y="84"/>
                    <a:pt x="186" y="85"/>
                    <a:pt x="179" y="86"/>
                  </a:cubicBezTo>
                  <a:cubicBezTo>
                    <a:pt x="173" y="88"/>
                    <a:pt x="171" y="89"/>
                    <a:pt x="167" y="89"/>
                  </a:cubicBezTo>
                  <a:cubicBezTo>
                    <a:pt x="164" y="90"/>
                    <a:pt x="161" y="90"/>
                    <a:pt x="161" y="90"/>
                  </a:cubicBezTo>
                  <a:cubicBezTo>
                    <a:pt x="161" y="90"/>
                    <a:pt x="160" y="97"/>
                    <a:pt x="158" y="100"/>
                  </a:cubicBezTo>
                  <a:cubicBezTo>
                    <a:pt x="156" y="104"/>
                    <a:pt x="156" y="105"/>
                    <a:pt x="156" y="105"/>
                  </a:cubicBezTo>
                  <a:cubicBezTo>
                    <a:pt x="156" y="105"/>
                    <a:pt x="156" y="111"/>
                    <a:pt x="155" y="116"/>
                  </a:cubicBezTo>
                  <a:cubicBezTo>
                    <a:pt x="154" y="121"/>
                    <a:pt x="153" y="125"/>
                    <a:pt x="152" y="126"/>
                  </a:cubicBezTo>
                  <a:cubicBezTo>
                    <a:pt x="151" y="128"/>
                    <a:pt x="151" y="130"/>
                    <a:pt x="151" y="130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4"/>
                    <a:pt x="139" y="132"/>
                    <a:pt x="127" y="130"/>
                  </a:cubicBezTo>
                  <a:cubicBezTo>
                    <a:pt x="115" y="127"/>
                    <a:pt x="112" y="125"/>
                    <a:pt x="109" y="123"/>
                  </a:cubicBezTo>
                  <a:cubicBezTo>
                    <a:pt x="106" y="121"/>
                    <a:pt x="99" y="115"/>
                    <a:pt x="99" y="113"/>
                  </a:cubicBezTo>
                  <a:cubicBezTo>
                    <a:pt x="98" y="112"/>
                    <a:pt x="98" y="109"/>
                    <a:pt x="98" y="109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0" y="116"/>
                    <a:pt x="92" y="117"/>
                    <a:pt x="95" y="118"/>
                  </a:cubicBezTo>
                  <a:cubicBezTo>
                    <a:pt x="99" y="118"/>
                    <a:pt x="101" y="119"/>
                    <a:pt x="104" y="121"/>
                  </a:cubicBezTo>
                  <a:cubicBezTo>
                    <a:pt x="107" y="122"/>
                    <a:pt x="110" y="124"/>
                    <a:pt x="111" y="126"/>
                  </a:cubicBezTo>
                  <a:cubicBezTo>
                    <a:pt x="113" y="127"/>
                    <a:pt x="114" y="127"/>
                    <a:pt x="115" y="128"/>
                  </a:cubicBezTo>
                  <a:cubicBezTo>
                    <a:pt x="115" y="130"/>
                    <a:pt x="115" y="132"/>
                    <a:pt x="116" y="134"/>
                  </a:cubicBezTo>
                  <a:cubicBezTo>
                    <a:pt x="117" y="136"/>
                    <a:pt x="118" y="137"/>
                    <a:pt x="118" y="140"/>
                  </a:cubicBezTo>
                  <a:cubicBezTo>
                    <a:pt x="117" y="143"/>
                    <a:pt x="116" y="145"/>
                    <a:pt x="116" y="147"/>
                  </a:cubicBezTo>
                  <a:cubicBezTo>
                    <a:pt x="116" y="149"/>
                    <a:pt x="116" y="152"/>
                    <a:pt x="114" y="154"/>
                  </a:cubicBezTo>
                  <a:cubicBezTo>
                    <a:pt x="111" y="155"/>
                    <a:pt x="111" y="157"/>
                    <a:pt x="106" y="158"/>
                  </a:cubicBezTo>
                  <a:cubicBezTo>
                    <a:pt x="102" y="159"/>
                    <a:pt x="99" y="160"/>
                    <a:pt x="99" y="160"/>
                  </a:cubicBezTo>
                  <a:cubicBezTo>
                    <a:pt x="99" y="160"/>
                    <a:pt x="98" y="163"/>
                    <a:pt x="93" y="169"/>
                  </a:cubicBezTo>
                  <a:cubicBezTo>
                    <a:pt x="88" y="175"/>
                    <a:pt x="87" y="176"/>
                    <a:pt x="82" y="179"/>
                  </a:cubicBezTo>
                  <a:cubicBezTo>
                    <a:pt x="77" y="182"/>
                    <a:pt x="76" y="181"/>
                    <a:pt x="73" y="186"/>
                  </a:cubicBezTo>
                  <a:cubicBezTo>
                    <a:pt x="70" y="191"/>
                    <a:pt x="66" y="202"/>
                    <a:pt x="65" y="210"/>
                  </a:cubicBezTo>
                  <a:cubicBezTo>
                    <a:pt x="64" y="219"/>
                    <a:pt x="62" y="222"/>
                    <a:pt x="54" y="222"/>
                  </a:cubicBezTo>
                  <a:cubicBezTo>
                    <a:pt x="47" y="221"/>
                    <a:pt x="42" y="218"/>
                    <a:pt x="39" y="217"/>
                  </a:cubicBezTo>
                  <a:cubicBezTo>
                    <a:pt x="37" y="217"/>
                    <a:pt x="35" y="216"/>
                    <a:pt x="34" y="210"/>
                  </a:cubicBezTo>
                  <a:cubicBezTo>
                    <a:pt x="34" y="205"/>
                    <a:pt x="34" y="199"/>
                    <a:pt x="34" y="199"/>
                  </a:cubicBezTo>
                  <a:cubicBezTo>
                    <a:pt x="34" y="199"/>
                    <a:pt x="31" y="204"/>
                    <a:pt x="30" y="207"/>
                  </a:cubicBezTo>
                  <a:cubicBezTo>
                    <a:pt x="28" y="211"/>
                    <a:pt x="21" y="214"/>
                    <a:pt x="17" y="222"/>
                  </a:cubicBezTo>
                  <a:cubicBezTo>
                    <a:pt x="13" y="229"/>
                    <a:pt x="7" y="237"/>
                    <a:pt x="3" y="251"/>
                  </a:cubicBezTo>
                  <a:cubicBezTo>
                    <a:pt x="0" y="266"/>
                    <a:pt x="1" y="271"/>
                    <a:pt x="2" y="276"/>
                  </a:cubicBezTo>
                  <a:cubicBezTo>
                    <a:pt x="3" y="281"/>
                    <a:pt x="5" y="284"/>
                    <a:pt x="6" y="289"/>
                  </a:cubicBezTo>
                  <a:cubicBezTo>
                    <a:pt x="7" y="294"/>
                    <a:pt x="8" y="297"/>
                    <a:pt x="15" y="298"/>
                  </a:cubicBezTo>
                  <a:cubicBezTo>
                    <a:pt x="22" y="299"/>
                    <a:pt x="30" y="297"/>
                    <a:pt x="36" y="295"/>
                  </a:cubicBezTo>
                  <a:cubicBezTo>
                    <a:pt x="42" y="294"/>
                    <a:pt x="49" y="292"/>
                    <a:pt x="56" y="286"/>
                  </a:cubicBezTo>
                  <a:cubicBezTo>
                    <a:pt x="63" y="280"/>
                    <a:pt x="65" y="278"/>
                    <a:pt x="65" y="270"/>
                  </a:cubicBezTo>
                  <a:cubicBezTo>
                    <a:pt x="65" y="263"/>
                    <a:pt x="65" y="262"/>
                    <a:pt x="67" y="257"/>
                  </a:cubicBezTo>
                  <a:cubicBezTo>
                    <a:pt x="69" y="253"/>
                    <a:pt x="72" y="247"/>
                    <a:pt x="73" y="243"/>
                  </a:cubicBezTo>
                  <a:cubicBezTo>
                    <a:pt x="75" y="239"/>
                    <a:pt x="75" y="222"/>
                    <a:pt x="73" y="216"/>
                  </a:cubicBezTo>
                  <a:cubicBezTo>
                    <a:pt x="72" y="210"/>
                    <a:pt x="66" y="203"/>
                    <a:pt x="66" y="203"/>
                  </a:cubicBezTo>
                  <a:cubicBezTo>
                    <a:pt x="66" y="203"/>
                    <a:pt x="72" y="209"/>
                    <a:pt x="73" y="213"/>
                  </a:cubicBezTo>
                  <a:cubicBezTo>
                    <a:pt x="75" y="217"/>
                    <a:pt x="76" y="224"/>
                    <a:pt x="76" y="229"/>
                  </a:cubicBezTo>
                  <a:cubicBezTo>
                    <a:pt x="76" y="233"/>
                    <a:pt x="75" y="245"/>
                    <a:pt x="75" y="245"/>
                  </a:cubicBezTo>
                  <a:cubicBezTo>
                    <a:pt x="75" y="245"/>
                    <a:pt x="81" y="250"/>
                    <a:pt x="84" y="253"/>
                  </a:cubicBezTo>
                  <a:cubicBezTo>
                    <a:pt x="86" y="255"/>
                    <a:pt x="86" y="257"/>
                    <a:pt x="87" y="261"/>
                  </a:cubicBezTo>
                  <a:cubicBezTo>
                    <a:pt x="88" y="264"/>
                    <a:pt x="91" y="263"/>
                    <a:pt x="91" y="267"/>
                  </a:cubicBezTo>
                  <a:cubicBezTo>
                    <a:pt x="92" y="270"/>
                    <a:pt x="90" y="276"/>
                    <a:pt x="89" y="279"/>
                  </a:cubicBezTo>
                  <a:cubicBezTo>
                    <a:pt x="88" y="282"/>
                    <a:pt x="87" y="284"/>
                    <a:pt x="90" y="290"/>
                  </a:cubicBezTo>
                  <a:cubicBezTo>
                    <a:pt x="93" y="296"/>
                    <a:pt x="97" y="296"/>
                    <a:pt x="96" y="301"/>
                  </a:cubicBezTo>
                  <a:cubicBezTo>
                    <a:pt x="95" y="305"/>
                    <a:pt x="93" y="313"/>
                    <a:pt x="99" y="318"/>
                  </a:cubicBezTo>
                  <a:cubicBezTo>
                    <a:pt x="105" y="323"/>
                    <a:pt x="109" y="327"/>
                    <a:pt x="114" y="329"/>
                  </a:cubicBezTo>
                  <a:cubicBezTo>
                    <a:pt x="119" y="331"/>
                    <a:pt x="141" y="338"/>
                    <a:pt x="160" y="335"/>
                  </a:cubicBezTo>
                  <a:cubicBezTo>
                    <a:pt x="179" y="331"/>
                    <a:pt x="188" y="327"/>
                    <a:pt x="188" y="327"/>
                  </a:cubicBezTo>
                  <a:cubicBezTo>
                    <a:pt x="208" y="318"/>
                    <a:pt x="214" y="309"/>
                    <a:pt x="218" y="300"/>
                  </a:cubicBezTo>
                  <a:cubicBezTo>
                    <a:pt x="225" y="282"/>
                    <a:pt x="225" y="282"/>
                    <a:pt x="225" y="282"/>
                  </a:cubicBezTo>
                  <a:cubicBezTo>
                    <a:pt x="225" y="282"/>
                    <a:pt x="224" y="271"/>
                    <a:pt x="224" y="260"/>
                  </a:cubicBezTo>
                  <a:cubicBezTo>
                    <a:pt x="223" y="250"/>
                    <a:pt x="221" y="231"/>
                    <a:pt x="220" y="217"/>
                  </a:cubicBezTo>
                  <a:cubicBezTo>
                    <a:pt x="219" y="202"/>
                    <a:pt x="218" y="197"/>
                    <a:pt x="217" y="184"/>
                  </a:cubicBezTo>
                  <a:cubicBezTo>
                    <a:pt x="216" y="172"/>
                    <a:pt x="215" y="170"/>
                    <a:pt x="215" y="170"/>
                  </a:cubicBezTo>
                  <a:cubicBezTo>
                    <a:pt x="215" y="170"/>
                    <a:pt x="221" y="158"/>
                    <a:pt x="227" y="153"/>
                  </a:cubicBezTo>
                  <a:cubicBezTo>
                    <a:pt x="232" y="148"/>
                    <a:pt x="246" y="139"/>
                    <a:pt x="256" y="132"/>
                  </a:cubicBezTo>
                  <a:cubicBezTo>
                    <a:pt x="267" y="125"/>
                    <a:pt x="283" y="115"/>
                    <a:pt x="290" y="110"/>
                  </a:cubicBezTo>
                  <a:cubicBezTo>
                    <a:pt x="297" y="105"/>
                    <a:pt x="303" y="100"/>
                    <a:pt x="303" y="100"/>
                  </a:cubicBezTo>
                  <a:cubicBezTo>
                    <a:pt x="303" y="100"/>
                    <a:pt x="310" y="100"/>
                    <a:pt x="313" y="90"/>
                  </a:cubicBezTo>
                  <a:cubicBezTo>
                    <a:pt x="316" y="81"/>
                    <a:pt x="318" y="76"/>
                    <a:pt x="319" y="72"/>
                  </a:cubicBezTo>
                  <a:cubicBezTo>
                    <a:pt x="319" y="67"/>
                    <a:pt x="319" y="65"/>
                    <a:pt x="321" y="60"/>
                  </a:cubicBezTo>
                  <a:cubicBezTo>
                    <a:pt x="324" y="56"/>
                    <a:pt x="328" y="43"/>
                    <a:pt x="327" y="38"/>
                  </a:cubicBezTo>
                  <a:cubicBezTo>
                    <a:pt x="326" y="34"/>
                    <a:pt x="323" y="29"/>
                    <a:pt x="323" y="22"/>
                  </a:cubicBezTo>
                  <a:cubicBezTo>
                    <a:pt x="323" y="14"/>
                    <a:pt x="322" y="6"/>
                    <a:pt x="322" y="6"/>
                  </a:cubicBezTo>
                  <a:close/>
                  <a:moveTo>
                    <a:pt x="64" y="142"/>
                  </a:moveTo>
                  <a:cubicBezTo>
                    <a:pt x="64" y="142"/>
                    <a:pt x="61" y="143"/>
                    <a:pt x="58" y="147"/>
                  </a:cubicBezTo>
                  <a:cubicBezTo>
                    <a:pt x="56" y="152"/>
                    <a:pt x="53" y="153"/>
                    <a:pt x="50" y="157"/>
                  </a:cubicBezTo>
                  <a:cubicBezTo>
                    <a:pt x="47" y="161"/>
                    <a:pt x="47" y="161"/>
                    <a:pt x="43" y="166"/>
                  </a:cubicBezTo>
                  <a:cubicBezTo>
                    <a:pt x="40" y="170"/>
                    <a:pt x="40" y="169"/>
                    <a:pt x="38" y="175"/>
                  </a:cubicBezTo>
                  <a:cubicBezTo>
                    <a:pt x="37" y="181"/>
                    <a:pt x="35" y="187"/>
                    <a:pt x="34" y="191"/>
                  </a:cubicBezTo>
                  <a:cubicBezTo>
                    <a:pt x="33" y="195"/>
                    <a:pt x="32" y="198"/>
                    <a:pt x="32" y="198"/>
                  </a:cubicBezTo>
                  <a:cubicBezTo>
                    <a:pt x="39" y="189"/>
                    <a:pt x="39" y="189"/>
                    <a:pt x="39" y="189"/>
                  </a:cubicBezTo>
                  <a:cubicBezTo>
                    <a:pt x="39" y="189"/>
                    <a:pt x="46" y="173"/>
                    <a:pt x="52" y="164"/>
                  </a:cubicBezTo>
                  <a:cubicBezTo>
                    <a:pt x="58" y="155"/>
                    <a:pt x="60" y="150"/>
                    <a:pt x="62" y="148"/>
                  </a:cubicBezTo>
                  <a:cubicBezTo>
                    <a:pt x="63" y="145"/>
                    <a:pt x="64" y="142"/>
                    <a:pt x="64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22"/>
            <p:cNvSpPr/>
            <p:nvPr/>
          </p:nvSpPr>
          <p:spPr bwMode="auto">
            <a:xfrm>
              <a:off x="3781425" y="1439863"/>
              <a:ext cx="296863" cy="842963"/>
            </a:xfrm>
            <a:custGeom>
              <a:gdLst>
                <a:gd fmla="*/ 0 w 74" name="T0"/>
                <a:gd fmla="*/ 4 h 210" name="T1"/>
                <a:gd fmla="*/ 0 w 74" name="T2"/>
                <a:gd fmla="*/ 17 h 210" name="T3"/>
                <a:gd fmla="*/ 3 w 74" name="T4"/>
                <a:gd fmla="*/ 22 h 210" name="T5"/>
                <a:gd fmla="*/ 6 w 74" name="T6"/>
                <a:gd fmla="*/ 43 h 210" name="T7"/>
                <a:gd fmla="*/ 12 w 74" name="T8"/>
                <a:gd fmla="*/ 72 h 210" name="T9"/>
                <a:gd fmla="*/ 27 w 74" name="T10"/>
                <a:gd fmla="*/ 127 h 210" name="T11"/>
                <a:gd fmla="*/ 39 w 74" name="T12"/>
                <a:gd fmla="*/ 167 h 210" name="T13"/>
                <a:gd fmla="*/ 46 w 74" name="T14"/>
                <a:gd fmla="*/ 201 h 210" name="T15"/>
                <a:gd fmla="*/ 64 w 74" name="T16"/>
                <a:gd fmla="*/ 210 h 210" name="T17"/>
                <a:gd fmla="*/ 74 w 74" name="T18"/>
                <a:gd fmla="*/ 180 h 210" name="T19"/>
                <a:gd fmla="*/ 68 w 74" name="T20"/>
                <a:gd fmla="*/ 155 h 210" name="T21"/>
                <a:gd fmla="*/ 56 w 74" name="T22"/>
                <a:gd fmla="*/ 118 h 210" name="T23"/>
                <a:gd fmla="*/ 40 w 74" name="T24"/>
                <a:gd fmla="*/ 75 h 210" name="T25"/>
                <a:gd fmla="*/ 23 w 74" name="T26"/>
                <a:gd fmla="*/ 33 h 210" name="T27"/>
                <a:gd fmla="*/ 11 w 74" name="T28"/>
                <a:gd fmla="*/ 22 h 210" name="T29"/>
                <a:gd fmla="*/ 10 w 74" name="T30"/>
                <a:gd fmla="*/ 6 h 210" name="T31"/>
                <a:gd fmla="*/ 5 w 74" name="T32"/>
                <a:gd fmla="*/ 0 h 210" name="T33"/>
                <a:gd fmla="*/ 0 w 74" name="T34"/>
                <a:gd fmla="*/ 4 h 21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10" w="74">
                  <a:moveTo>
                    <a:pt x="0" y="4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32"/>
                    <a:pt x="6" y="43"/>
                  </a:cubicBezTo>
                  <a:cubicBezTo>
                    <a:pt x="8" y="55"/>
                    <a:pt x="8" y="59"/>
                    <a:pt x="12" y="72"/>
                  </a:cubicBezTo>
                  <a:cubicBezTo>
                    <a:pt x="15" y="85"/>
                    <a:pt x="21" y="106"/>
                    <a:pt x="27" y="127"/>
                  </a:cubicBezTo>
                  <a:cubicBezTo>
                    <a:pt x="34" y="147"/>
                    <a:pt x="36" y="152"/>
                    <a:pt x="39" y="167"/>
                  </a:cubicBezTo>
                  <a:cubicBezTo>
                    <a:pt x="43" y="182"/>
                    <a:pt x="46" y="201"/>
                    <a:pt x="46" y="201"/>
                  </a:cubicBezTo>
                  <a:cubicBezTo>
                    <a:pt x="64" y="210"/>
                    <a:pt x="64" y="210"/>
                    <a:pt x="64" y="210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4" y="180"/>
                    <a:pt x="70" y="161"/>
                    <a:pt x="68" y="155"/>
                  </a:cubicBezTo>
                  <a:cubicBezTo>
                    <a:pt x="66" y="149"/>
                    <a:pt x="59" y="129"/>
                    <a:pt x="56" y="118"/>
                  </a:cubicBezTo>
                  <a:cubicBezTo>
                    <a:pt x="53" y="106"/>
                    <a:pt x="46" y="90"/>
                    <a:pt x="40" y="75"/>
                  </a:cubicBezTo>
                  <a:cubicBezTo>
                    <a:pt x="35" y="60"/>
                    <a:pt x="25" y="38"/>
                    <a:pt x="23" y="33"/>
                  </a:cubicBezTo>
                  <a:cubicBezTo>
                    <a:pt x="20" y="29"/>
                    <a:pt x="13" y="26"/>
                    <a:pt x="11" y="22"/>
                  </a:cubicBezTo>
                  <a:cubicBezTo>
                    <a:pt x="10" y="17"/>
                    <a:pt x="10" y="6"/>
                    <a:pt x="10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23"/>
            <p:cNvSpPr>
              <a:spLocks noEditPoints="1"/>
            </p:cNvSpPr>
            <p:nvPr/>
          </p:nvSpPr>
          <p:spPr bwMode="auto">
            <a:xfrm>
              <a:off x="5057775" y="493713"/>
              <a:ext cx="1177925" cy="2824163"/>
            </a:xfrm>
            <a:custGeom>
              <a:gdLst>
                <a:gd fmla="*/ 72 w 294" name="T0"/>
                <a:gd fmla="*/ 123 h 704" name="T1"/>
                <a:gd fmla="*/ 82 w 294" name="T2"/>
                <a:gd fmla="*/ 158 h 704" name="T3"/>
                <a:gd fmla="*/ 71 w 294" name="T4"/>
                <a:gd fmla="*/ 209 h 704" name="T5"/>
                <a:gd fmla="*/ 76 w 294" name="T6"/>
                <a:gd fmla="*/ 255 h 704" name="T7"/>
                <a:gd fmla="*/ 69 w 294" name="T8"/>
                <a:gd fmla="*/ 370 h 704" name="T9"/>
                <a:gd fmla="*/ 49 w 294" name="T10"/>
                <a:gd fmla="*/ 417 h 704" name="T11"/>
                <a:gd fmla="*/ 18 w 294" name="T12"/>
                <a:gd fmla="*/ 474 h 704" name="T13"/>
                <a:gd fmla="*/ 21 w 294" name="T14"/>
                <a:gd fmla="*/ 566 h 704" name="T15"/>
                <a:gd fmla="*/ 23 w 294" name="T16"/>
                <a:gd fmla="*/ 599 h 704" name="T17"/>
                <a:gd fmla="*/ 2 w 294" name="T18"/>
                <a:gd fmla="*/ 621 h 704" name="T19"/>
                <a:gd fmla="*/ 41 w 294" name="T20"/>
                <a:gd fmla="*/ 619 h 704" name="T21"/>
                <a:gd fmla="*/ 60 w 294" name="T22"/>
                <a:gd fmla="*/ 619 h 704" name="T23"/>
                <a:gd fmla="*/ 66 w 294" name="T24"/>
                <a:gd fmla="*/ 641 h 704" name="T25"/>
                <a:gd fmla="*/ 60 w 294" name="T26"/>
                <a:gd fmla="*/ 675 h 704" name="T27"/>
                <a:gd fmla="*/ 72 w 294" name="T28"/>
                <a:gd fmla="*/ 702 h 704" name="T29"/>
                <a:gd fmla="*/ 93 w 294" name="T30"/>
                <a:gd fmla="*/ 673 h 704" name="T31"/>
                <a:gd fmla="*/ 102 w 294" name="T32"/>
                <a:gd fmla="*/ 647 h 704" name="T33"/>
                <a:gd fmla="*/ 124 w 294" name="T34"/>
                <a:gd fmla="*/ 585 h 704" name="T35"/>
                <a:gd fmla="*/ 129 w 294" name="T36"/>
                <a:gd fmla="*/ 549 h 704" name="T37"/>
                <a:gd fmla="*/ 153 w 294" name="T38"/>
                <a:gd fmla="*/ 516 h 704" name="T39"/>
                <a:gd fmla="*/ 164 w 294" name="T40"/>
                <a:gd fmla="*/ 488 h 704" name="T41"/>
                <a:gd fmla="*/ 185 w 294" name="T42"/>
                <a:gd fmla="*/ 460 h 704" name="T43"/>
                <a:gd fmla="*/ 193 w 294" name="T44"/>
                <a:gd fmla="*/ 424 h 704" name="T45"/>
                <a:gd fmla="*/ 202 w 294" name="T46"/>
                <a:gd fmla="*/ 440 h 704" name="T47"/>
                <a:gd fmla="*/ 226 w 294" name="T48"/>
                <a:gd fmla="*/ 454 h 704" name="T49"/>
                <a:gd fmla="*/ 258 w 294" name="T50"/>
                <a:gd fmla="*/ 446 h 704" name="T51"/>
                <a:gd fmla="*/ 272 w 294" name="T52"/>
                <a:gd fmla="*/ 417 h 704" name="T53"/>
                <a:gd fmla="*/ 271 w 294" name="T54"/>
                <a:gd fmla="*/ 382 h 704" name="T55"/>
                <a:gd fmla="*/ 286 w 294" name="T56"/>
                <a:gd fmla="*/ 310 h 704" name="T57"/>
                <a:gd fmla="*/ 290 w 294" name="T58"/>
                <a:gd fmla="*/ 266 h 704" name="T59"/>
                <a:gd fmla="*/ 269 w 294" name="T60"/>
                <a:gd fmla="*/ 241 h 704" name="T61"/>
                <a:gd fmla="*/ 240 w 294" name="T62"/>
                <a:gd fmla="*/ 249 h 704" name="T63"/>
                <a:gd fmla="*/ 252 w 294" name="T64"/>
                <a:gd fmla="*/ 283 h 704" name="T65"/>
                <a:gd fmla="*/ 253 w 294" name="T66"/>
                <a:gd fmla="*/ 321 h 704" name="T67"/>
                <a:gd fmla="*/ 217 w 294" name="T68"/>
                <a:gd fmla="*/ 280 h 704" name="T69"/>
                <a:gd fmla="*/ 207 w 294" name="T70"/>
                <a:gd fmla="*/ 257 h 704" name="T71"/>
                <a:gd fmla="*/ 212 w 294" name="T72"/>
                <a:gd fmla="*/ 248 h 704" name="T73"/>
                <a:gd fmla="*/ 216 w 294" name="T74"/>
                <a:gd fmla="*/ 233 h 704" name="T75"/>
                <a:gd fmla="*/ 215 w 294" name="T76"/>
                <a:gd fmla="*/ 212 h 704" name="T77"/>
                <a:gd fmla="*/ 201 w 294" name="T78"/>
                <a:gd fmla="*/ 174 h 704" name="T79"/>
                <a:gd fmla="*/ 163 w 294" name="T80"/>
                <a:gd fmla="*/ 166 h 704" name="T81"/>
                <a:gd fmla="*/ 130 w 294" name="T82"/>
                <a:gd fmla="*/ 178 h 704" name="T83"/>
                <a:gd fmla="*/ 119 w 294" name="T84"/>
                <a:gd fmla="*/ 195 h 704" name="T85"/>
                <a:gd fmla="*/ 96 w 294" name="T86"/>
                <a:gd fmla="*/ 175 h 704" name="T87"/>
                <a:gd fmla="*/ 79 w 294" name="T88"/>
                <a:gd fmla="*/ 118 h 704" name="T89"/>
                <a:gd fmla="*/ 68 w 294" name="T90"/>
                <a:gd fmla="*/ 99 h 704" name="T91"/>
                <a:gd fmla="*/ 59 w 294" name="T92"/>
                <a:gd fmla="*/ 16 h 704" name="T93"/>
                <a:gd fmla="*/ 66 w 294" name="T94"/>
                <a:gd fmla="*/ 34 h 704" name="T95"/>
                <a:gd fmla="*/ 70 w 294" name="T96"/>
                <a:gd fmla="*/ 15 h 704" name="T97"/>
                <a:gd fmla="*/ 59 w 294" name="T98"/>
                <a:gd fmla="*/ 7 h 704" name="T99"/>
                <a:gd fmla="*/ 37 w 294" name="T100"/>
                <a:gd fmla="*/ 5 h 704" name="T101"/>
                <a:gd fmla="*/ 21 w 294" name="T102"/>
                <a:gd fmla="*/ 4 h 704" name="T103"/>
                <a:gd fmla="*/ 16 w 294" name="T104"/>
                <a:gd fmla="*/ 14 h 704" name="T105"/>
                <a:gd fmla="*/ 14 w 294" name="T106"/>
                <a:gd fmla="*/ 25 h 704" name="T107"/>
                <a:gd fmla="*/ 14 w 294" name="T108"/>
                <a:gd fmla="*/ 38 h 704" name="T109"/>
                <a:gd fmla="*/ 24 w 294" name="T110"/>
                <a:gd fmla="*/ 50 h 704" name="T111"/>
                <a:gd fmla="*/ 34 w 294" name="T112"/>
                <a:gd fmla="*/ 42 h 704" name="T113"/>
                <a:gd fmla="*/ 38 w 294" name="T114"/>
                <a:gd fmla="*/ 35 h 704" name="T115"/>
                <a:gd fmla="*/ 39 w 294" name="T116"/>
                <a:gd fmla="*/ 22 h 704" name="T117"/>
                <a:gd fmla="*/ 37 w 294" name="T118"/>
                <a:gd fmla="*/ 9 h 704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704" w="294">
                  <a:moveTo>
                    <a:pt x="68" y="99"/>
                  </a:moveTo>
                  <a:cubicBezTo>
                    <a:pt x="68" y="99"/>
                    <a:pt x="73" y="114"/>
                    <a:pt x="72" y="123"/>
                  </a:cubicBezTo>
                  <a:cubicBezTo>
                    <a:pt x="71" y="132"/>
                    <a:pt x="71" y="136"/>
                    <a:pt x="74" y="139"/>
                  </a:cubicBezTo>
                  <a:cubicBezTo>
                    <a:pt x="77" y="143"/>
                    <a:pt x="82" y="146"/>
                    <a:pt x="82" y="158"/>
                  </a:cubicBezTo>
                  <a:cubicBezTo>
                    <a:pt x="82" y="169"/>
                    <a:pt x="84" y="181"/>
                    <a:pt x="81" y="189"/>
                  </a:cubicBezTo>
                  <a:cubicBezTo>
                    <a:pt x="79" y="196"/>
                    <a:pt x="77" y="204"/>
                    <a:pt x="71" y="209"/>
                  </a:cubicBezTo>
                  <a:cubicBezTo>
                    <a:pt x="65" y="213"/>
                    <a:pt x="66" y="215"/>
                    <a:pt x="66" y="215"/>
                  </a:cubicBezTo>
                  <a:cubicBezTo>
                    <a:pt x="66" y="215"/>
                    <a:pt x="70" y="232"/>
                    <a:pt x="76" y="255"/>
                  </a:cubicBezTo>
                  <a:cubicBezTo>
                    <a:pt x="81" y="279"/>
                    <a:pt x="78" y="283"/>
                    <a:pt x="76" y="298"/>
                  </a:cubicBezTo>
                  <a:cubicBezTo>
                    <a:pt x="75" y="312"/>
                    <a:pt x="70" y="354"/>
                    <a:pt x="69" y="370"/>
                  </a:cubicBezTo>
                  <a:cubicBezTo>
                    <a:pt x="68" y="385"/>
                    <a:pt x="63" y="409"/>
                    <a:pt x="63" y="409"/>
                  </a:cubicBezTo>
                  <a:cubicBezTo>
                    <a:pt x="63" y="409"/>
                    <a:pt x="56" y="414"/>
                    <a:pt x="49" y="417"/>
                  </a:cubicBezTo>
                  <a:cubicBezTo>
                    <a:pt x="42" y="420"/>
                    <a:pt x="35" y="431"/>
                    <a:pt x="29" y="444"/>
                  </a:cubicBezTo>
                  <a:cubicBezTo>
                    <a:pt x="23" y="457"/>
                    <a:pt x="17" y="464"/>
                    <a:pt x="18" y="474"/>
                  </a:cubicBezTo>
                  <a:cubicBezTo>
                    <a:pt x="19" y="485"/>
                    <a:pt x="18" y="509"/>
                    <a:pt x="15" y="523"/>
                  </a:cubicBezTo>
                  <a:cubicBezTo>
                    <a:pt x="12" y="537"/>
                    <a:pt x="17" y="552"/>
                    <a:pt x="21" y="566"/>
                  </a:cubicBezTo>
                  <a:cubicBezTo>
                    <a:pt x="25" y="580"/>
                    <a:pt x="34" y="595"/>
                    <a:pt x="34" y="595"/>
                  </a:cubicBezTo>
                  <a:cubicBezTo>
                    <a:pt x="34" y="595"/>
                    <a:pt x="29" y="599"/>
                    <a:pt x="23" y="599"/>
                  </a:cubicBezTo>
                  <a:cubicBezTo>
                    <a:pt x="17" y="598"/>
                    <a:pt x="13" y="601"/>
                    <a:pt x="9" y="605"/>
                  </a:cubicBezTo>
                  <a:cubicBezTo>
                    <a:pt x="4" y="610"/>
                    <a:pt x="0" y="614"/>
                    <a:pt x="2" y="621"/>
                  </a:cubicBezTo>
                  <a:cubicBezTo>
                    <a:pt x="4" y="629"/>
                    <a:pt x="19" y="627"/>
                    <a:pt x="27" y="626"/>
                  </a:cubicBezTo>
                  <a:cubicBezTo>
                    <a:pt x="35" y="626"/>
                    <a:pt x="41" y="619"/>
                    <a:pt x="41" y="619"/>
                  </a:cubicBezTo>
                  <a:cubicBezTo>
                    <a:pt x="41" y="619"/>
                    <a:pt x="48" y="622"/>
                    <a:pt x="53" y="621"/>
                  </a:cubicBezTo>
                  <a:cubicBezTo>
                    <a:pt x="57" y="620"/>
                    <a:pt x="60" y="619"/>
                    <a:pt x="60" y="619"/>
                  </a:cubicBezTo>
                  <a:cubicBezTo>
                    <a:pt x="60" y="619"/>
                    <a:pt x="63" y="625"/>
                    <a:pt x="65" y="630"/>
                  </a:cubicBezTo>
                  <a:cubicBezTo>
                    <a:pt x="67" y="634"/>
                    <a:pt x="62" y="637"/>
                    <a:pt x="66" y="641"/>
                  </a:cubicBezTo>
                  <a:cubicBezTo>
                    <a:pt x="70" y="645"/>
                    <a:pt x="72" y="648"/>
                    <a:pt x="69" y="654"/>
                  </a:cubicBezTo>
                  <a:cubicBezTo>
                    <a:pt x="67" y="660"/>
                    <a:pt x="61" y="670"/>
                    <a:pt x="60" y="675"/>
                  </a:cubicBezTo>
                  <a:cubicBezTo>
                    <a:pt x="60" y="680"/>
                    <a:pt x="60" y="689"/>
                    <a:pt x="60" y="692"/>
                  </a:cubicBezTo>
                  <a:cubicBezTo>
                    <a:pt x="60" y="696"/>
                    <a:pt x="66" y="700"/>
                    <a:pt x="72" y="702"/>
                  </a:cubicBezTo>
                  <a:cubicBezTo>
                    <a:pt x="78" y="704"/>
                    <a:pt x="84" y="695"/>
                    <a:pt x="86" y="692"/>
                  </a:cubicBezTo>
                  <a:cubicBezTo>
                    <a:pt x="88" y="688"/>
                    <a:pt x="93" y="683"/>
                    <a:pt x="93" y="673"/>
                  </a:cubicBezTo>
                  <a:cubicBezTo>
                    <a:pt x="94" y="664"/>
                    <a:pt x="92" y="664"/>
                    <a:pt x="95" y="661"/>
                  </a:cubicBezTo>
                  <a:cubicBezTo>
                    <a:pt x="97" y="658"/>
                    <a:pt x="101" y="650"/>
                    <a:pt x="102" y="647"/>
                  </a:cubicBezTo>
                  <a:cubicBezTo>
                    <a:pt x="104" y="644"/>
                    <a:pt x="110" y="641"/>
                    <a:pt x="113" y="637"/>
                  </a:cubicBezTo>
                  <a:cubicBezTo>
                    <a:pt x="115" y="633"/>
                    <a:pt x="121" y="604"/>
                    <a:pt x="124" y="585"/>
                  </a:cubicBezTo>
                  <a:cubicBezTo>
                    <a:pt x="127" y="566"/>
                    <a:pt x="127" y="565"/>
                    <a:pt x="129" y="563"/>
                  </a:cubicBezTo>
                  <a:cubicBezTo>
                    <a:pt x="131" y="561"/>
                    <a:pt x="129" y="549"/>
                    <a:pt x="129" y="549"/>
                  </a:cubicBezTo>
                  <a:cubicBezTo>
                    <a:pt x="129" y="549"/>
                    <a:pt x="138" y="544"/>
                    <a:pt x="143" y="536"/>
                  </a:cubicBezTo>
                  <a:cubicBezTo>
                    <a:pt x="147" y="529"/>
                    <a:pt x="150" y="523"/>
                    <a:pt x="153" y="516"/>
                  </a:cubicBezTo>
                  <a:cubicBezTo>
                    <a:pt x="156" y="509"/>
                    <a:pt x="152" y="508"/>
                    <a:pt x="158" y="504"/>
                  </a:cubicBezTo>
                  <a:cubicBezTo>
                    <a:pt x="164" y="501"/>
                    <a:pt x="165" y="496"/>
                    <a:pt x="164" y="488"/>
                  </a:cubicBezTo>
                  <a:cubicBezTo>
                    <a:pt x="164" y="479"/>
                    <a:pt x="165" y="474"/>
                    <a:pt x="165" y="474"/>
                  </a:cubicBezTo>
                  <a:cubicBezTo>
                    <a:pt x="165" y="474"/>
                    <a:pt x="181" y="467"/>
                    <a:pt x="185" y="460"/>
                  </a:cubicBezTo>
                  <a:cubicBezTo>
                    <a:pt x="189" y="454"/>
                    <a:pt x="191" y="446"/>
                    <a:pt x="191" y="439"/>
                  </a:cubicBezTo>
                  <a:cubicBezTo>
                    <a:pt x="192" y="432"/>
                    <a:pt x="193" y="424"/>
                    <a:pt x="193" y="424"/>
                  </a:cubicBezTo>
                  <a:cubicBezTo>
                    <a:pt x="196" y="423"/>
                    <a:pt x="196" y="423"/>
                    <a:pt x="196" y="423"/>
                  </a:cubicBezTo>
                  <a:cubicBezTo>
                    <a:pt x="196" y="423"/>
                    <a:pt x="200" y="437"/>
                    <a:pt x="202" y="440"/>
                  </a:cubicBezTo>
                  <a:cubicBezTo>
                    <a:pt x="205" y="443"/>
                    <a:pt x="209" y="445"/>
                    <a:pt x="214" y="448"/>
                  </a:cubicBezTo>
                  <a:cubicBezTo>
                    <a:pt x="219" y="451"/>
                    <a:pt x="222" y="450"/>
                    <a:pt x="226" y="454"/>
                  </a:cubicBezTo>
                  <a:cubicBezTo>
                    <a:pt x="230" y="458"/>
                    <a:pt x="233" y="460"/>
                    <a:pt x="240" y="458"/>
                  </a:cubicBezTo>
                  <a:cubicBezTo>
                    <a:pt x="246" y="457"/>
                    <a:pt x="254" y="454"/>
                    <a:pt x="258" y="446"/>
                  </a:cubicBezTo>
                  <a:cubicBezTo>
                    <a:pt x="262" y="439"/>
                    <a:pt x="262" y="437"/>
                    <a:pt x="267" y="433"/>
                  </a:cubicBezTo>
                  <a:cubicBezTo>
                    <a:pt x="273" y="429"/>
                    <a:pt x="273" y="423"/>
                    <a:pt x="272" y="417"/>
                  </a:cubicBezTo>
                  <a:cubicBezTo>
                    <a:pt x="271" y="412"/>
                    <a:pt x="267" y="406"/>
                    <a:pt x="267" y="406"/>
                  </a:cubicBezTo>
                  <a:cubicBezTo>
                    <a:pt x="267" y="406"/>
                    <a:pt x="269" y="394"/>
                    <a:pt x="271" y="382"/>
                  </a:cubicBezTo>
                  <a:cubicBezTo>
                    <a:pt x="272" y="371"/>
                    <a:pt x="271" y="351"/>
                    <a:pt x="276" y="340"/>
                  </a:cubicBezTo>
                  <a:cubicBezTo>
                    <a:pt x="280" y="328"/>
                    <a:pt x="286" y="316"/>
                    <a:pt x="286" y="310"/>
                  </a:cubicBezTo>
                  <a:cubicBezTo>
                    <a:pt x="285" y="303"/>
                    <a:pt x="285" y="295"/>
                    <a:pt x="286" y="288"/>
                  </a:cubicBezTo>
                  <a:cubicBezTo>
                    <a:pt x="287" y="281"/>
                    <a:pt x="289" y="273"/>
                    <a:pt x="290" y="266"/>
                  </a:cubicBezTo>
                  <a:cubicBezTo>
                    <a:pt x="291" y="260"/>
                    <a:pt x="294" y="252"/>
                    <a:pt x="290" y="250"/>
                  </a:cubicBezTo>
                  <a:cubicBezTo>
                    <a:pt x="285" y="248"/>
                    <a:pt x="276" y="244"/>
                    <a:pt x="269" y="241"/>
                  </a:cubicBezTo>
                  <a:cubicBezTo>
                    <a:pt x="262" y="238"/>
                    <a:pt x="258" y="236"/>
                    <a:pt x="252" y="240"/>
                  </a:cubicBezTo>
                  <a:cubicBezTo>
                    <a:pt x="246" y="244"/>
                    <a:pt x="240" y="246"/>
                    <a:pt x="240" y="249"/>
                  </a:cubicBezTo>
                  <a:cubicBezTo>
                    <a:pt x="241" y="252"/>
                    <a:pt x="245" y="260"/>
                    <a:pt x="247" y="265"/>
                  </a:cubicBezTo>
                  <a:cubicBezTo>
                    <a:pt x="248" y="269"/>
                    <a:pt x="247" y="276"/>
                    <a:pt x="252" y="283"/>
                  </a:cubicBezTo>
                  <a:cubicBezTo>
                    <a:pt x="256" y="291"/>
                    <a:pt x="259" y="294"/>
                    <a:pt x="258" y="302"/>
                  </a:cubicBezTo>
                  <a:cubicBezTo>
                    <a:pt x="256" y="310"/>
                    <a:pt x="253" y="321"/>
                    <a:pt x="253" y="321"/>
                  </a:cubicBezTo>
                  <a:cubicBezTo>
                    <a:pt x="253" y="321"/>
                    <a:pt x="239" y="303"/>
                    <a:pt x="235" y="299"/>
                  </a:cubicBezTo>
                  <a:cubicBezTo>
                    <a:pt x="230" y="296"/>
                    <a:pt x="220" y="287"/>
                    <a:pt x="217" y="280"/>
                  </a:cubicBezTo>
                  <a:cubicBezTo>
                    <a:pt x="213" y="273"/>
                    <a:pt x="211" y="270"/>
                    <a:pt x="210" y="265"/>
                  </a:cubicBezTo>
                  <a:cubicBezTo>
                    <a:pt x="208" y="260"/>
                    <a:pt x="207" y="257"/>
                    <a:pt x="207" y="257"/>
                  </a:cubicBezTo>
                  <a:cubicBezTo>
                    <a:pt x="207" y="257"/>
                    <a:pt x="207" y="255"/>
                    <a:pt x="208" y="252"/>
                  </a:cubicBezTo>
                  <a:cubicBezTo>
                    <a:pt x="210" y="249"/>
                    <a:pt x="208" y="249"/>
                    <a:pt x="212" y="248"/>
                  </a:cubicBezTo>
                  <a:cubicBezTo>
                    <a:pt x="217" y="247"/>
                    <a:pt x="218" y="242"/>
                    <a:pt x="217" y="238"/>
                  </a:cubicBezTo>
                  <a:cubicBezTo>
                    <a:pt x="216" y="234"/>
                    <a:pt x="214" y="238"/>
                    <a:pt x="216" y="233"/>
                  </a:cubicBezTo>
                  <a:cubicBezTo>
                    <a:pt x="218" y="228"/>
                    <a:pt x="218" y="227"/>
                    <a:pt x="216" y="224"/>
                  </a:cubicBezTo>
                  <a:cubicBezTo>
                    <a:pt x="214" y="222"/>
                    <a:pt x="215" y="218"/>
                    <a:pt x="215" y="212"/>
                  </a:cubicBezTo>
                  <a:cubicBezTo>
                    <a:pt x="215" y="206"/>
                    <a:pt x="212" y="204"/>
                    <a:pt x="212" y="197"/>
                  </a:cubicBezTo>
                  <a:cubicBezTo>
                    <a:pt x="211" y="189"/>
                    <a:pt x="208" y="179"/>
                    <a:pt x="201" y="174"/>
                  </a:cubicBezTo>
                  <a:cubicBezTo>
                    <a:pt x="194" y="169"/>
                    <a:pt x="186" y="166"/>
                    <a:pt x="181" y="166"/>
                  </a:cubicBezTo>
                  <a:cubicBezTo>
                    <a:pt x="175" y="166"/>
                    <a:pt x="171" y="166"/>
                    <a:pt x="163" y="166"/>
                  </a:cubicBezTo>
                  <a:cubicBezTo>
                    <a:pt x="156" y="166"/>
                    <a:pt x="148" y="165"/>
                    <a:pt x="142" y="169"/>
                  </a:cubicBezTo>
                  <a:cubicBezTo>
                    <a:pt x="136" y="173"/>
                    <a:pt x="136" y="170"/>
                    <a:pt x="130" y="178"/>
                  </a:cubicBezTo>
                  <a:cubicBezTo>
                    <a:pt x="125" y="185"/>
                    <a:pt x="122" y="186"/>
                    <a:pt x="121" y="191"/>
                  </a:cubicBezTo>
                  <a:cubicBezTo>
                    <a:pt x="119" y="195"/>
                    <a:pt x="119" y="195"/>
                    <a:pt x="119" y="195"/>
                  </a:cubicBezTo>
                  <a:cubicBezTo>
                    <a:pt x="119" y="195"/>
                    <a:pt x="115" y="196"/>
                    <a:pt x="111" y="192"/>
                  </a:cubicBezTo>
                  <a:cubicBezTo>
                    <a:pt x="107" y="188"/>
                    <a:pt x="100" y="183"/>
                    <a:pt x="96" y="175"/>
                  </a:cubicBezTo>
                  <a:cubicBezTo>
                    <a:pt x="92" y="168"/>
                    <a:pt x="86" y="161"/>
                    <a:pt x="85" y="154"/>
                  </a:cubicBezTo>
                  <a:cubicBezTo>
                    <a:pt x="85" y="148"/>
                    <a:pt x="82" y="130"/>
                    <a:pt x="79" y="118"/>
                  </a:cubicBezTo>
                  <a:cubicBezTo>
                    <a:pt x="75" y="107"/>
                    <a:pt x="75" y="103"/>
                    <a:pt x="72" y="101"/>
                  </a:cubicBezTo>
                  <a:cubicBezTo>
                    <a:pt x="69" y="98"/>
                    <a:pt x="68" y="99"/>
                    <a:pt x="68" y="99"/>
                  </a:cubicBezTo>
                  <a:close/>
                  <a:moveTo>
                    <a:pt x="54" y="10"/>
                  </a:moveTo>
                  <a:cubicBezTo>
                    <a:pt x="54" y="10"/>
                    <a:pt x="56" y="16"/>
                    <a:pt x="59" y="16"/>
                  </a:cubicBezTo>
                  <a:cubicBezTo>
                    <a:pt x="62" y="17"/>
                    <a:pt x="64" y="18"/>
                    <a:pt x="64" y="23"/>
                  </a:cubicBezTo>
                  <a:cubicBezTo>
                    <a:pt x="65" y="27"/>
                    <a:pt x="65" y="33"/>
                    <a:pt x="66" y="34"/>
                  </a:cubicBezTo>
                  <a:cubicBezTo>
                    <a:pt x="66" y="35"/>
                    <a:pt x="68" y="35"/>
                    <a:pt x="69" y="31"/>
                  </a:cubicBezTo>
                  <a:cubicBezTo>
                    <a:pt x="70" y="28"/>
                    <a:pt x="71" y="18"/>
                    <a:pt x="70" y="15"/>
                  </a:cubicBezTo>
                  <a:cubicBezTo>
                    <a:pt x="70" y="12"/>
                    <a:pt x="71" y="8"/>
                    <a:pt x="67" y="6"/>
                  </a:cubicBezTo>
                  <a:cubicBezTo>
                    <a:pt x="64" y="4"/>
                    <a:pt x="61" y="5"/>
                    <a:pt x="59" y="7"/>
                  </a:cubicBezTo>
                  <a:cubicBezTo>
                    <a:pt x="57" y="8"/>
                    <a:pt x="54" y="10"/>
                    <a:pt x="54" y="10"/>
                  </a:cubicBezTo>
                  <a:close/>
                  <a:moveTo>
                    <a:pt x="37" y="5"/>
                  </a:moveTo>
                  <a:cubicBezTo>
                    <a:pt x="35" y="3"/>
                    <a:pt x="29" y="1"/>
                    <a:pt x="28" y="0"/>
                  </a:cubicBezTo>
                  <a:cubicBezTo>
                    <a:pt x="27" y="0"/>
                    <a:pt x="22" y="1"/>
                    <a:pt x="21" y="4"/>
                  </a:cubicBezTo>
                  <a:cubicBezTo>
                    <a:pt x="19" y="7"/>
                    <a:pt x="20" y="9"/>
                    <a:pt x="20" y="9"/>
                  </a:cubicBezTo>
                  <a:cubicBezTo>
                    <a:pt x="20" y="9"/>
                    <a:pt x="15" y="9"/>
                    <a:pt x="16" y="14"/>
                  </a:cubicBezTo>
                  <a:cubicBezTo>
                    <a:pt x="17" y="19"/>
                    <a:pt x="20" y="21"/>
                    <a:pt x="20" y="21"/>
                  </a:cubicBezTo>
                  <a:cubicBezTo>
                    <a:pt x="20" y="21"/>
                    <a:pt x="14" y="20"/>
                    <a:pt x="14" y="25"/>
                  </a:cubicBezTo>
                  <a:cubicBezTo>
                    <a:pt x="14" y="29"/>
                    <a:pt x="20" y="35"/>
                    <a:pt x="20" y="35"/>
                  </a:cubicBezTo>
                  <a:cubicBezTo>
                    <a:pt x="20" y="35"/>
                    <a:pt x="14" y="32"/>
                    <a:pt x="14" y="38"/>
                  </a:cubicBezTo>
                  <a:cubicBezTo>
                    <a:pt x="13" y="45"/>
                    <a:pt x="24" y="52"/>
                    <a:pt x="24" y="52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6" y="50"/>
                    <a:pt x="28" y="49"/>
                  </a:cubicBezTo>
                  <a:cubicBezTo>
                    <a:pt x="31" y="49"/>
                    <a:pt x="36" y="45"/>
                    <a:pt x="34" y="42"/>
                  </a:cubicBezTo>
                  <a:cubicBezTo>
                    <a:pt x="32" y="40"/>
                    <a:pt x="32" y="41"/>
                    <a:pt x="31" y="40"/>
                  </a:cubicBezTo>
                  <a:cubicBezTo>
                    <a:pt x="30" y="40"/>
                    <a:pt x="36" y="40"/>
                    <a:pt x="38" y="35"/>
                  </a:cubicBezTo>
                  <a:cubicBezTo>
                    <a:pt x="40" y="32"/>
                    <a:pt x="36" y="29"/>
                    <a:pt x="34" y="28"/>
                  </a:cubicBezTo>
                  <a:cubicBezTo>
                    <a:pt x="25" y="25"/>
                    <a:pt x="39" y="31"/>
                    <a:pt x="39" y="22"/>
                  </a:cubicBezTo>
                  <a:cubicBezTo>
                    <a:pt x="40" y="16"/>
                    <a:pt x="32" y="13"/>
                    <a:pt x="32" y="13"/>
                  </a:cubicBezTo>
                  <a:cubicBezTo>
                    <a:pt x="32" y="13"/>
                    <a:pt x="37" y="11"/>
                    <a:pt x="37" y="9"/>
                  </a:cubicBezTo>
                  <a:cubicBezTo>
                    <a:pt x="37" y="6"/>
                    <a:pt x="37" y="5"/>
                    <a:pt x="3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24"/>
            <p:cNvSpPr>
              <a:spLocks noEditPoints="1"/>
            </p:cNvSpPr>
            <p:nvPr/>
          </p:nvSpPr>
          <p:spPr bwMode="auto">
            <a:xfrm>
              <a:off x="5116513" y="498476"/>
              <a:ext cx="1116013" cy="1663700"/>
            </a:xfrm>
            <a:custGeom>
              <a:gdLst>
                <a:gd fmla="*/ 12 w 278" name="T0"/>
                <a:gd fmla="*/ 1 h 415" name="T1"/>
                <a:gd fmla="*/ 7 w 278" name="T2"/>
                <a:gd fmla="*/ 3 h 415" name="T3"/>
                <a:gd fmla="*/ 8 w 278" name="T4"/>
                <a:gd fmla="*/ 9 h 415" name="T5"/>
                <a:gd fmla="*/ 2 w 278" name="T6"/>
                <a:gd fmla="*/ 13 h 415" name="T7"/>
                <a:gd fmla="*/ 10 w 278" name="T8"/>
                <a:gd fmla="*/ 21 h 415" name="T9"/>
                <a:gd fmla="*/ 0 w 278" name="T10"/>
                <a:gd fmla="*/ 24 h 415" name="T11"/>
                <a:gd fmla="*/ 9 w 278" name="T12"/>
                <a:gd fmla="*/ 36 h 415" name="T13"/>
                <a:gd fmla="*/ 12 w 278" name="T14"/>
                <a:gd fmla="*/ 37 h 415" name="T15"/>
                <a:gd fmla="*/ 13 w 278" name="T16"/>
                <a:gd fmla="*/ 24 h 415" name="T17"/>
                <a:gd fmla="*/ 23 w 278" name="T18"/>
                <a:gd fmla="*/ 21 h 415" name="T19"/>
                <a:gd fmla="*/ 11 w 278" name="T20"/>
                <a:gd fmla="*/ 13 h 415" name="T21"/>
                <a:gd fmla="*/ 21 w 278" name="T22"/>
                <a:gd fmla="*/ 5 h 415" name="T23"/>
                <a:gd fmla="*/ 5 w 278" name="T24"/>
                <a:gd fmla="*/ 35 h 415" name="T25"/>
                <a:gd fmla="*/ 6 w 278" name="T26"/>
                <a:gd fmla="*/ 48 h 415" name="T27"/>
                <a:gd fmla="*/ 8 w 278" name="T28"/>
                <a:gd fmla="*/ 46 h 415" name="T29"/>
                <a:gd fmla="*/ 16 w 278" name="T30"/>
                <a:gd fmla="*/ 42 h 415" name="T31"/>
                <a:gd fmla="*/ 9 w 278" name="T32"/>
                <a:gd fmla="*/ 36 h 415" name="T33"/>
                <a:gd fmla="*/ 49 w 278" name="T34"/>
                <a:gd fmla="*/ 18 h 415" name="T35"/>
                <a:gd fmla="*/ 52 w 278" name="T36"/>
                <a:gd fmla="*/ 30 h 415" name="T37"/>
                <a:gd fmla="*/ 53 w 278" name="T38"/>
                <a:gd fmla="*/ 30 h 415" name="T39"/>
                <a:gd fmla="*/ 51 w 278" name="T40"/>
                <a:gd fmla="*/ 6 h 415" name="T41"/>
                <a:gd fmla="*/ 41 w 278" name="T42"/>
                <a:gd fmla="*/ 11 h 415" name="T43"/>
                <a:gd fmla="*/ 127 w 278" name="T44"/>
                <a:gd fmla="*/ 187 h 415" name="T45"/>
                <a:gd fmla="*/ 107 w 278" name="T46"/>
                <a:gd fmla="*/ 211 h 415" name="T47"/>
                <a:gd fmla="*/ 111 w 278" name="T48"/>
                <a:gd fmla="*/ 240 h 415" name="T49"/>
                <a:gd fmla="*/ 128 w 278" name="T50"/>
                <a:gd fmla="*/ 273 h 415" name="T51"/>
                <a:gd fmla="*/ 161 w 278" name="T52"/>
                <a:gd fmla="*/ 281 h 415" name="T53"/>
                <a:gd fmla="*/ 181 w 278" name="T54"/>
                <a:gd fmla="*/ 251 h 415" name="T55"/>
                <a:gd fmla="*/ 194 w 278" name="T56"/>
                <a:gd fmla="*/ 233 h 415" name="T57"/>
                <a:gd fmla="*/ 193 w 278" name="T58"/>
                <a:gd fmla="*/ 208 h 415" name="T59"/>
                <a:gd fmla="*/ 182 w 278" name="T60"/>
                <a:gd fmla="*/ 218 h 415" name="T61"/>
                <a:gd fmla="*/ 181 w 278" name="T62"/>
                <a:gd fmla="*/ 237 h 415" name="T63"/>
                <a:gd fmla="*/ 172 w 278" name="T64"/>
                <a:gd fmla="*/ 220 h 415" name="T65"/>
                <a:gd fmla="*/ 155 w 278" name="T66"/>
                <a:gd fmla="*/ 192 h 415" name="T67"/>
                <a:gd fmla="*/ 143 w 278" name="T68"/>
                <a:gd fmla="*/ 186 h 415" name="T69"/>
                <a:gd fmla="*/ 149 w 278" name="T70"/>
                <a:gd fmla="*/ 297 h 415" name="T71"/>
                <a:gd fmla="*/ 186 w 278" name="T72"/>
                <a:gd fmla="*/ 279 h 415" name="T73"/>
                <a:gd fmla="*/ 186 w 278" name="T74"/>
                <a:gd fmla="*/ 252 h 415" name="T75"/>
                <a:gd fmla="*/ 181 w 278" name="T76"/>
                <a:gd fmla="*/ 255 h 415" name="T77"/>
                <a:gd fmla="*/ 155 w 278" name="T78"/>
                <a:gd fmla="*/ 287 h 415" name="T79"/>
                <a:gd fmla="*/ 237 w 278" name="T80"/>
                <a:gd fmla="*/ 241 h 415" name="T81"/>
                <a:gd fmla="*/ 234 w 278" name="T82"/>
                <a:gd fmla="*/ 263 h 415" name="T83"/>
                <a:gd fmla="*/ 245 w 278" name="T84"/>
                <a:gd fmla="*/ 297 h 415" name="T85"/>
                <a:gd fmla="*/ 214 w 278" name="T86"/>
                <a:gd fmla="*/ 382 h 415" name="T87"/>
                <a:gd fmla="*/ 222 w 278" name="T88"/>
                <a:gd fmla="*/ 409 h 415" name="T89"/>
                <a:gd fmla="*/ 240 w 278" name="T90"/>
                <a:gd fmla="*/ 415 h 415" name="T91"/>
                <a:gd fmla="*/ 251 w 278" name="T92"/>
                <a:gd fmla="*/ 402 h 415" name="T93"/>
                <a:gd fmla="*/ 260 w 278" name="T94"/>
                <a:gd fmla="*/ 336 h 415" name="T95"/>
                <a:gd fmla="*/ 271 w 278" name="T96"/>
                <a:gd fmla="*/ 274 h 415" name="T97"/>
                <a:gd fmla="*/ 250 w 278" name="T98"/>
                <a:gd fmla="*/ 241 h 415" name="T99"/>
                <a:gd fmla="*/ 237 w 278" name="T100"/>
                <a:gd fmla="*/ 241 h 41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15" w="278">
                  <a:moveTo>
                    <a:pt x="21" y="5"/>
                  </a:moveTo>
                  <a:cubicBezTo>
                    <a:pt x="19" y="3"/>
                    <a:pt x="14" y="2"/>
                    <a:pt x="12" y="1"/>
                  </a:cubicBezTo>
                  <a:cubicBezTo>
                    <a:pt x="12" y="0"/>
                    <a:pt x="10" y="1"/>
                    <a:pt x="10" y="1"/>
                  </a:cubicBezTo>
                  <a:cubicBezTo>
                    <a:pt x="9" y="1"/>
                    <a:pt x="7" y="2"/>
                    <a:pt x="7" y="3"/>
                  </a:cubicBezTo>
                  <a:cubicBezTo>
                    <a:pt x="6" y="4"/>
                    <a:pt x="6" y="6"/>
                    <a:pt x="7" y="7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11"/>
                    <a:pt x="2" y="13"/>
                  </a:cubicBezTo>
                  <a:cubicBezTo>
                    <a:pt x="3" y="15"/>
                    <a:pt x="4" y="17"/>
                    <a:pt x="6" y="19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27"/>
                    <a:pt x="4" y="31"/>
                    <a:pt x="6" y="33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4" y="37"/>
                    <a:pt x="22" y="38"/>
                    <a:pt x="22" y="34"/>
                  </a:cubicBezTo>
                  <a:cubicBezTo>
                    <a:pt x="22" y="28"/>
                    <a:pt x="14" y="30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7" y="25"/>
                    <a:pt x="23" y="25"/>
                    <a:pt x="23" y="21"/>
                  </a:cubicBezTo>
                  <a:cubicBezTo>
                    <a:pt x="23" y="17"/>
                    <a:pt x="18" y="15"/>
                    <a:pt x="15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1"/>
                    <a:pt x="21" y="7"/>
                    <a:pt x="21" y="5"/>
                  </a:cubicBezTo>
                  <a:close/>
                  <a:moveTo>
                    <a:pt x="9" y="36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3" y="35"/>
                    <a:pt x="0" y="35"/>
                    <a:pt x="0" y="37"/>
                  </a:cubicBezTo>
                  <a:cubicBezTo>
                    <a:pt x="0" y="40"/>
                    <a:pt x="4" y="45"/>
                    <a:pt x="6" y="48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10" y="46"/>
                    <a:pt x="12" y="47"/>
                    <a:pt x="14" y="46"/>
                  </a:cubicBezTo>
                  <a:cubicBezTo>
                    <a:pt x="16" y="46"/>
                    <a:pt x="17" y="44"/>
                    <a:pt x="16" y="42"/>
                  </a:cubicBezTo>
                  <a:cubicBezTo>
                    <a:pt x="15" y="41"/>
                    <a:pt x="14" y="39"/>
                    <a:pt x="12" y="38"/>
                  </a:cubicBezTo>
                  <a:cubicBezTo>
                    <a:pt x="9" y="36"/>
                    <a:pt x="9" y="36"/>
                    <a:pt x="9" y="36"/>
                  </a:cubicBezTo>
                  <a:close/>
                  <a:moveTo>
                    <a:pt x="41" y="11"/>
                  </a:moveTo>
                  <a:cubicBezTo>
                    <a:pt x="39" y="15"/>
                    <a:pt x="48" y="13"/>
                    <a:pt x="49" y="18"/>
                  </a:cubicBezTo>
                  <a:cubicBezTo>
                    <a:pt x="49" y="21"/>
                    <a:pt x="51" y="22"/>
                    <a:pt x="51" y="24"/>
                  </a:cubicBezTo>
                  <a:cubicBezTo>
                    <a:pt x="51" y="26"/>
                    <a:pt x="52" y="28"/>
                    <a:pt x="52" y="30"/>
                  </a:cubicBezTo>
                  <a:cubicBezTo>
                    <a:pt x="52" y="30"/>
                    <a:pt x="52" y="31"/>
                    <a:pt x="52" y="32"/>
                  </a:cubicBezTo>
                  <a:cubicBezTo>
                    <a:pt x="52" y="31"/>
                    <a:pt x="53" y="30"/>
                    <a:pt x="53" y="30"/>
                  </a:cubicBezTo>
                  <a:cubicBezTo>
                    <a:pt x="54" y="26"/>
                    <a:pt x="54" y="18"/>
                    <a:pt x="54" y="14"/>
                  </a:cubicBezTo>
                  <a:cubicBezTo>
                    <a:pt x="54" y="11"/>
                    <a:pt x="55" y="8"/>
                    <a:pt x="51" y="6"/>
                  </a:cubicBezTo>
                  <a:cubicBezTo>
                    <a:pt x="49" y="5"/>
                    <a:pt x="47" y="5"/>
                    <a:pt x="45" y="7"/>
                  </a:cubicBezTo>
                  <a:cubicBezTo>
                    <a:pt x="44" y="8"/>
                    <a:pt x="41" y="10"/>
                    <a:pt x="41" y="11"/>
                  </a:cubicBezTo>
                  <a:close/>
                  <a:moveTo>
                    <a:pt x="143" y="186"/>
                  </a:moveTo>
                  <a:cubicBezTo>
                    <a:pt x="134" y="188"/>
                    <a:pt x="133" y="187"/>
                    <a:pt x="127" y="187"/>
                  </a:cubicBezTo>
                  <a:cubicBezTo>
                    <a:pt x="121" y="187"/>
                    <a:pt x="119" y="188"/>
                    <a:pt x="115" y="193"/>
                  </a:cubicBezTo>
                  <a:cubicBezTo>
                    <a:pt x="111" y="198"/>
                    <a:pt x="108" y="204"/>
                    <a:pt x="107" y="211"/>
                  </a:cubicBezTo>
                  <a:cubicBezTo>
                    <a:pt x="106" y="219"/>
                    <a:pt x="107" y="226"/>
                    <a:pt x="107" y="226"/>
                  </a:cubicBezTo>
                  <a:cubicBezTo>
                    <a:pt x="107" y="226"/>
                    <a:pt x="111" y="233"/>
                    <a:pt x="111" y="240"/>
                  </a:cubicBezTo>
                  <a:cubicBezTo>
                    <a:pt x="112" y="246"/>
                    <a:pt x="112" y="249"/>
                    <a:pt x="116" y="256"/>
                  </a:cubicBezTo>
                  <a:cubicBezTo>
                    <a:pt x="120" y="264"/>
                    <a:pt x="126" y="269"/>
                    <a:pt x="128" y="273"/>
                  </a:cubicBezTo>
                  <a:cubicBezTo>
                    <a:pt x="130" y="278"/>
                    <a:pt x="132" y="289"/>
                    <a:pt x="141" y="289"/>
                  </a:cubicBezTo>
                  <a:cubicBezTo>
                    <a:pt x="149" y="290"/>
                    <a:pt x="157" y="284"/>
                    <a:pt x="161" y="281"/>
                  </a:cubicBezTo>
                  <a:cubicBezTo>
                    <a:pt x="165" y="277"/>
                    <a:pt x="173" y="269"/>
                    <a:pt x="176" y="264"/>
                  </a:cubicBezTo>
                  <a:cubicBezTo>
                    <a:pt x="179" y="260"/>
                    <a:pt x="180" y="253"/>
                    <a:pt x="181" y="251"/>
                  </a:cubicBezTo>
                  <a:cubicBezTo>
                    <a:pt x="182" y="248"/>
                    <a:pt x="182" y="243"/>
                    <a:pt x="185" y="242"/>
                  </a:cubicBezTo>
                  <a:cubicBezTo>
                    <a:pt x="187" y="240"/>
                    <a:pt x="192" y="237"/>
                    <a:pt x="194" y="233"/>
                  </a:cubicBezTo>
                  <a:cubicBezTo>
                    <a:pt x="197" y="228"/>
                    <a:pt x="198" y="229"/>
                    <a:pt x="198" y="221"/>
                  </a:cubicBezTo>
                  <a:cubicBezTo>
                    <a:pt x="197" y="212"/>
                    <a:pt x="197" y="210"/>
                    <a:pt x="193" y="208"/>
                  </a:cubicBezTo>
                  <a:cubicBezTo>
                    <a:pt x="189" y="207"/>
                    <a:pt x="186" y="209"/>
                    <a:pt x="185" y="213"/>
                  </a:cubicBezTo>
                  <a:cubicBezTo>
                    <a:pt x="185" y="216"/>
                    <a:pt x="183" y="216"/>
                    <a:pt x="182" y="218"/>
                  </a:cubicBezTo>
                  <a:cubicBezTo>
                    <a:pt x="181" y="221"/>
                    <a:pt x="181" y="224"/>
                    <a:pt x="181" y="228"/>
                  </a:cubicBezTo>
                  <a:cubicBezTo>
                    <a:pt x="181" y="232"/>
                    <a:pt x="181" y="237"/>
                    <a:pt x="181" y="237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76" y="238"/>
                    <a:pt x="175" y="228"/>
                    <a:pt x="172" y="220"/>
                  </a:cubicBezTo>
                  <a:cubicBezTo>
                    <a:pt x="170" y="213"/>
                    <a:pt x="168" y="211"/>
                    <a:pt x="164" y="208"/>
                  </a:cubicBezTo>
                  <a:cubicBezTo>
                    <a:pt x="159" y="204"/>
                    <a:pt x="157" y="197"/>
                    <a:pt x="155" y="192"/>
                  </a:cubicBezTo>
                  <a:cubicBezTo>
                    <a:pt x="154" y="187"/>
                    <a:pt x="151" y="186"/>
                    <a:pt x="149" y="186"/>
                  </a:cubicBezTo>
                  <a:cubicBezTo>
                    <a:pt x="147" y="185"/>
                    <a:pt x="143" y="186"/>
                    <a:pt x="143" y="186"/>
                  </a:cubicBezTo>
                  <a:close/>
                  <a:moveTo>
                    <a:pt x="144" y="291"/>
                  </a:moveTo>
                  <a:cubicBezTo>
                    <a:pt x="149" y="297"/>
                    <a:pt x="149" y="297"/>
                    <a:pt x="149" y="297"/>
                  </a:cubicBezTo>
                  <a:cubicBezTo>
                    <a:pt x="149" y="297"/>
                    <a:pt x="163" y="292"/>
                    <a:pt x="170" y="289"/>
                  </a:cubicBezTo>
                  <a:cubicBezTo>
                    <a:pt x="177" y="286"/>
                    <a:pt x="184" y="281"/>
                    <a:pt x="186" y="279"/>
                  </a:cubicBezTo>
                  <a:cubicBezTo>
                    <a:pt x="188" y="277"/>
                    <a:pt x="189" y="274"/>
                    <a:pt x="188" y="267"/>
                  </a:cubicBezTo>
                  <a:cubicBezTo>
                    <a:pt x="187" y="261"/>
                    <a:pt x="186" y="255"/>
                    <a:pt x="186" y="252"/>
                  </a:cubicBezTo>
                  <a:cubicBezTo>
                    <a:pt x="186" y="248"/>
                    <a:pt x="185" y="243"/>
                    <a:pt x="185" y="243"/>
                  </a:cubicBezTo>
                  <a:cubicBezTo>
                    <a:pt x="185" y="243"/>
                    <a:pt x="183" y="248"/>
                    <a:pt x="181" y="255"/>
                  </a:cubicBezTo>
                  <a:cubicBezTo>
                    <a:pt x="180" y="261"/>
                    <a:pt x="176" y="268"/>
                    <a:pt x="171" y="273"/>
                  </a:cubicBezTo>
                  <a:cubicBezTo>
                    <a:pt x="166" y="278"/>
                    <a:pt x="163" y="283"/>
                    <a:pt x="155" y="287"/>
                  </a:cubicBezTo>
                  <a:cubicBezTo>
                    <a:pt x="148" y="291"/>
                    <a:pt x="144" y="291"/>
                    <a:pt x="144" y="291"/>
                  </a:cubicBezTo>
                  <a:close/>
                  <a:moveTo>
                    <a:pt x="237" y="241"/>
                  </a:moveTo>
                  <a:cubicBezTo>
                    <a:pt x="232" y="244"/>
                    <a:pt x="226" y="246"/>
                    <a:pt x="228" y="249"/>
                  </a:cubicBezTo>
                  <a:cubicBezTo>
                    <a:pt x="229" y="253"/>
                    <a:pt x="232" y="258"/>
                    <a:pt x="234" y="263"/>
                  </a:cubicBezTo>
                  <a:cubicBezTo>
                    <a:pt x="235" y="269"/>
                    <a:pt x="234" y="274"/>
                    <a:pt x="237" y="280"/>
                  </a:cubicBezTo>
                  <a:cubicBezTo>
                    <a:pt x="241" y="286"/>
                    <a:pt x="245" y="289"/>
                    <a:pt x="245" y="297"/>
                  </a:cubicBezTo>
                  <a:cubicBezTo>
                    <a:pt x="244" y="304"/>
                    <a:pt x="241" y="321"/>
                    <a:pt x="234" y="339"/>
                  </a:cubicBezTo>
                  <a:cubicBezTo>
                    <a:pt x="227" y="356"/>
                    <a:pt x="214" y="382"/>
                    <a:pt x="214" y="382"/>
                  </a:cubicBezTo>
                  <a:cubicBezTo>
                    <a:pt x="214" y="382"/>
                    <a:pt x="209" y="389"/>
                    <a:pt x="212" y="394"/>
                  </a:cubicBezTo>
                  <a:cubicBezTo>
                    <a:pt x="215" y="400"/>
                    <a:pt x="222" y="409"/>
                    <a:pt x="222" y="409"/>
                  </a:cubicBezTo>
                  <a:cubicBezTo>
                    <a:pt x="222" y="414"/>
                    <a:pt x="222" y="414"/>
                    <a:pt x="222" y="414"/>
                  </a:cubicBezTo>
                  <a:cubicBezTo>
                    <a:pt x="222" y="414"/>
                    <a:pt x="235" y="415"/>
                    <a:pt x="240" y="415"/>
                  </a:cubicBezTo>
                  <a:cubicBezTo>
                    <a:pt x="244" y="415"/>
                    <a:pt x="247" y="414"/>
                    <a:pt x="247" y="414"/>
                  </a:cubicBezTo>
                  <a:cubicBezTo>
                    <a:pt x="247" y="414"/>
                    <a:pt x="250" y="411"/>
                    <a:pt x="251" y="402"/>
                  </a:cubicBezTo>
                  <a:cubicBezTo>
                    <a:pt x="252" y="393"/>
                    <a:pt x="256" y="377"/>
                    <a:pt x="256" y="365"/>
                  </a:cubicBezTo>
                  <a:cubicBezTo>
                    <a:pt x="256" y="353"/>
                    <a:pt x="256" y="344"/>
                    <a:pt x="260" y="336"/>
                  </a:cubicBezTo>
                  <a:cubicBezTo>
                    <a:pt x="264" y="327"/>
                    <a:pt x="269" y="315"/>
                    <a:pt x="268" y="306"/>
                  </a:cubicBezTo>
                  <a:cubicBezTo>
                    <a:pt x="268" y="297"/>
                    <a:pt x="268" y="286"/>
                    <a:pt x="271" y="274"/>
                  </a:cubicBezTo>
                  <a:cubicBezTo>
                    <a:pt x="274" y="262"/>
                    <a:pt x="278" y="253"/>
                    <a:pt x="273" y="251"/>
                  </a:cubicBezTo>
                  <a:cubicBezTo>
                    <a:pt x="268" y="248"/>
                    <a:pt x="257" y="243"/>
                    <a:pt x="250" y="241"/>
                  </a:cubicBezTo>
                  <a:cubicBezTo>
                    <a:pt x="244" y="239"/>
                    <a:pt x="242" y="238"/>
                    <a:pt x="241" y="239"/>
                  </a:cubicBezTo>
                  <a:cubicBezTo>
                    <a:pt x="239" y="241"/>
                    <a:pt x="237" y="241"/>
                    <a:pt x="237" y="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25"/>
            <p:cNvSpPr/>
            <p:nvPr/>
          </p:nvSpPr>
          <p:spPr bwMode="auto">
            <a:xfrm>
              <a:off x="5294313" y="906463"/>
              <a:ext cx="854075" cy="1508125"/>
            </a:xfrm>
            <a:custGeom>
              <a:gdLst>
                <a:gd fmla="*/ 12 w 213" name="T0"/>
                <a:gd fmla="*/ 0 h 376" name="T1"/>
                <a:gd fmla="*/ 15 w 213" name="T2"/>
                <a:gd fmla="*/ 17 h 376" name="T3"/>
                <a:gd fmla="*/ 15 w 213" name="T4"/>
                <a:gd fmla="*/ 31 h 376" name="T5"/>
                <a:gd fmla="*/ 23 w 213" name="T6"/>
                <a:gd fmla="*/ 44 h 376" name="T7"/>
                <a:gd fmla="*/ 24 w 213" name="T8"/>
                <a:gd fmla="*/ 72 h 376" name="T9"/>
                <a:gd fmla="*/ 22 w 213" name="T10"/>
                <a:gd fmla="*/ 90 h 376" name="T11"/>
                <a:gd fmla="*/ 12 w 213" name="T12"/>
                <a:gd fmla="*/ 108 h 376" name="T13"/>
                <a:gd fmla="*/ 9 w 213" name="T14"/>
                <a:gd fmla="*/ 112 h 376" name="T15"/>
                <a:gd fmla="*/ 17 w 213" name="T16"/>
                <a:gd fmla="*/ 145 h 376" name="T17"/>
                <a:gd fmla="*/ 21 w 213" name="T18"/>
                <a:gd fmla="*/ 178 h 376" name="T19"/>
                <a:gd fmla="*/ 16 w 213" name="T20"/>
                <a:gd fmla="*/ 226 h 376" name="T21"/>
                <a:gd fmla="*/ 11 w 213" name="T22"/>
                <a:gd fmla="*/ 279 h 376" name="T23"/>
                <a:gd fmla="*/ 4 w 213" name="T24"/>
                <a:gd fmla="*/ 315 h 376" name="T25"/>
                <a:gd fmla="*/ 9 w 213" name="T26"/>
                <a:gd fmla="*/ 349 h 376" name="T27"/>
                <a:gd fmla="*/ 40 w 213" name="T28"/>
                <a:gd fmla="*/ 371 h 376" name="T29"/>
                <a:gd fmla="*/ 83 w 213" name="T30"/>
                <a:gd fmla="*/ 375 h 376" name="T31"/>
                <a:gd fmla="*/ 110 w 213" name="T32"/>
                <a:gd fmla="*/ 367 h 376" name="T33"/>
                <a:gd fmla="*/ 128 w 213" name="T34"/>
                <a:gd fmla="*/ 346 h 376" name="T35"/>
                <a:gd fmla="*/ 132 w 213" name="T36"/>
                <a:gd fmla="*/ 320 h 376" name="T37"/>
                <a:gd fmla="*/ 136 w 213" name="T38"/>
                <a:gd fmla="*/ 290 h 376" name="T39"/>
                <a:gd fmla="*/ 140 w 213" name="T40"/>
                <a:gd fmla="*/ 263 h 376" name="T41"/>
                <a:gd fmla="*/ 138 w 213" name="T42"/>
                <a:gd fmla="*/ 295 h 376" name="T43"/>
                <a:gd fmla="*/ 136 w 213" name="T44"/>
                <a:gd fmla="*/ 318 h 376" name="T45"/>
                <a:gd fmla="*/ 140 w 213" name="T46"/>
                <a:gd fmla="*/ 323 h 376" name="T47"/>
                <a:gd fmla="*/ 148 w 213" name="T48"/>
                <a:gd fmla="*/ 338 h 376" name="T49"/>
                <a:gd fmla="*/ 162 w 213" name="T50"/>
                <a:gd fmla="*/ 346 h 376" name="T51"/>
                <a:gd fmla="*/ 172 w 213" name="T52"/>
                <a:gd fmla="*/ 352 h 376" name="T53"/>
                <a:gd fmla="*/ 189 w 213" name="T54"/>
                <a:gd fmla="*/ 351 h 376" name="T55"/>
                <a:gd fmla="*/ 198 w 213" name="T56"/>
                <a:gd fmla="*/ 339 h 376" name="T57"/>
                <a:gd fmla="*/ 207 w 213" name="T58"/>
                <a:gd fmla="*/ 328 h 376" name="T59"/>
                <a:gd fmla="*/ 211 w 213" name="T60"/>
                <a:gd fmla="*/ 315 h 376" name="T61"/>
                <a:gd fmla="*/ 207 w 213" name="T62"/>
                <a:gd fmla="*/ 307 h 376" name="T63"/>
                <a:gd fmla="*/ 205 w 213" name="T64"/>
                <a:gd fmla="*/ 314 h 376" name="T65"/>
                <a:gd fmla="*/ 189 w 213" name="T66"/>
                <a:gd fmla="*/ 314 h 376" name="T67"/>
                <a:gd fmla="*/ 177 w 213" name="T68"/>
                <a:gd fmla="*/ 313 h 376" name="T69"/>
                <a:gd fmla="*/ 176 w 213" name="T70"/>
                <a:gd fmla="*/ 307 h 376" name="T71"/>
                <a:gd fmla="*/ 168 w 213" name="T72"/>
                <a:gd fmla="*/ 295 h 376" name="T73"/>
                <a:gd fmla="*/ 168 w 213" name="T74"/>
                <a:gd fmla="*/ 281 h 376" name="T75"/>
                <a:gd fmla="*/ 181 w 213" name="T76"/>
                <a:gd fmla="*/ 253 h 376" name="T77"/>
                <a:gd fmla="*/ 194 w 213" name="T78"/>
                <a:gd fmla="*/ 220 h 376" name="T79"/>
                <a:gd fmla="*/ 179 w 213" name="T80"/>
                <a:gd fmla="*/ 202 h 376" name="T81"/>
                <a:gd fmla="*/ 160 w 213" name="T82"/>
                <a:gd fmla="*/ 184 h 376" name="T83"/>
                <a:gd fmla="*/ 151 w 213" name="T84"/>
                <a:gd fmla="*/ 168 h 376" name="T85"/>
                <a:gd fmla="*/ 123 w 213" name="T86"/>
                <a:gd fmla="*/ 190 h 376" name="T87"/>
                <a:gd fmla="*/ 103 w 213" name="T88"/>
                <a:gd fmla="*/ 197 h 376" name="T89"/>
                <a:gd fmla="*/ 98 w 213" name="T90"/>
                <a:gd fmla="*/ 189 h 376" name="T91"/>
                <a:gd fmla="*/ 87 w 213" name="T92"/>
                <a:gd fmla="*/ 182 h 376" name="T93"/>
                <a:gd fmla="*/ 76 w 213" name="T94"/>
                <a:gd fmla="*/ 163 h 376" name="T95"/>
                <a:gd fmla="*/ 66 w 213" name="T96"/>
                <a:gd fmla="*/ 141 h 376" name="T97"/>
                <a:gd fmla="*/ 61 w 213" name="T98"/>
                <a:gd fmla="*/ 123 h 376" name="T99"/>
                <a:gd fmla="*/ 58 w 213" name="T100"/>
                <a:gd fmla="*/ 103 h 376" name="T101"/>
                <a:gd fmla="*/ 58 w 213" name="T102"/>
                <a:gd fmla="*/ 94 h 376" name="T103"/>
                <a:gd fmla="*/ 40 w 213" name="T104"/>
                <a:gd fmla="*/ 80 h 376" name="T105"/>
                <a:gd fmla="*/ 26 w 213" name="T106"/>
                <a:gd fmla="*/ 55 h 376" name="T107"/>
                <a:gd fmla="*/ 21 w 213" name="T108"/>
                <a:gd fmla="*/ 29 h 376" name="T109"/>
                <a:gd fmla="*/ 15 w 213" name="T110"/>
                <a:gd fmla="*/ 4 h 376" name="T111"/>
                <a:gd fmla="*/ 12 w 213" name="T112"/>
                <a:gd fmla="*/ 0 h 376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376" w="213">
                  <a:moveTo>
                    <a:pt x="12" y="0"/>
                  </a:moveTo>
                  <a:cubicBezTo>
                    <a:pt x="12" y="0"/>
                    <a:pt x="16" y="12"/>
                    <a:pt x="15" y="17"/>
                  </a:cubicBezTo>
                  <a:cubicBezTo>
                    <a:pt x="14" y="21"/>
                    <a:pt x="14" y="28"/>
                    <a:pt x="15" y="31"/>
                  </a:cubicBezTo>
                  <a:cubicBezTo>
                    <a:pt x="17" y="34"/>
                    <a:pt x="21" y="39"/>
                    <a:pt x="23" y="44"/>
                  </a:cubicBezTo>
                  <a:cubicBezTo>
                    <a:pt x="24" y="49"/>
                    <a:pt x="24" y="62"/>
                    <a:pt x="24" y="72"/>
                  </a:cubicBezTo>
                  <a:cubicBezTo>
                    <a:pt x="24" y="82"/>
                    <a:pt x="24" y="82"/>
                    <a:pt x="22" y="90"/>
                  </a:cubicBezTo>
                  <a:cubicBezTo>
                    <a:pt x="20" y="98"/>
                    <a:pt x="15" y="107"/>
                    <a:pt x="12" y="108"/>
                  </a:cubicBezTo>
                  <a:cubicBezTo>
                    <a:pt x="10" y="109"/>
                    <a:pt x="9" y="112"/>
                    <a:pt x="9" y="112"/>
                  </a:cubicBezTo>
                  <a:cubicBezTo>
                    <a:pt x="9" y="112"/>
                    <a:pt x="15" y="136"/>
                    <a:pt x="17" y="145"/>
                  </a:cubicBezTo>
                  <a:cubicBezTo>
                    <a:pt x="18" y="153"/>
                    <a:pt x="22" y="167"/>
                    <a:pt x="21" y="178"/>
                  </a:cubicBezTo>
                  <a:cubicBezTo>
                    <a:pt x="20" y="189"/>
                    <a:pt x="18" y="210"/>
                    <a:pt x="16" y="226"/>
                  </a:cubicBezTo>
                  <a:cubicBezTo>
                    <a:pt x="14" y="242"/>
                    <a:pt x="13" y="262"/>
                    <a:pt x="11" y="279"/>
                  </a:cubicBezTo>
                  <a:cubicBezTo>
                    <a:pt x="9" y="297"/>
                    <a:pt x="4" y="315"/>
                    <a:pt x="4" y="315"/>
                  </a:cubicBezTo>
                  <a:cubicBezTo>
                    <a:pt x="4" y="315"/>
                    <a:pt x="0" y="337"/>
                    <a:pt x="9" y="349"/>
                  </a:cubicBezTo>
                  <a:cubicBezTo>
                    <a:pt x="18" y="362"/>
                    <a:pt x="27" y="368"/>
                    <a:pt x="40" y="371"/>
                  </a:cubicBezTo>
                  <a:cubicBezTo>
                    <a:pt x="53" y="374"/>
                    <a:pt x="72" y="376"/>
                    <a:pt x="83" y="375"/>
                  </a:cubicBezTo>
                  <a:cubicBezTo>
                    <a:pt x="95" y="374"/>
                    <a:pt x="102" y="370"/>
                    <a:pt x="110" y="367"/>
                  </a:cubicBezTo>
                  <a:cubicBezTo>
                    <a:pt x="117" y="363"/>
                    <a:pt x="126" y="358"/>
                    <a:pt x="128" y="346"/>
                  </a:cubicBezTo>
                  <a:cubicBezTo>
                    <a:pt x="131" y="335"/>
                    <a:pt x="132" y="320"/>
                    <a:pt x="132" y="320"/>
                  </a:cubicBezTo>
                  <a:cubicBezTo>
                    <a:pt x="132" y="320"/>
                    <a:pt x="136" y="307"/>
                    <a:pt x="136" y="290"/>
                  </a:cubicBezTo>
                  <a:cubicBezTo>
                    <a:pt x="137" y="273"/>
                    <a:pt x="140" y="263"/>
                    <a:pt x="140" y="263"/>
                  </a:cubicBezTo>
                  <a:cubicBezTo>
                    <a:pt x="140" y="263"/>
                    <a:pt x="138" y="284"/>
                    <a:pt x="138" y="295"/>
                  </a:cubicBezTo>
                  <a:cubicBezTo>
                    <a:pt x="138" y="305"/>
                    <a:pt x="133" y="317"/>
                    <a:pt x="136" y="318"/>
                  </a:cubicBezTo>
                  <a:cubicBezTo>
                    <a:pt x="139" y="319"/>
                    <a:pt x="138" y="319"/>
                    <a:pt x="140" y="323"/>
                  </a:cubicBezTo>
                  <a:cubicBezTo>
                    <a:pt x="142" y="327"/>
                    <a:pt x="142" y="334"/>
                    <a:pt x="148" y="338"/>
                  </a:cubicBezTo>
                  <a:cubicBezTo>
                    <a:pt x="154" y="341"/>
                    <a:pt x="157" y="344"/>
                    <a:pt x="162" y="346"/>
                  </a:cubicBezTo>
                  <a:cubicBezTo>
                    <a:pt x="167" y="347"/>
                    <a:pt x="170" y="350"/>
                    <a:pt x="172" y="352"/>
                  </a:cubicBezTo>
                  <a:cubicBezTo>
                    <a:pt x="175" y="355"/>
                    <a:pt x="185" y="354"/>
                    <a:pt x="189" y="351"/>
                  </a:cubicBezTo>
                  <a:cubicBezTo>
                    <a:pt x="193" y="348"/>
                    <a:pt x="195" y="345"/>
                    <a:pt x="198" y="339"/>
                  </a:cubicBezTo>
                  <a:cubicBezTo>
                    <a:pt x="201" y="334"/>
                    <a:pt x="204" y="331"/>
                    <a:pt x="207" y="328"/>
                  </a:cubicBezTo>
                  <a:cubicBezTo>
                    <a:pt x="209" y="325"/>
                    <a:pt x="213" y="322"/>
                    <a:pt x="211" y="315"/>
                  </a:cubicBezTo>
                  <a:cubicBezTo>
                    <a:pt x="208" y="309"/>
                    <a:pt x="207" y="307"/>
                    <a:pt x="207" y="307"/>
                  </a:cubicBezTo>
                  <a:cubicBezTo>
                    <a:pt x="205" y="314"/>
                    <a:pt x="205" y="314"/>
                    <a:pt x="205" y="314"/>
                  </a:cubicBezTo>
                  <a:cubicBezTo>
                    <a:pt x="205" y="314"/>
                    <a:pt x="198" y="315"/>
                    <a:pt x="189" y="314"/>
                  </a:cubicBezTo>
                  <a:cubicBezTo>
                    <a:pt x="181" y="313"/>
                    <a:pt x="177" y="313"/>
                    <a:pt x="177" y="313"/>
                  </a:cubicBezTo>
                  <a:cubicBezTo>
                    <a:pt x="176" y="307"/>
                    <a:pt x="176" y="307"/>
                    <a:pt x="176" y="307"/>
                  </a:cubicBezTo>
                  <a:cubicBezTo>
                    <a:pt x="176" y="307"/>
                    <a:pt x="170" y="300"/>
                    <a:pt x="168" y="295"/>
                  </a:cubicBezTo>
                  <a:cubicBezTo>
                    <a:pt x="166" y="291"/>
                    <a:pt x="165" y="288"/>
                    <a:pt x="168" y="281"/>
                  </a:cubicBezTo>
                  <a:cubicBezTo>
                    <a:pt x="171" y="273"/>
                    <a:pt x="176" y="264"/>
                    <a:pt x="181" y="253"/>
                  </a:cubicBezTo>
                  <a:cubicBezTo>
                    <a:pt x="187" y="242"/>
                    <a:pt x="194" y="220"/>
                    <a:pt x="194" y="220"/>
                  </a:cubicBezTo>
                  <a:cubicBezTo>
                    <a:pt x="194" y="220"/>
                    <a:pt x="185" y="209"/>
                    <a:pt x="179" y="202"/>
                  </a:cubicBezTo>
                  <a:cubicBezTo>
                    <a:pt x="172" y="194"/>
                    <a:pt x="163" y="190"/>
                    <a:pt x="160" y="184"/>
                  </a:cubicBezTo>
                  <a:cubicBezTo>
                    <a:pt x="156" y="178"/>
                    <a:pt x="151" y="168"/>
                    <a:pt x="151" y="168"/>
                  </a:cubicBezTo>
                  <a:cubicBezTo>
                    <a:pt x="151" y="168"/>
                    <a:pt x="143" y="182"/>
                    <a:pt x="123" y="190"/>
                  </a:cubicBezTo>
                  <a:cubicBezTo>
                    <a:pt x="102" y="198"/>
                    <a:pt x="103" y="197"/>
                    <a:pt x="103" y="197"/>
                  </a:cubicBezTo>
                  <a:cubicBezTo>
                    <a:pt x="98" y="189"/>
                    <a:pt x="98" y="189"/>
                    <a:pt x="98" y="189"/>
                  </a:cubicBezTo>
                  <a:cubicBezTo>
                    <a:pt x="98" y="189"/>
                    <a:pt x="90" y="190"/>
                    <a:pt x="87" y="182"/>
                  </a:cubicBezTo>
                  <a:cubicBezTo>
                    <a:pt x="84" y="174"/>
                    <a:pt x="82" y="171"/>
                    <a:pt x="76" y="163"/>
                  </a:cubicBezTo>
                  <a:cubicBezTo>
                    <a:pt x="70" y="155"/>
                    <a:pt x="66" y="148"/>
                    <a:pt x="66" y="141"/>
                  </a:cubicBezTo>
                  <a:cubicBezTo>
                    <a:pt x="65" y="133"/>
                    <a:pt x="63" y="128"/>
                    <a:pt x="61" y="123"/>
                  </a:cubicBezTo>
                  <a:cubicBezTo>
                    <a:pt x="58" y="117"/>
                    <a:pt x="58" y="108"/>
                    <a:pt x="58" y="103"/>
                  </a:cubicBezTo>
                  <a:cubicBezTo>
                    <a:pt x="58" y="98"/>
                    <a:pt x="58" y="94"/>
                    <a:pt x="58" y="94"/>
                  </a:cubicBezTo>
                  <a:cubicBezTo>
                    <a:pt x="58" y="94"/>
                    <a:pt x="46" y="89"/>
                    <a:pt x="40" y="80"/>
                  </a:cubicBezTo>
                  <a:cubicBezTo>
                    <a:pt x="34" y="71"/>
                    <a:pt x="27" y="61"/>
                    <a:pt x="26" y="55"/>
                  </a:cubicBezTo>
                  <a:cubicBezTo>
                    <a:pt x="25" y="49"/>
                    <a:pt x="22" y="35"/>
                    <a:pt x="21" y="29"/>
                  </a:cubicBezTo>
                  <a:cubicBezTo>
                    <a:pt x="20" y="24"/>
                    <a:pt x="17" y="9"/>
                    <a:pt x="15" y="4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26"/>
            <p:cNvSpPr/>
            <p:nvPr/>
          </p:nvSpPr>
          <p:spPr bwMode="auto">
            <a:xfrm>
              <a:off x="5430838" y="1693863"/>
              <a:ext cx="284163" cy="681038"/>
            </a:xfrm>
            <a:custGeom>
              <a:gdLst>
                <a:gd fmla="*/ 67 w 71" name="T0"/>
                <a:gd fmla="*/ 0 h 170" name="T1"/>
                <a:gd fmla="*/ 61 w 71" name="T2"/>
                <a:gd fmla="*/ 2 h 170" name="T3"/>
                <a:gd fmla="*/ 63 w 71" name="T4"/>
                <a:gd fmla="*/ 11 h 170" name="T5"/>
                <a:gd fmla="*/ 57 w 71" name="T6"/>
                <a:gd fmla="*/ 22 h 170" name="T7"/>
                <a:gd fmla="*/ 38 w 71" name="T8"/>
                <a:gd fmla="*/ 55 h 170" name="T9"/>
                <a:gd fmla="*/ 0 w 71" name="T10"/>
                <a:gd fmla="*/ 146 h 170" name="T11"/>
                <a:gd fmla="*/ 6 w 71" name="T12"/>
                <a:gd fmla="*/ 170 h 170" name="T13"/>
                <a:gd fmla="*/ 29 w 71" name="T14"/>
                <a:gd fmla="*/ 163 h 170" name="T15"/>
                <a:gd fmla="*/ 51 w 71" name="T16"/>
                <a:gd fmla="*/ 97 h 170" name="T17"/>
                <a:gd fmla="*/ 69 w 71" name="T18"/>
                <a:gd fmla="*/ 37 h 170" name="T19"/>
                <a:gd fmla="*/ 68 w 71" name="T20"/>
                <a:gd fmla="*/ 23 h 170" name="T21"/>
                <a:gd fmla="*/ 71 w 71" name="T22"/>
                <a:gd fmla="*/ 23 h 170" name="T23"/>
                <a:gd fmla="*/ 68 w 71" name="T24"/>
                <a:gd fmla="*/ 9 h 170" name="T25"/>
                <a:gd fmla="*/ 67 w 71" name="T26"/>
                <a:gd fmla="*/ 0 h 17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70" w="71">
                  <a:moveTo>
                    <a:pt x="67" y="0"/>
                  </a:move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5" y="6"/>
                    <a:pt x="63" y="11"/>
                  </a:cubicBezTo>
                  <a:cubicBezTo>
                    <a:pt x="60" y="16"/>
                    <a:pt x="61" y="19"/>
                    <a:pt x="57" y="22"/>
                  </a:cubicBezTo>
                  <a:cubicBezTo>
                    <a:pt x="54" y="24"/>
                    <a:pt x="46" y="37"/>
                    <a:pt x="38" y="55"/>
                  </a:cubicBezTo>
                  <a:cubicBezTo>
                    <a:pt x="31" y="73"/>
                    <a:pt x="0" y="146"/>
                    <a:pt x="0" y="146"/>
                  </a:cubicBezTo>
                  <a:cubicBezTo>
                    <a:pt x="6" y="170"/>
                    <a:pt x="6" y="170"/>
                    <a:pt x="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9" y="163"/>
                    <a:pt x="43" y="120"/>
                    <a:pt x="51" y="97"/>
                  </a:cubicBezTo>
                  <a:cubicBezTo>
                    <a:pt x="59" y="73"/>
                    <a:pt x="68" y="44"/>
                    <a:pt x="69" y="37"/>
                  </a:cubicBezTo>
                  <a:cubicBezTo>
                    <a:pt x="70" y="29"/>
                    <a:pt x="68" y="23"/>
                    <a:pt x="68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3"/>
                    <a:pt x="68" y="15"/>
                    <a:pt x="68" y="9"/>
                  </a:cubicBezTo>
                  <a:cubicBezTo>
                    <a:pt x="67" y="3"/>
                    <a:pt x="67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616114528"/>
      </p:ext>
    </p:extLst>
  </p:cSld>
  <p:clrMapOvr>
    <a:masterClrMapping/>
  </p:clrMapOvr>
  <mc:AlternateContent>
    <mc:Choice Requires="p14">
      <p:transition advClick="0" p14:dur="1500" spd="slow">
        <p:comb/>
      </p:transition>
    </mc:Choice>
    <mc:Fallback>
      <p:transition advClick="0" spd="slow">
        <p:comb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3717481" y="2427412"/>
            <a:ext cx="4757039" cy="2003176"/>
            <a:chOff x="4557443" y="2107769"/>
            <a:chExt cx="4757039" cy="2003176"/>
          </a:xfrm>
        </p:grpSpPr>
        <p:sp>
          <p:nvSpPr>
            <p:cNvPr id="5" name="文本框 4"/>
            <p:cNvSpPr txBox="1"/>
            <p:nvPr/>
          </p:nvSpPr>
          <p:spPr>
            <a:xfrm>
              <a:off x="4557443" y="2107769"/>
              <a:ext cx="1161433" cy="1703808"/>
            </a:xfrm>
            <a:custGeom>
              <a:rect b="b" l="l" r="r" t="t"/>
              <a:pathLst>
                <a:path h="1703808" w="1161433">
                  <a:moveTo>
                    <a:pt x="0" y="369936"/>
                  </a:moveTo>
                  <a:lnTo>
                    <a:pt x="804972" y="369936"/>
                  </a:lnTo>
                  <a:lnTo>
                    <a:pt x="804972" y="495946"/>
                  </a:lnTo>
                  <a:lnTo>
                    <a:pt x="986916" y="495946"/>
                  </a:lnTo>
                  <a:lnTo>
                    <a:pt x="986916" y="557832"/>
                  </a:lnTo>
                  <a:lnTo>
                    <a:pt x="603684" y="557832"/>
                  </a:lnTo>
                  <a:lnTo>
                    <a:pt x="603684" y="1703808"/>
                  </a:lnTo>
                  <a:lnTo>
                    <a:pt x="382302" y="1703808"/>
                  </a:lnTo>
                  <a:lnTo>
                    <a:pt x="382302" y="557832"/>
                  </a:lnTo>
                  <a:lnTo>
                    <a:pt x="0" y="557832"/>
                  </a:lnTo>
                  <a:close/>
                  <a:moveTo>
                    <a:pt x="804972" y="0"/>
                  </a:moveTo>
                  <a:lnTo>
                    <a:pt x="1161433" y="0"/>
                  </a:lnTo>
                  <a:lnTo>
                    <a:pt x="1161433" y="495946"/>
                  </a:lnTo>
                  <a:lnTo>
                    <a:pt x="986916" y="495946"/>
                  </a:lnTo>
                  <a:lnTo>
                    <a:pt x="986916" y="369936"/>
                  </a:lnTo>
                  <a:lnTo>
                    <a:pt x="804972" y="36993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50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362414" y="2479729"/>
              <a:ext cx="3952068" cy="1615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10000">
                  <a:solidFill>
                    <a:schemeClr val="accent5">
                      <a:lumMod val="75000"/>
                    </a:schemeClr>
                  </a:solidFill>
                </a:rPr>
                <a:t>hanks</a:t>
              </a:r>
            </a:p>
          </p:txBody>
        </p:sp>
      </p:grpSp>
      <p:cxnSp>
        <p:nvCxnSpPr>
          <p:cNvPr id="13" name="线1"/>
          <p:cNvCxnSpPr/>
          <p:nvPr/>
        </p:nvCxnSpPr>
        <p:spPr>
          <a:xfrm flipH="1">
            <a:off x="2991172" y="2427661"/>
            <a:ext cx="1531280" cy="0"/>
          </a:xfrm>
          <a:prstGeom prst="line">
            <a:avLst/>
          </a:prstGeom>
          <a:ln cap="rnd"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线2"/>
          <p:cNvCxnSpPr/>
          <p:nvPr/>
        </p:nvCxnSpPr>
        <p:spPr>
          <a:xfrm flipH="1">
            <a:off x="2991173" y="2427412"/>
            <a:ext cx="0" cy="2206581"/>
          </a:xfrm>
          <a:prstGeom prst="line">
            <a:avLst/>
          </a:prstGeom>
          <a:ln cap="rnd"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线3"/>
          <p:cNvCxnSpPr/>
          <p:nvPr/>
        </p:nvCxnSpPr>
        <p:spPr>
          <a:xfrm>
            <a:off x="2991173" y="4633993"/>
            <a:ext cx="5646079" cy="0"/>
          </a:xfrm>
          <a:prstGeom prst="line">
            <a:avLst/>
          </a:prstGeom>
          <a:ln cap="rnd"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线4"/>
          <p:cNvCxnSpPr>
            <a:stCxn id="22" idx="2"/>
          </p:cNvCxnSpPr>
          <p:nvPr/>
        </p:nvCxnSpPr>
        <p:spPr>
          <a:xfrm flipH="1">
            <a:off x="8637252" y="4131220"/>
            <a:ext cx="0" cy="502773"/>
          </a:xfrm>
          <a:prstGeom prst="line">
            <a:avLst/>
          </a:prstGeom>
          <a:ln cap="rnd"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8474520" y="3549112"/>
            <a:ext cx="325464" cy="5821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9" name="火焰"/>
          <p:cNvSpPr/>
          <p:nvPr/>
        </p:nvSpPr>
        <p:spPr bwMode="auto">
          <a:xfrm>
            <a:off x="8452782" y="3059503"/>
            <a:ext cx="368940" cy="476446"/>
          </a:xfrm>
          <a:custGeom>
            <a:gdLst>
              <a:gd fmla="*/ 127 w 128" name="T0"/>
              <a:gd fmla="*/ 122 h 165" name="T1"/>
              <a:gd fmla="*/ 128 w 128" name="T2"/>
              <a:gd fmla="*/ 120 h 165" name="T3"/>
              <a:gd fmla="*/ 128 w 128" name="T4"/>
              <a:gd fmla="*/ 119 h 165" name="T5"/>
              <a:gd fmla="*/ 128 w 128" name="T6"/>
              <a:gd fmla="*/ 117 h 165" name="T7"/>
              <a:gd fmla="*/ 128 w 128" name="T8"/>
              <a:gd fmla="*/ 113 h 165" name="T9"/>
              <a:gd fmla="*/ 127 w 128" name="T10"/>
              <a:gd fmla="*/ 105 h 165" name="T11"/>
              <a:gd fmla="*/ 126 w 128" name="T12"/>
              <a:gd fmla="*/ 101 h 165" name="T13"/>
              <a:gd fmla="*/ 125 w 128" name="T14"/>
              <a:gd fmla="*/ 99 h 165" name="T15"/>
              <a:gd fmla="*/ 124 w 128" name="T16"/>
              <a:gd fmla="*/ 96 h 165" name="T17"/>
              <a:gd fmla="*/ 123 w 128" name="T18"/>
              <a:gd fmla="*/ 93 h 165" name="T19"/>
              <a:gd fmla="*/ 123 w 128" name="T20"/>
              <a:gd fmla="*/ 91 h 165" name="T21"/>
              <a:gd fmla="*/ 121 w 128" name="T22"/>
              <a:gd fmla="*/ 86 h 165" name="T23"/>
              <a:gd fmla="*/ 121 w 128" name="T24"/>
              <a:gd fmla="*/ 86 h 165" name="T25"/>
              <a:gd fmla="*/ 121 w 128" name="T26"/>
              <a:gd fmla="*/ 86 h 165" name="T27"/>
              <a:gd fmla="*/ 120 w 128" name="T28"/>
              <a:gd fmla="*/ 85 h 165" name="T29"/>
              <a:gd fmla="*/ 113 w 128" name="T30"/>
              <a:gd fmla="*/ 62 h 165" name="T31"/>
              <a:gd fmla="*/ 113 w 128" name="T32"/>
              <a:gd fmla="*/ 54 h 165" name="T33"/>
              <a:gd fmla="*/ 113 w 128" name="T34"/>
              <a:gd fmla="*/ 54 h 165" name="T35"/>
              <a:gd fmla="*/ 120 w 128" name="T36"/>
              <a:gd fmla="*/ 35 h 165" name="T37"/>
              <a:gd fmla="*/ 120 w 128" name="T38"/>
              <a:gd fmla="*/ 33 h 165" name="T39"/>
              <a:gd fmla="*/ 118 w 128" name="T40"/>
              <a:gd fmla="*/ 32 h 165" name="T41"/>
              <a:gd fmla="*/ 86 w 128" name="T42"/>
              <a:gd fmla="*/ 67 h 165" name="T43"/>
              <a:gd fmla="*/ 73 w 128" name="T44"/>
              <a:gd fmla="*/ 2 h 165" name="T45"/>
              <a:gd fmla="*/ 72 w 128" name="T46"/>
              <a:gd fmla="*/ 1 h 165" name="T47"/>
              <a:gd fmla="*/ 70 w 128" name="T48"/>
              <a:gd fmla="*/ 1 h 165" name="T49"/>
              <a:gd fmla="*/ 48 w 128" name="T50"/>
              <a:gd fmla="*/ 43 h 165" name="T51"/>
              <a:gd fmla="*/ 38 w 128" name="T52"/>
              <a:gd fmla="*/ 80 h 165" name="T53"/>
              <a:gd fmla="*/ 14 w 128" name="T54"/>
              <a:gd fmla="*/ 53 h 165" name="T55"/>
              <a:gd fmla="*/ 6 w 128" name="T56"/>
              <a:gd fmla="*/ 48 h 165" name="T57"/>
              <a:gd fmla="*/ 4 w 128" name="T58"/>
              <a:gd fmla="*/ 48 h 165" name="T59"/>
              <a:gd fmla="*/ 4 w 128" name="T60"/>
              <a:gd fmla="*/ 50 h 165" name="T61"/>
              <a:gd fmla="*/ 5 w 128" name="T62"/>
              <a:gd fmla="*/ 92 h 165" name="T63"/>
              <a:gd fmla="*/ 27 w 128" name="T64"/>
              <a:gd fmla="*/ 158 h 165" name="T65"/>
              <a:gd fmla="*/ 43 w 128" name="T66"/>
              <a:gd fmla="*/ 164 h 165" name="T67"/>
              <a:gd fmla="*/ 44 w 128" name="T68"/>
              <a:gd fmla="*/ 164 h 165" name="T69"/>
              <a:gd fmla="*/ 44 w 128" name="T70"/>
              <a:gd fmla="*/ 164 h 165" name="T71"/>
              <a:gd fmla="*/ 45 w 128" name="T72"/>
              <a:gd fmla="*/ 162 h 165" name="T73"/>
              <a:gd fmla="*/ 44 w 128" name="T74"/>
              <a:gd fmla="*/ 161 h 165" name="T75"/>
              <a:gd fmla="*/ 37 w 128" name="T76"/>
              <a:gd fmla="*/ 131 h 165" name="T77"/>
              <a:gd fmla="*/ 37 w 128" name="T78"/>
              <a:gd fmla="*/ 112 h 165" name="T79"/>
              <a:gd fmla="*/ 37 w 128" name="T80"/>
              <a:gd fmla="*/ 112 h 165" name="T81"/>
              <a:gd fmla="*/ 49 w 128" name="T82"/>
              <a:gd fmla="*/ 126 h 165" name="T83"/>
              <a:gd fmla="*/ 50 w 128" name="T84"/>
              <a:gd fmla="*/ 128 h 165" name="T85"/>
              <a:gd fmla="*/ 52 w 128" name="T86"/>
              <a:gd fmla="*/ 127 h 165" name="T87"/>
              <a:gd fmla="*/ 59 w 128" name="T88"/>
              <a:gd fmla="*/ 105 h 165" name="T89"/>
              <a:gd fmla="*/ 67 w 128" name="T90"/>
              <a:gd fmla="*/ 87 h 165" name="T91"/>
              <a:gd fmla="*/ 75 w 128" name="T92"/>
              <a:gd fmla="*/ 121 h 165" name="T93"/>
              <a:gd fmla="*/ 77 w 128" name="T94"/>
              <a:gd fmla="*/ 121 h 165" name="T95"/>
              <a:gd fmla="*/ 78 w 128" name="T96"/>
              <a:gd fmla="*/ 120 h 165" name="T97"/>
              <a:gd fmla="*/ 89 w 128" name="T98"/>
              <a:gd fmla="*/ 103 h 165" name="T99"/>
              <a:gd fmla="*/ 92 w 128" name="T100"/>
              <a:gd fmla="*/ 128 h 165" name="T101"/>
              <a:gd fmla="*/ 95 w 128" name="T102"/>
              <a:gd fmla="*/ 138 h 165" name="T103"/>
              <a:gd fmla="*/ 95 w 128" name="T104"/>
              <a:gd fmla="*/ 142 h 165" name="T105"/>
              <a:gd fmla="*/ 82 w 128" name="T106"/>
              <a:gd fmla="*/ 162 h 165" name="T107"/>
              <a:gd fmla="*/ 82 w 128" name="T108"/>
              <a:gd fmla="*/ 164 h 165" name="T109"/>
              <a:gd fmla="*/ 83 w 128" name="T110"/>
              <a:gd fmla="*/ 165 h 165" name="T111"/>
              <a:gd fmla="*/ 84 w 128" name="T112"/>
              <a:gd fmla="*/ 165 h 165" name="T113"/>
              <a:gd fmla="*/ 88 w 128" name="T114"/>
              <a:gd fmla="*/ 164 h 165" name="T115"/>
              <a:gd fmla="*/ 127 w 128" name="T116"/>
              <a:gd fmla="*/ 123 h 165" name="T117"/>
              <a:gd fmla="*/ 127 w 128" name="T118"/>
              <a:gd fmla="*/ 122 h 165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65" w="128">
                <a:moveTo>
                  <a:pt x="127" y="122"/>
                </a:moveTo>
                <a:cubicBezTo>
                  <a:pt x="127" y="121"/>
                  <a:pt x="127" y="121"/>
                  <a:pt x="128" y="120"/>
                </a:cubicBezTo>
                <a:cubicBezTo>
                  <a:pt x="128" y="119"/>
                  <a:pt x="128" y="119"/>
                  <a:pt x="128" y="119"/>
                </a:cubicBezTo>
                <a:cubicBezTo>
                  <a:pt x="128" y="118"/>
                  <a:pt x="128" y="117"/>
                  <a:pt x="128" y="117"/>
                </a:cubicBezTo>
                <a:cubicBezTo>
                  <a:pt x="128" y="116"/>
                  <a:pt x="128" y="115"/>
                  <a:pt x="128" y="113"/>
                </a:cubicBezTo>
                <a:cubicBezTo>
                  <a:pt x="128" y="111"/>
                  <a:pt x="128" y="108"/>
                  <a:pt x="127" y="105"/>
                </a:cubicBezTo>
                <a:cubicBezTo>
                  <a:pt x="127" y="104"/>
                  <a:pt x="126" y="102"/>
                  <a:pt x="126" y="101"/>
                </a:cubicBezTo>
                <a:cubicBezTo>
                  <a:pt x="126" y="100"/>
                  <a:pt x="126" y="99"/>
                  <a:pt x="125" y="99"/>
                </a:cubicBezTo>
                <a:cubicBezTo>
                  <a:pt x="125" y="98"/>
                  <a:pt x="125" y="97"/>
                  <a:pt x="124" y="96"/>
                </a:cubicBezTo>
                <a:cubicBezTo>
                  <a:pt x="124" y="95"/>
                  <a:pt x="124" y="94"/>
                  <a:pt x="123" y="93"/>
                </a:cubicBezTo>
                <a:cubicBezTo>
                  <a:pt x="123" y="92"/>
                  <a:pt x="123" y="91"/>
                  <a:pt x="123" y="91"/>
                </a:cubicBezTo>
                <a:cubicBezTo>
                  <a:pt x="122" y="89"/>
                  <a:pt x="121" y="87"/>
                  <a:pt x="121" y="86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85"/>
                  <a:pt x="121" y="85"/>
                  <a:pt x="120" y="85"/>
                </a:cubicBezTo>
                <a:cubicBezTo>
                  <a:pt x="118" y="77"/>
                  <a:pt x="115" y="70"/>
                  <a:pt x="113" y="62"/>
                </a:cubicBezTo>
                <a:cubicBezTo>
                  <a:pt x="113" y="60"/>
                  <a:pt x="113" y="57"/>
                  <a:pt x="113" y="54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13" y="47"/>
                  <a:pt x="115" y="41"/>
                  <a:pt x="120" y="35"/>
                </a:cubicBezTo>
                <a:cubicBezTo>
                  <a:pt x="120" y="34"/>
                  <a:pt x="120" y="33"/>
                  <a:pt x="120" y="33"/>
                </a:cubicBezTo>
                <a:cubicBezTo>
                  <a:pt x="120" y="32"/>
                  <a:pt x="119" y="32"/>
                  <a:pt x="118" y="32"/>
                </a:cubicBezTo>
                <a:cubicBezTo>
                  <a:pt x="97" y="35"/>
                  <a:pt x="89" y="56"/>
                  <a:pt x="86" y="67"/>
                </a:cubicBezTo>
                <a:cubicBezTo>
                  <a:pt x="77" y="49"/>
                  <a:pt x="73" y="30"/>
                  <a:pt x="73" y="2"/>
                </a:cubicBezTo>
                <a:cubicBezTo>
                  <a:pt x="73" y="2"/>
                  <a:pt x="73" y="1"/>
                  <a:pt x="72" y="1"/>
                </a:cubicBezTo>
                <a:cubicBezTo>
                  <a:pt x="72" y="0"/>
                  <a:pt x="71" y="0"/>
                  <a:pt x="70" y="1"/>
                </a:cubicBezTo>
                <a:cubicBezTo>
                  <a:pt x="54" y="11"/>
                  <a:pt x="51" y="27"/>
                  <a:pt x="48" y="43"/>
                </a:cubicBezTo>
                <a:cubicBezTo>
                  <a:pt x="48" y="58"/>
                  <a:pt x="45" y="69"/>
                  <a:pt x="38" y="80"/>
                </a:cubicBezTo>
                <a:cubicBezTo>
                  <a:pt x="34" y="67"/>
                  <a:pt x="24" y="60"/>
                  <a:pt x="14" y="53"/>
                </a:cubicBezTo>
                <a:cubicBezTo>
                  <a:pt x="12" y="52"/>
                  <a:pt x="9" y="50"/>
                  <a:pt x="6" y="48"/>
                </a:cubicBezTo>
                <a:cubicBezTo>
                  <a:pt x="6" y="48"/>
                  <a:pt x="5" y="48"/>
                  <a:pt x="4" y="48"/>
                </a:cubicBezTo>
                <a:cubicBezTo>
                  <a:pt x="4" y="48"/>
                  <a:pt x="4" y="49"/>
                  <a:pt x="4" y="50"/>
                </a:cubicBezTo>
                <a:cubicBezTo>
                  <a:pt x="8" y="63"/>
                  <a:pt x="7" y="78"/>
                  <a:pt x="5" y="92"/>
                </a:cubicBezTo>
                <a:cubicBezTo>
                  <a:pt x="3" y="116"/>
                  <a:pt x="0" y="141"/>
                  <a:pt x="27" y="158"/>
                </a:cubicBezTo>
                <a:cubicBezTo>
                  <a:pt x="32" y="160"/>
                  <a:pt x="38" y="162"/>
                  <a:pt x="43" y="164"/>
                </a:cubicBezTo>
                <a:cubicBezTo>
                  <a:pt x="43" y="164"/>
                  <a:pt x="44" y="164"/>
                  <a:pt x="44" y="164"/>
                </a:cubicBezTo>
                <a:cubicBezTo>
                  <a:pt x="44" y="164"/>
                  <a:pt x="44" y="164"/>
                  <a:pt x="44" y="164"/>
                </a:cubicBezTo>
                <a:cubicBezTo>
                  <a:pt x="45" y="164"/>
                  <a:pt x="45" y="163"/>
                  <a:pt x="45" y="162"/>
                </a:cubicBezTo>
                <a:cubicBezTo>
                  <a:pt x="45" y="162"/>
                  <a:pt x="45" y="161"/>
                  <a:pt x="44" y="161"/>
                </a:cubicBezTo>
                <a:cubicBezTo>
                  <a:pt x="35" y="153"/>
                  <a:pt x="36" y="142"/>
                  <a:pt x="37" y="131"/>
                </a:cubicBezTo>
                <a:cubicBezTo>
                  <a:pt x="38" y="124"/>
                  <a:pt x="38" y="118"/>
                  <a:pt x="37" y="112"/>
                </a:cubicBezTo>
                <a:cubicBezTo>
                  <a:pt x="37" y="112"/>
                  <a:pt x="37" y="112"/>
                  <a:pt x="37" y="112"/>
                </a:cubicBezTo>
                <a:cubicBezTo>
                  <a:pt x="43" y="116"/>
                  <a:pt x="48" y="119"/>
                  <a:pt x="49" y="126"/>
                </a:cubicBezTo>
                <a:cubicBezTo>
                  <a:pt x="49" y="127"/>
                  <a:pt x="50" y="128"/>
                  <a:pt x="50" y="128"/>
                </a:cubicBezTo>
                <a:cubicBezTo>
                  <a:pt x="51" y="128"/>
                  <a:pt x="52" y="128"/>
                  <a:pt x="52" y="127"/>
                </a:cubicBezTo>
                <a:cubicBezTo>
                  <a:pt x="57" y="121"/>
                  <a:pt x="59" y="114"/>
                  <a:pt x="59" y="105"/>
                </a:cubicBezTo>
                <a:cubicBezTo>
                  <a:pt x="60" y="98"/>
                  <a:pt x="62" y="92"/>
                  <a:pt x="67" y="87"/>
                </a:cubicBezTo>
                <a:cubicBezTo>
                  <a:pt x="67" y="97"/>
                  <a:pt x="69" y="109"/>
                  <a:pt x="75" y="121"/>
                </a:cubicBezTo>
                <a:cubicBezTo>
                  <a:pt x="76" y="121"/>
                  <a:pt x="76" y="121"/>
                  <a:pt x="77" y="121"/>
                </a:cubicBezTo>
                <a:cubicBezTo>
                  <a:pt x="78" y="121"/>
                  <a:pt x="78" y="121"/>
                  <a:pt x="78" y="120"/>
                </a:cubicBezTo>
                <a:cubicBezTo>
                  <a:pt x="79" y="117"/>
                  <a:pt x="82" y="107"/>
                  <a:pt x="89" y="103"/>
                </a:cubicBezTo>
                <a:cubicBezTo>
                  <a:pt x="85" y="111"/>
                  <a:pt x="89" y="120"/>
                  <a:pt x="92" y="128"/>
                </a:cubicBezTo>
                <a:cubicBezTo>
                  <a:pt x="93" y="131"/>
                  <a:pt x="95" y="135"/>
                  <a:pt x="95" y="138"/>
                </a:cubicBezTo>
                <a:cubicBezTo>
                  <a:pt x="95" y="139"/>
                  <a:pt x="95" y="140"/>
                  <a:pt x="95" y="142"/>
                </a:cubicBezTo>
                <a:cubicBezTo>
                  <a:pt x="96" y="149"/>
                  <a:pt x="92" y="156"/>
                  <a:pt x="82" y="162"/>
                </a:cubicBezTo>
                <a:cubicBezTo>
                  <a:pt x="82" y="163"/>
                  <a:pt x="81" y="163"/>
                  <a:pt x="82" y="164"/>
                </a:cubicBezTo>
                <a:cubicBezTo>
                  <a:pt x="82" y="165"/>
                  <a:pt x="82" y="165"/>
                  <a:pt x="83" y="165"/>
                </a:cubicBezTo>
                <a:cubicBezTo>
                  <a:pt x="83" y="165"/>
                  <a:pt x="83" y="165"/>
                  <a:pt x="84" y="165"/>
                </a:cubicBezTo>
                <a:cubicBezTo>
                  <a:pt x="85" y="165"/>
                  <a:pt x="86" y="164"/>
                  <a:pt x="88" y="164"/>
                </a:cubicBezTo>
                <a:cubicBezTo>
                  <a:pt x="111" y="152"/>
                  <a:pt x="124" y="138"/>
                  <a:pt x="127" y="123"/>
                </a:cubicBezTo>
                <a:cubicBezTo>
                  <a:pt x="127" y="123"/>
                  <a:pt x="127" y="122"/>
                  <a:pt x="127" y="1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>
            <a:off x="0" y="5386932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任意多边形 11"/>
          <p:cNvSpPr/>
          <p:nvPr/>
        </p:nvSpPr>
        <p:spPr>
          <a:xfrm rot="10800000">
            <a:off x="7004636" y="0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186125065"/>
      </p:ext>
    </p:extLst>
  </p:cSld>
  <p:clrMapOvr>
    <a:masterClrMapping/>
  </p:clrMapOvr>
  <mc:AlternateContent>
    <mc:Choice Requires="p14">
      <p:transition advClick="0" p14:dur="900" spd="slow">
        <p14:warp dir="in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2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remove" grpId="2" id="34" nodeType="withEffect" presetClass="emph" presetID="27" presetSubtype="0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250" fill="remove" id="35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36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37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38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9"/>
      <p:bldP grpId="2" spid="2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-63196" y="3971925"/>
            <a:ext cx="4506607" cy="1188356"/>
            <a:chOff x="-63196" y="3619500"/>
            <a:chExt cx="4506607" cy="1188356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-63196" y="3619500"/>
              <a:ext cx="2058292" cy="1188356"/>
            </a:xfrm>
            <a:prstGeom prst="line">
              <a:avLst/>
            </a:prstGeom>
            <a:ln cap="rnd" w="1270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995096" y="4807856"/>
              <a:ext cx="2448315" cy="0"/>
            </a:xfrm>
            <a:prstGeom prst="line">
              <a:avLst/>
            </a:prstGeom>
            <a:ln cap="rnd" w="1270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1722697" y="-1"/>
            <a:ext cx="3443287" cy="618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0000">
                <a:solidFill>
                  <a:schemeClr val="accent5">
                    <a:lumMod val="75000"/>
                  </a:schemeClr>
                </a:solidFill>
                <a:latin charset="0" panose="020b0702040204020203" pitchFamily="34" typeface="Segoe UI Semibold"/>
                <a:cs charset="0" panose="02020603050405020304" pitchFamily="18" typeface="Times New Roman"/>
              </a:rPr>
              <a:t>1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676774" y="4003343"/>
            <a:ext cx="5882180" cy="2379970"/>
            <a:chOff x="5256694" y="3199624"/>
            <a:chExt cx="6130927" cy="2307644"/>
          </a:xfrm>
        </p:grpSpPr>
        <p:sp>
          <p:nvSpPr>
            <p:cNvPr id="63" name="任意多边形 62"/>
            <p:cNvSpPr/>
            <p:nvPr/>
          </p:nvSpPr>
          <p:spPr>
            <a:xfrm rot="16200000">
              <a:off x="4762301" y="3694017"/>
              <a:ext cx="2307644" cy="1318857"/>
            </a:xfrm>
            <a:custGeom>
              <a:gdLst>
                <a:gd fmla="*/ 2461594 w 2461594" name="connsiteX0"/>
                <a:gd fmla="*/ 1303205 h 1318857" name="connsiteY0"/>
                <a:gd fmla="*/ 2335003 w 2461594" name="connsiteX1"/>
                <a:gd fmla="*/ 1208541 h 1318857" name="connsiteY1"/>
                <a:gd fmla="*/ 1241263 w 2461594" name="connsiteX2"/>
                <a:gd fmla="*/ 874450 h 1318857" name="connsiteY2"/>
                <a:gd fmla="*/ 147523 w 2461594" name="connsiteX3"/>
                <a:gd fmla="*/ 1208541 h 1318857" name="connsiteY3"/>
                <a:gd fmla="*/ 0 w 2461594" name="connsiteX4"/>
                <a:gd fmla="*/ 1318857 h 1318857" name="connsiteY4"/>
                <a:gd fmla="*/ 1238144 w 2461594" name="connsiteX5"/>
                <a:gd fmla="*/ 0 h 1318857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318857" w="2461594">
                  <a:moveTo>
                    <a:pt x="2461594" y="1303205"/>
                  </a:moveTo>
                  <a:lnTo>
                    <a:pt x="2335003" y="1208541"/>
                  </a:lnTo>
                  <a:cubicBezTo>
                    <a:pt x="2022788" y="997613"/>
                    <a:pt x="1646408" y="874450"/>
                    <a:pt x="1241263" y="874450"/>
                  </a:cubicBezTo>
                  <a:cubicBezTo>
                    <a:pt x="836117" y="874450"/>
                    <a:pt x="459737" y="997613"/>
                    <a:pt x="147523" y="1208541"/>
                  </a:cubicBezTo>
                  <a:lnTo>
                    <a:pt x="0" y="1318857"/>
                  </a:lnTo>
                  <a:lnTo>
                    <a:pt x="1238144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4" name="流程图: 库存数据 63"/>
            <p:cNvSpPr/>
            <p:nvPr/>
          </p:nvSpPr>
          <p:spPr>
            <a:xfrm>
              <a:off x="6320321" y="3199624"/>
              <a:ext cx="5067300" cy="2307644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60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551230" y="3505792"/>
              <a:ext cx="3703917" cy="6797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400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6947843" y="4319716"/>
              <a:ext cx="3307303" cy="8866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altLang="zh-CN" lang="en-US">
                  <a:solidFill>
                    <a:schemeClr val="bg1"/>
                  </a:solidFill>
                  <a:latin charset="0" panose="020b0702040204020203" pitchFamily="34" typeface="Segoe UI Semibold"/>
                </a:rPr>
                <a:t>I aspire to senior management responsibility and seek a company .</a:t>
              </a:r>
            </a:p>
          </p:txBody>
        </p:sp>
      </p:grpSp>
      <p:sp>
        <p:nvSpPr>
          <p:cNvPr id="56" name="Freeform 60"/>
          <p:cNvSpPr/>
          <p:nvPr/>
        </p:nvSpPr>
        <p:spPr bwMode="auto">
          <a:xfrm>
            <a:off x="7510423" y="1058529"/>
            <a:ext cx="750888" cy="2944813"/>
          </a:xfrm>
          <a:custGeom>
            <a:gdLst>
              <a:gd fmla="*/ 232 w 411" name="T0"/>
              <a:gd fmla="*/ 5 h 1622" name="T1"/>
              <a:gd fmla="*/ 159 w 411" name="T2"/>
              <a:gd fmla="*/ 100 h 1622" name="T3"/>
              <a:gd fmla="*/ 164 w 411" name="T4"/>
              <a:gd fmla="*/ 120 h 1622" name="T5"/>
              <a:gd fmla="*/ 171 w 411" name="T6"/>
              <a:gd fmla="*/ 147 h 1622" name="T7"/>
              <a:gd fmla="*/ 197 w 411" name="T8"/>
              <a:gd fmla="*/ 203 h 1622" name="T9"/>
              <a:gd fmla="*/ 151 w 411" name="T10"/>
              <a:gd fmla="*/ 253 h 1622" name="T11"/>
              <a:gd fmla="*/ 109 w 411" name="T12"/>
              <a:gd fmla="*/ 313 h 1622" name="T13"/>
              <a:gd fmla="*/ 84 w 411" name="T14"/>
              <a:gd fmla="*/ 356 h 1622" name="T15"/>
              <a:gd fmla="*/ 43 w 411" name="T16"/>
              <a:gd fmla="*/ 383 h 1622" name="T17"/>
              <a:gd fmla="*/ 16 w 411" name="T18"/>
              <a:gd fmla="*/ 477 h 1622" name="T19"/>
              <a:gd fmla="*/ 100 w 411" name="T20"/>
              <a:gd fmla="*/ 524 h 1622" name="T21"/>
              <a:gd fmla="*/ 63 w 411" name="T22"/>
              <a:gd fmla="*/ 805 h 1622" name="T23"/>
              <a:gd fmla="*/ 81 w 411" name="T24"/>
              <a:gd fmla="*/ 844 h 1622" name="T25"/>
              <a:gd fmla="*/ 110 w 411" name="T26"/>
              <a:gd fmla="*/ 1082 h 1622" name="T27"/>
              <a:gd fmla="*/ 147 w 411" name="T28"/>
              <a:gd fmla="*/ 1352 h 1622" name="T29"/>
              <a:gd fmla="*/ 117 w 411" name="T30"/>
              <a:gd fmla="*/ 1444 h 1622" name="T31"/>
              <a:gd fmla="*/ 1 w 411" name="T32"/>
              <a:gd fmla="*/ 1517 h 1622" name="T33"/>
              <a:gd fmla="*/ 168 w 411" name="T34"/>
              <a:gd fmla="*/ 1518 h 1622" name="T35"/>
              <a:gd fmla="*/ 233 w 411" name="T36"/>
              <a:gd fmla="*/ 1527 h 1622" name="T37"/>
              <a:gd fmla="*/ 251 w 411" name="T38"/>
              <a:gd fmla="*/ 1488 h 1622" name="T39"/>
              <a:gd fmla="*/ 255 w 411" name="T40"/>
              <a:gd fmla="*/ 1256 h 1622" name="T41"/>
              <a:gd fmla="*/ 286 w 411" name="T42"/>
              <a:gd fmla="*/ 1291 h 1622" name="T43"/>
              <a:gd fmla="*/ 279 w 411" name="T44"/>
              <a:gd fmla="*/ 1491 h 1622" name="T45"/>
              <a:gd fmla="*/ 167 w 411" name="T46"/>
              <a:gd fmla="*/ 1591 h 1622" name="T47"/>
              <a:gd fmla="*/ 286 w 411" name="T48"/>
              <a:gd fmla="*/ 1613 h 1622" name="T49"/>
              <a:gd fmla="*/ 385 w 411" name="T50"/>
              <a:gd fmla="*/ 1594 h 1622" name="T51"/>
              <a:gd fmla="*/ 396 w 411" name="T52"/>
              <a:gd fmla="*/ 1560 h 1622" name="T53"/>
              <a:gd fmla="*/ 404 w 411" name="T54"/>
              <a:gd fmla="*/ 1321 h 1622" name="T55"/>
              <a:gd fmla="*/ 354 w 411" name="T56"/>
              <a:gd fmla="*/ 1087 h 1622" name="T57"/>
              <a:gd fmla="*/ 345 w 411" name="T58"/>
              <a:gd fmla="*/ 958 h 1622" name="T59"/>
              <a:gd fmla="*/ 347 w 411" name="T60"/>
              <a:gd fmla="*/ 888 h 1622" name="T61"/>
              <a:gd fmla="*/ 346 w 411" name="T62"/>
              <a:gd fmla="*/ 849 h 1622" name="T63"/>
              <a:gd fmla="*/ 358 w 411" name="T64"/>
              <a:gd fmla="*/ 778 h 1622" name="T65"/>
              <a:gd fmla="*/ 333 w 411" name="T66"/>
              <a:gd fmla="*/ 560 h 1622" name="T67"/>
              <a:gd fmla="*/ 374 w 411" name="T68"/>
              <a:gd fmla="*/ 461 h 1622" name="T69"/>
              <a:gd fmla="*/ 340 w 411" name="T70"/>
              <a:gd fmla="*/ 226 h 1622" name="T71"/>
              <a:gd fmla="*/ 352 w 411" name="T72"/>
              <a:gd fmla="*/ 200 h 1622" name="T73"/>
              <a:gd fmla="*/ 332 w 411" name="T74"/>
              <a:gd fmla="*/ 184 h 1622" name="T75"/>
              <a:gd fmla="*/ 342 w 411" name="T76"/>
              <a:gd fmla="*/ 176 h 1622" name="T77"/>
              <a:gd fmla="*/ 342 w 411" name="T78"/>
              <a:gd fmla="*/ 165 h 1622" name="T79"/>
              <a:gd fmla="*/ 349 w 411" name="T80"/>
              <a:gd fmla="*/ 154 h 1622" name="T81"/>
              <a:gd fmla="*/ 350 w 411" name="T82"/>
              <a:gd fmla="*/ 132 h 1622" name="T83"/>
              <a:gd fmla="*/ 352 w 411" name="T84"/>
              <a:gd fmla="*/ 115 h 1622" name="T85"/>
              <a:gd fmla="*/ 328 w 411" name="T86"/>
              <a:gd fmla="*/ 42 h 1622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622" w="411">
                <a:moveTo>
                  <a:pt x="328" y="42"/>
                </a:moveTo>
                <a:cubicBezTo>
                  <a:pt x="310" y="15"/>
                  <a:pt x="280" y="2"/>
                  <a:pt x="263" y="1"/>
                </a:cubicBezTo>
                <a:cubicBezTo>
                  <a:pt x="247" y="0"/>
                  <a:pt x="242" y="5"/>
                  <a:pt x="232" y="5"/>
                </a:cubicBezTo>
                <a:cubicBezTo>
                  <a:pt x="223" y="5"/>
                  <a:pt x="216" y="2"/>
                  <a:pt x="195" y="23"/>
                </a:cubicBezTo>
                <a:cubicBezTo>
                  <a:pt x="173" y="43"/>
                  <a:pt x="168" y="59"/>
                  <a:pt x="166" y="75"/>
                </a:cubicBezTo>
                <a:cubicBezTo>
                  <a:pt x="164" y="90"/>
                  <a:pt x="162" y="96"/>
                  <a:pt x="159" y="100"/>
                </a:cubicBezTo>
                <a:cubicBezTo>
                  <a:pt x="155" y="104"/>
                  <a:pt x="153" y="105"/>
                  <a:pt x="153" y="105"/>
                </a:cubicBezTo>
                <a:cubicBezTo>
                  <a:pt x="162" y="104"/>
                  <a:pt x="162" y="104"/>
                  <a:pt x="162" y="104"/>
                </a:cubicBezTo>
                <a:cubicBezTo>
                  <a:pt x="162" y="104"/>
                  <a:pt x="164" y="110"/>
                  <a:pt x="164" y="120"/>
                </a:cubicBezTo>
                <a:cubicBezTo>
                  <a:pt x="164" y="130"/>
                  <a:pt x="164" y="144"/>
                  <a:pt x="161" y="150"/>
                </a:cubicBezTo>
                <a:cubicBezTo>
                  <a:pt x="158" y="156"/>
                  <a:pt x="158" y="156"/>
                  <a:pt x="158" y="156"/>
                </a:cubicBezTo>
                <a:cubicBezTo>
                  <a:pt x="171" y="147"/>
                  <a:pt x="171" y="147"/>
                  <a:pt x="171" y="147"/>
                </a:cubicBezTo>
                <a:cubicBezTo>
                  <a:pt x="174" y="155"/>
                  <a:pt x="174" y="155"/>
                  <a:pt x="174" y="155"/>
                </a:cubicBezTo>
                <a:cubicBezTo>
                  <a:pt x="174" y="155"/>
                  <a:pt x="175" y="167"/>
                  <a:pt x="185" y="183"/>
                </a:cubicBezTo>
                <a:cubicBezTo>
                  <a:pt x="194" y="200"/>
                  <a:pt x="197" y="203"/>
                  <a:pt x="197" y="203"/>
                </a:cubicBezTo>
                <a:cubicBezTo>
                  <a:pt x="201" y="229"/>
                  <a:pt x="201" y="229"/>
                  <a:pt x="201" y="229"/>
                </a:cubicBezTo>
                <a:cubicBezTo>
                  <a:pt x="201" y="229"/>
                  <a:pt x="194" y="244"/>
                  <a:pt x="188" y="244"/>
                </a:cubicBezTo>
                <a:cubicBezTo>
                  <a:pt x="182" y="245"/>
                  <a:pt x="163" y="247"/>
                  <a:pt x="151" y="253"/>
                </a:cubicBezTo>
                <a:cubicBezTo>
                  <a:pt x="140" y="260"/>
                  <a:pt x="141" y="259"/>
                  <a:pt x="131" y="268"/>
                </a:cubicBezTo>
                <a:cubicBezTo>
                  <a:pt x="121" y="276"/>
                  <a:pt x="120" y="281"/>
                  <a:pt x="119" y="290"/>
                </a:cubicBezTo>
                <a:cubicBezTo>
                  <a:pt x="119" y="298"/>
                  <a:pt x="112" y="305"/>
                  <a:pt x="109" y="313"/>
                </a:cubicBezTo>
                <a:cubicBezTo>
                  <a:pt x="106" y="320"/>
                  <a:pt x="105" y="326"/>
                  <a:pt x="100" y="329"/>
                </a:cubicBezTo>
                <a:cubicBezTo>
                  <a:pt x="94" y="332"/>
                  <a:pt x="97" y="338"/>
                  <a:pt x="95" y="345"/>
                </a:cubicBezTo>
                <a:cubicBezTo>
                  <a:pt x="93" y="352"/>
                  <a:pt x="84" y="356"/>
                  <a:pt x="84" y="356"/>
                </a:cubicBezTo>
                <a:cubicBezTo>
                  <a:pt x="84" y="356"/>
                  <a:pt x="76" y="351"/>
                  <a:pt x="72" y="356"/>
                </a:cubicBezTo>
                <a:cubicBezTo>
                  <a:pt x="68" y="361"/>
                  <a:pt x="61" y="365"/>
                  <a:pt x="58" y="371"/>
                </a:cubicBezTo>
                <a:cubicBezTo>
                  <a:pt x="54" y="377"/>
                  <a:pt x="51" y="381"/>
                  <a:pt x="43" y="383"/>
                </a:cubicBezTo>
                <a:cubicBezTo>
                  <a:pt x="35" y="386"/>
                  <a:pt x="22" y="385"/>
                  <a:pt x="11" y="405"/>
                </a:cubicBezTo>
                <a:cubicBezTo>
                  <a:pt x="1" y="424"/>
                  <a:pt x="1" y="438"/>
                  <a:pt x="5" y="455"/>
                </a:cubicBezTo>
                <a:cubicBezTo>
                  <a:pt x="9" y="472"/>
                  <a:pt x="16" y="477"/>
                  <a:pt x="16" y="477"/>
                </a:cubicBezTo>
                <a:cubicBezTo>
                  <a:pt x="16" y="477"/>
                  <a:pt x="11" y="504"/>
                  <a:pt x="27" y="516"/>
                </a:cubicBezTo>
                <a:cubicBezTo>
                  <a:pt x="43" y="528"/>
                  <a:pt x="62" y="529"/>
                  <a:pt x="73" y="529"/>
                </a:cubicBezTo>
                <a:cubicBezTo>
                  <a:pt x="85" y="529"/>
                  <a:pt x="100" y="524"/>
                  <a:pt x="100" y="524"/>
                </a:cubicBezTo>
                <a:cubicBezTo>
                  <a:pt x="100" y="524"/>
                  <a:pt x="94" y="577"/>
                  <a:pt x="88" y="624"/>
                </a:cubicBezTo>
                <a:cubicBezTo>
                  <a:pt x="82" y="671"/>
                  <a:pt x="77" y="702"/>
                  <a:pt x="74" y="723"/>
                </a:cubicBezTo>
                <a:cubicBezTo>
                  <a:pt x="72" y="743"/>
                  <a:pt x="66" y="778"/>
                  <a:pt x="63" y="805"/>
                </a:cubicBezTo>
                <a:cubicBezTo>
                  <a:pt x="60" y="833"/>
                  <a:pt x="59" y="841"/>
                  <a:pt x="59" y="841"/>
                </a:cubicBezTo>
                <a:cubicBezTo>
                  <a:pt x="76" y="851"/>
                  <a:pt x="76" y="851"/>
                  <a:pt x="76" y="851"/>
                </a:cubicBezTo>
                <a:cubicBezTo>
                  <a:pt x="76" y="851"/>
                  <a:pt x="78" y="848"/>
                  <a:pt x="81" y="844"/>
                </a:cubicBezTo>
                <a:cubicBezTo>
                  <a:pt x="84" y="840"/>
                  <a:pt x="86" y="833"/>
                  <a:pt x="86" y="833"/>
                </a:cubicBezTo>
                <a:cubicBezTo>
                  <a:pt x="86" y="833"/>
                  <a:pt x="85" y="893"/>
                  <a:pt x="89" y="916"/>
                </a:cubicBezTo>
                <a:cubicBezTo>
                  <a:pt x="93" y="939"/>
                  <a:pt x="105" y="1014"/>
                  <a:pt x="110" y="1082"/>
                </a:cubicBezTo>
                <a:cubicBezTo>
                  <a:pt x="115" y="1150"/>
                  <a:pt x="122" y="1192"/>
                  <a:pt x="129" y="1224"/>
                </a:cubicBezTo>
                <a:cubicBezTo>
                  <a:pt x="136" y="1256"/>
                  <a:pt x="150" y="1282"/>
                  <a:pt x="150" y="1282"/>
                </a:cubicBezTo>
                <a:cubicBezTo>
                  <a:pt x="150" y="1282"/>
                  <a:pt x="151" y="1330"/>
                  <a:pt x="147" y="1352"/>
                </a:cubicBezTo>
                <a:cubicBezTo>
                  <a:pt x="144" y="1375"/>
                  <a:pt x="142" y="1381"/>
                  <a:pt x="141" y="1391"/>
                </a:cubicBezTo>
                <a:cubicBezTo>
                  <a:pt x="140" y="1400"/>
                  <a:pt x="141" y="1406"/>
                  <a:pt x="141" y="1406"/>
                </a:cubicBezTo>
                <a:cubicBezTo>
                  <a:pt x="141" y="1406"/>
                  <a:pt x="125" y="1420"/>
                  <a:pt x="117" y="1444"/>
                </a:cubicBezTo>
                <a:cubicBezTo>
                  <a:pt x="109" y="1468"/>
                  <a:pt x="111" y="1476"/>
                  <a:pt x="100" y="1485"/>
                </a:cubicBezTo>
                <a:cubicBezTo>
                  <a:pt x="89" y="1493"/>
                  <a:pt x="56" y="1506"/>
                  <a:pt x="33" y="1508"/>
                </a:cubicBezTo>
                <a:cubicBezTo>
                  <a:pt x="10" y="1511"/>
                  <a:pt x="2" y="1510"/>
                  <a:pt x="1" y="1517"/>
                </a:cubicBezTo>
                <a:cubicBezTo>
                  <a:pt x="0" y="1524"/>
                  <a:pt x="5" y="1532"/>
                  <a:pt x="43" y="1537"/>
                </a:cubicBezTo>
                <a:cubicBezTo>
                  <a:pt x="80" y="1542"/>
                  <a:pt x="118" y="1540"/>
                  <a:pt x="133" y="1532"/>
                </a:cubicBezTo>
                <a:cubicBezTo>
                  <a:pt x="147" y="1525"/>
                  <a:pt x="162" y="1519"/>
                  <a:pt x="168" y="1518"/>
                </a:cubicBezTo>
                <a:cubicBezTo>
                  <a:pt x="175" y="1517"/>
                  <a:pt x="176" y="1517"/>
                  <a:pt x="176" y="1517"/>
                </a:cubicBezTo>
                <a:cubicBezTo>
                  <a:pt x="182" y="1528"/>
                  <a:pt x="182" y="1528"/>
                  <a:pt x="182" y="1528"/>
                </a:cubicBezTo>
                <a:cubicBezTo>
                  <a:pt x="182" y="1528"/>
                  <a:pt x="224" y="1528"/>
                  <a:pt x="233" y="1527"/>
                </a:cubicBezTo>
                <a:cubicBezTo>
                  <a:pt x="243" y="1526"/>
                  <a:pt x="246" y="1522"/>
                  <a:pt x="246" y="1513"/>
                </a:cubicBezTo>
                <a:cubicBezTo>
                  <a:pt x="246" y="1504"/>
                  <a:pt x="245" y="1493"/>
                  <a:pt x="245" y="1493"/>
                </a:cubicBezTo>
                <a:cubicBezTo>
                  <a:pt x="251" y="1488"/>
                  <a:pt x="251" y="1488"/>
                  <a:pt x="251" y="1488"/>
                </a:cubicBezTo>
                <a:cubicBezTo>
                  <a:pt x="251" y="1488"/>
                  <a:pt x="256" y="1417"/>
                  <a:pt x="255" y="1379"/>
                </a:cubicBezTo>
                <a:cubicBezTo>
                  <a:pt x="254" y="1340"/>
                  <a:pt x="252" y="1297"/>
                  <a:pt x="252" y="1283"/>
                </a:cubicBezTo>
                <a:cubicBezTo>
                  <a:pt x="252" y="1269"/>
                  <a:pt x="254" y="1268"/>
                  <a:pt x="255" y="1256"/>
                </a:cubicBezTo>
                <a:cubicBezTo>
                  <a:pt x="255" y="1245"/>
                  <a:pt x="256" y="1237"/>
                  <a:pt x="256" y="1237"/>
                </a:cubicBezTo>
                <a:cubicBezTo>
                  <a:pt x="256" y="1237"/>
                  <a:pt x="263" y="1258"/>
                  <a:pt x="271" y="1273"/>
                </a:cubicBezTo>
                <a:cubicBezTo>
                  <a:pt x="280" y="1288"/>
                  <a:pt x="286" y="1291"/>
                  <a:pt x="286" y="1291"/>
                </a:cubicBezTo>
                <a:cubicBezTo>
                  <a:pt x="286" y="1291"/>
                  <a:pt x="283" y="1340"/>
                  <a:pt x="281" y="1382"/>
                </a:cubicBezTo>
                <a:cubicBezTo>
                  <a:pt x="280" y="1425"/>
                  <a:pt x="272" y="1455"/>
                  <a:pt x="276" y="1468"/>
                </a:cubicBezTo>
                <a:cubicBezTo>
                  <a:pt x="281" y="1481"/>
                  <a:pt x="281" y="1483"/>
                  <a:pt x="279" y="1491"/>
                </a:cubicBezTo>
                <a:cubicBezTo>
                  <a:pt x="277" y="1499"/>
                  <a:pt x="270" y="1502"/>
                  <a:pt x="260" y="1525"/>
                </a:cubicBezTo>
                <a:cubicBezTo>
                  <a:pt x="249" y="1548"/>
                  <a:pt x="244" y="1557"/>
                  <a:pt x="224" y="1569"/>
                </a:cubicBezTo>
                <a:cubicBezTo>
                  <a:pt x="204" y="1581"/>
                  <a:pt x="177" y="1588"/>
                  <a:pt x="167" y="1591"/>
                </a:cubicBezTo>
                <a:cubicBezTo>
                  <a:pt x="158" y="1594"/>
                  <a:pt x="157" y="1597"/>
                  <a:pt x="157" y="1602"/>
                </a:cubicBezTo>
                <a:cubicBezTo>
                  <a:pt x="157" y="1607"/>
                  <a:pt x="165" y="1613"/>
                  <a:pt x="175" y="1615"/>
                </a:cubicBezTo>
                <a:cubicBezTo>
                  <a:pt x="185" y="1617"/>
                  <a:pt x="248" y="1622"/>
                  <a:pt x="286" y="1613"/>
                </a:cubicBezTo>
                <a:cubicBezTo>
                  <a:pt x="324" y="1605"/>
                  <a:pt x="343" y="1592"/>
                  <a:pt x="343" y="1592"/>
                </a:cubicBezTo>
                <a:cubicBezTo>
                  <a:pt x="348" y="1601"/>
                  <a:pt x="348" y="1601"/>
                  <a:pt x="348" y="1601"/>
                </a:cubicBezTo>
                <a:cubicBezTo>
                  <a:pt x="348" y="1601"/>
                  <a:pt x="376" y="1597"/>
                  <a:pt x="385" y="1594"/>
                </a:cubicBezTo>
                <a:cubicBezTo>
                  <a:pt x="393" y="1591"/>
                  <a:pt x="393" y="1587"/>
                  <a:pt x="393" y="1578"/>
                </a:cubicBezTo>
                <a:cubicBezTo>
                  <a:pt x="393" y="1570"/>
                  <a:pt x="393" y="1568"/>
                  <a:pt x="393" y="1568"/>
                </a:cubicBezTo>
                <a:cubicBezTo>
                  <a:pt x="393" y="1568"/>
                  <a:pt x="396" y="1564"/>
                  <a:pt x="396" y="1560"/>
                </a:cubicBezTo>
                <a:cubicBezTo>
                  <a:pt x="396" y="1555"/>
                  <a:pt x="394" y="1527"/>
                  <a:pt x="392" y="1506"/>
                </a:cubicBezTo>
                <a:cubicBezTo>
                  <a:pt x="389" y="1486"/>
                  <a:pt x="389" y="1482"/>
                  <a:pt x="392" y="1466"/>
                </a:cubicBezTo>
                <a:cubicBezTo>
                  <a:pt x="395" y="1449"/>
                  <a:pt x="411" y="1385"/>
                  <a:pt x="404" y="1321"/>
                </a:cubicBezTo>
                <a:cubicBezTo>
                  <a:pt x="396" y="1258"/>
                  <a:pt x="394" y="1225"/>
                  <a:pt x="389" y="1207"/>
                </a:cubicBezTo>
                <a:cubicBezTo>
                  <a:pt x="385" y="1188"/>
                  <a:pt x="374" y="1150"/>
                  <a:pt x="366" y="1129"/>
                </a:cubicBezTo>
                <a:cubicBezTo>
                  <a:pt x="358" y="1108"/>
                  <a:pt x="354" y="1099"/>
                  <a:pt x="354" y="1087"/>
                </a:cubicBezTo>
                <a:cubicBezTo>
                  <a:pt x="355" y="1074"/>
                  <a:pt x="352" y="1059"/>
                  <a:pt x="350" y="1054"/>
                </a:cubicBezTo>
                <a:cubicBezTo>
                  <a:pt x="348" y="1049"/>
                  <a:pt x="347" y="1049"/>
                  <a:pt x="347" y="1032"/>
                </a:cubicBezTo>
                <a:cubicBezTo>
                  <a:pt x="347" y="1016"/>
                  <a:pt x="345" y="981"/>
                  <a:pt x="345" y="958"/>
                </a:cubicBezTo>
                <a:cubicBezTo>
                  <a:pt x="345" y="935"/>
                  <a:pt x="344" y="927"/>
                  <a:pt x="344" y="927"/>
                </a:cubicBezTo>
                <a:cubicBezTo>
                  <a:pt x="344" y="927"/>
                  <a:pt x="351" y="914"/>
                  <a:pt x="350" y="907"/>
                </a:cubicBezTo>
                <a:cubicBezTo>
                  <a:pt x="348" y="901"/>
                  <a:pt x="345" y="900"/>
                  <a:pt x="347" y="888"/>
                </a:cubicBezTo>
                <a:cubicBezTo>
                  <a:pt x="349" y="876"/>
                  <a:pt x="347" y="872"/>
                  <a:pt x="344" y="868"/>
                </a:cubicBezTo>
                <a:cubicBezTo>
                  <a:pt x="341" y="865"/>
                  <a:pt x="343" y="864"/>
                  <a:pt x="344" y="858"/>
                </a:cubicBezTo>
                <a:cubicBezTo>
                  <a:pt x="345" y="852"/>
                  <a:pt x="346" y="849"/>
                  <a:pt x="346" y="849"/>
                </a:cubicBezTo>
                <a:cubicBezTo>
                  <a:pt x="346" y="849"/>
                  <a:pt x="362" y="848"/>
                  <a:pt x="370" y="846"/>
                </a:cubicBezTo>
                <a:cubicBezTo>
                  <a:pt x="378" y="845"/>
                  <a:pt x="381" y="846"/>
                  <a:pt x="378" y="837"/>
                </a:cubicBezTo>
                <a:cubicBezTo>
                  <a:pt x="374" y="828"/>
                  <a:pt x="363" y="814"/>
                  <a:pt x="358" y="778"/>
                </a:cubicBezTo>
                <a:cubicBezTo>
                  <a:pt x="353" y="742"/>
                  <a:pt x="339" y="672"/>
                  <a:pt x="336" y="648"/>
                </a:cubicBezTo>
                <a:cubicBezTo>
                  <a:pt x="333" y="623"/>
                  <a:pt x="331" y="619"/>
                  <a:pt x="334" y="597"/>
                </a:cubicBezTo>
                <a:cubicBezTo>
                  <a:pt x="337" y="575"/>
                  <a:pt x="333" y="560"/>
                  <a:pt x="333" y="560"/>
                </a:cubicBezTo>
                <a:cubicBezTo>
                  <a:pt x="333" y="560"/>
                  <a:pt x="346" y="542"/>
                  <a:pt x="348" y="528"/>
                </a:cubicBezTo>
                <a:cubicBezTo>
                  <a:pt x="351" y="515"/>
                  <a:pt x="349" y="510"/>
                  <a:pt x="349" y="510"/>
                </a:cubicBezTo>
                <a:cubicBezTo>
                  <a:pt x="349" y="510"/>
                  <a:pt x="366" y="481"/>
                  <a:pt x="374" y="461"/>
                </a:cubicBezTo>
                <a:cubicBezTo>
                  <a:pt x="383" y="440"/>
                  <a:pt x="399" y="389"/>
                  <a:pt x="402" y="337"/>
                </a:cubicBezTo>
                <a:cubicBezTo>
                  <a:pt x="406" y="286"/>
                  <a:pt x="390" y="251"/>
                  <a:pt x="369" y="238"/>
                </a:cubicBezTo>
                <a:cubicBezTo>
                  <a:pt x="349" y="225"/>
                  <a:pt x="348" y="231"/>
                  <a:pt x="340" y="226"/>
                </a:cubicBezTo>
                <a:cubicBezTo>
                  <a:pt x="332" y="221"/>
                  <a:pt x="322" y="191"/>
                  <a:pt x="322" y="191"/>
                </a:cubicBezTo>
                <a:cubicBezTo>
                  <a:pt x="322" y="191"/>
                  <a:pt x="327" y="197"/>
                  <a:pt x="337" y="203"/>
                </a:cubicBezTo>
                <a:cubicBezTo>
                  <a:pt x="347" y="209"/>
                  <a:pt x="351" y="207"/>
                  <a:pt x="352" y="200"/>
                </a:cubicBezTo>
                <a:cubicBezTo>
                  <a:pt x="352" y="193"/>
                  <a:pt x="352" y="190"/>
                  <a:pt x="352" y="190"/>
                </a:cubicBezTo>
                <a:cubicBezTo>
                  <a:pt x="352" y="190"/>
                  <a:pt x="351" y="200"/>
                  <a:pt x="345" y="198"/>
                </a:cubicBezTo>
                <a:cubicBezTo>
                  <a:pt x="338" y="197"/>
                  <a:pt x="332" y="184"/>
                  <a:pt x="332" y="184"/>
                </a:cubicBezTo>
                <a:cubicBezTo>
                  <a:pt x="332" y="184"/>
                  <a:pt x="343" y="189"/>
                  <a:pt x="346" y="189"/>
                </a:cubicBezTo>
                <a:cubicBezTo>
                  <a:pt x="348" y="189"/>
                  <a:pt x="353" y="189"/>
                  <a:pt x="350" y="186"/>
                </a:cubicBezTo>
                <a:cubicBezTo>
                  <a:pt x="347" y="182"/>
                  <a:pt x="342" y="176"/>
                  <a:pt x="342" y="176"/>
                </a:cubicBezTo>
                <a:cubicBezTo>
                  <a:pt x="342" y="176"/>
                  <a:pt x="344" y="176"/>
                  <a:pt x="348" y="175"/>
                </a:cubicBezTo>
                <a:cubicBezTo>
                  <a:pt x="352" y="174"/>
                  <a:pt x="353" y="174"/>
                  <a:pt x="353" y="174"/>
                </a:cubicBezTo>
                <a:cubicBezTo>
                  <a:pt x="353" y="174"/>
                  <a:pt x="349" y="168"/>
                  <a:pt x="342" y="165"/>
                </a:cubicBezTo>
                <a:cubicBezTo>
                  <a:pt x="335" y="162"/>
                  <a:pt x="335" y="162"/>
                  <a:pt x="335" y="162"/>
                </a:cubicBezTo>
                <a:cubicBezTo>
                  <a:pt x="335" y="162"/>
                  <a:pt x="339" y="159"/>
                  <a:pt x="344" y="156"/>
                </a:cubicBezTo>
                <a:cubicBezTo>
                  <a:pt x="349" y="154"/>
                  <a:pt x="349" y="154"/>
                  <a:pt x="349" y="154"/>
                </a:cubicBezTo>
                <a:cubicBezTo>
                  <a:pt x="343" y="149"/>
                  <a:pt x="343" y="149"/>
                  <a:pt x="343" y="149"/>
                </a:cubicBezTo>
                <a:cubicBezTo>
                  <a:pt x="343" y="149"/>
                  <a:pt x="347" y="140"/>
                  <a:pt x="348" y="136"/>
                </a:cubicBezTo>
                <a:cubicBezTo>
                  <a:pt x="350" y="132"/>
                  <a:pt x="350" y="132"/>
                  <a:pt x="350" y="132"/>
                </a:cubicBezTo>
                <a:cubicBezTo>
                  <a:pt x="350" y="132"/>
                  <a:pt x="345" y="128"/>
                  <a:pt x="342" y="122"/>
                </a:cubicBezTo>
                <a:cubicBezTo>
                  <a:pt x="339" y="116"/>
                  <a:pt x="337" y="115"/>
                  <a:pt x="344" y="115"/>
                </a:cubicBezTo>
                <a:cubicBezTo>
                  <a:pt x="351" y="115"/>
                  <a:pt x="352" y="115"/>
                  <a:pt x="352" y="115"/>
                </a:cubicBezTo>
                <a:cubicBezTo>
                  <a:pt x="352" y="115"/>
                  <a:pt x="345" y="115"/>
                  <a:pt x="343" y="107"/>
                </a:cubicBezTo>
                <a:cubicBezTo>
                  <a:pt x="340" y="99"/>
                  <a:pt x="343" y="86"/>
                  <a:pt x="339" y="70"/>
                </a:cubicBezTo>
                <a:cubicBezTo>
                  <a:pt x="335" y="54"/>
                  <a:pt x="328" y="42"/>
                  <a:pt x="328" y="42"/>
                </a:cubicBezTo>
                <a:close/>
              </a:path>
            </a:pathLst>
          </a:custGeom>
          <a:solidFill>
            <a:srgbClr val="406FC4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2788943847"/>
      </p:ext>
    </p:extLst>
  </p:cSld>
  <p:clrMapOvr>
    <a:masterClrMapping/>
  </p:clrMapOvr>
  <mc:AlternateContent>
    <mc:Choice Requires="p14">
      <p:transition advClick="0" p14:dur="4000" spd="slow">
        <p14:vortex dir="r"/>
      </p:transition>
    </mc:Choice>
    <mc:Fallback>
      <p:transition advClick="0"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剪去对角的矩形 3"/>
          <p:cNvSpPr/>
          <p:nvPr/>
        </p:nvSpPr>
        <p:spPr>
          <a:xfrm>
            <a:off x="2594959" y="1193263"/>
            <a:ext cx="7144958" cy="4474270"/>
          </a:xfrm>
          <a:prstGeom prst="snip2DiagRect">
            <a:avLst>
              <a:gd fmla="val 0" name="adj1"/>
              <a:gd fmla="val 24031" name="adj2"/>
            </a:avLst>
          </a:prstGeom>
          <a:solidFill>
            <a:srgbClr val="5E8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val="1576445591"/>
              </p:ext>
            </p:extLst>
          </p:nvPr>
        </p:nvGraphicFramePr>
        <p:xfrm>
          <a:off x="2974661" y="1193264"/>
          <a:ext cx="6385554" cy="4474268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6385554"/>
              </a:tblGrid>
              <a:tr h="775739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4000"/>
                        <a:t>TEXT</a:t>
                      </a:r>
                      <a:r>
                        <a:rPr altLang="zh-CN" baseline="0" lang="en-US" smtClean="0" sz="4000"/>
                        <a:t> HERE</a:t>
                      </a:r>
                      <a:endParaRPr altLang="en-US" lang="zh-CN" sz="4000"/>
                    </a:p>
                  </a:txBody>
                  <a:tcPr anchor="ctr" marB="48528" marL="97056" marR="97056" marT="48528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98529"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b="0" i="0" kern="1200" lang="en-US" smtClean="0" sz="2400">
                          <a:solidFill>
                            <a:schemeClr val="bg1"/>
                          </a:solidFill>
                          <a:effectLst/>
                          <a:latin charset="0" panose="020b0702040204020203" pitchFamily="34" typeface="Segoe UI Semibold"/>
                          <a:ea typeface="+mn-ea"/>
                          <a:cs typeface="+mn-cs"/>
                        </a:rPr>
                        <a:t>I aspire to senior management responsibility and seek a company that embraces growth and change</a:t>
                      </a:r>
                      <a:r>
                        <a:rPr altLang="zh-CN" b="0" baseline="0" i="0" kern="1200" lang="en-US" smtClean="0" sz="2400">
                          <a:solidFill>
                            <a:schemeClr val="bg1"/>
                          </a:solidFill>
                          <a:effectLst/>
                          <a:latin charset="0" panose="020b0702040204020203" pitchFamily="34" typeface="Segoe UI Semibold"/>
                          <a:ea typeface="+mn-ea"/>
                          <a:cs typeface="+mn-cs"/>
                        </a:rPr>
                        <a:t> </a:t>
                      </a:r>
                      <a:r>
                        <a:rPr altLang="zh-CN" b="0" i="0" kern="1200" lang="en-US" smtClean="0" sz="2400">
                          <a:solidFill>
                            <a:schemeClr val="bg1"/>
                          </a:solidFill>
                          <a:effectLst/>
                          <a:latin charset="0" panose="020b0702040204020203" pitchFamily="34" typeface="Segoe UI Semibold"/>
                          <a:ea typeface="+mn-ea"/>
                          <a:cs typeface="+mn-cs"/>
                        </a:rPr>
                        <a:t>where compensation is performance-based and increased levels of responsibility offered those with demonstrated potential.</a:t>
                      </a:r>
                      <a:endParaRPr altLang="en-US" lang="zh-CN" smtClean="0" sz="2400">
                        <a:solidFill>
                          <a:schemeClr val="bg1"/>
                        </a:solidFill>
                        <a:latin charset="0" panose="020b0702040204020203" pitchFamily="34" typeface="Segoe UI Semibold"/>
                      </a:endParaRPr>
                    </a:p>
                    <a:p>
                      <a:pPr algn="ctr"/>
                      <a:endParaRPr altLang="en-US" lang="zh-CN" sz="1900"/>
                    </a:p>
                  </a:txBody>
                  <a:tcPr anchor="ctr" marB="48528" marL="97056" marR="97056" marT="48528"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>
            <a:off x="2233682" y="833263"/>
            <a:ext cx="720000" cy="720000"/>
          </a:xfrm>
          <a:custGeom>
            <a:gdLst>
              <a:gd fmla="*/ 500062 w 1000126" name="connsiteX0"/>
              <a:gd fmla="*/ 263817 h 1000126" name="connsiteY0"/>
              <a:gd fmla="*/ 263817 w 1000126" name="connsiteX1"/>
              <a:gd fmla="*/ 500062 h 1000126" name="connsiteY1"/>
              <a:gd fmla="*/ 500062 w 1000126" name="connsiteX2"/>
              <a:gd fmla="*/ 736307 h 1000126" name="connsiteY2"/>
              <a:gd fmla="*/ 736307 w 1000126" name="connsiteX3"/>
              <a:gd fmla="*/ 500062 h 1000126" name="connsiteY3"/>
              <a:gd fmla="*/ 500062 w 1000126" name="connsiteX4"/>
              <a:gd fmla="*/ 263817 h 1000126" name="connsiteY4"/>
              <a:gd fmla="*/ 500063 w 1000126" name="connsiteX5"/>
              <a:gd fmla="*/ 0 h 1000126" name="connsiteY5"/>
              <a:gd fmla="*/ 1000126 w 1000126" name="connsiteX6"/>
              <a:gd fmla="*/ 500063 h 1000126" name="connsiteY6"/>
              <a:gd fmla="*/ 500063 w 1000126" name="connsiteX7"/>
              <a:gd fmla="*/ 1000126 h 1000126" name="connsiteY7"/>
              <a:gd fmla="*/ 0 w 1000126" name="connsiteX8"/>
              <a:gd fmla="*/ 500063 h 1000126" name="connsiteY8"/>
              <a:gd fmla="*/ 500063 w 1000126" name="connsiteX9"/>
              <a:gd fmla="*/ 0 h 1000126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000126" w="1000126">
                <a:moveTo>
                  <a:pt x="500062" y="263817"/>
                </a:moveTo>
                <a:cubicBezTo>
                  <a:pt x="369587" y="263817"/>
                  <a:pt x="263817" y="369587"/>
                  <a:pt x="263817" y="500062"/>
                </a:cubicBezTo>
                <a:cubicBezTo>
                  <a:pt x="263817" y="630537"/>
                  <a:pt x="369587" y="736307"/>
                  <a:pt x="500062" y="736307"/>
                </a:cubicBezTo>
                <a:cubicBezTo>
                  <a:pt x="630537" y="736307"/>
                  <a:pt x="736307" y="630537"/>
                  <a:pt x="736307" y="500062"/>
                </a:cubicBezTo>
                <a:cubicBezTo>
                  <a:pt x="736307" y="369587"/>
                  <a:pt x="630537" y="263817"/>
                  <a:pt x="500062" y="263817"/>
                </a:cubicBezTo>
                <a:close/>
                <a:moveTo>
                  <a:pt x="500063" y="0"/>
                </a:moveTo>
                <a:cubicBezTo>
                  <a:pt x="776240" y="0"/>
                  <a:pt x="1000126" y="223886"/>
                  <a:pt x="1000126" y="500063"/>
                </a:cubicBezTo>
                <a:cubicBezTo>
                  <a:pt x="1000126" y="776240"/>
                  <a:pt x="776240" y="1000126"/>
                  <a:pt x="500063" y="1000126"/>
                </a:cubicBezTo>
                <a:cubicBezTo>
                  <a:pt x="223886" y="1000126"/>
                  <a:pt x="0" y="776240"/>
                  <a:pt x="0" y="500063"/>
                </a:cubicBezTo>
                <a:cubicBezTo>
                  <a:pt x="0" y="223886"/>
                  <a:pt x="223886" y="0"/>
                  <a:pt x="500063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cxnSp>
        <p:nvCxnSpPr>
          <p:cNvPr id="11" name="直接连接符 10"/>
          <p:cNvCxnSpPr/>
          <p:nvPr/>
        </p:nvCxnSpPr>
        <p:spPr>
          <a:xfrm>
            <a:off x="4289234" y="1990725"/>
            <a:ext cx="368655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2498869" y="1098450"/>
            <a:ext cx="189625" cy="1896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70998532"/>
      </p:ext>
    </p:extLst>
  </p:cSld>
  <p:clrMapOvr>
    <a:masterClrMapping/>
  </p:clrMapOvr>
  <mc:AlternateContent>
    <mc:Choice Requires="p14">
      <p:transition advClick="0" p14:dur="2000" spd="slow">
        <p14:gallery dir="l"/>
      </p:transition>
    </mc:Choice>
    <mc:Fallback>
      <p:transition advClick="0" spd="slow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任意多边形 5"/>
          <p:cNvSpPr/>
          <p:nvPr/>
        </p:nvSpPr>
        <p:spPr>
          <a:xfrm>
            <a:off x="1416050" y="506132"/>
            <a:ext cx="1054417" cy="926464"/>
          </a:xfrm>
          <a:custGeom>
            <a:gdLst>
              <a:gd fmla="*/ 657837 w 1315674" name="connsiteX0"/>
              <a:gd fmla="*/ 0 h 1156017" name="connsiteY0"/>
              <a:gd fmla="*/ 1315674 w 1315674" name="connsiteX1"/>
              <a:gd fmla="*/ 657837 h 1156017" name="connsiteY1"/>
              <a:gd fmla="*/ 1122998 w 1315674" name="connsiteX2"/>
              <a:gd fmla="*/ 1122998 h 1156017" name="connsiteY2"/>
              <a:gd fmla="*/ 1082978 w 1315674" name="connsiteX3"/>
              <a:gd fmla="*/ 1156017 h 1156017" name="connsiteY3"/>
              <a:gd fmla="*/ 232696 w 1315674" name="connsiteX4"/>
              <a:gd fmla="*/ 1156017 h 1156017" name="connsiteY4"/>
              <a:gd fmla="*/ 192676 w 1315674" name="connsiteX5"/>
              <a:gd fmla="*/ 1122998 h 1156017" name="connsiteY5"/>
              <a:gd fmla="*/ 0 w 1315674" name="connsiteX6"/>
              <a:gd fmla="*/ 657837 h 1156017" name="connsiteY6"/>
              <a:gd fmla="*/ 657837 w 1315674" name="connsiteX7"/>
              <a:gd fmla="*/ 0 h 115601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56017" w="1315674">
                <a:moveTo>
                  <a:pt x="657837" y="0"/>
                </a:moveTo>
                <a:cubicBezTo>
                  <a:pt x="1021150" y="0"/>
                  <a:pt x="1315674" y="294524"/>
                  <a:pt x="1315674" y="657837"/>
                </a:cubicBezTo>
                <a:cubicBezTo>
                  <a:pt x="1315674" y="839494"/>
                  <a:pt x="1242043" y="1003953"/>
                  <a:pt x="1122998" y="1122998"/>
                </a:cubicBezTo>
                <a:lnTo>
                  <a:pt x="1082978" y="1156017"/>
                </a:lnTo>
                <a:lnTo>
                  <a:pt x="232696" y="1156017"/>
                </a:lnTo>
                <a:lnTo>
                  <a:pt x="192676" y="1122998"/>
                </a:lnTo>
                <a:cubicBezTo>
                  <a:pt x="73631" y="1003953"/>
                  <a:pt x="0" y="839494"/>
                  <a:pt x="0" y="657837"/>
                </a:cubicBezTo>
                <a:cubicBezTo>
                  <a:pt x="0" y="294524"/>
                  <a:pt x="294524" y="0"/>
                  <a:pt x="65783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cxnSp>
        <p:nvCxnSpPr>
          <p:cNvPr id="8" name="直接连接符 7"/>
          <p:cNvCxnSpPr>
            <a:stCxn id="6" idx="4"/>
          </p:cNvCxnSpPr>
          <p:nvPr/>
        </p:nvCxnSpPr>
        <p:spPr>
          <a:xfrm>
            <a:off x="1602539" y="1432596"/>
            <a:ext cx="4493461" cy="37660"/>
          </a:xfrm>
          <a:prstGeom prst="line">
            <a:avLst/>
          </a:prstGeom>
          <a:ln cap="sq"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5867400" y="1642842"/>
            <a:ext cx="457200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cxnSp>
        <p:nvCxnSpPr>
          <p:cNvPr id="15" name="直接连接符 14"/>
          <p:cNvCxnSpPr>
            <a:endCxn id="12" idx="0"/>
          </p:cNvCxnSpPr>
          <p:nvPr/>
        </p:nvCxnSpPr>
        <p:spPr>
          <a:xfrm flipH="1">
            <a:off x="6096000" y="1470256"/>
            <a:ext cx="0" cy="172586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val="585773605"/>
              </p:ext>
            </p:extLst>
          </p:nvPr>
        </p:nvGraphicFramePr>
        <p:xfrm>
          <a:off x="2470467" y="524117"/>
          <a:ext cx="3547623" cy="940605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3547623"/>
              </a:tblGrid>
              <a:tr h="940605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40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 HERE</a:t>
                      </a:r>
                      <a:endParaRPr altLang="en-US" lang="zh-CN" sz="40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圆角矩形 17"/>
          <p:cNvSpPr/>
          <p:nvPr/>
        </p:nvSpPr>
        <p:spPr>
          <a:xfrm>
            <a:off x="2978330" y="2264961"/>
            <a:ext cx="6235339" cy="3857505"/>
          </a:xfrm>
          <a:prstGeom prst="roundRect">
            <a:avLst>
              <a:gd fmla="val 32316" name="adj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val="2793598097"/>
              </p:ext>
            </p:extLst>
          </p:nvPr>
        </p:nvGraphicFramePr>
        <p:xfrm>
          <a:off x="3098800" y="2346400"/>
          <a:ext cx="5994400" cy="3691295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5994400"/>
              </a:tblGrid>
              <a:tr h="3691295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b="0" i="0" kern="1200" lang="en-US" smtClean="0" sz="2400">
                          <a:solidFill>
                            <a:schemeClr val="bg1"/>
                          </a:solidFill>
                          <a:effectLst/>
                          <a:latin charset="0" panose="020b0702040204020203" pitchFamily="34" typeface="Segoe UI Semibold"/>
                          <a:ea typeface="+mn-ea"/>
                          <a:cs typeface="+mn-cs"/>
                        </a:rPr>
                        <a:t>I aspire to senior management responsibility and seek a company that embraces growth and change</a:t>
                      </a:r>
                      <a:r>
                        <a:rPr altLang="zh-CN" b="0" baseline="0" i="0" kern="1200" lang="en-US" smtClean="0" sz="2400">
                          <a:solidFill>
                            <a:schemeClr val="bg1"/>
                          </a:solidFill>
                          <a:effectLst/>
                          <a:latin charset="0" panose="020b0702040204020203" pitchFamily="34" typeface="Segoe UI Semibold"/>
                          <a:ea typeface="+mn-ea"/>
                          <a:cs typeface="+mn-cs"/>
                        </a:rPr>
                        <a:t> </a:t>
                      </a:r>
                      <a:r>
                        <a:rPr altLang="zh-CN" b="0" i="0" kern="1200" lang="en-US" smtClean="0" sz="2400">
                          <a:solidFill>
                            <a:schemeClr val="bg1"/>
                          </a:solidFill>
                          <a:effectLst/>
                          <a:latin charset="0" panose="020b0702040204020203" pitchFamily="34" typeface="Segoe UI Semibold"/>
                          <a:ea typeface="+mn-ea"/>
                          <a:cs typeface="+mn-cs"/>
                        </a:rPr>
                        <a:t>where compensation is performance-based and increased levels of responsibility offered those with demonstrated potential.</a:t>
                      </a:r>
                      <a:endParaRPr altLang="en-US" lang="zh-CN" smtClean="0" sz="2400">
                        <a:solidFill>
                          <a:schemeClr val="bg1"/>
                        </a:solidFill>
                        <a:latin charset="0" panose="020b0702040204020203" pitchFamily="34" typeface="Segoe UI Semibold"/>
                      </a:endParaRPr>
                    </a:p>
                    <a:p>
                      <a:pPr algn="ctr"/>
                      <a:endParaRPr altLang="en-US" lang="zh-CN" sz="2400"/>
                    </a:p>
                  </a:txBody>
                  <a:tcPr anchor="ctr" marB="48780" marL="97560" marR="97560" marT="48780">
                    <a:lnL algn="ctr" cap="flat" cmpd="sng" w="381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6" name="组合 25"/>
          <p:cNvGrpSpPr/>
          <p:nvPr/>
        </p:nvGrpSpPr>
        <p:grpSpPr>
          <a:xfrm>
            <a:off x="1714816" y="741163"/>
            <a:ext cx="456884" cy="611378"/>
            <a:chOff x="2303462" y="18102262"/>
            <a:chExt cx="549275" cy="735013"/>
          </a:xfrm>
          <a:solidFill>
            <a:schemeClr val="bg1"/>
          </a:solidFill>
        </p:grpSpPr>
        <p:sp>
          <p:nvSpPr>
            <p:cNvPr id="22" name="Freeform 795"/>
            <p:cNvSpPr/>
            <p:nvPr/>
          </p:nvSpPr>
          <p:spPr bwMode="auto">
            <a:xfrm>
              <a:off x="2457450" y="18421352"/>
              <a:ext cx="255588" cy="225425"/>
            </a:xfrm>
            <a:custGeom>
              <a:gdLst>
                <a:gd fmla="*/ 65 w 68" name="T0"/>
                <a:gd fmla="*/ 2 h 60" name="T1"/>
                <a:gd fmla="*/ 55 w 68" name="T2"/>
                <a:gd fmla="*/ 4 h 60" name="T3"/>
                <a:gd fmla="*/ 23 w 68" name="T4"/>
                <a:gd fmla="*/ 44 h 60" name="T5"/>
                <a:gd fmla="*/ 12 w 68" name="T6"/>
                <a:gd fmla="*/ 32 h 60" name="T7"/>
                <a:gd fmla="*/ 3 w 68" name="T8"/>
                <a:gd fmla="*/ 31 h 60" name="T9"/>
                <a:gd fmla="*/ 1 w 68" name="T10"/>
                <a:gd fmla="*/ 35 h 60" name="T11"/>
                <a:gd fmla="*/ 2 w 68" name="T12"/>
                <a:gd fmla="*/ 40 h 60" name="T13"/>
                <a:gd fmla="*/ 18 w 68" name="T14"/>
                <a:gd fmla="*/ 58 h 60" name="T15"/>
                <a:gd fmla="*/ 23 w 68" name="T16"/>
                <a:gd fmla="*/ 60 h 60" name="T17"/>
                <a:gd fmla="*/ 23 w 68" name="T18"/>
                <a:gd fmla="*/ 60 h 60" name="T19"/>
                <a:gd fmla="*/ 29 w 68" name="T20"/>
                <a:gd fmla="*/ 58 h 60" name="T21"/>
                <a:gd fmla="*/ 66 w 68" name="T22"/>
                <a:gd fmla="*/ 12 h 60" name="T23"/>
                <a:gd fmla="*/ 67 w 68" name="T24"/>
                <a:gd fmla="*/ 7 h 60" name="T25"/>
                <a:gd fmla="*/ 65 w 68" name="T26"/>
                <a:gd fmla="*/ 2 h 6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0" w="68">
                  <a:moveTo>
                    <a:pt x="65" y="2"/>
                  </a:moveTo>
                  <a:cubicBezTo>
                    <a:pt x="62" y="0"/>
                    <a:pt x="57" y="1"/>
                    <a:pt x="55" y="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6" y="29"/>
                    <a:pt x="3" y="31"/>
                  </a:cubicBezTo>
                  <a:cubicBezTo>
                    <a:pt x="2" y="32"/>
                    <a:pt x="1" y="34"/>
                    <a:pt x="1" y="35"/>
                  </a:cubicBezTo>
                  <a:cubicBezTo>
                    <a:pt x="0" y="37"/>
                    <a:pt x="1" y="39"/>
                    <a:pt x="2" y="40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60"/>
                    <a:pt x="21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5" y="60"/>
                    <a:pt x="27" y="59"/>
                    <a:pt x="29" y="58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7" y="10"/>
                    <a:pt x="68" y="8"/>
                    <a:pt x="67" y="7"/>
                  </a:cubicBezTo>
                  <a:cubicBezTo>
                    <a:pt x="67" y="5"/>
                    <a:pt x="66" y="3"/>
                    <a:pt x="6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3" name="Freeform 796"/>
            <p:cNvSpPr/>
            <p:nvPr/>
          </p:nvSpPr>
          <p:spPr bwMode="auto">
            <a:xfrm>
              <a:off x="2303462" y="18165762"/>
              <a:ext cx="549275" cy="671513"/>
            </a:xfrm>
            <a:custGeom>
              <a:gdLst>
                <a:gd fmla="*/ 139 w 146" name="T0"/>
                <a:gd fmla="*/ 0 h 179" name="T1"/>
                <a:gd fmla="*/ 116 w 146" name="T2"/>
                <a:gd fmla="*/ 0 h 179" name="T3"/>
                <a:gd fmla="*/ 122 w 146" name="T4"/>
                <a:gd fmla="*/ 14 h 179" name="T5"/>
                <a:gd fmla="*/ 132 w 146" name="T6"/>
                <a:gd fmla="*/ 14 h 179" name="T7"/>
                <a:gd fmla="*/ 132 w 146" name="T8"/>
                <a:gd fmla="*/ 166 h 179" name="T9"/>
                <a:gd fmla="*/ 14 w 146" name="T10"/>
                <a:gd fmla="*/ 166 h 179" name="T11"/>
                <a:gd fmla="*/ 14 w 146" name="T12"/>
                <a:gd fmla="*/ 14 h 179" name="T13"/>
                <a:gd fmla="*/ 24 w 146" name="T14"/>
                <a:gd fmla="*/ 14 h 179" name="T15"/>
                <a:gd fmla="*/ 30 w 146" name="T16"/>
                <a:gd fmla="*/ 0 h 179" name="T17"/>
                <a:gd fmla="*/ 7 w 146" name="T18"/>
                <a:gd fmla="*/ 0 h 179" name="T19"/>
                <a:gd fmla="*/ 0 w 146" name="T20"/>
                <a:gd fmla="*/ 7 h 179" name="T21"/>
                <a:gd fmla="*/ 0 w 146" name="T22"/>
                <a:gd fmla="*/ 172 h 179" name="T23"/>
                <a:gd fmla="*/ 7 w 146" name="T24"/>
                <a:gd fmla="*/ 179 h 179" name="T25"/>
                <a:gd fmla="*/ 139 w 146" name="T26"/>
                <a:gd fmla="*/ 179 h 179" name="T27"/>
                <a:gd fmla="*/ 146 w 146" name="T28"/>
                <a:gd fmla="*/ 172 h 179" name="T29"/>
                <a:gd fmla="*/ 146 w 146" name="T30"/>
                <a:gd fmla="*/ 7 h 179" name="T31"/>
                <a:gd fmla="*/ 139 w 146" name="T32"/>
                <a:gd fmla="*/ 0 h 17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79" w="146">
                  <a:moveTo>
                    <a:pt x="139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20" y="4"/>
                    <a:pt x="122" y="9"/>
                    <a:pt x="122" y="14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9"/>
                    <a:pt x="27" y="4"/>
                    <a:pt x="3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6"/>
                    <a:pt x="3" y="179"/>
                    <a:pt x="7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43" y="179"/>
                    <a:pt x="146" y="176"/>
                    <a:pt x="146" y="172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6" y="3"/>
                    <a:pt x="143" y="0"/>
                    <a:pt x="1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4" name="Freeform 797"/>
            <p:cNvSpPr>
              <a:spLocks noEditPoints="1"/>
            </p:cNvSpPr>
            <p:nvPr/>
          </p:nvSpPr>
          <p:spPr bwMode="auto">
            <a:xfrm>
              <a:off x="2427287" y="18102262"/>
              <a:ext cx="304800" cy="184150"/>
            </a:xfrm>
            <a:custGeom>
              <a:gdLst>
                <a:gd fmla="*/ 15 w 81" name="T0"/>
                <a:gd fmla="*/ 49 h 49" name="T1"/>
                <a:gd fmla="*/ 65 w 81" name="T2"/>
                <a:gd fmla="*/ 49 h 49" name="T3"/>
                <a:gd fmla="*/ 81 w 81" name="T4"/>
                <a:gd fmla="*/ 33 h 49" name="T5"/>
                <a:gd fmla="*/ 81 w 81" name="T6"/>
                <a:gd fmla="*/ 32 h 49" name="T7"/>
                <a:gd fmla="*/ 81 w 81" name="T8"/>
                <a:gd fmla="*/ 31 h 49" name="T9"/>
                <a:gd fmla="*/ 67 w 81" name="T10"/>
                <a:gd fmla="*/ 17 h 49" name="T11"/>
                <a:gd fmla="*/ 65 w 81" name="T12"/>
                <a:gd fmla="*/ 17 h 49" name="T13"/>
                <a:gd fmla="*/ 59 w 81" name="T14"/>
                <a:gd fmla="*/ 17 h 49" name="T15"/>
                <a:gd fmla="*/ 59 w 81" name="T16"/>
                <a:gd fmla="*/ 16 h 49" name="T17"/>
                <a:gd fmla="*/ 43 w 81" name="T18"/>
                <a:gd fmla="*/ 0 h 49" name="T19"/>
                <a:gd fmla="*/ 37 w 81" name="T20"/>
                <a:gd fmla="*/ 0 h 49" name="T21"/>
                <a:gd fmla="*/ 22 w 81" name="T22"/>
                <a:gd fmla="*/ 16 h 49" name="T23"/>
                <a:gd fmla="*/ 22 w 81" name="T24"/>
                <a:gd fmla="*/ 17 h 49" name="T25"/>
                <a:gd fmla="*/ 15 w 81" name="T26"/>
                <a:gd fmla="*/ 17 h 49" name="T27"/>
                <a:gd fmla="*/ 13 w 81" name="T28"/>
                <a:gd fmla="*/ 17 h 49" name="T29"/>
                <a:gd fmla="*/ 0 w 81" name="T30"/>
                <a:gd fmla="*/ 31 h 49" name="T31"/>
                <a:gd fmla="*/ 0 w 81" name="T32"/>
                <a:gd fmla="*/ 32 h 49" name="T33"/>
                <a:gd fmla="*/ 0 w 81" name="T34"/>
                <a:gd fmla="*/ 33 h 49" name="T35"/>
                <a:gd fmla="*/ 15 w 81" name="T36"/>
                <a:gd fmla="*/ 49 h 49" name="T37"/>
                <a:gd fmla="*/ 8 w 81" name="T38"/>
                <a:gd fmla="*/ 32 h 49" name="T39"/>
                <a:gd fmla="*/ 8 w 81" name="T40"/>
                <a:gd fmla="*/ 31 h 49" name="T41"/>
                <a:gd fmla="*/ 15 w 81" name="T42"/>
                <a:gd fmla="*/ 25 h 49" name="T43"/>
                <a:gd fmla="*/ 26 w 81" name="T44"/>
                <a:gd fmla="*/ 25 h 49" name="T45"/>
                <a:gd fmla="*/ 30 w 81" name="T46"/>
                <a:gd fmla="*/ 21 h 49" name="T47"/>
                <a:gd fmla="*/ 30 w 81" name="T48"/>
                <a:gd fmla="*/ 17 h 49" name="T49"/>
                <a:gd fmla="*/ 30 w 81" name="T50"/>
                <a:gd fmla="*/ 16 h 49" name="T51"/>
                <a:gd fmla="*/ 37 w 81" name="T52"/>
                <a:gd fmla="*/ 8 h 49" name="T53"/>
                <a:gd fmla="*/ 43 w 81" name="T54"/>
                <a:gd fmla="*/ 8 h 49" name="T55"/>
                <a:gd fmla="*/ 50 w 81" name="T56"/>
                <a:gd fmla="*/ 16 h 49" name="T57"/>
                <a:gd fmla="*/ 50 w 81" name="T58"/>
                <a:gd fmla="*/ 17 h 49" name="T59"/>
                <a:gd fmla="*/ 50 w 81" name="T60"/>
                <a:gd fmla="*/ 21 h 49" name="T61"/>
                <a:gd fmla="*/ 54 w 81" name="T62"/>
                <a:gd fmla="*/ 25 h 49" name="T63"/>
                <a:gd fmla="*/ 65 w 81" name="T64"/>
                <a:gd fmla="*/ 25 h 49" name="T65"/>
                <a:gd fmla="*/ 72 w 81" name="T66"/>
                <a:gd fmla="*/ 31 h 49" name="T67"/>
                <a:gd fmla="*/ 73 w 81" name="T68"/>
                <a:gd fmla="*/ 32 h 49" name="T69"/>
                <a:gd fmla="*/ 73 w 81" name="T70"/>
                <a:gd fmla="*/ 33 h 49" name="T71"/>
                <a:gd fmla="*/ 65 w 81" name="T72"/>
                <a:gd fmla="*/ 40 h 49" name="T73"/>
                <a:gd fmla="*/ 15 w 81" name="T74"/>
                <a:gd fmla="*/ 40 h 49" name="T75"/>
                <a:gd fmla="*/ 8 w 81" name="T76"/>
                <a:gd fmla="*/ 33 h 49" name="T77"/>
                <a:gd fmla="*/ 8 w 81" name="T78"/>
                <a:gd fmla="*/ 32 h 49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49" w="81">
                  <a:moveTo>
                    <a:pt x="15" y="49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74" y="49"/>
                    <a:pt x="81" y="42"/>
                    <a:pt x="81" y="33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1"/>
                    <a:pt x="81" y="31"/>
                  </a:cubicBezTo>
                  <a:cubicBezTo>
                    <a:pt x="80" y="24"/>
                    <a:pt x="74" y="18"/>
                    <a:pt x="67" y="17"/>
                  </a:cubicBezTo>
                  <a:cubicBezTo>
                    <a:pt x="67" y="17"/>
                    <a:pt x="66" y="17"/>
                    <a:pt x="65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7"/>
                    <a:pt x="52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9" y="0"/>
                    <a:pt x="22" y="7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6" y="18"/>
                    <a:pt x="0" y="24"/>
                    <a:pt x="0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2"/>
                    <a:pt x="7" y="49"/>
                    <a:pt x="15" y="49"/>
                  </a:cubicBezTo>
                  <a:close/>
                  <a:moveTo>
                    <a:pt x="8" y="32"/>
                  </a:moveTo>
                  <a:cubicBezTo>
                    <a:pt x="8" y="32"/>
                    <a:pt x="8" y="31"/>
                    <a:pt x="8" y="31"/>
                  </a:cubicBezTo>
                  <a:cubicBezTo>
                    <a:pt x="9" y="28"/>
                    <a:pt x="12" y="25"/>
                    <a:pt x="1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8" y="25"/>
                    <a:pt x="30" y="23"/>
                    <a:pt x="30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2"/>
                    <a:pt x="33" y="8"/>
                    <a:pt x="37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7" y="8"/>
                    <a:pt x="50" y="12"/>
                    <a:pt x="50" y="16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3"/>
                    <a:pt x="52" y="25"/>
                    <a:pt x="54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9" y="25"/>
                    <a:pt x="72" y="28"/>
                    <a:pt x="72" y="31"/>
                  </a:cubicBezTo>
                  <a:cubicBezTo>
                    <a:pt x="73" y="31"/>
                    <a:pt x="73" y="32"/>
                    <a:pt x="73" y="3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37"/>
                    <a:pt x="69" y="40"/>
                    <a:pt x="6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1" y="40"/>
                    <a:pt x="8" y="37"/>
                    <a:pt x="8" y="33"/>
                  </a:cubicBezTo>
                  <a:lnTo>
                    <a:pt x="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5" name="Freeform 798"/>
            <p:cNvSpPr/>
            <p:nvPr/>
          </p:nvSpPr>
          <p:spPr bwMode="auto">
            <a:xfrm>
              <a:off x="2566987" y="18157827"/>
              <a:ext cx="22225" cy="23813"/>
            </a:xfrm>
            <a:custGeom>
              <a:gdLst>
                <a:gd fmla="*/ 1 w 6" name="T0"/>
                <a:gd fmla="*/ 6 h 6" name="T1"/>
                <a:gd fmla="*/ 3 w 6" name="T2"/>
                <a:gd fmla="*/ 6 h 6" name="T3"/>
                <a:gd fmla="*/ 5 w 6" name="T4"/>
                <a:gd fmla="*/ 6 h 6" name="T5"/>
                <a:gd fmla="*/ 6 w 6" name="T6"/>
                <a:gd fmla="*/ 3 h 6" name="T7"/>
                <a:gd fmla="*/ 6 w 6" name="T8"/>
                <a:gd fmla="*/ 2 h 6" name="T9"/>
                <a:gd fmla="*/ 3 w 6" name="T10"/>
                <a:gd fmla="*/ 0 h 6" name="T11"/>
                <a:gd fmla="*/ 0 w 6" name="T12"/>
                <a:gd fmla="*/ 2 h 6" name="T13"/>
                <a:gd fmla="*/ 0 w 6" name="T14"/>
                <a:gd fmla="*/ 3 h 6" name="T15"/>
                <a:gd fmla="*/ 1 w 6" name="T16"/>
                <a:gd fmla="*/ 6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6">
                  <a:moveTo>
                    <a:pt x="1" y="6"/>
                  </a:move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5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cxnSp>
        <p:nvCxnSpPr>
          <p:cNvPr id="28" name="直接连接符 27"/>
          <p:cNvCxnSpPr>
            <a:stCxn id="18" idx="0"/>
            <a:endCxn id="12" idx="4"/>
          </p:cNvCxnSpPr>
          <p:nvPr/>
        </p:nvCxnSpPr>
        <p:spPr>
          <a:xfrm flipH="1" flipV="1">
            <a:off x="6096000" y="2100042"/>
            <a:ext cx="0" cy="164919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847685600"/>
      </p:ext>
    </p:extLst>
  </p:cSld>
  <p:clrMapOvr>
    <a:masterClrMapping/>
  </p:clrMapOvr>
  <mc:AlternateContent>
    <mc:Choice Requires="p14">
      <p:transition advClick="0" p14:dur="2000" spd="slow">
        <p14:gallery dir="l"/>
      </p:transition>
    </mc:Choice>
    <mc:Fallback>
      <p:transition advClick="0" spd="slow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圆角矩形 41"/>
          <p:cNvSpPr/>
          <p:nvPr/>
        </p:nvSpPr>
        <p:spPr>
          <a:xfrm>
            <a:off x="2599238" y="2896476"/>
            <a:ext cx="179498" cy="1080000"/>
          </a:xfrm>
          <a:prstGeom prst="roundRect">
            <a:avLst>
              <a:gd fmla="val 50000" name="adj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3" name="矩形 42"/>
          <p:cNvSpPr/>
          <p:nvPr/>
        </p:nvSpPr>
        <p:spPr>
          <a:xfrm>
            <a:off x="1379538" y="2877611"/>
            <a:ext cx="1080000" cy="108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44" name="组合 43"/>
          <p:cNvGrpSpPr/>
          <p:nvPr/>
        </p:nvGrpSpPr>
        <p:grpSpPr>
          <a:xfrm>
            <a:off x="1551237" y="3059629"/>
            <a:ext cx="736601" cy="715963"/>
            <a:chOff x="1143000" y="5686627"/>
            <a:chExt cx="736601" cy="715963"/>
          </a:xfrm>
          <a:solidFill>
            <a:schemeClr val="bg1"/>
          </a:solidFill>
        </p:grpSpPr>
        <p:sp>
          <p:nvSpPr>
            <p:cNvPr id="45" name="Freeform 852"/>
            <p:cNvSpPr/>
            <p:nvPr/>
          </p:nvSpPr>
          <p:spPr bwMode="auto">
            <a:xfrm>
              <a:off x="1466850" y="6256540"/>
              <a:ext cx="88900" cy="142875"/>
            </a:xfrm>
            <a:custGeom>
              <a:gdLst>
                <a:gd fmla="*/ 20 w 24" name="T0"/>
                <a:gd fmla="*/ 1 h 38" name="T1"/>
                <a:gd fmla="*/ 18 w 24" name="T2"/>
                <a:gd fmla="*/ 0 h 38" name="T3"/>
                <a:gd fmla="*/ 16 w 24" name="T4"/>
                <a:gd fmla="*/ 1 h 38" name="T5"/>
                <a:gd fmla="*/ 12 w 24" name="T6"/>
                <a:gd fmla="*/ 1 h 38" name="T7"/>
                <a:gd fmla="*/ 8 w 24" name="T8"/>
                <a:gd fmla="*/ 1 h 38" name="T9"/>
                <a:gd fmla="*/ 6 w 24" name="T10"/>
                <a:gd fmla="*/ 0 h 38" name="T11"/>
                <a:gd fmla="*/ 5 w 24" name="T12"/>
                <a:gd fmla="*/ 1 h 38" name="T13"/>
                <a:gd fmla="*/ 0 w 24" name="T14"/>
                <a:gd fmla="*/ 17 h 38" name="T15"/>
                <a:gd fmla="*/ 0 w 24" name="T16"/>
                <a:gd fmla="*/ 17 h 38" name="T17"/>
                <a:gd fmla="*/ 4 w 24" name="T18"/>
                <a:gd fmla="*/ 37 h 38" name="T19"/>
                <a:gd fmla="*/ 5 w 24" name="T20"/>
                <a:gd fmla="*/ 38 h 38" name="T21"/>
                <a:gd fmla="*/ 19 w 24" name="T22"/>
                <a:gd fmla="*/ 38 h 38" name="T23"/>
                <a:gd fmla="*/ 20 w 24" name="T24"/>
                <a:gd fmla="*/ 37 h 38" name="T25"/>
                <a:gd fmla="*/ 24 w 24" name="T26"/>
                <a:gd fmla="*/ 17 h 38" name="T27"/>
                <a:gd fmla="*/ 24 w 24" name="T28"/>
                <a:gd fmla="*/ 16 h 38" name="T29"/>
                <a:gd fmla="*/ 20 w 24" name="T30"/>
                <a:gd fmla="*/ 1 h 3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8" w="24">
                  <a:moveTo>
                    <a:pt x="20" y="1"/>
                  </a:moveTo>
                  <a:cubicBezTo>
                    <a:pt x="19" y="1"/>
                    <a:pt x="19" y="0"/>
                    <a:pt x="18" y="0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5" y="1"/>
                    <a:pt x="14" y="1"/>
                    <a:pt x="12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8" y="1"/>
                    <a:pt x="7" y="1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5" y="38"/>
                    <a:pt x="5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20" y="38"/>
                    <a:pt x="20" y="3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6"/>
                    <a:pt x="24" y="16"/>
                  </a:cubicBezTo>
                  <a:lnTo>
                    <a:pt x="2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46" name="Freeform 853"/>
            <p:cNvSpPr/>
            <p:nvPr/>
          </p:nvSpPr>
          <p:spPr bwMode="auto">
            <a:xfrm>
              <a:off x="1579563" y="6180340"/>
              <a:ext cx="300038" cy="222250"/>
            </a:xfrm>
            <a:custGeom>
              <a:gdLst>
                <a:gd fmla="*/ 79 w 80" name="T0"/>
                <a:gd fmla="*/ 37 h 59" name="T1"/>
                <a:gd fmla="*/ 15 w 80" name="T2"/>
                <a:gd fmla="*/ 1 h 59" name="T3"/>
                <a:gd fmla="*/ 13 w 80" name="T4"/>
                <a:gd fmla="*/ 0 h 59" name="T5"/>
                <a:gd fmla="*/ 11 w 80" name="T6"/>
                <a:gd fmla="*/ 0 h 59" name="T7"/>
                <a:gd fmla="*/ 11 w 80" name="T8"/>
                <a:gd fmla="*/ 0 h 59" name="T9"/>
                <a:gd fmla="*/ 21 w 80" name="T10"/>
                <a:gd fmla="*/ 22 h 59" name="T11"/>
                <a:gd fmla="*/ 0 w 80" name="T12"/>
                <a:gd fmla="*/ 59 h 59" name="T13"/>
                <a:gd fmla="*/ 76 w 80" name="T14"/>
                <a:gd fmla="*/ 59 h 59" name="T15"/>
                <a:gd fmla="*/ 80 w 80" name="T16"/>
                <a:gd fmla="*/ 54 h 59" name="T17"/>
                <a:gd fmla="*/ 80 w 80" name="T18"/>
                <a:gd fmla="*/ 40 h 59" name="T19"/>
                <a:gd fmla="*/ 79 w 80" name="T20"/>
                <a:gd fmla="*/ 37 h 5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9" w="80">
                  <a:moveTo>
                    <a:pt x="79" y="37"/>
                  </a:moveTo>
                  <a:cubicBezTo>
                    <a:pt x="61" y="19"/>
                    <a:pt x="39" y="7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59"/>
                    <a:pt x="80" y="57"/>
                    <a:pt x="80" y="5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39"/>
                    <a:pt x="80" y="38"/>
                    <a:pt x="7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47" name="Freeform 854"/>
            <p:cNvSpPr/>
            <p:nvPr/>
          </p:nvSpPr>
          <p:spPr bwMode="auto">
            <a:xfrm>
              <a:off x="1143000" y="6180340"/>
              <a:ext cx="296863" cy="222250"/>
            </a:xfrm>
            <a:custGeom>
              <a:gdLst>
                <a:gd fmla="*/ 69 w 79" name="T0"/>
                <a:gd fmla="*/ 0 h 59" name="T1"/>
                <a:gd fmla="*/ 69 w 79" name="T2"/>
                <a:gd fmla="*/ 0 h 59" name="T3"/>
                <a:gd fmla="*/ 68 w 79" name="T4"/>
                <a:gd fmla="*/ 0 h 59" name="T5"/>
                <a:gd fmla="*/ 67 w 79" name="T6"/>
                <a:gd fmla="*/ 1 h 59" name="T7"/>
                <a:gd fmla="*/ 1 w 79" name="T8"/>
                <a:gd fmla="*/ 37 h 59" name="T9"/>
                <a:gd fmla="*/ 0 w 79" name="T10"/>
                <a:gd fmla="*/ 40 h 59" name="T11"/>
                <a:gd fmla="*/ 0 w 79" name="T12"/>
                <a:gd fmla="*/ 54 h 59" name="T13"/>
                <a:gd fmla="*/ 4 w 79" name="T14"/>
                <a:gd fmla="*/ 59 h 59" name="T15"/>
                <a:gd fmla="*/ 79 w 79" name="T16"/>
                <a:gd fmla="*/ 59 h 59" name="T17"/>
                <a:gd fmla="*/ 60 w 79" name="T18"/>
                <a:gd fmla="*/ 22 h 59" name="T19"/>
                <a:gd fmla="*/ 69 w 79" name="T20"/>
                <a:gd fmla="*/ 0 h 5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9" w="79"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1"/>
                  </a:cubicBezTo>
                  <a:cubicBezTo>
                    <a:pt x="42" y="6"/>
                    <a:pt x="20" y="19"/>
                    <a:pt x="1" y="37"/>
                  </a:cubicBezTo>
                  <a:cubicBezTo>
                    <a:pt x="1" y="38"/>
                    <a:pt x="0" y="39"/>
                    <a:pt x="0" y="4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2" y="59"/>
                    <a:pt x="4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60" y="22"/>
                    <a:pt x="60" y="22"/>
                    <a:pt x="60" y="22"/>
                  </a:cubicBezTo>
                  <a:lnTo>
                    <a:pt x="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48" name="Freeform 855"/>
            <p:cNvSpPr/>
            <p:nvPr/>
          </p:nvSpPr>
          <p:spPr bwMode="auto">
            <a:xfrm>
              <a:off x="1338263" y="5686627"/>
              <a:ext cx="346075" cy="539750"/>
            </a:xfrm>
            <a:custGeom>
              <a:gdLst>
                <a:gd fmla="*/ 70 w 92" name="T0"/>
                <a:gd fmla="*/ 122 h 144" name="T1"/>
                <a:gd fmla="*/ 70 w 92" name="T2"/>
                <a:gd fmla="*/ 109 h 144" name="T3"/>
                <a:gd fmla="*/ 85 w 92" name="T4"/>
                <a:gd fmla="*/ 77 h 144" name="T5"/>
                <a:gd fmla="*/ 85 w 92" name="T6"/>
                <a:gd fmla="*/ 77 h 144" name="T7"/>
                <a:gd fmla="*/ 92 w 92" name="T8"/>
                <a:gd fmla="*/ 69 h 144" name="T9"/>
                <a:gd fmla="*/ 88 w 92" name="T10"/>
                <a:gd fmla="*/ 62 h 144" name="T11"/>
                <a:gd fmla="*/ 90 w 92" name="T12"/>
                <a:gd fmla="*/ 47 h 144" name="T13"/>
                <a:gd fmla="*/ 46 w 92" name="T14"/>
                <a:gd fmla="*/ 0 h 144" name="T15"/>
                <a:gd fmla="*/ 2 w 92" name="T16"/>
                <a:gd fmla="*/ 47 h 144" name="T17"/>
                <a:gd fmla="*/ 4 w 92" name="T18"/>
                <a:gd fmla="*/ 62 h 144" name="T19"/>
                <a:gd fmla="*/ 0 w 92" name="T20"/>
                <a:gd fmla="*/ 69 h 144" name="T21"/>
                <a:gd fmla="*/ 7 w 92" name="T22"/>
                <a:gd fmla="*/ 77 h 144" name="T23"/>
                <a:gd fmla="*/ 8 w 92" name="T24"/>
                <a:gd fmla="*/ 77 h 144" name="T25"/>
                <a:gd fmla="*/ 22 w 92" name="T26"/>
                <a:gd fmla="*/ 109 h 144" name="T27"/>
                <a:gd fmla="*/ 22 w 92" name="T28"/>
                <a:gd fmla="*/ 122 h 144" name="T29"/>
                <a:gd fmla="*/ 22 w 92" name="T30"/>
                <a:gd fmla="*/ 123 h 144" name="T31"/>
                <a:gd fmla="*/ 46 w 92" name="T32"/>
                <a:gd fmla="*/ 144 h 144" name="T33"/>
                <a:gd fmla="*/ 46 w 92" name="T34"/>
                <a:gd fmla="*/ 144 h 144" name="T35"/>
                <a:gd fmla="*/ 46 w 92" name="T36"/>
                <a:gd fmla="*/ 144 h 144" name="T37"/>
                <a:gd fmla="*/ 70 w 92" name="T38"/>
                <a:gd fmla="*/ 123 h 144" name="T39"/>
                <a:gd fmla="*/ 70 w 92" name="T40"/>
                <a:gd fmla="*/ 122 h 14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44" w="92">
                  <a:moveTo>
                    <a:pt x="70" y="122"/>
                  </a:moveTo>
                  <a:cubicBezTo>
                    <a:pt x="70" y="109"/>
                    <a:pt x="70" y="109"/>
                    <a:pt x="70" y="109"/>
                  </a:cubicBezTo>
                  <a:cubicBezTo>
                    <a:pt x="78" y="101"/>
                    <a:pt x="84" y="89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9" y="77"/>
                    <a:pt x="92" y="74"/>
                    <a:pt x="92" y="69"/>
                  </a:cubicBezTo>
                  <a:cubicBezTo>
                    <a:pt x="92" y="66"/>
                    <a:pt x="91" y="63"/>
                    <a:pt x="88" y="62"/>
                  </a:cubicBezTo>
                  <a:cubicBezTo>
                    <a:pt x="89" y="57"/>
                    <a:pt x="90" y="52"/>
                    <a:pt x="90" y="47"/>
                  </a:cubicBezTo>
                  <a:cubicBezTo>
                    <a:pt x="90" y="21"/>
                    <a:pt x="71" y="0"/>
                    <a:pt x="46" y="0"/>
                  </a:cubicBezTo>
                  <a:cubicBezTo>
                    <a:pt x="22" y="0"/>
                    <a:pt x="2" y="21"/>
                    <a:pt x="2" y="47"/>
                  </a:cubicBezTo>
                  <a:cubicBezTo>
                    <a:pt x="2" y="52"/>
                    <a:pt x="3" y="57"/>
                    <a:pt x="4" y="62"/>
                  </a:cubicBezTo>
                  <a:cubicBezTo>
                    <a:pt x="2" y="63"/>
                    <a:pt x="0" y="66"/>
                    <a:pt x="0" y="69"/>
                  </a:cubicBezTo>
                  <a:cubicBezTo>
                    <a:pt x="0" y="74"/>
                    <a:pt x="3" y="77"/>
                    <a:pt x="7" y="77"/>
                  </a:cubicBezTo>
                  <a:cubicBezTo>
                    <a:pt x="7" y="77"/>
                    <a:pt x="7" y="77"/>
                    <a:pt x="8" y="77"/>
                  </a:cubicBezTo>
                  <a:cubicBezTo>
                    <a:pt x="8" y="89"/>
                    <a:pt x="14" y="101"/>
                    <a:pt x="22" y="109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22"/>
                    <a:pt x="22" y="123"/>
                    <a:pt x="22" y="123"/>
                  </a:cubicBezTo>
                  <a:cubicBezTo>
                    <a:pt x="23" y="125"/>
                    <a:pt x="33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59" y="144"/>
                    <a:pt x="68" y="125"/>
                    <a:pt x="70" y="123"/>
                  </a:cubicBezTo>
                  <a:cubicBezTo>
                    <a:pt x="70" y="123"/>
                    <a:pt x="70" y="122"/>
                    <a:pt x="70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cxnSp>
        <p:nvCxnSpPr>
          <p:cNvPr id="50" name="直接连接符 49"/>
          <p:cNvCxnSpPr>
            <a:stCxn id="42" idx="0"/>
            <a:endCxn id="60" idx="2"/>
          </p:cNvCxnSpPr>
          <p:nvPr/>
        </p:nvCxnSpPr>
        <p:spPr>
          <a:xfrm flipV="1">
            <a:off x="2688987" y="1796192"/>
            <a:ext cx="1456317" cy="1100284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stCxn id="42" idx="3"/>
            <a:endCxn id="66" idx="2"/>
          </p:cNvCxnSpPr>
          <p:nvPr/>
        </p:nvCxnSpPr>
        <p:spPr>
          <a:xfrm flipV="1">
            <a:off x="2778736" y="3417611"/>
            <a:ext cx="1366568" cy="18865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42" idx="2"/>
            <a:endCxn id="67" idx="2"/>
          </p:cNvCxnSpPr>
          <p:nvPr/>
        </p:nvCxnSpPr>
        <p:spPr>
          <a:xfrm>
            <a:off x="2688987" y="3976476"/>
            <a:ext cx="1456317" cy="1062554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4145304" y="1387678"/>
            <a:ext cx="817028" cy="4059866"/>
            <a:chOff x="4813609" y="1391640"/>
            <a:chExt cx="817028" cy="4059866"/>
          </a:xfrm>
        </p:grpSpPr>
        <p:sp>
          <p:nvSpPr>
            <p:cNvPr id="60" name="椭圆 59"/>
            <p:cNvSpPr/>
            <p:nvPr/>
          </p:nvSpPr>
          <p:spPr>
            <a:xfrm>
              <a:off x="4813609" y="1391640"/>
              <a:ext cx="817028" cy="81702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 smtClean="0" sz="4000"/>
                <a:t>1</a:t>
              </a:r>
            </a:p>
          </p:txBody>
        </p:sp>
        <p:sp>
          <p:nvSpPr>
            <p:cNvPr id="66" name="椭圆 65"/>
            <p:cNvSpPr/>
            <p:nvPr/>
          </p:nvSpPr>
          <p:spPr>
            <a:xfrm>
              <a:off x="4813609" y="3013059"/>
              <a:ext cx="817028" cy="81702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 smtClean="0" sz="4000"/>
                <a:t>2</a:t>
              </a:r>
            </a:p>
          </p:txBody>
        </p:sp>
        <p:sp>
          <p:nvSpPr>
            <p:cNvPr id="67" name="椭圆 66"/>
            <p:cNvSpPr/>
            <p:nvPr/>
          </p:nvSpPr>
          <p:spPr>
            <a:xfrm>
              <a:off x="4813609" y="4634478"/>
              <a:ext cx="817028" cy="81702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 smtClean="0" sz="4000"/>
                <a:t>3</a:t>
              </a:r>
            </a:p>
          </p:txBody>
        </p:sp>
      </p:grpSp>
      <p:graphicFrame>
        <p:nvGraphicFramePr>
          <p:cNvPr id="73" name="表格 72"/>
          <p:cNvGraphicFramePr>
            <a:graphicFrameLocks noGrp="1"/>
          </p:cNvGraphicFramePr>
          <p:nvPr>
            <p:extLst>
              <p:ext uri="{D42A27DB-BD31-4B8C-83A1-F6EECF244321}">
                <p14:modId val="2836480102"/>
              </p:ext>
            </p:extLst>
          </p:nvPr>
        </p:nvGraphicFramePr>
        <p:xfrm>
          <a:off x="5084374" y="1220509"/>
          <a:ext cx="5012128" cy="4440516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626516"/>
                <a:gridCol w="626516"/>
                <a:gridCol w="626516"/>
                <a:gridCol w="626516"/>
                <a:gridCol w="626516"/>
                <a:gridCol w="626516"/>
                <a:gridCol w="626516"/>
                <a:gridCol w="626516"/>
              </a:tblGrid>
              <a:tr h="1175372">
                <a:tc gridSpan="8">
                  <a:txBody>
                    <a:bodyPr vert="horz" wrap="square"/>
                    <a:lstStyle/>
                    <a:p>
                      <a:pPr algn="l"/>
                      <a:r>
                        <a:rPr altLang="zh-CN" b="0" i="0" kern="1200" lang="en-US" smtClean="0" sz="24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charset="0" panose="020b0702040204020203" pitchFamily="34" typeface="Segoe UI Semibold"/>
                          <a:ea typeface="+mn-ea"/>
                          <a:cs typeface="+mn-cs"/>
                        </a:rPr>
                        <a:t>I aspire to senior management responsibility and seek a company </a:t>
                      </a:r>
                      <a:endParaRPr altLang="en-US" b="0" lang="zh-CN" sz="2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455612">
                <a:tc>
                  <a:txBody>
                    <a:bodyPr vert="horz" wrap="square"/>
                    <a:lstStyle/>
                    <a:p>
                      <a:pPr algn="l"/>
                      <a:endParaRPr altLang="en-US" b="0" lang="zh-CN" sz="2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b="0" lang="zh-CN" sz="2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b="0" lang="zh-CN" sz="2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b="0" lang="zh-CN" sz="2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b="0" lang="zh-CN" sz="2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b="0" lang="zh-CN" sz="2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b="0" lang="zh-CN" sz="2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b="0" lang="zh-CN" sz="2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</a:tr>
              <a:tr h="1175372">
                <a:tc gridSpan="8">
                  <a:txBody>
                    <a:bodyPr vert="horz" wrap="square"/>
                    <a:lstStyle/>
                    <a:p>
                      <a:pPr algn="l"/>
                      <a:r>
                        <a:rPr altLang="zh-CN" b="0" i="0" kern="1200" lang="en-US" smtClean="0" sz="24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charset="0" panose="020b0702040204020203" pitchFamily="34" typeface="Segoe UI Semibold"/>
                          <a:ea typeface="+mn-ea"/>
                          <a:cs typeface="+mn-cs"/>
                        </a:rPr>
                        <a:t>I aspire to senior management responsibility and seek a company </a:t>
                      </a:r>
                      <a:endParaRPr altLang="en-US" b="0" lang="zh-CN" sz="2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455612">
                <a:tc>
                  <a:txBody>
                    <a:bodyPr vert="horz" wrap="square"/>
                    <a:lstStyle/>
                    <a:p>
                      <a:pPr algn="l"/>
                      <a:endParaRPr altLang="en-US" b="0" lang="zh-CN" sz="2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b="0" lang="zh-CN" sz="2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b="0" lang="zh-CN" sz="2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b="0" lang="zh-CN" sz="2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b="0" lang="zh-CN" sz="2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b="0" lang="zh-CN" sz="2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b="0" lang="zh-CN" sz="2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b="0" lang="zh-CN" sz="2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</a:tr>
              <a:tr h="1175372">
                <a:tc gridSpan="8">
                  <a:txBody>
                    <a:bodyPr vert="horz" wrap="square"/>
                    <a:lstStyle/>
                    <a:p>
                      <a:pPr algn="l"/>
                      <a:r>
                        <a:rPr altLang="zh-CN" b="0" i="0" kern="1200" lang="en-US" smtClean="0" sz="24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charset="0" panose="020b0702040204020203" pitchFamily="34" typeface="Segoe UI Semibold"/>
                          <a:ea typeface="+mn-ea"/>
                          <a:cs typeface="+mn-cs"/>
                        </a:rPr>
                        <a:t>I aspire to senior management responsibility and seek a company </a:t>
                      </a:r>
                      <a:endParaRPr altLang="en-US" b="0" lang="zh-CN" sz="2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val="2947950210"/>
      </p:ext>
    </p:extLst>
  </p:cSld>
  <p:clrMapOvr>
    <a:masterClrMapping/>
  </p:clrMapOvr>
  <mc:AlternateContent>
    <mc:Choice Requires="p14">
      <p:transition advClick="0" p14:dur="2000" spd="slow">
        <p14:gallery dir="l"/>
      </p:transition>
    </mc:Choice>
    <mc:Fallback>
      <p:transition advClick="0" spd="slow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2241473" y="2017486"/>
            <a:ext cx="2072478" cy="3369446"/>
            <a:chOff x="2414693" y="2411811"/>
            <a:chExt cx="2072478" cy="3369446"/>
          </a:xfrm>
        </p:grpSpPr>
        <p:grpSp>
          <p:nvGrpSpPr>
            <p:cNvPr id="15" name="组合 14"/>
            <p:cNvGrpSpPr/>
            <p:nvPr/>
          </p:nvGrpSpPr>
          <p:grpSpPr>
            <a:xfrm>
              <a:off x="2414693" y="2411811"/>
              <a:ext cx="2072478" cy="2741214"/>
              <a:chOff x="2414693" y="2411811"/>
              <a:chExt cx="2072478" cy="2741214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2414693" y="2411811"/>
                <a:ext cx="2072478" cy="207247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altLang="zh-CN" lang="en-US" smtClean="0" sz="3600"/>
                  <a:t>TEXT HERE</a:t>
                </a:r>
              </a:p>
            </p:txBody>
          </p:sp>
          <p:cxnSp>
            <p:nvCxnSpPr>
              <p:cNvPr id="12" name="直接连接符 11"/>
              <p:cNvCxnSpPr>
                <a:stCxn id="4" idx="4"/>
                <a:endCxn id="28" idx="0"/>
              </p:cNvCxnSpPr>
              <p:nvPr/>
            </p:nvCxnSpPr>
            <p:spPr>
              <a:xfrm flipH="1">
                <a:off x="3111668" y="4484289"/>
                <a:ext cx="339264" cy="668736"/>
              </a:xfrm>
              <a:prstGeom prst="line">
                <a:avLst/>
              </a:prstGeom>
              <a:ln cap="rnd" w="254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任意多边形 27"/>
            <p:cNvSpPr/>
            <p:nvPr/>
          </p:nvSpPr>
          <p:spPr>
            <a:xfrm>
              <a:off x="2625685" y="5153025"/>
              <a:ext cx="1650493" cy="628232"/>
            </a:xfrm>
            <a:custGeom>
              <a:gdLst>
                <a:gd fmla="*/ 485983 w 1650493" name="connsiteX0"/>
                <a:gd fmla="*/ 0 h 628232" name="connsiteY0"/>
                <a:gd fmla="*/ 563246 w 1650493" name="connsiteX1"/>
                <a:gd fmla="*/ 41937 h 628232" name="connsiteY1"/>
                <a:gd fmla="*/ 825247 w 1650493" name="connsiteX2"/>
                <a:gd fmla="*/ 94832 h 628232" name="connsiteY2"/>
                <a:gd fmla="*/ 1087248 w 1650493" name="connsiteX3"/>
                <a:gd fmla="*/ 41937 h 628232" name="connsiteY3"/>
                <a:gd fmla="*/ 1164511 w 1650493" name="connsiteX4"/>
                <a:gd fmla="*/ 0 h 628232" name="connsiteY4"/>
                <a:gd fmla="*/ 1650493 w 1650493" name="connsiteX5"/>
                <a:gd fmla="*/ 628232 h 628232" name="connsiteY5"/>
                <a:gd fmla="*/ 0 w 1650493" name="connsiteX6"/>
                <a:gd fmla="*/ 628232 h 62823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628232" w="1650493">
                  <a:moveTo>
                    <a:pt x="485983" y="0"/>
                  </a:moveTo>
                  <a:lnTo>
                    <a:pt x="563246" y="41937"/>
                  </a:lnTo>
                  <a:cubicBezTo>
                    <a:pt x="643775" y="75997"/>
                    <a:pt x="732311" y="94832"/>
                    <a:pt x="825247" y="94832"/>
                  </a:cubicBezTo>
                  <a:cubicBezTo>
                    <a:pt x="918183" y="94832"/>
                    <a:pt x="1006719" y="75997"/>
                    <a:pt x="1087248" y="41937"/>
                  </a:cubicBezTo>
                  <a:lnTo>
                    <a:pt x="1164511" y="0"/>
                  </a:lnTo>
                  <a:lnTo>
                    <a:pt x="1650493" y="628232"/>
                  </a:lnTo>
                  <a:lnTo>
                    <a:pt x="0" y="62823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360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059761" y="2017486"/>
            <a:ext cx="2072478" cy="3369446"/>
            <a:chOff x="2414693" y="2411811"/>
            <a:chExt cx="2072478" cy="3369446"/>
          </a:xfrm>
        </p:grpSpPr>
        <p:grpSp>
          <p:nvGrpSpPr>
            <p:cNvPr id="32" name="组合 31"/>
            <p:cNvGrpSpPr/>
            <p:nvPr/>
          </p:nvGrpSpPr>
          <p:grpSpPr>
            <a:xfrm>
              <a:off x="2414693" y="2411811"/>
              <a:ext cx="2072478" cy="2741214"/>
              <a:chOff x="2414693" y="2411811"/>
              <a:chExt cx="2072478" cy="2741214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2414693" y="2411811"/>
                <a:ext cx="2072478" cy="207247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altLang="zh-CN" lang="en-US" smtClean="0" sz="3600"/>
                  <a:t>TEXT HERE</a:t>
                </a:r>
              </a:p>
            </p:txBody>
          </p:sp>
          <p:cxnSp>
            <p:nvCxnSpPr>
              <p:cNvPr id="35" name="直接连接符 34"/>
              <p:cNvCxnSpPr>
                <a:stCxn id="34" idx="4"/>
                <a:endCxn id="33" idx="0"/>
              </p:cNvCxnSpPr>
              <p:nvPr/>
            </p:nvCxnSpPr>
            <p:spPr>
              <a:xfrm flipH="1">
                <a:off x="3111668" y="4484289"/>
                <a:ext cx="339264" cy="668736"/>
              </a:xfrm>
              <a:prstGeom prst="line">
                <a:avLst/>
              </a:prstGeom>
              <a:ln cap="rnd" w="254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任意多边形 32"/>
            <p:cNvSpPr/>
            <p:nvPr/>
          </p:nvSpPr>
          <p:spPr>
            <a:xfrm>
              <a:off x="2625685" y="5153025"/>
              <a:ext cx="1650493" cy="628232"/>
            </a:xfrm>
            <a:custGeom>
              <a:gdLst>
                <a:gd fmla="*/ 485983 w 1650493" name="connsiteX0"/>
                <a:gd fmla="*/ 0 h 628232" name="connsiteY0"/>
                <a:gd fmla="*/ 563246 w 1650493" name="connsiteX1"/>
                <a:gd fmla="*/ 41937 h 628232" name="connsiteY1"/>
                <a:gd fmla="*/ 825247 w 1650493" name="connsiteX2"/>
                <a:gd fmla="*/ 94832 h 628232" name="connsiteY2"/>
                <a:gd fmla="*/ 1087248 w 1650493" name="connsiteX3"/>
                <a:gd fmla="*/ 41937 h 628232" name="connsiteY3"/>
                <a:gd fmla="*/ 1164511 w 1650493" name="connsiteX4"/>
                <a:gd fmla="*/ 0 h 628232" name="connsiteY4"/>
                <a:gd fmla="*/ 1650493 w 1650493" name="connsiteX5"/>
                <a:gd fmla="*/ 628232 h 628232" name="connsiteY5"/>
                <a:gd fmla="*/ 0 w 1650493" name="connsiteX6"/>
                <a:gd fmla="*/ 628232 h 62823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628232" w="1650493">
                  <a:moveTo>
                    <a:pt x="485983" y="0"/>
                  </a:moveTo>
                  <a:lnTo>
                    <a:pt x="563246" y="41937"/>
                  </a:lnTo>
                  <a:cubicBezTo>
                    <a:pt x="643775" y="75997"/>
                    <a:pt x="732311" y="94832"/>
                    <a:pt x="825247" y="94832"/>
                  </a:cubicBezTo>
                  <a:cubicBezTo>
                    <a:pt x="918183" y="94832"/>
                    <a:pt x="1006719" y="75997"/>
                    <a:pt x="1087248" y="41937"/>
                  </a:cubicBezTo>
                  <a:lnTo>
                    <a:pt x="1164511" y="0"/>
                  </a:lnTo>
                  <a:lnTo>
                    <a:pt x="1650493" y="628232"/>
                  </a:lnTo>
                  <a:lnTo>
                    <a:pt x="0" y="62823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360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704829" y="2017486"/>
            <a:ext cx="2072478" cy="3369446"/>
            <a:chOff x="2414693" y="2411811"/>
            <a:chExt cx="2072478" cy="3369446"/>
          </a:xfrm>
        </p:grpSpPr>
        <p:grpSp>
          <p:nvGrpSpPr>
            <p:cNvPr id="37" name="组合 36"/>
            <p:cNvGrpSpPr/>
            <p:nvPr/>
          </p:nvGrpSpPr>
          <p:grpSpPr>
            <a:xfrm>
              <a:off x="2414693" y="2411811"/>
              <a:ext cx="2072478" cy="2741214"/>
              <a:chOff x="2414693" y="2411811"/>
              <a:chExt cx="2072478" cy="2741214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2414693" y="2411811"/>
                <a:ext cx="2072478" cy="207247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altLang="zh-CN" lang="en-US" smtClean="0" sz="3600"/>
                  <a:t>TEXT HERE</a:t>
                </a:r>
              </a:p>
            </p:txBody>
          </p:sp>
          <p:cxnSp>
            <p:nvCxnSpPr>
              <p:cNvPr id="40" name="直接连接符 39"/>
              <p:cNvCxnSpPr>
                <a:stCxn id="39" idx="4"/>
                <a:endCxn id="38" idx="0"/>
              </p:cNvCxnSpPr>
              <p:nvPr/>
            </p:nvCxnSpPr>
            <p:spPr>
              <a:xfrm flipH="1">
                <a:off x="3111668" y="4484289"/>
                <a:ext cx="339264" cy="668736"/>
              </a:xfrm>
              <a:prstGeom prst="line">
                <a:avLst/>
              </a:prstGeom>
              <a:ln cap="rnd" w="254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任意多边形 37"/>
            <p:cNvSpPr/>
            <p:nvPr/>
          </p:nvSpPr>
          <p:spPr>
            <a:xfrm>
              <a:off x="2625685" y="5153025"/>
              <a:ext cx="1650493" cy="628232"/>
            </a:xfrm>
            <a:custGeom>
              <a:gdLst>
                <a:gd fmla="*/ 485983 w 1650493" name="connsiteX0"/>
                <a:gd fmla="*/ 0 h 628232" name="connsiteY0"/>
                <a:gd fmla="*/ 563246 w 1650493" name="connsiteX1"/>
                <a:gd fmla="*/ 41937 h 628232" name="connsiteY1"/>
                <a:gd fmla="*/ 825247 w 1650493" name="connsiteX2"/>
                <a:gd fmla="*/ 94832 h 628232" name="connsiteY2"/>
                <a:gd fmla="*/ 1087248 w 1650493" name="connsiteX3"/>
                <a:gd fmla="*/ 41937 h 628232" name="connsiteY3"/>
                <a:gd fmla="*/ 1164511 w 1650493" name="connsiteX4"/>
                <a:gd fmla="*/ 0 h 628232" name="connsiteY4"/>
                <a:gd fmla="*/ 1650493 w 1650493" name="connsiteX5"/>
                <a:gd fmla="*/ 628232 h 628232" name="connsiteY5"/>
                <a:gd fmla="*/ 0 w 1650493" name="connsiteX6"/>
                <a:gd fmla="*/ 628232 h 62823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628232" w="1650493">
                  <a:moveTo>
                    <a:pt x="485983" y="0"/>
                  </a:moveTo>
                  <a:lnTo>
                    <a:pt x="563246" y="41937"/>
                  </a:lnTo>
                  <a:cubicBezTo>
                    <a:pt x="643775" y="75997"/>
                    <a:pt x="732311" y="94832"/>
                    <a:pt x="825247" y="94832"/>
                  </a:cubicBezTo>
                  <a:cubicBezTo>
                    <a:pt x="918183" y="94832"/>
                    <a:pt x="1006719" y="75997"/>
                    <a:pt x="1087248" y="41937"/>
                  </a:cubicBezTo>
                  <a:lnTo>
                    <a:pt x="1164511" y="0"/>
                  </a:lnTo>
                  <a:lnTo>
                    <a:pt x="1650493" y="628232"/>
                  </a:lnTo>
                  <a:lnTo>
                    <a:pt x="0" y="62823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3600"/>
            </a:p>
          </p:txBody>
        </p:sp>
      </p:grpSp>
      <p:cxnSp>
        <p:nvCxnSpPr>
          <p:cNvPr id="48" name="直接连接符 47"/>
          <p:cNvCxnSpPr>
            <a:stCxn id="4" idx="4"/>
            <a:endCxn id="28" idx="4"/>
          </p:cNvCxnSpPr>
          <p:nvPr/>
        </p:nvCxnSpPr>
        <p:spPr>
          <a:xfrm>
            <a:off x="3277712" y="4089964"/>
            <a:ext cx="339264" cy="668736"/>
          </a:xfrm>
          <a:prstGeom prst="line">
            <a:avLst/>
          </a:prstGeom>
          <a:ln cap="rnd"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34" idx="4"/>
            <a:endCxn id="33" idx="4"/>
          </p:cNvCxnSpPr>
          <p:nvPr/>
        </p:nvCxnSpPr>
        <p:spPr>
          <a:xfrm>
            <a:off x="6096000" y="4089964"/>
            <a:ext cx="339264" cy="668736"/>
          </a:xfrm>
          <a:prstGeom prst="line">
            <a:avLst/>
          </a:prstGeom>
          <a:ln cap="rnd"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39" idx="4"/>
            <a:endCxn id="38" idx="4"/>
          </p:cNvCxnSpPr>
          <p:nvPr/>
        </p:nvCxnSpPr>
        <p:spPr>
          <a:xfrm>
            <a:off x="8741068" y="4089964"/>
            <a:ext cx="339264" cy="668736"/>
          </a:xfrm>
          <a:prstGeom prst="line">
            <a:avLst/>
          </a:prstGeom>
          <a:ln cap="rnd"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975346362"/>
      </p:ext>
    </p:extLst>
  </p:cSld>
  <p:clrMapOvr>
    <a:masterClrMapping/>
  </p:clrMapOvr>
  <mc:AlternateContent>
    <mc:Choice Requires="p14">
      <p:transition advClick="0" p14:dur="1600" spd="slow">
        <p14:gallery dir="l"/>
      </p:transition>
    </mc:Choice>
    <mc:Fallback>
      <p:transition advClick="0"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-63196" y="3971925"/>
            <a:ext cx="4506607" cy="1188356"/>
            <a:chOff x="-63196" y="3619500"/>
            <a:chExt cx="4506607" cy="1188356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-63196" y="3619500"/>
              <a:ext cx="2058292" cy="1188356"/>
            </a:xfrm>
            <a:prstGeom prst="line">
              <a:avLst/>
            </a:prstGeom>
            <a:ln cap="rnd" w="1270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995096" y="4807856"/>
              <a:ext cx="2448315" cy="0"/>
            </a:xfrm>
            <a:prstGeom prst="line">
              <a:avLst/>
            </a:prstGeom>
            <a:ln cap="rnd" w="1270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1722697" y="-1"/>
            <a:ext cx="3443287" cy="618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0000">
                <a:solidFill>
                  <a:schemeClr val="accent5">
                    <a:lumMod val="75000"/>
                  </a:schemeClr>
                </a:solidFill>
                <a:latin charset="0" panose="020b0702040204020203" pitchFamily="34" typeface="Segoe UI Semibold"/>
                <a:cs charset="0" panose="02020603050405020304" pitchFamily="18" typeface="Times New Roman"/>
              </a:rPr>
              <a:t>2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676774" y="4003343"/>
            <a:ext cx="5882180" cy="2379970"/>
            <a:chOff x="5256694" y="3199624"/>
            <a:chExt cx="6130927" cy="2307644"/>
          </a:xfrm>
        </p:grpSpPr>
        <p:sp>
          <p:nvSpPr>
            <p:cNvPr id="63" name="任意多边形 62"/>
            <p:cNvSpPr/>
            <p:nvPr/>
          </p:nvSpPr>
          <p:spPr>
            <a:xfrm rot="16200000">
              <a:off x="4762301" y="3694017"/>
              <a:ext cx="2307644" cy="1318857"/>
            </a:xfrm>
            <a:custGeom>
              <a:gdLst>
                <a:gd fmla="*/ 2461594 w 2461594" name="connsiteX0"/>
                <a:gd fmla="*/ 1303205 h 1318857" name="connsiteY0"/>
                <a:gd fmla="*/ 2335003 w 2461594" name="connsiteX1"/>
                <a:gd fmla="*/ 1208541 h 1318857" name="connsiteY1"/>
                <a:gd fmla="*/ 1241263 w 2461594" name="connsiteX2"/>
                <a:gd fmla="*/ 874450 h 1318857" name="connsiteY2"/>
                <a:gd fmla="*/ 147523 w 2461594" name="connsiteX3"/>
                <a:gd fmla="*/ 1208541 h 1318857" name="connsiteY3"/>
                <a:gd fmla="*/ 0 w 2461594" name="connsiteX4"/>
                <a:gd fmla="*/ 1318857 h 1318857" name="connsiteY4"/>
                <a:gd fmla="*/ 1238144 w 2461594" name="connsiteX5"/>
                <a:gd fmla="*/ 0 h 1318857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318857" w="2461594">
                  <a:moveTo>
                    <a:pt x="2461594" y="1303205"/>
                  </a:moveTo>
                  <a:lnTo>
                    <a:pt x="2335003" y="1208541"/>
                  </a:lnTo>
                  <a:cubicBezTo>
                    <a:pt x="2022788" y="997613"/>
                    <a:pt x="1646408" y="874450"/>
                    <a:pt x="1241263" y="874450"/>
                  </a:cubicBezTo>
                  <a:cubicBezTo>
                    <a:pt x="836117" y="874450"/>
                    <a:pt x="459737" y="997613"/>
                    <a:pt x="147523" y="1208541"/>
                  </a:cubicBezTo>
                  <a:lnTo>
                    <a:pt x="0" y="1318857"/>
                  </a:lnTo>
                  <a:lnTo>
                    <a:pt x="1238144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4" name="流程图: 库存数据 63"/>
            <p:cNvSpPr/>
            <p:nvPr/>
          </p:nvSpPr>
          <p:spPr>
            <a:xfrm>
              <a:off x="6320321" y="3199624"/>
              <a:ext cx="5067300" cy="2307644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60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575552" y="3505792"/>
              <a:ext cx="3703917" cy="6797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400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6947843" y="4319716"/>
              <a:ext cx="3307303" cy="8866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altLang="zh-CN" lang="en-US">
                  <a:solidFill>
                    <a:schemeClr val="bg1"/>
                  </a:solidFill>
                  <a:latin charset="0" panose="020b0702040204020203" pitchFamily="34" typeface="Segoe UI Semibold"/>
                </a:rPr>
                <a:t>I aspire to senior management responsibility and seek a company .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401679" y="1042655"/>
            <a:ext cx="968376" cy="2960687"/>
            <a:chOff x="623888" y="3567113"/>
            <a:chExt cx="968376" cy="2960687"/>
          </a:xfrm>
          <a:solidFill>
            <a:srgbClr val="406FC4"/>
          </a:solidFill>
        </p:grpSpPr>
        <p:sp>
          <p:nvSpPr>
            <p:cNvPr id="17" name="Freeform 207"/>
            <p:cNvSpPr/>
            <p:nvPr/>
          </p:nvSpPr>
          <p:spPr bwMode="auto">
            <a:xfrm>
              <a:off x="1014413" y="3784600"/>
              <a:ext cx="168275" cy="301625"/>
            </a:xfrm>
            <a:custGeom>
              <a:gdLst>
                <a:gd fmla="*/ 53 w 54" name="T0"/>
                <a:gd fmla="*/ 0 h 97" name="T1"/>
                <a:gd fmla="*/ 54 w 54" name="T2"/>
                <a:gd fmla="*/ 70 h 97" name="T3"/>
                <a:gd fmla="*/ 27 w 54" name="T4"/>
                <a:gd fmla="*/ 97 h 97" name="T5"/>
                <a:gd fmla="*/ 0 w 54" name="T6"/>
                <a:gd fmla="*/ 70 h 97" name="T7"/>
                <a:gd fmla="*/ 1 w 54" name="T8"/>
                <a:gd fmla="*/ 0 h 97" name="T9"/>
                <a:gd fmla="*/ 53 w 54" name="T10"/>
                <a:gd fmla="*/ 0 h 9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7" w="54">
                  <a:moveTo>
                    <a:pt x="53" y="0"/>
                  </a:moveTo>
                  <a:cubicBezTo>
                    <a:pt x="53" y="0"/>
                    <a:pt x="46" y="51"/>
                    <a:pt x="54" y="70"/>
                  </a:cubicBezTo>
                  <a:cubicBezTo>
                    <a:pt x="54" y="70"/>
                    <a:pt x="53" y="97"/>
                    <a:pt x="27" y="97"/>
                  </a:cubicBezTo>
                  <a:cubicBezTo>
                    <a:pt x="2" y="97"/>
                    <a:pt x="0" y="70"/>
                    <a:pt x="0" y="70"/>
                  </a:cubicBezTo>
                  <a:cubicBezTo>
                    <a:pt x="7" y="51"/>
                    <a:pt x="1" y="0"/>
                    <a:pt x="1" y="0"/>
                  </a:cubicBezTo>
                  <a:lnTo>
                    <a:pt x="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208"/>
            <p:cNvSpPr/>
            <p:nvPr/>
          </p:nvSpPr>
          <p:spPr bwMode="auto">
            <a:xfrm>
              <a:off x="1176338" y="3749675"/>
              <a:ext cx="50800" cy="103187"/>
            </a:xfrm>
            <a:custGeom>
              <a:gdLst>
                <a:gd fmla="*/ 11 w 16" name="T0"/>
                <a:gd fmla="*/ 6 h 33" name="T1"/>
                <a:gd fmla="*/ 16 w 16" name="T2"/>
                <a:gd fmla="*/ 5 h 33" name="T3"/>
                <a:gd fmla="*/ 14 w 16" name="T4"/>
                <a:gd fmla="*/ 21 h 33" name="T5"/>
                <a:gd fmla="*/ 4 w 16" name="T6"/>
                <a:gd fmla="*/ 31 h 33" name="T7"/>
                <a:gd fmla="*/ 1 w 16" name="T8"/>
                <a:gd fmla="*/ 23 h 33" name="T9"/>
                <a:gd fmla="*/ 11 w 16" name="T10"/>
                <a:gd fmla="*/ 6 h 3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3" w="16">
                  <a:moveTo>
                    <a:pt x="11" y="6"/>
                  </a:moveTo>
                  <a:cubicBezTo>
                    <a:pt x="11" y="6"/>
                    <a:pt x="16" y="0"/>
                    <a:pt x="16" y="5"/>
                  </a:cubicBezTo>
                  <a:cubicBezTo>
                    <a:pt x="16" y="11"/>
                    <a:pt x="15" y="18"/>
                    <a:pt x="14" y="21"/>
                  </a:cubicBezTo>
                  <a:cubicBezTo>
                    <a:pt x="12" y="24"/>
                    <a:pt x="7" y="33"/>
                    <a:pt x="4" y="31"/>
                  </a:cubicBezTo>
                  <a:cubicBezTo>
                    <a:pt x="0" y="28"/>
                    <a:pt x="1" y="23"/>
                    <a:pt x="1" y="23"/>
                  </a:cubicBez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209"/>
            <p:cNvSpPr/>
            <p:nvPr/>
          </p:nvSpPr>
          <p:spPr bwMode="auto">
            <a:xfrm>
              <a:off x="982663" y="3729038"/>
              <a:ext cx="41275" cy="107950"/>
            </a:xfrm>
            <a:custGeom>
              <a:gdLst>
                <a:gd fmla="*/ 6 w 13" name="T0"/>
                <a:gd fmla="*/ 8 h 35" name="T1"/>
                <a:gd fmla="*/ 1 w 13" name="T2"/>
                <a:gd fmla="*/ 6 h 35" name="T3"/>
                <a:gd fmla="*/ 1 w 13" name="T4"/>
                <a:gd fmla="*/ 21 h 35" name="T5"/>
                <a:gd fmla="*/ 8 w 13" name="T6"/>
                <a:gd fmla="*/ 33 h 35" name="T7"/>
                <a:gd fmla="*/ 13 w 13" name="T8"/>
                <a:gd fmla="*/ 25 h 35" name="T9"/>
                <a:gd fmla="*/ 6 w 13" name="T10"/>
                <a:gd fmla="*/ 8 h 3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" w="13">
                  <a:moveTo>
                    <a:pt x="6" y="8"/>
                  </a:moveTo>
                  <a:cubicBezTo>
                    <a:pt x="6" y="8"/>
                    <a:pt x="2" y="0"/>
                    <a:pt x="1" y="6"/>
                  </a:cubicBezTo>
                  <a:cubicBezTo>
                    <a:pt x="0" y="11"/>
                    <a:pt x="1" y="18"/>
                    <a:pt x="1" y="21"/>
                  </a:cubicBezTo>
                  <a:cubicBezTo>
                    <a:pt x="2" y="24"/>
                    <a:pt x="5" y="35"/>
                    <a:pt x="8" y="33"/>
                  </a:cubicBezTo>
                  <a:cubicBezTo>
                    <a:pt x="13" y="31"/>
                    <a:pt x="13" y="25"/>
                    <a:pt x="13" y="25"/>
                  </a:cubicBezTo>
                  <a:lnTo>
                    <a:pt x="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210"/>
            <p:cNvSpPr/>
            <p:nvPr/>
          </p:nvSpPr>
          <p:spPr bwMode="auto">
            <a:xfrm>
              <a:off x="1001713" y="3625850"/>
              <a:ext cx="244475" cy="314325"/>
            </a:xfrm>
            <a:custGeom>
              <a:gdLst>
                <a:gd fmla="*/ 0 w 78" name="T0"/>
                <a:gd fmla="*/ 43 h 101" name="T1"/>
                <a:gd fmla="*/ 3 w 78" name="T2"/>
                <a:gd fmla="*/ 65 h 101" name="T3"/>
                <a:gd fmla="*/ 11 w 78" name="T4"/>
                <a:gd fmla="*/ 85 h 101" name="T5"/>
                <a:gd fmla="*/ 29 w 78" name="T6"/>
                <a:gd fmla="*/ 100 h 101" name="T7"/>
                <a:gd fmla="*/ 48 w 78" name="T8"/>
                <a:gd fmla="*/ 89 h 101" name="T9"/>
                <a:gd fmla="*/ 60 w 78" name="T10"/>
                <a:gd fmla="*/ 70 h 101" name="T11"/>
                <a:gd fmla="*/ 67 w 78" name="T12"/>
                <a:gd fmla="*/ 48 h 101" name="T13"/>
                <a:gd fmla="*/ 43 w 78" name="T14"/>
                <a:gd fmla="*/ 3 h 101" name="T15"/>
                <a:gd fmla="*/ 0 w 78" name="T16"/>
                <a:gd fmla="*/ 43 h 10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0" w="78">
                  <a:moveTo>
                    <a:pt x="0" y="43"/>
                  </a:moveTo>
                  <a:cubicBezTo>
                    <a:pt x="0" y="43"/>
                    <a:pt x="2" y="60"/>
                    <a:pt x="3" y="65"/>
                  </a:cubicBezTo>
                  <a:cubicBezTo>
                    <a:pt x="4" y="71"/>
                    <a:pt x="5" y="78"/>
                    <a:pt x="11" y="85"/>
                  </a:cubicBezTo>
                  <a:cubicBezTo>
                    <a:pt x="16" y="91"/>
                    <a:pt x="17" y="99"/>
                    <a:pt x="29" y="100"/>
                  </a:cubicBezTo>
                  <a:cubicBezTo>
                    <a:pt x="40" y="101"/>
                    <a:pt x="43" y="94"/>
                    <a:pt x="48" y="89"/>
                  </a:cubicBezTo>
                  <a:cubicBezTo>
                    <a:pt x="56" y="82"/>
                    <a:pt x="58" y="76"/>
                    <a:pt x="60" y="70"/>
                  </a:cubicBezTo>
                  <a:cubicBezTo>
                    <a:pt x="62" y="65"/>
                    <a:pt x="67" y="48"/>
                    <a:pt x="67" y="48"/>
                  </a:cubicBezTo>
                  <a:cubicBezTo>
                    <a:pt x="67" y="48"/>
                    <a:pt x="78" y="7"/>
                    <a:pt x="43" y="3"/>
                  </a:cubicBezTo>
                  <a:cubicBezTo>
                    <a:pt x="7" y="0"/>
                    <a:pt x="0" y="43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211"/>
            <p:cNvSpPr/>
            <p:nvPr/>
          </p:nvSpPr>
          <p:spPr bwMode="auto">
            <a:xfrm>
              <a:off x="982663" y="3567113"/>
              <a:ext cx="268288" cy="257175"/>
            </a:xfrm>
            <a:custGeom>
              <a:gdLst>
                <a:gd fmla="*/ 68 w 86" name="T0"/>
                <a:gd fmla="*/ 83 h 83" name="T1"/>
                <a:gd fmla="*/ 70 w 86" name="T2"/>
                <a:gd fmla="*/ 56 h 83" name="T3"/>
                <a:gd fmla="*/ 62 w 86" name="T4"/>
                <a:gd fmla="*/ 45 h 83" name="T5"/>
                <a:gd fmla="*/ 68 w 86" name="T6"/>
                <a:gd fmla="*/ 57 h 83" name="T7"/>
                <a:gd fmla="*/ 57 w 86" name="T8"/>
                <a:gd fmla="*/ 44 h 83" name="T9"/>
                <a:gd fmla="*/ 50 w 86" name="T10"/>
                <a:gd fmla="*/ 33 h 83" name="T11"/>
                <a:gd fmla="*/ 56 w 86" name="T12"/>
                <a:gd fmla="*/ 49 h 83" name="T13"/>
                <a:gd fmla="*/ 40 w 86" name="T14"/>
                <a:gd fmla="*/ 36 h 83" name="T15"/>
                <a:gd fmla="*/ 33 w 86" name="T16"/>
                <a:gd fmla="*/ 33 h 83" name="T17"/>
                <a:gd fmla="*/ 41 w 86" name="T18"/>
                <a:gd fmla="*/ 40 h 83" name="T19"/>
                <a:gd fmla="*/ 28 w 86" name="T20"/>
                <a:gd fmla="*/ 33 h 83" name="T21"/>
                <a:gd fmla="*/ 28 w 86" name="T22"/>
                <a:gd fmla="*/ 39 h 83" name="T23"/>
                <a:gd fmla="*/ 20 w 86" name="T24"/>
                <a:gd fmla="*/ 36 h 83" name="T25"/>
                <a:gd fmla="*/ 19 w 86" name="T26"/>
                <a:gd fmla="*/ 43 h 83" name="T27"/>
                <a:gd fmla="*/ 11 w 86" name="T28"/>
                <a:gd fmla="*/ 53 h 83" name="T29"/>
                <a:gd fmla="*/ 9 w 86" name="T30"/>
                <a:gd fmla="*/ 65 h 83" name="T31"/>
                <a:gd fmla="*/ 8 w 86" name="T32"/>
                <a:gd fmla="*/ 76 h 83" name="T33"/>
                <a:gd fmla="*/ 4 w 86" name="T34"/>
                <a:gd fmla="*/ 67 h 83" name="T35"/>
                <a:gd fmla="*/ 0 w 86" name="T36"/>
                <a:gd fmla="*/ 53 h 83" name="T37"/>
                <a:gd fmla="*/ 1 w 86" name="T38"/>
                <a:gd fmla="*/ 36 h 83" name="T39"/>
                <a:gd fmla="*/ 2 w 86" name="T40"/>
                <a:gd fmla="*/ 27 h 83" name="T41"/>
                <a:gd fmla="*/ 5 w 86" name="T42"/>
                <a:gd fmla="*/ 22 h 83" name="T43"/>
                <a:gd fmla="*/ 13 w 86" name="T44"/>
                <a:gd fmla="*/ 13 h 83" name="T45"/>
                <a:gd fmla="*/ 17 w 86" name="T46"/>
                <a:gd fmla="*/ 7 h 83" name="T47"/>
                <a:gd fmla="*/ 24 w 86" name="T48"/>
                <a:gd fmla="*/ 10 h 83" name="T49"/>
                <a:gd fmla="*/ 42 w 86" name="T50"/>
                <a:gd fmla="*/ 1 h 83" name="T51"/>
                <a:gd fmla="*/ 33 w 86" name="T52"/>
                <a:gd fmla="*/ 6 h 83" name="T53"/>
                <a:gd fmla="*/ 54 w 86" name="T54"/>
                <a:gd fmla="*/ 5 h 83" name="T55"/>
                <a:gd fmla="*/ 68 w 86" name="T56"/>
                <a:gd fmla="*/ 10 h 83" name="T57"/>
                <a:gd fmla="*/ 62 w 86" name="T58"/>
                <a:gd fmla="*/ 12 h 83" name="T59"/>
                <a:gd fmla="*/ 77 w 86" name="T60"/>
                <a:gd fmla="*/ 15 h 83" name="T61"/>
                <a:gd fmla="*/ 72 w 86" name="T62"/>
                <a:gd fmla="*/ 17 h 83" name="T63"/>
                <a:gd fmla="*/ 84 w 86" name="T64"/>
                <a:gd fmla="*/ 33 h 83" name="T65"/>
                <a:gd fmla="*/ 80 w 86" name="T66"/>
                <a:gd fmla="*/ 28 h 83" name="T67"/>
                <a:gd fmla="*/ 85 w 86" name="T68"/>
                <a:gd fmla="*/ 50 h 83" name="T69"/>
                <a:gd fmla="*/ 80 w 86" name="T70"/>
                <a:gd fmla="*/ 65 h 83" name="T71"/>
                <a:gd fmla="*/ 74 w 86" name="T72"/>
                <a:gd fmla="*/ 73 h 83" name="T73"/>
                <a:gd fmla="*/ 68 w 86" name="T74"/>
                <a:gd fmla="*/ 83 h 8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83" w="86">
                  <a:moveTo>
                    <a:pt x="68" y="83"/>
                  </a:moveTo>
                  <a:cubicBezTo>
                    <a:pt x="68" y="83"/>
                    <a:pt x="73" y="63"/>
                    <a:pt x="70" y="56"/>
                  </a:cubicBezTo>
                  <a:cubicBezTo>
                    <a:pt x="68" y="51"/>
                    <a:pt x="62" y="45"/>
                    <a:pt x="62" y="45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59" y="52"/>
                    <a:pt x="57" y="44"/>
                  </a:cubicBezTo>
                  <a:cubicBezTo>
                    <a:pt x="54" y="37"/>
                    <a:pt x="50" y="33"/>
                    <a:pt x="50" y="33"/>
                  </a:cubicBezTo>
                  <a:cubicBezTo>
                    <a:pt x="51" y="36"/>
                    <a:pt x="56" y="49"/>
                    <a:pt x="56" y="49"/>
                  </a:cubicBezTo>
                  <a:cubicBezTo>
                    <a:pt x="56" y="49"/>
                    <a:pt x="50" y="39"/>
                    <a:pt x="40" y="36"/>
                  </a:cubicBezTo>
                  <a:cubicBezTo>
                    <a:pt x="36" y="34"/>
                    <a:pt x="33" y="33"/>
                    <a:pt x="33" y="33"/>
                  </a:cubicBezTo>
                  <a:cubicBezTo>
                    <a:pt x="34" y="37"/>
                    <a:pt x="41" y="40"/>
                    <a:pt x="41" y="40"/>
                  </a:cubicBezTo>
                  <a:cubicBezTo>
                    <a:pt x="33" y="39"/>
                    <a:pt x="28" y="33"/>
                    <a:pt x="28" y="33"/>
                  </a:cubicBezTo>
                  <a:cubicBezTo>
                    <a:pt x="28" y="33"/>
                    <a:pt x="26" y="37"/>
                    <a:pt x="28" y="3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1" y="38"/>
                    <a:pt x="19" y="43"/>
                  </a:cubicBezTo>
                  <a:cubicBezTo>
                    <a:pt x="17" y="48"/>
                    <a:pt x="12" y="48"/>
                    <a:pt x="11" y="53"/>
                  </a:cubicBezTo>
                  <a:cubicBezTo>
                    <a:pt x="11" y="57"/>
                    <a:pt x="9" y="63"/>
                    <a:pt x="9" y="65"/>
                  </a:cubicBezTo>
                  <a:cubicBezTo>
                    <a:pt x="9" y="68"/>
                    <a:pt x="8" y="76"/>
                    <a:pt x="8" y="76"/>
                  </a:cubicBezTo>
                  <a:cubicBezTo>
                    <a:pt x="8" y="76"/>
                    <a:pt x="6" y="70"/>
                    <a:pt x="4" y="67"/>
                  </a:cubicBezTo>
                  <a:cubicBezTo>
                    <a:pt x="4" y="67"/>
                    <a:pt x="1" y="60"/>
                    <a:pt x="0" y="53"/>
                  </a:cubicBezTo>
                  <a:cubicBezTo>
                    <a:pt x="0" y="49"/>
                    <a:pt x="1" y="39"/>
                    <a:pt x="1" y="36"/>
                  </a:cubicBezTo>
                  <a:cubicBezTo>
                    <a:pt x="1" y="32"/>
                    <a:pt x="2" y="27"/>
                    <a:pt x="2" y="27"/>
                  </a:cubicBezTo>
                  <a:cubicBezTo>
                    <a:pt x="2" y="27"/>
                    <a:pt x="4" y="26"/>
                    <a:pt x="5" y="22"/>
                  </a:cubicBezTo>
                  <a:cubicBezTo>
                    <a:pt x="6" y="19"/>
                    <a:pt x="11" y="14"/>
                    <a:pt x="13" y="13"/>
                  </a:cubicBezTo>
                  <a:cubicBezTo>
                    <a:pt x="15" y="12"/>
                    <a:pt x="16" y="7"/>
                    <a:pt x="17" y="7"/>
                  </a:cubicBezTo>
                  <a:cubicBezTo>
                    <a:pt x="18" y="7"/>
                    <a:pt x="24" y="10"/>
                    <a:pt x="24" y="10"/>
                  </a:cubicBezTo>
                  <a:cubicBezTo>
                    <a:pt x="24" y="10"/>
                    <a:pt x="24" y="0"/>
                    <a:pt x="42" y="1"/>
                  </a:cubicBezTo>
                  <a:cubicBezTo>
                    <a:pt x="42" y="1"/>
                    <a:pt x="34" y="4"/>
                    <a:pt x="33" y="6"/>
                  </a:cubicBezTo>
                  <a:cubicBezTo>
                    <a:pt x="33" y="6"/>
                    <a:pt x="48" y="2"/>
                    <a:pt x="54" y="5"/>
                  </a:cubicBezTo>
                  <a:cubicBezTo>
                    <a:pt x="60" y="8"/>
                    <a:pt x="68" y="10"/>
                    <a:pt x="68" y="10"/>
                  </a:cubicBezTo>
                  <a:cubicBezTo>
                    <a:pt x="68" y="10"/>
                    <a:pt x="65" y="12"/>
                    <a:pt x="62" y="12"/>
                  </a:cubicBezTo>
                  <a:cubicBezTo>
                    <a:pt x="62" y="12"/>
                    <a:pt x="72" y="16"/>
                    <a:pt x="77" y="15"/>
                  </a:cubicBezTo>
                  <a:cubicBezTo>
                    <a:pt x="77" y="15"/>
                    <a:pt x="75" y="17"/>
                    <a:pt x="72" y="17"/>
                  </a:cubicBezTo>
                  <a:cubicBezTo>
                    <a:pt x="72" y="17"/>
                    <a:pt x="82" y="23"/>
                    <a:pt x="84" y="33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28"/>
                    <a:pt x="86" y="40"/>
                    <a:pt x="85" y="50"/>
                  </a:cubicBezTo>
                  <a:cubicBezTo>
                    <a:pt x="85" y="56"/>
                    <a:pt x="83" y="59"/>
                    <a:pt x="80" y="65"/>
                  </a:cubicBezTo>
                  <a:cubicBezTo>
                    <a:pt x="78" y="71"/>
                    <a:pt x="74" y="73"/>
                    <a:pt x="74" y="73"/>
                  </a:cubicBezTo>
                  <a:lnTo>
                    <a:pt x="68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12"/>
            <p:cNvSpPr/>
            <p:nvPr/>
          </p:nvSpPr>
          <p:spPr bwMode="auto">
            <a:xfrm>
              <a:off x="949326" y="6323013"/>
              <a:ext cx="177800" cy="204787"/>
            </a:xfrm>
            <a:custGeom>
              <a:gdLst>
                <a:gd fmla="*/ 53 w 57" name="T0"/>
                <a:gd fmla="*/ 6 h 66" name="T1"/>
                <a:gd fmla="*/ 56 w 57" name="T2"/>
                <a:gd fmla="*/ 24 h 66" name="T3"/>
                <a:gd fmla="*/ 56 w 57" name="T4"/>
                <a:gd fmla="*/ 34 h 66" name="T5"/>
                <a:gd fmla="*/ 51 w 57" name="T6"/>
                <a:gd fmla="*/ 41 h 66" name="T7"/>
                <a:gd fmla="*/ 52 w 57" name="T8"/>
                <a:gd fmla="*/ 54 h 66" name="T9"/>
                <a:gd fmla="*/ 32 w 57" name="T10"/>
                <a:gd fmla="*/ 66 h 66" name="T11"/>
                <a:gd fmla="*/ 1 w 57" name="T12"/>
                <a:gd fmla="*/ 56 h 66" name="T13"/>
                <a:gd fmla="*/ 4 w 57" name="T14"/>
                <a:gd fmla="*/ 33 h 66" name="T15"/>
                <a:gd fmla="*/ 10 w 57" name="T16"/>
                <a:gd fmla="*/ 17 h 66" name="T17"/>
                <a:gd fmla="*/ 14 w 57" name="T18"/>
                <a:gd fmla="*/ 0 h 66" name="T19"/>
                <a:gd fmla="*/ 53 w 57" name="T20"/>
                <a:gd fmla="*/ 6 h 6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6" w="57">
                  <a:moveTo>
                    <a:pt x="53" y="6"/>
                  </a:moveTo>
                  <a:cubicBezTo>
                    <a:pt x="53" y="6"/>
                    <a:pt x="56" y="17"/>
                    <a:pt x="56" y="2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7" y="37"/>
                    <a:pt x="51" y="41"/>
                  </a:cubicBezTo>
                  <a:cubicBezTo>
                    <a:pt x="51" y="41"/>
                    <a:pt x="52" y="53"/>
                    <a:pt x="52" y="54"/>
                  </a:cubicBezTo>
                  <a:cubicBezTo>
                    <a:pt x="52" y="56"/>
                    <a:pt x="46" y="66"/>
                    <a:pt x="32" y="66"/>
                  </a:cubicBezTo>
                  <a:cubicBezTo>
                    <a:pt x="18" y="66"/>
                    <a:pt x="2" y="63"/>
                    <a:pt x="1" y="56"/>
                  </a:cubicBezTo>
                  <a:cubicBezTo>
                    <a:pt x="0" y="50"/>
                    <a:pt x="2" y="37"/>
                    <a:pt x="4" y="33"/>
                  </a:cubicBezTo>
                  <a:cubicBezTo>
                    <a:pt x="6" y="29"/>
                    <a:pt x="9" y="22"/>
                    <a:pt x="10" y="17"/>
                  </a:cubicBezTo>
                  <a:cubicBezTo>
                    <a:pt x="10" y="12"/>
                    <a:pt x="14" y="0"/>
                    <a:pt x="14" y="0"/>
                  </a:cubicBezTo>
                  <a:lnTo>
                    <a:pt x="5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13"/>
            <p:cNvSpPr/>
            <p:nvPr/>
          </p:nvSpPr>
          <p:spPr bwMode="auto">
            <a:xfrm>
              <a:off x="1139826" y="6072188"/>
              <a:ext cx="139700" cy="269875"/>
            </a:xfrm>
            <a:custGeom>
              <a:gdLst>
                <a:gd fmla="*/ 41 w 45" name="T0"/>
                <a:gd fmla="*/ 1 h 87" name="T1"/>
                <a:gd fmla="*/ 44 w 45" name="T2"/>
                <a:gd fmla="*/ 37 h 87" name="T3"/>
                <a:gd fmla="*/ 38 w 45" name="T4"/>
                <a:gd fmla="*/ 70 h 87" name="T5"/>
                <a:gd fmla="*/ 21 w 45" name="T6"/>
                <a:gd fmla="*/ 86 h 87" name="T7"/>
                <a:gd fmla="*/ 4 w 45" name="T8"/>
                <a:gd fmla="*/ 69 h 87" name="T9"/>
                <a:gd fmla="*/ 0 w 45" name="T10"/>
                <a:gd fmla="*/ 41 h 87" name="T11"/>
                <a:gd fmla="*/ 8 w 45" name="T12"/>
                <a:gd fmla="*/ 7 h 87" name="T13"/>
                <a:gd fmla="*/ 9 w 45" name="T14"/>
                <a:gd fmla="*/ 0 h 87" name="T15"/>
                <a:gd fmla="*/ 41 w 45" name="T16"/>
                <a:gd fmla="*/ 1 h 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7" w="45">
                  <a:moveTo>
                    <a:pt x="41" y="1"/>
                  </a:moveTo>
                  <a:cubicBezTo>
                    <a:pt x="41" y="1"/>
                    <a:pt x="44" y="30"/>
                    <a:pt x="44" y="37"/>
                  </a:cubicBezTo>
                  <a:cubicBezTo>
                    <a:pt x="45" y="43"/>
                    <a:pt x="38" y="66"/>
                    <a:pt x="38" y="70"/>
                  </a:cubicBezTo>
                  <a:cubicBezTo>
                    <a:pt x="38" y="73"/>
                    <a:pt x="26" y="84"/>
                    <a:pt x="21" y="86"/>
                  </a:cubicBezTo>
                  <a:cubicBezTo>
                    <a:pt x="16" y="87"/>
                    <a:pt x="8" y="80"/>
                    <a:pt x="4" y="69"/>
                  </a:cubicBezTo>
                  <a:cubicBezTo>
                    <a:pt x="0" y="58"/>
                    <a:pt x="0" y="44"/>
                    <a:pt x="0" y="41"/>
                  </a:cubicBezTo>
                  <a:cubicBezTo>
                    <a:pt x="0" y="38"/>
                    <a:pt x="7" y="10"/>
                    <a:pt x="8" y="7"/>
                  </a:cubicBezTo>
                  <a:cubicBezTo>
                    <a:pt x="8" y="3"/>
                    <a:pt x="9" y="0"/>
                    <a:pt x="9" y="0"/>
                  </a:cubicBezTo>
                  <a:lnTo>
                    <a:pt x="4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14"/>
            <p:cNvSpPr/>
            <p:nvPr/>
          </p:nvSpPr>
          <p:spPr bwMode="auto">
            <a:xfrm>
              <a:off x="820738" y="4718050"/>
              <a:ext cx="539750" cy="1676400"/>
            </a:xfrm>
            <a:custGeom>
              <a:gdLst>
                <a:gd fmla="*/ 89 w 173" name="T0"/>
                <a:gd fmla="*/ 119 h 540" name="T1"/>
                <a:gd fmla="*/ 83 w 173" name="T2"/>
                <a:gd fmla="*/ 231 h 540" name="T3"/>
                <a:gd fmla="*/ 79 w 173" name="T4"/>
                <a:gd fmla="*/ 288 h 540" name="T5"/>
                <a:gd fmla="*/ 73 w 173" name="T6"/>
                <a:gd fmla="*/ 315 h 540" name="T7"/>
                <a:gd fmla="*/ 97 w 173" name="T8"/>
                <a:gd fmla="*/ 471 h 540" name="T9"/>
                <a:gd fmla="*/ 98 w 173" name="T10"/>
                <a:gd fmla="*/ 533 h 540" name="T11"/>
                <a:gd fmla="*/ 72 w 173" name="T12"/>
                <a:gd fmla="*/ 532 h 540" name="T13"/>
                <a:gd fmla="*/ 44 w 173" name="T14"/>
                <a:gd fmla="*/ 540 h 540" name="T15"/>
                <a:gd fmla="*/ 30 w 173" name="T16"/>
                <a:gd fmla="*/ 489 h 540" name="T17"/>
                <a:gd fmla="*/ 20 w 173" name="T18"/>
                <a:gd fmla="*/ 428 h 540" name="T19"/>
                <a:gd fmla="*/ 8 w 173" name="T20"/>
                <a:gd fmla="*/ 317 h 540" name="T21"/>
                <a:gd fmla="*/ 5 w 173" name="T22"/>
                <a:gd fmla="*/ 247 h 540" name="T23"/>
                <a:gd fmla="*/ 5 w 173" name="T24"/>
                <a:gd fmla="*/ 177 h 540" name="T25"/>
                <a:gd fmla="*/ 3 w 173" name="T26"/>
                <a:gd fmla="*/ 75 h 540" name="T27"/>
                <a:gd fmla="*/ 19 w 173" name="T28"/>
                <a:gd fmla="*/ 0 h 540" name="T29"/>
                <a:gd fmla="*/ 153 w 173" name="T30"/>
                <a:gd fmla="*/ 0 h 540" name="T31"/>
                <a:gd fmla="*/ 173 w 173" name="T32"/>
                <a:gd fmla="*/ 114 h 540" name="T33"/>
                <a:gd fmla="*/ 164 w 173" name="T34"/>
                <a:gd fmla="*/ 285 h 540" name="T35"/>
                <a:gd fmla="*/ 159 w 173" name="T36"/>
                <a:gd fmla="*/ 311 h 540" name="T37"/>
                <a:gd fmla="*/ 162 w 173" name="T38"/>
                <a:gd fmla="*/ 366 h 540" name="T39"/>
                <a:gd fmla="*/ 148 w 173" name="T40"/>
                <a:gd fmla="*/ 420 h 540" name="T41"/>
                <a:gd fmla="*/ 146 w 173" name="T42"/>
                <a:gd fmla="*/ 454 h 540" name="T43"/>
                <a:gd fmla="*/ 125 w 173" name="T44"/>
                <a:gd fmla="*/ 465 h 540" name="T45"/>
                <a:gd fmla="*/ 104 w 173" name="T46"/>
                <a:gd fmla="*/ 456 h 540" name="T47"/>
                <a:gd fmla="*/ 101 w 173" name="T48"/>
                <a:gd fmla="*/ 425 h 540" name="T49"/>
                <a:gd fmla="*/ 98 w 173" name="T50"/>
                <a:gd fmla="*/ 391 h 540" name="T51"/>
                <a:gd fmla="*/ 99 w 173" name="T52"/>
                <a:gd fmla="*/ 371 h 540" name="T53"/>
                <a:gd fmla="*/ 92 w 173" name="T54"/>
                <a:gd fmla="*/ 312 h 540" name="T55"/>
                <a:gd fmla="*/ 92 w 173" name="T56"/>
                <a:gd fmla="*/ 260 h 540" name="T57"/>
                <a:gd fmla="*/ 89 w 173" name="T58"/>
                <a:gd fmla="*/ 119 h 540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40" w="173">
                  <a:moveTo>
                    <a:pt x="89" y="119"/>
                  </a:moveTo>
                  <a:cubicBezTo>
                    <a:pt x="89" y="119"/>
                    <a:pt x="84" y="224"/>
                    <a:pt x="83" y="231"/>
                  </a:cubicBezTo>
                  <a:cubicBezTo>
                    <a:pt x="82" y="237"/>
                    <a:pt x="80" y="275"/>
                    <a:pt x="79" y="288"/>
                  </a:cubicBezTo>
                  <a:cubicBezTo>
                    <a:pt x="77" y="301"/>
                    <a:pt x="73" y="315"/>
                    <a:pt x="73" y="315"/>
                  </a:cubicBezTo>
                  <a:cubicBezTo>
                    <a:pt x="73" y="315"/>
                    <a:pt x="97" y="464"/>
                    <a:pt x="97" y="471"/>
                  </a:cubicBezTo>
                  <a:cubicBezTo>
                    <a:pt x="97" y="478"/>
                    <a:pt x="98" y="533"/>
                    <a:pt x="98" y="533"/>
                  </a:cubicBezTo>
                  <a:cubicBezTo>
                    <a:pt x="98" y="533"/>
                    <a:pt x="84" y="532"/>
                    <a:pt x="72" y="532"/>
                  </a:cubicBezTo>
                  <a:cubicBezTo>
                    <a:pt x="61" y="533"/>
                    <a:pt x="44" y="540"/>
                    <a:pt x="44" y="540"/>
                  </a:cubicBezTo>
                  <a:cubicBezTo>
                    <a:pt x="44" y="540"/>
                    <a:pt x="33" y="497"/>
                    <a:pt x="30" y="489"/>
                  </a:cubicBezTo>
                  <a:cubicBezTo>
                    <a:pt x="27" y="481"/>
                    <a:pt x="22" y="440"/>
                    <a:pt x="20" y="428"/>
                  </a:cubicBezTo>
                  <a:cubicBezTo>
                    <a:pt x="19" y="417"/>
                    <a:pt x="11" y="341"/>
                    <a:pt x="8" y="317"/>
                  </a:cubicBezTo>
                  <a:cubicBezTo>
                    <a:pt x="6" y="293"/>
                    <a:pt x="7" y="257"/>
                    <a:pt x="5" y="247"/>
                  </a:cubicBezTo>
                  <a:cubicBezTo>
                    <a:pt x="3" y="237"/>
                    <a:pt x="5" y="177"/>
                    <a:pt x="5" y="177"/>
                  </a:cubicBezTo>
                  <a:cubicBezTo>
                    <a:pt x="5" y="177"/>
                    <a:pt x="0" y="101"/>
                    <a:pt x="3" y="75"/>
                  </a:cubicBezTo>
                  <a:cubicBezTo>
                    <a:pt x="6" y="50"/>
                    <a:pt x="19" y="0"/>
                    <a:pt x="1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73" y="94"/>
                    <a:pt x="173" y="114"/>
                  </a:cubicBezTo>
                  <a:cubicBezTo>
                    <a:pt x="173" y="134"/>
                    <a:pt x="166" y="280"/>
                    <a:pt x="164" y="285"/>
                  </a:cubicBezTo>
                  <a:cubicBezTo>
                    <a:pt x="163" y="291"/>
                    <a:pt x="159" y="308"/>
                    <a:pt x="159" y="311"/>
                  </a:cubicBezTo>
                  <a:cubicBezTo>
                    <a:pt x="159" y="314"/>
                    <a:pt x="162" y="359"/>
                    <a:pt x="162" y="366"/>
                  </a:cubicBezTo>
                  <a:cubicBezTo>
                    <a:pt x="162" y="376"/>
                    <a:pt x="152" y="392"/>
                    <a:pt x="148" y="420"/>
                  </a:cubicBezTo>
                  <a:cubicBezTo>
                    <a:pt x="147" y="428"/>
                    <a:pt x="146" y="454"/>
                    <a:pt x="146" y="454"/>
                  </a:cubicBezTo>
                  <a:cubicBezTo>
                    <a:pt x="146" y="454"/>
                    <a:pt x="132" y="464"/>
                    <a:pt x="125" y="465"/>
                  </a:cubicBezTo>
                  <a:cubicBezTo>
                    <a:pt x="118" y="466"/>
                    <a:pt x="104" y="456"/>
                    <a:pt x="104" y="456"/>
                  </a:cubicBezTo>
                  <a:cubicBezTo>
                    <a:pt x="104" y="456"/>
                    <a:pt x="101" y="432"/>
                    <a:pt x="101" y="425"/>
                  </a:cubicBezTo>
                  <a:cubicBezTo>
                    <a:pt x="101" y="418"/>
                    <a:pt x="98" y="391"/>
                    <a:pt x="98" y="391"/>
                  </a:cubicBezTo>
                  <a:cubicBezTo>
                    <a:pt x="98" y="391"/>
                    <a:pt x="98" y="381"/>
                    <a:pt x="99" y="371"/>
                  </a:cubicBezTo>
                  <a:cubicBezTo>
                    <a:pt x="100" y="360"/>
                    <a:pt x="95" y="322"/>
                    <a:pt x="92" y="312"/>
                  </a:cubicBezTo>
                  <a:cubicBezTo>
                    <a:pt x="89" y="303"/>
                    <a:pt x="86" y="281"/>
                    <a:pt x="92" y="260"/>
                  </a:cubicBezTo>
                  <a:cubicBezTo>
                    <a:pt x="97" y="238"/>
                    <a:pt x="89" y="119"/>
                    <a:pt x="89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15"/>
            <p:cNvSpPr/>
            <p:nvPr/>
          </p:nvSpPr>
          <p:spPr bwMode="auto">
            <a:xfrm>
              <a:off x="1466851" y="5041900"/>
              <a:ext cx="47625" cy="68262"/>
            </a:xfrm>
            <a:custGeom>
              <a:gdLst>
                <a:gd fmla="*/ 0 w 15" name="T0"/>
                <a:gd fmla="*/ 1 h 22" name="T1"/>
                <a:gd fmla="*/ 0 w 15" name="T2"/>
                <a:gd fmla="*/ 15 h 22" name="T3"/>
                <a:gd fmla="*/ 7 w 15" name="T4"/>
                <a:gd fmla="*/ 19 h 22" name="T5"/>
                <a:gd fmla="*/ 14 w 15" name="T6"/>
                <a:gd fmla="*/ 9 h 22" name="T7"/>
                <a:gd fmla="*/ 12 w 15" name="T8"/>
                <a:gd fmla="*/ 3 h 22" name="T9"/>
                <a:gd fmla="*/ 0 w 15" name="T10"/>
                <a:gd fmla="*/ 1 h 2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2" w="15">
                  <a:moveTo>
                    <a:pt x="0" y="1"/>
                  </a:moveTo>
                  <a:cubicBezTo>
                    <a:pt x="0" y="1"/>
                    <a:pt x="0" y="12"/>
                    <a:pt x="0" y="15"/>
                  </a:cubicBezTo>
                  <a:cubicBezTo>
                    <a:pt x="1" y="17"/>
                    <a:pt x="4" y="22"/>
                    <a:pt x="7" y="19"/>
                  </a:cubicBezTo>
                  <a:cubicBezTo>
                    <a:pt x="10" y="17"/>
                    <a:pt x="14" y="9"/>
                    <a:pt x="14" y="9"/>
                  </a:cubicBezTo>
                  <a:cubicBezTo>
                    <a:pt x="14" y="9"/>
                    <a:pt x="15" y="5"/>
                    <a:pt x="12" y="3"/>
                  </a:cubicBezTo>
                  <a:cubicBezTo>
                    <a:pt x="9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16"/>
            <p:cNvSpPr/>
            <p:nvPr/>
          </p:nvSpPr>
          <p:spPr bwMode="auto">
            <a:xfrm>
              <a:off x="1460501" y="4970463"/>
              <a:ext cx="115888" cy="147637"/>
            </a:xfrm>
            <a:custGeom>
              <a:gdLst>
                <a:gd fmla="*/ 29 w 37" name="T0"/>
                <a:gd fmla="*/ 2 h 48" name="T1"/>
                <a:gd fmla="*/ 33 w 37" name="T2"/>
                <a:gd fmla="*/ 17 h 48" name="T3"/>
                <a:gd fmla="*/ 37 w 37" name="T4"/>
                <a:gd fmla="*/ 27 h 48" name="T5"/>
                <a:gd fmla="*/ 32 w 37" name="T6"/>
                <a:gd fmla="*/ 34 h 48" name="T7"/>
                <a:gd fmla="*/ 28 w 37" name="T8"/>
                <a:gd fmla="*/ 36 h 48" name="T9"/>
                <a:gd fmla="*/ 21 w 37" name="T10"/>
                <a:gd fmla="*/ 46 h 48" name="T11"/>
                <a:gd fmla="*/ 16 w 37" name="T12"/>
                <a:gd fmla="*/ 47 h 48" name="T13"/>
                <a:gd fmla="*/ 10 w 37" name="T14"/>
                <a:gd fmla="*/ 34 h 48" name="T15"/>
                <a:gd fmla="*/ 4 w 37" name="T16"/>
                <a:gd fmla="*/ 35 h 48" name="T17"/>
                <a:gd fmla="*/ 0 w 37" name="T18"/>
                <a:gd fmla="*/ 28 h 48" name="T19"/>
                <a:gd fmla="*/ 1 w 37" name="T20"/>
                <a:gd fmla="*/ 8 h 48" name="T21"/>
                <a:gd fmla="*/ 2 w 37" name="T22"/>
                <a:gd fmla="*/ 0 h 48" name="T23"/>
                <a:gd fmla="*/ 29 w 37" name="T24"/>
                <a:gd fmla="*/ 2 h 4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8" w="37">
                  <a:moveTo>
                    <a:pt x="29" y="2"/>
                  </a:moveTo>
                  <a:cubicBezTo>
                    <a:pt x="29" y="2"/>
                    <a:pt x="32" y="13"/>
                    <a:pt x="33" y="17"/>
                  </a:cubicBezTo>
                  <a:cubicBezTo>
                    <a:pt x="34" y="20"/>
                    <a:pt x="37" y="26"/>
                    <a:pt x="37" y="27"/>
                  </a:cubicBezTo>
                  <a:cubicBezTo>
                    <a:pt x="37" y="29"/>
                    <a:pt x="33" y="33"/>
                    <a:pt x="32" y="34"/>
                  </a:cubicBezTo>
                  <a:cubicBezTo>
                    <a:pt x="32" y="35"/>
                    <a:pt x="28" y="36"/>
                    <a:pt x="28" y="36"/>
                  </a:cubicBezTo>
                  <a:cubicBezTo>
                    <a:pt x="28" y="36"/>
                    <a:pt x="22" y="45"/>
                    <a:pt x="21" y="46"/>
                  </a:cubicBezTo>
                  <a:cubicBezTo>
                    <a:pt x="20" y="46"/>
                    <a:pt x="17" y="48"/>
                    <a:pt x="16" y="47"/>
                  </a:cubicBezTo>
                  <a:cubicBezTo>
                    <a:pt x="15" y="46"/>
                    <a:pt x="10" y="34"/>
                    <a:pt x="10" y="34"/>
                  </a:cubicBezTo>
                  <a:cubicBezTo>
                    <a:pt x="10" y="34"/>
                    <a:pt x="6" y="35"/>
                    <a:pt x="4" y="35"/>
                  </a:cubicBezTo>
                  <a:cubicBezTo>
                    <a:pt x="2" y="35"/>
                    <a:pt x="1" y="32"/>
                    <a:pt x="0" y="28"/>
                  </a:cubicBezTo>
                  <a:cubicBezTo>
                    <a:pt x="0" y="25"/>
                    <a:pt x="1" y="12"/>
                    <a:pt x="1" y="8"/>
                  </a:cubicBezTo>
                  <a:cubicBezTo>
                    <a:pt x="1" y="4"/>
                    <a:pt x="2" y="0"/>
                    <a:pt x="2" y="0"/>
                  </a:cubicBezTo>
                  <a:lnTo>
                    <a:pt x="2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217"/>
            <p:cNvSpPr/>
            <p:nvPr/>
          </p:nvSpPr>
          <p:spPr bwMode="auto">
            <a:xfrm>
              <a:off x="1439863" y="4922838"/>
              <a:ext cx="120650" cy="87312"/>
            </a:xfrm>
            <a:custGeom>
              <a:gdLst>
                <a:gd fmla="*/ 37 w 39" name="T0"/>
                <a:gd fmla="*/ 0 h 28" name="T1"/>
                <a:gd fmla="*/ 39 w 39" name="T2"/>
                <a:gd fmla="*/ 24 h 28" name="T3"/>
                <a:gd fmla="*/ 22 w 39" name="T4"/>
                <a:gd fmla="*/ 24 h 28" name="T5"/>
                <a:gd fmla="*/ 2 w 39" name="T6"/>
                <a:gd fmla="*/ 28 h 28" name="T7"/>
                <a:gd fmla="*/ 0 w 39" name="T8"/>
                <a:gd fmla="*/ 1 h 28" name="T9"/>
                <a:gd fmla="*/ 37 w 39" name="T10"/>
                <a:gd fmla="*/ 0 h 2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" w="39">
                  <a:moveTo>
                    <a:pt x="37" y="0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24" y="24"/>
                    <a:pt x="22" y="24"/>
                  </a:cubicBezTo>
                  <a:cubicBezTo>
                    <a:pt x="20" y="24"/>
                    <a:pt x="2" y="28"/>
                    <a:pt x="2" y="28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Rectangle 218"/>
            <p:cNvSpPr>
              <a:spLocks noChangeArrowheads="1"/>
            </p:cNvSpPr>
            <p:nvPr/>
          </p:nvSpPr>
          <p:spPr bwMode="auto">
            <a:xfrm>
              <a:off x="1485901" y="5137150"/>
              <a:ext cx="19050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219"/>
            <p:cNvSpPr/>
            <p:nvPr/>
          </p:nvSpPr>
          <p:spPr bwMode="auto">
            <a:xfrm>
              <a:off x="1463676" y="5168900"/>
              <a:ext cx="128588" cy="654050"/>
            </a:xfrm>
            <a:custGeom>
              <a:gdLst>
                <a:gd fmla="*/ 36 w 41" name="T0"/>
                <a:gd fmla="*/ 0 h 211" name="T1"/>
                <a:gd fmla="*/ 41 w 41" name="T2"/>
                <a:gd fmla="*/ 5 h 211" name="T3"/>
                <a:gd fmla="*/ 41 w 41" name="T4"/>
                <a:gd fmla="*/ 206 h 211" name="T5"/>
                <a:gd fmla="*/ 36 w 41" name="T6"/>
                <a:gd fmla="*/ 211 h 211" name="T7"/>
                <a:gd fmla="*/ 0 w 41" name="T8"/>
                <a:gd fmla="*/ 211 h 211" name="T9"/>
                <a:gd fmla="*/ 0 w 41" name="T10"/>
                <a:gd fmla="*/ 0 h 211" name="T11"/>
                <a:gd fmla="*/ 36 w 41" name="T12"/>
                <a:gd fmla="*/ 0 h 2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1" w="41">
                  <a:moveTo>
                    <a:pt x="36" y="0"/>
                  </a:moveTo>
                  <a:cubicBezTo>
                    <a:pt x="38" y="0"/>
                    <a:pt x="41" y="2"/>
                    <a:pt x="41" y="5"/>
                  </a:cubicBezTo>
                  <a:cubicBezTo>
                    <a:pt x="41" y="206"/>
                    <a:pt x="41" y="206"/>
                    <a:pt x="41" y="206"/>
                  </a:cubicBezTo>
                  <a:cubicBezTo>
                    <a:pt x="41" y="209"/>
                    <a:pt x="38" y="211"/>
                    <a:pt x="36" y="211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220"/>
            <p:cNvSpPr/>
            <p:nvPr/>
          </p:nvSpPr>
          <p:spPr bwMode="auto">
            <a:xfrm>
              <a:off x="1404938" y="5168900"/>
              <a:ext cx="39688" cy="654050"/>
            </a:xfrm>
            <a:custGeom>
              <a:gdLst>
                <a:gd fmla="*/ 5 w 13" name="T0"/>
                <a:gd fmla="*/ 0 h 211" name="T1"/>
                <a:gd fmla="*/ 13 w 13" name="T2"/>
                <a:gd fmla="*/ 0 h 211" name="T3"/>
                <a:gd fmla="*/ 13 w 13" name="T4"/>
                <a:gd fmla="*/ 211 h 211" name="T5"/>
                <a:gd fmla="*/ 5 w 13" name="T6"/>
                <a:gd fmla="*/ 211 h 211" name="T7"/>
                <a:gd fmla="*/ 0 w 13" name="T8"/>
                <a:gd fmla="*/ 206 h 211" name="T9"/>
                <a:gd fmla="*/ 0 w 13" name="T10"/>
                <a:gd fmla="*/ 5 h 211" name="T11"/>
                <a:gd fmla="*/ 5 w 13" name="T12"/>
                <a:gd fmla="*/ 0 h 2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1" w="13">
                  <a:moveTo>
                    <a:pt x="5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211"/>
                    <a:pt x="13" y="211"/>
                    <a:pt x="13" y="211"/>
                  </a:cubicBezTo>
                  <a:cubicBezTo>
                    <a:pt x="5" y="211"/>
                    <a:pt x="5" y="211"/>
                    <a:pt x="5" y="211"/>
                  </a:cubicBezTo>
                  <a:cubicBezTo>
                    <a:pt x="2" y="211"/>
                    <a:pt x="0" y="209"/>
                    <a:pt x="0" y="20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Rectangle 221"/>
            <p:cNvSpPr>
              <a:spLocks noChangeArrowheads="1"/>
            </p:cNvSpPr>
            <p:nvPr/>
          </p:nvSpPr>
          <p:spPr bwMode="auto">
            <a:xfrm>
              <a:off x="1444626" y="5168900"/>
              <a:ext cx="19050" cy="654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Rectangle 222"/>
            <p:cNvSpPr>
              <a:spLocks noChangeArrowheads="1"/>
            </p:cNvSpPr>
            <p:nvPr/>
          </p:nvSpPr>
          <p:spPr bwMode="auto">
            <a:xfrm>
              <a:off x="1473201" y="5159375"/>
              <a:ext cx="44450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223"/>
            <p:cNvSpPr/>
            <p:nvPr/>
          </p:nvSpPr>
          <p:spPr bwMode="auto">
            <a:xfrm>
              <a:off x="1479551" y="5035550"/>
              <a:ext cx="31750" cy="107950"/>
            </a:xfrm>
            <a:custGeom>
              <a:gdLst>
                <a:gd fmla="*/ 0 w 10" name="T0"/>
                <a:gd fmla="*/ 33 h 35" name="T1"/>
                <a:gd fmla="*/ 5 w 10" name="T2"/>
                <a:gd fmla="*/ 35 h 35" name="T3"/>
                <a:gd fmla="*/ 10 w 10" name="T4"/>
                <a:gd fmla="*/ 33 h 35" name="T5"/>
                <a:gd fmla="*/ 10 w 10" name="T6"/>
                <a:gd fmla="*/ 5 h 35" name="T7"/>
                <a:gd fmla="*/ 5 w 10" name="T8"/>
                <a:gd fmla="*/ 0 h 35" name="T9"/>
                <a:gd fmla="*/ 0 w 10" name="T10"/>
                <a:gd fmla="*/ 5 h 35" name="T11"/>
                <a:gd fmla="*/ 0 w 10" name="T12"/>
                <a:gd fmla="*/ 3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10">
                  <a:moveTo>
                    <a:pt x="0" y="33"/>
                  </a:moveTo>
                  <a:cubicBezTo>
                    <a:pt x="0" y="34"/>
                    <a:pt x="3" y="35"/>
                    <a:pt x="5" y="35"/>
                  </a:cubicBezTo>
                  <a:cubicBezTo>
                    <a:pt x="8" y="35"/>
                    <a:pt x="10" y="34"/>
                    <a:pt x="10" y="3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224"/>
            <p:cNvSpPr/>
            <p:nvPr/>
          </p:nvSpPr>
          <p:spPr bwMode="auto">
            <a:xfrm>
              <a:off x="1314451" y="4054475"/>
              <a:ext cx="258763" cy="936625"/>
            </a:xfrm>
            <a:custGeom>
              <a:gdLst>
                <a:gd fmla="*/ 33 w 83" name="T0"/>
                <a:gd fmla="*/ 3 h 302" name="T1"/>
                <a:gd fmla="*/ 40 w 83" name="T2"/>
                <a:gd fmla="*/ 9 h 302" name="T3"/>
                <a:gd fmla="*/ 48 w 83" name="T4"/>
                <a:gd fmla="*/ 63 h 302" name="T5"/>
                <a:gd fmla="*/ 55 w 83" name="T6"/>
                <a:gd fmla="*/ 78 h 302" name="T7"/>
                <a:gd fmla="*/ 65 w 83" name="T8"/>
                <a:gd fmla="*/ 128 h 302" name="T9"/>
                <a:gd fmla="*/ 75 w 83" name="T10"/>
                <a:gd fmla="*/ 202 h 302" name="T11"/>
                <a:gd fmla="*/ 83 w 83" name="T12"/>
                <a:gd fmla="*/ 297 h 302" name="T13"/>
                <a:gd fmla="*/ 60 w 83" name="T14"/>
                <a:gd fmla="*/ 296 h 302" name="T15"/>
                <a:gd fmla="*/ 36 w 83" name="T16"/>
                <a:gd fmla="*/ 302 h 302" name="T17"/>
                <a:gd fmla="*/ 26 w 83" name="T18"/>
                <a:gd fmla="*/ 215 h 302" name="T19"/>
                <a:gd fmla="*/ 24 w 83" name="T20"/>
                <a:gd fmla="*/ 189 h 302" name="T21"/>
                <a:gd fmla="*/ 15 w 83" name="T22"/>
                <a:gd fmla="*/ 151 h 302" name="T23"/>
                <a:gd fmla="*/ 0 w 83" name="T24"/>
                <a:gd fmla="*/ 94 h 302" name="T25"/>
                <a:gd fmla="*/ 33 w 83" name="T26"/>
                <a:gd fmla="*/ 3 h 30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02" w="83">
                  <a:moveTo>
                    <a:pt x="33" y="3"/>
                  </a:moveTo>
                  <a:cubicBezTo>
                    <a:pt x="33" y="3"/>
                    <a:pt x="37" y="0"/>
                    <a:pt x="40" y="9"/>
                  </a:cubicBezTo>
                  <a:cubicBezTo>
                    <a:pt x="43" y="19"/>
                    <a:pt x="48" y="63"/>
                    <a:pt x="48" y="63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62" y="117"/>
                    <a:pt x="65" y="128"/>
                  </a:cubicBezTo>
                  <a:cubicBezTo>
                    <a:pt x="68" y="140"/>
                    <a:pt x="73" y="184"/>
                    <a:pt x="75" y="202"/>
                  </a:cubicBezTo>
                  <a:cubicBezTo>
                    <a:pt x="78" y="221"/>
                    <a:pt x="83" y="297"/>
                    <a:pt x="83" y="297"/>
                  </a:cubicBezTo>
                  <a:cubicBezTo>
                    <a:pt x="83" y="297"/>
                    <a:pt x="71" y="295"/>
                    <a:pt x="60" y="296"/>
                  </a:cubicBezTo>
                  <a:cubicBezTo>
                    <a:pt x="50" y="297"/>
                    <a:pt x="36" y="302"/>
                    <a:pt x="36" y="302"/>
                  </a:cubicBezTo>
                  <a:cubicBezTo>
                    <a:pt x="36" y="302"/>
                    <a:pt x="27" y="222"/>
                    <a:pt x="26" y="215"/>
                  </a:cubicBezTo>
                  <a:cubicBezTo>
                    <a:pt x="25" y="207"/>
                    <a:pt x="24" y="189"/>
                    <a:pt x="24" y="189"/>
                  </a:cubicBezTo>
                  <a:cubicBezTo>
                    <a:pt x="24" y="189"/>
                    <a:pt x="16" y="159"/>
                    <a:pt x="15" y="151"/>
                  </a:cubicBezTo>
                  <a:cubicBezTo>
                    <a:pt x="13" y="142"/>
                    <a:pt x="0" y="94"/>
                    <a:pt x="0" y="94"/>
                  </a:cubicBezTo>
                  <a:cubicBezTo>
                    <a:pt x="0" y="94"/>
                    <a:pt x="11" y="55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225"/>
            <p:cNvSpPr>
              <a:spLocks noEditPoints="1"/>
            </p:cNvSpPr>
            <p:nvPr/>
          </p:nvSpPr>
          <p:spPr bwMode="auto">
            <a:xfrm>
              <a:off x="636588" y="4911725"/>
              <a:ext cx="136525" cy="247650"/>
            </a:xfrm>
            <a:custGeom>
              <a:gdLst>
                <a:gd fmla="*/ 6 w 44" name="T0"/>
                <a:gd fmla="*/ 59 h 80" name="T1"/>
                <a:gd fmla="*/ 14 w 44" name="T2"/>
                <a:gd fmla="*/ 75 h 80" name="T3"/>
                <a:gd fmla="*/ 25 w 44" name="T4"/>
                <a:gd fmla="*/ 76 h 80" name="T5"/>
                <a:gd fmla="*/ 29 w 44" name="T6"/>
                <a:gd fmla="*/ 77 h 80" name="T7"/>
                <a:gd fmla="*/ 38 w 44" name="T8"/>
                <a:gd fmla="*/ 80 h 80" name="T9"/>
                <a:gd fmla="*/ 39 w 44" name="T10"/>
                <a:gd fmla="*/ 77 h 80" name="T11"/>
                <a:gd fmla="*/ 43 w 44" name="T12"/>
                <a:gd fmla="*/ 76 h 80" name="T13"/>
                <a:gd fmla="*/ 43 w 44" name="T14"/>
                <a:gd fmla="*/ 74 h 80" name="T15"/>
                <a:gd fmla="*/ 31 w 44" name="T16"/>
                <a:gd fmla="*/ 70 h 80" name="T17"/>
                <a:gd fmla="*/ 26 w 44" name="T18"/>
                <a:gd fmla="*/ 67 h 80" name="T19"/>
                <a:gd fmla="*/ 33 w 44" name="T20"/>
                <a:gd fmla="*/ 64 h 80" name="T21"/>
                <a:gd fmla="*/ 38 w 44" name="T22"/>
                <a:gd fmla="*/ 56 h 80" name="T23"/>
                <a:gd fmla="*/ 34 w 44" name="T24"/>
                <a:gd fmla="*/ 32 h 80" name="T25"/>
                <a:gd fmla="*/ 29 w 44" name="T26"/>
                <a:gd fmla="*/ 0 h 80" name="T27"/>
                <a:gd fmla="*/ 3 w 44" name="T28"/>
                <a:gd fmla="*/ 5 h 80" name="T29"/>
                <a:gd fmla="*/ 0 w 44" name="T30"/>
                <a:gd fmla="*/ 37 h 80" name="T31"/>
                <a:gd fmla="*/ 0 w 44" name="T32"/>
                <a:gd fmla="*/ 52 h 80" name="T33"/>
                <a:gd fmla="*/ 6 w 44" name="T34"/>
                <a:gd fmla="*/ 59 h 80" name="T35"/>
                <a:gd fmla="*/ 21 w 44" name="T36"/>
                <a:gd fmla="*/ 57 h 80" name="T37"/>
                <a:gd fmla="*/ 19 w 44" name="T38"/>
                <a:gd fmla="*/ 49 h 80" name="T39"/>
                <a:gd fmla="*/ 25 w 44" name="T40"/>
                <a:gd fmla="*/ 45 h 80" name="T41"/>
                <a:gd fmla="*/ 27 w 44" name="T42"/>
                <a:gd fmla="*/ 52 h 80" name="T43"/>
                <a:gd fmla="*/ 21 w 44" name="T44"/>
                <a:gd fmla="*/ 57 h 80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80" w="44">
                  <a:moveTo>
                    <a:pt x="6" y="59"/>
                  </a:moveTo>
                  <a:cubicBezTo>
                    <a:pt x="6" y="61"/>
                    <a:pt x="14" y="74"/>
                    <a:pt x="14" y="75"/>
                  </a:cubicBezTo>
                  <a:cubicBezTo>
                    <a:pt x="15" y="76"/>
                    <a:pt x="25" y="76"/>
                    <a:pt x="25" y="76"/>
                  </a:cubicBezTo>
                  <a:cubicBezTo>
                    <a:pt x="25" y="76"/>
                    <a:pt x="26" y="76"/>
                    <a:pt x="29" y="77"/>
                  </a:cubicBezTo>
                  <a:cubicBezTo>
                    <a:pt x="32" y="79"/>
                    <a:pt x="37" y="80"/>
                    <a:pt x="38" y="80"/>
                  </a:cubicBezTo>
                  <a:cubicBezTo>
                    <a:pt x="39" y="79"/>
                    <a:pt x="39" y="77"/>
                    <a:pt x="39" y="77"/>
                  </a:cubicBezTo>
                  <a:cubicBezTo>
                    <a:pt x="39" y="77"/>
                    <a:pt x="41" y="77"/>
                    <a:pt x="43" y="76"/>
                  </a:cubicBezTo>
                  <a:cubicBezTo>
                    <a:pt x="44" y="76"/>
                    <a:pt x="43" y="74"/>
                    <a:pt x="43" y="74"/>
                  </a:cubicBezTo>
                  <a:cubicBezTo>
                    <a:pt x="42" y="69"/>
                    <a:pt x="31" y="70"/>
                    <a:pt x="31" y="70"/>
                  </a:cubicBezTo>
                  <a:cubicBezTo>
                    <a:pt x="30" y="70"/>
                    <a:pt x="26" y="67"/>
                    <a:pt x="26" y="67"/>
                  </a:cubicBezTo>
                  <a:cubicBezTo>
                    <a:pt x="26" y="67"/>
                    <a:pt x="27" y="67"/>
                    <a:pt x="33" y="64"/>
                  </a:cubicBezTo>
                  <a:cubicBezTo>
                    <a:pt x="38" y="61"/>
                    <a:pt x="38" y="58"/>
                    <a:pt x="38" y="56"/>
                  </a:cubicBezTo>
                  <a:cubicBezTo>
                    <a:pt x="37" y="54"/>
                    <a:pt x="34" y="34"/>
                    <a:pt x="34" y="32"/>
                  </a:cubicBezTo>
                  <a:cubicBezTo>
                    <a:pt x="33" y="30"/>
                    <a:pt x="29" y="0"/>
                    <a:pt x="29" y="0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0" y="33"/>
                    <a:pt x="0" y="37"/>
                  </a:cubicBezTo>
                  <a:cubicBezTo>
                    <a:pt x="1" y="40"/>
                    <a:pt x="1" y="48"/>
                    <a:pt x="0" y="52"/>
                  </a:cubicBezTo>
                  <a:cubicBezTo>
                    <a:pt x="0" y="55"/>
                    <a:pt x="5" y="58"/>
                    <a:pt x="6" y="59"/>
                  </a:cubicBezTo>
                  <a:close/>
                  <a:moveTo>
                    <a:pt x="21" y="57"/>
                  </a:moveTo>
                  <a:cubicBezTo>
                    <a:pt x="21" y="57"/>
                    <a:pt x="19" y="51"/>
                    <a:pt x="19" y="49"/>
                  </a:cubicBezTo>
                  <a:cubicBezTo>
                    <a:pt x="19" y="47"/>
                    <a:pt x="24" y="41"/>
                    <a:pt x="25" y="45"/>
                  </a:cubicBezTo>
                  <a:cubicBezTo>
                    <a:pt x="25" y="45"/>
                    <a:pt x="26" y="50"/>
                    <a:pt x="27" y="52"/>
                  </a:cubicBezTo>
                  <a:cubicBezTo>
                    <a:pt x="27" y="52"/>
                    <a:pt x="22" y="53"/>
                    <a:pt x="2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226"/>
            <p:cNvSpPr/>
            <p:nvPr/>
          </p:nvSpPr>
          <p:spPr bwMode="auto">
            <a:xfrm>
              <a:off x="633413" y="4922838"/>
              <a:ext cx="122238" cy="87312"/>
            </a:xfrm>
            <a:custGeom>
              <a:gdLst>
                <a:gd fmla="*/ 2 w 39" name="T0"/>
                <a:gd fmla="*/ 0 h 28" name="T1"/>
                <a:gd fmla="*/ 0 w 39" name="T2"/>
                <a:gd fmla="*/ 24 h 28" name="T3"/>
                <a:gd fmla="*/ 17 w 39" name="T4"/>
                <a:gd fmla="*/ 24 h 28" name="T5"/>
                <a:gd fmla="*/ 37 w 39" name="T6"/>
                <a:gd fmla="*/ 28 h 28" name="T7"/>
                <a:gd fmla="*/ 39 w 39" name="T8"/>
                <a:gd fmla="*/ 1 h 28" name="T9"/>
                <a:gd fmla="*/ 2 w 39" name="T10"/>
                <a:gd fmla="*/ 0 h 2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" w="39">
                  <a:moveTo>
                    <a:pt x="2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6" y="24"/>
                    <a:pt x="17" y="24"/>
                  </a:cubicBezTo>
                  <a:cubicBezTo>
                    <a:pt x="19" y="24"/>
                    <a:pt x="37" y="28"/>
                    <a:pt x="37" y="28"/>
                  </a:cubicBezTo>
                  <a:cubicBezTo>
                    <a:pt x="39" y="1"/>
                    <a:pt x="39" y="1"/>
                    <a:pt x="39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227"/>
            <p:cNvSpPr/>
            <p:nvPr/>
          </p:nvSpPr>
          <p:spPr bwMode="auto">
            <a:xfrm>
              <a:off x="623888" y="4054475"/>
              <a:ext cx="255588" cy="936625"/>
            </a:xfrm>
            <a:custGeom>
              <a:gdLst>
                <a:gd fmla="*/ 49 w 82" name="T0"/>
                <a:gd fmla="*/ 3 h 302" name="T1"/>
                <a:gd fmla="*/ 42 w 82" name="T2"/>
                <a:gd fmla="*/ 9 h 302" name="T3"/>
                <a:gd fmla="*/ 35 w 82" name="T4"/>
                <a:gd fmla="*/ 63 h 302" name="T5"/>
                <a:gd fmla="*/ 27 w 82" name="T6"/>
                <a:gd fmla="*/ 78 h 302" name="T7"/>
                <a:gd fmla="*/ 18 w 82" name="T8"/>
                <a:gd fmla="*/ 128 h 302" name="T9"/>
                <a:gd fmla="*/ 7 w 82" name="T10"/>
                <a:gd fmla="*/ 215 h 302" name="T11"/>
                <a:gd fmla="*/ 0 w 82" name="T12"/>
                <a:gd fmla="*/ 297 h 302" name="T13"/>
                <a:gd fmla="*/ 22 w 82" name="T14"/>
                <a:gd fmla="*/ 296 h 302" name="T15"/>
                <a:gd fmla="*/ 46 w 82" name="T16"/>
                <a:gd fmla="*/ 302 h 302" name="T17"/>
                <a:gd fmla="*/ 56 w 82" name="T18"/>
                <a:gd fmla="*/ 215 h 302" name="T19"/>
                <a:gd fmla="*/ 59 w 82" name="T20"/>
                <a:gd fmla="*/ 189 h 302" name="T21"/>
                <a:gd fmla="*/ 68 w 82" name="T22"/>
                <a:gd fmla="*/ 151 h 302" name="T23"/>
                <a:gd fmla="*/ 82 w 82" name="T24"/>
                <a:gd fmla="*/ 94 h 302" name="T25"/>
                <a:gd fmla="*/ 49 w 82" name="T26"/>
                <a:gd fmla="*/ 3 h 30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02" w="82">
                  <a:moveTo>
                    <a:pt x="49" y="3"/>
                  </a:moveTo>
                  <a:cubicBezTo>
                    <a:pt x="49" y="3"/>
                    <a:pt x="45" y="0"/>
                    <a:pt x="42" y="9"/>
                  </a:cubicBezTo>
                  <a:cubicBezTo>
                    <a:pt x="39" y="19"/>
                    <a:pt x="35" y="63"/>
                    <a:pt x="35" y="63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8"/>
                    <a:pt x="21" y="117"/>
                    <a:pt x="18" y="128"/>
                  </a:cubicBezTo>
                  <a:cubicBezTo>
                    <a:pt x="14" y="140"/>
                    <a:pt x="9" y="197"/>
                    <a:pt x="7" y="215"/>
                  </a:cubicBezTo>
                  <a:cubicBezTo>
                    <a:pt x="5" y="233"/>
                    <a:pt x="0" y="297"/>
                    <a:pt x="0" y="297"/>
                  </a:cubicBezTo>
                  <a:cubicBezTo>
                    <a:pt x="0" y="297"/>
                    <a:pt x="12" y="295"/>
                    <a:pt x="22" y="296"/>
                  </a:cubicBezTo>
                  <a:cubicBezTo>
                    <a:pt x="32" y="297"/>
                    <a:pt x="46" y="302"/>
                    <a:pt x="46" y="302"/>
                  </a:cubicBezTo>
                  <a:cubicBezTo>
                    <a:pt x="46" y="302"/>
                    <a:pt x="55" y="222"/>
                    <a:pt x="56" y="215"/>
                  </a:cubicBezTo>
                  <a:cubicBezTo>
                    <a:pt x="57" y="207"/>
                    <a:pt x="59" y="189"/>
                    <a:pt x="59" y="189"/>
                  </a:cubicBezTo>
                  <a:cubicBezTo>
                    <a:pt x="59" y="189"/>
                    <a:pt x="66" y="159"/>
                    <a:pt x="68" y="151"/>
                  </a:cubicBezTo>
                  <a:cubicBezTo>
                    <a:pt x="69" y="142"/>
                    <a:pt x="82" y="94"/>
                    <a:pt x="82" y="94"/>
                  </a:cubicBezTo>
                  <a:cubicBezTo>
                    <a:pt x="82" y="94"/>
                    <a:pt x="72" y="55"/>
                    <a:pt x="4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228"/>
            <p:cNvSpPr/>
            <p:nvPr/>
          </p:nvSpPr>
          <p:spPr bwMode="auto">
            <a:xfrm>
              <a:off x="823913" y="3963988"/>
              <a:ext cx="549275" cy="568325"/>
            </a:xfrm>
            <a:custGeom>
              <a:gdLst>
                <a:gd fmla="*/ 88 w 176" name="T0"/>
                <a:gd fmla="*/ 183 h 183" name="T1"/>
                <a:gd fmla="*/ 0 w 176" name="T2"/>
                <a:gd fmla="*/ 33 h 183" name="T3"/>
                <a:gd fmla="*/ 62 w 176" name="T4"/>
                <a:gd fmla="*/ 0 h 183" name="T5"/>
                <a:gd fmla="*/ 88 w 176" name="T6"/>
                <a:gd fmla="*/ 8 h 183" name="T7"/>
                <a:gd fmla="*/ 114 w 176" name="T8"/>
                <a:gd fmla="*/ 0 h 183" name="T9"/>
                <a:gd fmla="*/ 176 w 176" name="T10"/>
                <a:gd fmla="*/ 33 h 183" name="T11"/>
                <a:gd fmla="*/ 88 w 176" name="T12"/>
                <a:gd fmla="*/ 183 h 18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3" w="176">
                  <a:moveTo>
                    <a:pt x="88" y="183"/>
                  </a:moveTo>
                  <a:cubicBezTo>
                    <a:pt x="8" y="183"/>
                    <a:pt x="0" y="33"/>
                    <a:pt x="0" y="33"/>
                  </a:cubicBezTo>
                  <a:cubicBezTo>
                    <a:pt x="49" y="18"/>
                    <a:pt x="62" y="0"/>
                    <a:pt x="62" y="0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26" y="18"/>
                    <a:pt x="176" y="33"/>
                  </a:cubicBezTo>
                  <a:cubicBezTo>
                    <a:pt x="176" y="33"/>
                    <a:pt x="167" y="183"/>
                    <a:pt x="88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229"/>
            <p:cNvSpPr/>
            <p:nvPr/>
          </p:nvSpPr>
          <p:spPr bwMode="auto">
            <a:xfrm>
              <a:off x="1052513" y="3995738"/>
              <a:ext cx="90488" cy="65087"/>
            </a:xfrm>
            <a:custGeom>
              <a:gdLst>
                <a:gd fmla="*/ 15 w 29" name="T0"/>
                <a:gd fmla="*/ 21 h 21" name="T1"/>
                <a:gd fmla="*/ 8 w 29" name="T2"/>
                <a:gd fmla="*/ 21 h 21" name="T3"/>
                <a:gd fmla="*/ 0 w 29" name="T4"/>
                <a:gd fmla="*/ 4 h 21" name="T5"/>
                <a:gd fmla="*/ 15 w 29" name="T6"/>
                <a:gd fmla="*/ 0 h 21" name="T7"/>
                <a:gd fmla="*/ 29 w 29" name="T8"/>
                <a:gd fmla="*/ 4 h 21" name="T9"/>
                <a:gd fmla="*/ 21 w 29" name="T10"/>
                <a:gd fmla="*/ 21 h 21" name="T11"/>
                <a:gd fmla="*/ 15 w 29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28">
                  <a:moveTo>
                    <a:pt x="15" y="21"/>
                  </a:moveTo>
                  <a:cubicBezTo>
                    <a:pt x="12" y="21"/>
                    <a:pt x="10" y="21"/>
                    <a:pt x="8" y="21"/>
                  </a:cubicBezTo>
                  <a:cubicBezTo>
                    <a:pt x="5" y="15"/>
                    <a:pt x="0" y="5"/>
                    <a:pt x="0" y="4"/>
                  </a:cubicBezTo>
                  <a:cubicBezTo>
                    <a:pt x="0" y="2"/>
                    <a:pt x="7" y="0"/>
                    <a:pt x="15" y="0"/>
                  </a:cubicBezTo>
                  <a:cubicBezTo>
                    <a:pt x="23" y="0"/>
                    <a:pt x="29" y="2"/>
                    <a:pt x="29" y="4"/>
                  </a:cubicBezTo>
                  <a:cubicBezTo>
                    <a:pt x="29" y="5"/>
                    <a:pt x="25" y="15"/>
                    <a:pt x="21" y="21"/>
                  </a:cubicBezTo>
                  <a:cubicBezTo>
                    <a:pt x="19" y="21"/>
                    <a:pt x="17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230"/>
            <p:cNvSpPr/>
            <p:nvPr/>
          </p:nvSpPr>
          <p:spPr bwMode="auto">
            <a:xfrm>
              <a:off x="1027113" y="4060825"/>
              <a:ext cx="139700" cy="763587"/>
            </a:xfrm>
            <a:custGeom>
              <a:gdLst>
                <a:gd fmla="*/ 8 w 45" name="T0"/>
                <a:gd fmla="*/ 30 h 246" name="T1"/>
                <a:gd fmla="*/ 16 w 45" name="T2"/>
                <a:gd fmla="*/ 0 h 246" name="T3"/>
                <a:gd fmla="*/ 23 w 45" name="T4"/>
                <a:gd fmla="*/ 0 h 246" name="T5"/>
                <a:gd fmla="*/ 29 w 45" name="T6"/>
                <a:gd fmla="*/ 0 h 246" name="T7"/>
                <a:gd fmla="*/ 29 w 45" name="T8"/>
                <a:gd fmla="*/ 0 h 246" name="T9"/>
                <a:gd fmla="*/ 29 w 45" name="T10"/>
                <a:gd fmla="*/ 0 h 246" name="T11"/>
                <a:gd fmla="*/ 37 w 45" name="T12"/>
                <a:gd fmla="*/ 30 h 246" name="T13"/>
                <a:gd fmla="*/ 45 w 45" name="T14"/>
                <a:gd fmla="*/ 218 h 246" name="T15"/>
                <a:gd fmla="*/ 23 w 45" name="T16"/>
                <a:gd fmla="*/ 246 h 246" name="T17"/>
                <a:gd fmla="*/ 0 w 45" name="T18"/>
                <a:gd fmla="*/ 218 h 246" name="T19"/>
                <a:gd fmla="*/ 8 w 45" name="T20"/>
                <a:gd fmla="*/ 30 h 24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46" w="45">
                  <a:moveTo>
                    <a:pt x="8" y="30"/>
                  </a:moveTo>
                  <a:cubicBezTo>
                    <a:pt x="10" y="18"/>
                    <a:pt x="16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5" y="0"/>
                    <a:pt x="2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35" y="18"/>
                    <a:pt x="37" y="30"/>
                  </a:cubicBezTo>
                  <a:cubicBezTo>
                    <a:pt x="39" y="37"/>
                    <a:pt x="45" y="218"/>
                    <a:pt x="45" y="218"/>
                  </a:cubicBezTo>
                  <a:cubicBezTo>
                    <a:pt x="23" y="246"/>
                    <a:pt x="23" y="246"/>
                    <a:pt x="23" y="246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8"/>
                    <a:pt x="7" y="37"/>
                    <a:pt x="8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231"/>
            <p:cNvSpPr/>
            <p:nvPr/>
          </p:nvSpPr>
          <p:spPr bwMode="auto">
            <a:xfrm>
              <a:off x="1098551" y="3924300"/>
              <a:ext cx="100013" cy="169862"/>
            </a:xfrm>
            <a:custGeom>
              <a:gdLst>
                <a:gd fmla="*/ 0 w 32" name="T0"/>
                <a:gd fmla="*/ 21 h 55" name="T1"/>
                <a:gd fmla="*/ 24 w 32" name="T2"/>
                <a:gd fmla="*/ 0 h 55" name="T3"/>
                <a:gd fmla="*/ 31 w 32" name="T4"/>
                <a:gd fmla="*/ 13 h 55" name="T5"/>
                <a:gd fmla="*/ 19 w 32" name="T6"/>
                <a:gd fmla="*/ 55 h 55" name="T7"/>
                <a:gd fmla="*/ 6 w 32" name="T8"/>
                <a:gd fmla="*/ 23 h 55" name="T9"/>
                <a:gd fmla="*/ 0 w 32" name="T10"/>
                <a:gd fmla="*/ 21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32">
                  <a:moveTo>
                    <a:pt x="0" y="21"/>
                  </a:moveTo>
                  <a:cubicBezTo>
                    <a:pt x="13" y="14"/>
                    <a:pt x="24" y="0"/>
                    <a:pt x="24" y="0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2" y="31"/>
                    <a:pt x="19" y="55"/>
                  </a:cubicBezTo>
                  <a:cubicBezTo>
                    <a:pt x="19" y="55"/>
                    <a:pt x="7" y="24"/>
                    <a:pt x="6" y="23"/>
                  </a:cubicBezTo>
                  <a:cubicBezTo>
                    <a:pt x="5" y="22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232"/>
            <p:cNvSpPr/>
            <p:nvPr/>
          </p:nvSpPr>
          <p:spPr bwMode="auto">
            <a:xfrm>
              <a:off x="998538" y="3924300"/>
              <a:ext cx="100013" cy="169862"/>
            </a:xfrm>
            <a:custGeom>
              <a:gdLst>
                <a:gd fmla="*/ 32 w 32" name="T0"/>
                <a:gd fmla="*/ 21 h 55" name="T1"/>
                <a:gd fmla="*/ 7 w 32" name="T2"/>
                <a:gd fmla="*/ 0 h 55" name="T3"/>
                <a:gd fmla="*/ 1 w 32" name="T4"/>
                <a:gd fmla="*/ 13 h 55" name="T5"/>
                <a:gd fmla="*/ 12 w 32" name="T6"/>
                <a:gd fmla="*/ 55 h 55" name="T7"/>
                <a:gd fmla="*/ 25 w 32" name="T8"/>
                <a:gd fmla="*/ 23 h 55" name="T9"/>
                <a:gd fmla="*/ 32 w 32" name="T10"/>
                <a:gd fmla="*/ 21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32">
                  <a:moveTo>
                    <a:pt x="32" y="21"/>
                  </a:moveTo>
                  <a:cubicBezTo>
                    <a:pt x="18" y="14"/>
                    <a:pt x="7" y="0"/>
                    <a:pt x="7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31"/>
                    <a:pt x="12" y="55"/>
                  </a:cubicBezTo>
                  <a:cubicBezTo>
                    <a:pt x="12" y="55"/>
                    <a:pt x="25" y="24"/>
                    <a:pt x="25" y="23"/>
                  </a:cubicBezTo>
                  <a:cubicBezTo>
                    <a:pt x="26" y="22"/>
                    <a:pt x="32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233"/>
            <p:cNvSpPr/>
            <p:nvPr/>
          </p:nvSpPr>
          <p:spPr bwMode="auto">
            <a:xfrm>
              <a:off x="776288" y="3986213"/>
              <a:ext cx="641350" cy="1131887"/>
            </a:xfrm>
            <a:custGeom>
              <a:gdLst>
                <a:gd fmla="*/ 103 w 205" name="T0"/>
                <a:gd fmla="*/ 273 h 365" name="T1"/>
                <a:gd fmla="*/ 90 w 205" name="T2"/>
                <a:gd fmla="*/ 339 h 365" name="T3"/>
                <a:gd fmla="*/ 61 w 205" name="T4"/>
                <a:gd fmla="*/ 365 h 365" name="T5"/>
                <a:gd fmla="*/ 5 w 205" name="T6"/>
                <a:gd fmla="*/ 355 h 365" name="T7"/>
                <a:gd fmla="*/ 9 w 205" name="T8"/>
                <a:gd fmla="*/ 302 h 365" name="T9"/>
                <a:gd fmla="*/ 23 w 205" name="T10"/>
                <a:gd fmla="*/ 212 h 365" name="T11"/>
                <a:gd fmla="*/ 25 w 205" name="T12"/>
                <a:gd fmla="*/ 135 h 365" name="T13"/>
                <a:gd fmla="*/ 0 w 205" name="T14"/>
                <a:gd fmla="*/ 25 h 365" name="T15"/>
                <a:gd fmla="*/ 65 w 205" name="T16"/>
                <a:gd fmla="*/ 0 h 365" name="T17"/>
                <a:gd fmla="*/ 103 w 205" name="T18"/>
                <a:gd fmla="*/ 137 h 365" name="T19"/>
                <a:gd fmla="*/ 140 w 205" name="T20"/>
                <a:gd fmla="*/ 0 h 365" name="T21"/>
                <a:gd fmla="*/ 205 w 205" name="T22"/>
                <a:gd fmla="*/ 25 h 365" name="T23"/>
                <a:gd fmla="*/ 181 w 205" name="T24"/>
                <a:gd fmla="*/ 135 h 365" name="T25"/>
                <a:gd fmla="*/ 182 w 205" name="T26"/>
                <a:gd fmla="*/ 212 h 365" name="T27"/>
                <a:gd fmla="*/ 196 w 205" name="T28"/>
                <a:gd fmla="*/ 302 h 365" name="T29"/>
                <a:gd fmla="*/ 201 w 205" name="T30"/>
                <a:gd fmla="*/ 355 h 365" name="T31"/>
                <a:gd fmla="*/ 144 w 205" name="T32"/>
                <a:gd fmla="*/ 365 h 365" name="T33"/>
                <a:gd fmla="*/ 115 w 205" name="T34"/>
                <a:gd fmla="*/ 339 h 365" name="T35"/>
                <a:gd fmla="*/ 103 w 205" name="T36"/>
                <a:gd fmla="*/ 273 h 36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65" w="205">
                  <a:moveTo>
                    <a:pt x="103" y="273"/>
                  </a:moveTo>
                  <a:cubicBezTo>
                    <a:pt x="103" y="273"/>
                    <a:pt x="95" y="322"/>
                    <a:pt x="90" y="339"/>
                  </a:cubicBezTo>
                  <a:cubicBezTo>
                    <a:pt x="83" y="364"/>
                    <a:pt x="61" y="365"/>
                    <a:pt x="61" y="365"/>
                  </a:cubicBezTo>
                  <a:cubicBezTo>
                    <a:pt x="21" y="362"/>
                    <a:pt x="5" y="355"/>
                    <a:pt x="5" y="355"/>
                  </a:cubicBezTo>
                  <a:cubicBezTo>
                    <a:pt x="5" y="355"/>
                    <a:pt x="7" y="331"/>
                    <a:pt x="9" y="302"/>
                  </a:cubicBezTo>
                  <a:cubicBezTo>
                    <a:pt x="11" y="272"/>
                    <a:pt x="21" y="227"/>
                    <a:pt x="23" y="212"/>
                  </a:cubicBezTo>
                  <a:cubicBezTo>
                    <a:pt x="26" y="197"/>
                    <a:pt x="25" y="135"/>
                    <a:pt x="25" y="135"/>
                  </a:cubicBezTo>
                  <a:cubicBezTo>
                    <a:pt x="10" y="85"/>
                    <a:pt x="0" y="25"/>
                    <a:pt x="0" y="25"/>
                  </a:cubicBezTo>
                  <a:cubicBezTo>
                    <a:pt x="19" y="20"/>
                    <a:pt x="65" y="0"/>
                    <a:pt x="65" y="0"/>
                  </a:cubicBezTo>
                  <a:cubicBezTo>
                    <a:pt x="65" y="0"/>
                    <a:pt x="56" y="62"/>
                    <a:pt x="103" y="137"/>
                  </a:cubicBezTo>
                  <a:cubicBezTo>
                    <a:pt x="150" y="62"/>
                    <a:pt x="140" y="0"/>
                    <a:pt x="140" y="0"/>
                  </a:cubicBezTo>
                  <a:cubicBezTo>
                    <a:pt x="140" y="0"/>
                    <a:pt x="186" y="20"/>
                    <a:pt x="205" y="25"/>
                  </a:cubicBezTo>
                  <a:cubicBezTo>
                    <a:pt x="205" y="25"/>
                    <a:pt x="195" y="85"/>
                    <a:pt x="181" y="135"/>
                  </a:cubicBezTo>
                  <a:cubicBezTo>
                    <a:pt x="181" y="135"/>
                    <a:pt x="180" y="197"/>
                    <a:pt x="182" y="212"/>
                  </a:cubicBezTo>
                  <a:cubicBezTo>
                    <a:pt x="185" y="227"/>
                    <a:pt x="194" y="272"/>
                    <a:pt x="196" y="302"/>
                  </a:cubicBezTo>
                  <a:cubicBezTo>
                    <a:pt x="198" y="331"/>
                    <a:pt x="201" y="355"/>
                    <a:pt x="201" y="355"/>
                  </a:cubicBezTo>
                  <a:cubicBezTo>
                    <a:pt x="201" y="355"/>
                    <a:pt x="185" y="362"/>
                    <a:pt x="144" y="365"/>
                  </a:cubicBezTo>
                  <a:cubicBezTo>
                    <a:pt x="144" y="365"/>
                    <a:pt x="122" y="364"/>
                    <a:pt x="115" y="339"/>
                  </a:cubicBezTo>
                  <a:cubicBezTo>
                    <a:pt x="110" y="322"/>
                    <a:pt x="103" y="273"/>
                    <a:pt x="103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234"/>
            <p:cNvSpPr/>
            <p:nvPr/>
          </p:nvSpPr>
          <p:spPr bwMode="auto">
            <a:xfrm>
              <a:off x="1098551" y="3952875"/>
              <a:ext cx="190500" cy="458787"/>
            </a:xfrm>
            <a:custGeom>
              <a:gdLst>
                <a:gd fmla="*/ 0 w 61" name="T0"/>
                <a:gd fmla="*/ 148 h 148" name="T1"/>
                <a:gd fmla="*/ 30 w 61" name="T2"/>
                <a:gd fmla="*/ 0 h 148" name="T3"/>
                <a:gd fmla="*/ 43 w 61" name="T4"/>
                <a:gd fmla="*/ 10 h 148" name="T5"/>
                <a:gd fmla="*/ 59 w 61" name="T6"/>
                <a:gd fmla="*/ 28 h 148" name="T7"/>
                <a:gd fmla="*/ 44 w 61" name="T8"/>
                <a:gd fmla="*/ 32 h 148" name="T9"/>
                <a:gd fmla="*/ 61 w 61" name="T10"/>
                <a:gd fmla="*/ 38 h 148" name="T11"/>
                <a:gd fmla="*/ 0 w 61" name="T12"/>
                <a:gd fmla="*/ 148 h 1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8" w="61">
                  <a:moveTo>
                    <a:pt x="0" y="148"/>
                  </a:moveTo>
                  <a:cubicBezTo>
                    <a:pt x="29" y="79"/>
                    <a:pt x="30" y="0"/>
                    <a:pt x="30" y="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50" y="113"/>
                    <a:pt x="0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235"/>
            <p:cNvSpPr/>
            <p:nvPr/>
          </p:nvSpPr>
          <p:spPr bwMode="auto">
            <a:xfrm>
              <a:off x="908051" y="3952875"/>
              <a:ext cx="190500" cy="458787"/>
            </a:xfrm>
            <a:custGeom>
              <a:gdLst>
                <a:gd fmla="*/ 61 w 61" name="T0"/>
                <a:gd fmla="*/ 148 h 148" name="T1"/>
                <a:gd fmla="*/ 30 w 61" name="T2"/>
                <a:gd fmla="*/ 0 h 148" name="T3"/>
                <a:gd fmla="*/ 18 w 61" name="T4"/>
                <a:gd fmla="*/ 10 h 148" name="T5"/>
                <a:gd fmla="*/ 2 w 61" name="T6"/>
                <a:gd fmla="*/ 28 h 148" name="T7"/>
                <a:gd fmla="*/ 17 w 61" name="T8"/>
                <a:gd fmla="*/ 32 h 148" name="T9"/>
                <a:gd fmla="*/ 0 w 61" name="T10"/>
                <a:gd fmla="*/ 38 h 148" name="T11"/>
                <a:gd fmla="*/ 61 w 61" name="T12"/>
                <a:gd fmla="*/ 148 h 1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8" w="61">
                  <a:moveTo>
                    <a:pt x="61" y="148"/>
                  </a:moveTo>
                  <a:cubicBezTo>
                    <a:pt x="32" y="79"/>
                    <a:pt x="30" y="0"/>
                    <a:pt x="30" y="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1" y="113"/>
                    <a:pt x="61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Oval 236"/>
            <p:cNvSpPr>
              <a:spLocks noChangeArrowheads="1"/>
            </p:cNvSpPr>
            <p:nvPr/>
          </p:nvSpPr>
          <p:spPr bwMode="auto">
            <a:xfrm>
              <a:off x="1079501" y="4427538"/>
              <a:ext cx="34925" cy="333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Oval 237"/>
            <p:cNvSpPr>
              <a:spLocks noChangeArrowheads="1"/>
            </p:cNvSpPr>
            <p:nvPr/>
          </p:nvSpPr>
          <p:spPr bwMode="auto">
            <a:xfrm>
              <a:off x="1079501" y="4584700"/>
              <a:ext cx="34925" cy="34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Oval 238"/>
            <p:cNvSpPr>
              <a:spLocks noChangeArrowheads="1"/>
            </p:cNvSpPr>
            <p:nvPr/>
          </p:nvSpPr>
          <p:spPr bwMode="auto">
            <a:xfrm>
              <a:off x="1079501" y="4740275"/>
              <a:ext cx="34925" cy="333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598104706"/>
      </p:ext>
    </p:extLst>
  </p:cSld>
  <p:clrMapOvr>
    <a:masterClrMapping/>
  </p:clrMapOvr>
  <mc:AlternateContent>
    <mc:Choice Requires="p14">
      <p:transition advClick="0" p14:dur="4000" spd="slow">
        <p14:vortex dir="r"/>
      </p:transition>
    </mc:Choice>
    <mc:Fallback>
      <p:transition advClick="0" spd="slow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gdLst>
              <a:gd fmla="*/ 0 w 5187364" name="connsiteX0"/>
              <a:gd fmla="*/ 0 h 1471068" name="connsiteY0"/>
              <a:gd fmla="*/ 208819 w 5187364" name="connsiteX1"/>
              <a:gd fmla="*/ 99221 h 1471068" name="connsiteY1"/>
              <a:gd fmla="*/ 3579802 w 5187364" name="connsiteX2"/>
              <a:gd fmla="*/ 1166741 h 1471068" name="connsiteY2"/>
              <a:gd fmla="*/ 5035213 w 5187364" name="connsiteX3"/>
              <a:gd fmla="*/ 1448479 h 1471068" name="connsiteY3"/>
              <a:gd fmla="*/ 5187364 w 5187364" name="connsiteX4"/>
              <a:gd fmla="*/ 1471068 h 1471068" name="connsiteY4"/>
              <a:gd fmla="*/ 0 w 5187364" name="connsiteX5"/>
              <a:gd fmla="*/ 1471068 h 147106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71068" w="5187364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5" name="组合 54"/>
          <p:cNvGrpSpPr/>
          <p:nvPr/>
        </p:nvGrpSpPr>
        <p:grpSpPr>
          <a:xfrm>
            <a:off x="2593682" y="2013700"/>
            <a:ext cx="2454854" cy="1519317"/>
            <a:chOff x="3181350" y="2107210"/>
            <a:chExt cx="2454854" cy="1519317"/>
          </a:xfrm>
        </p:grpSpPr>
        <p:sp>
          <p:nvSpPr>
            <p:cNvPr id="54" name="任意多边形 53"/>
            <p:cNvSpPr/>
            <p:nvPr/>
          </p:nvSpPr>
          <p:spPr>
            <a:xfrm>
              <a:off x="5027113" y="2396551"/>
              <a:ext cx="609091" cy="940633"/>
            </a:xfrm>
            <a:custGeom>
              <a:gdLst>
                <a:gd fmla="*/ 0 w 1058022" name="connsiteX0"/>
                <a:gd fmla="*/ 0 h 1633928" name="connsiteY0"/>
                <a:gd fmla="*/ 241058 w 1058022" name="connsiteX1"/>
                <a:gd fmla="*/ 0 h 1633928" name="connsiteY1"/>
                <a:gd fmla="*/ 1058022 w 1058022" name="connsiteX2"/>
                <a:gd fmla="*/ 816964 h 1633928" name="connsiteY2"/>
                <a:gd fmla="*/ 241058 w 1058022" name="connsiteX3"/>
                <a:gd fmla="*/ 1633928 h 1633928" name="connsiteY3"/>
                <a:gd fmla="*/ 2 w 1058022" name="connsiteX4"/>
                <a:gd fmla="*/ 1633928 h 1633928" name="connsiteY4"/>
                <a:gd fmla="*/ 24196 w 1058022" name="connsiteX5"/>
                <a:gd fmla="*/ 1611939 h 1633928" name="connsiteY5"/>
                <a:gd fmla="*/ 353485 w 1058022" name="connsiteX6"/>
                <a:gd fmla="*/ 816965 h 1633928" name="connsiteY6"/>
                <a:gd fmla="*/ 24196 w 1058022" name="connsiteX7"/>
                <a:gd fmla="*/ 21991 h 1633928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633928" w="1058022">
                  <a:moveTo>
                    <a:pt x="0" y="0"/>
                  </a:moveTo>
                  <a:lnTo>
                    <a:pt x="241058" y="0"/>
                  </a:lnTo>
                  <a:lnTo>
                    <a:pt x="1058022" y="816964"/>
                  </a:lnTo>
                  <a:lnTo>
                    <a:pt x="241058" y="1633928"/>
                  </a:lnTo>
                  <a:lnTo>
                    <a:pt x="2" y="1633928"/>
                  </a:lnTo>
                  <a:lnTo>
                    <a:pt x="24196" y="1611939"/>
                  </a:lnTo>
                  <a:cubicBezTo>
                    <a:pt x="227648" y="1408487"/>
                    <a:pt x="353485" y="1127422"/>
                    <a:pt x="353485" y="816965"/>
                  </a:cubicBezTo>
                  <a:cubicBezTo>
                    <a:pt x="353485" y="506509"/>
                    <a:pt x="227648" y="225443"/>
                    <a:pt x="24196" y="2199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53" name="同心圆 52"/>
            <p:cNvSpPr/>
            <p:nvPr/>
          </p:nvSpPr>
          <p:spPr>
            <a:xfrm>
              <a:off x="3181350" y="2107210"/>
              <a:ext cx="1519317" cy="1519317"/>
            </a:xfrm>
            <a:prstGeom prst="donut">
              <a:avLst>
                <a:gd fmla="val 16822" name="adj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374982" y="2013700"/>
            <a:ext cx="2454854" cy="1519317"/>
            <a:chOff x="3181350" y="2107210"/>
            <a:chExt cx="2454854" cy="1519317"/>
          </a:xfrm>
        </p:grpSpPr>
        <p:sp>
          <p:nvSpPr>
            <p:cNvPr id="57" name="任意多边形 56"/>
            <p:cNvSpPr/>
            <p:nvPr/>
          </p:nvSpPr>
          <p:spPr>
            <a:xfrm>
              <a:off x="5027113" y="2396551"/>
              <a:ext cx="609091" cy="940633"/>
            </a:xfrm>
            <a:custGeom>
              <a:gdLst>
                <a:gd fmla="*/ 0 w 1058022" name="connsiteX0"/>
                <a:gd fmla="*/ 0 h 1633928" name="connsiteY0"/>
                <a:gd fmla="*/ 241058 w 1058022" name="connsiteX1"/>
                <a:gd fmla="*/ 0 h 1633928" name="connsiteY1"/>
                <a:gd fmla="*/ 1058022 w 1058022" name="connsiteX2"/>
                <a:gd fmla="*/ 816964 h 1633928" name="connsiteY2"/>
                <a:gd fmla="*/ 241058 w 1058022" name="connsiteX3"/>
                <a:gd fmla="*/ 1633928 h 1633928" name="connsiteY3"/>
                <a:gd fmla="*/ 2 w 1058022" name="connsiteX4"/>
                <a:gd fmla="*/ 1633928 h 1633928" name="connsiteY4"/>
                <a:gd fmla="*/ 24196 w 1058022" name="connsiteX5"/>
                <a:gd fmla="*/ 1611939 h 1633928" name="connsiteY5"/>
                <a:gd fmla="*/ 353485 w 1058022" name="connsiteX6"/>
                <a:gd fmla="*/ 816965 h 1633928" name="connsiteY6"/>
                <a:gd fmla="*/ 24196 w 1058022" name="connsiteX7"/>
                <a:gd fmla="*/ 21991 h 1633928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633928" w="1058022">
                  <a:moveTo>
                    <a:pt x="0" y="0"/>
                  </a:moveTo>
                  <a:lnTo>
                    <a:pt x="241058" y="0"/>
                  </a:lnTo>
                  <a:lnTo>
                    <a:pt x="1058022" y="816964"/>
                  </a:lnTo>
                  <a:lnTo>
                    <a:pt x="241058" y="1633928"/>
                  </a:lnTo>
                  <a:lnTo>
                    <a:pt x="2" y="1633928"/>
                  </a:lnTo>
                  <a:lnTo>
                    <a:pt x="24196" y="1611939"/>
                  </a:lnTo>
                  <a:cubicBezTo>
                    <a:pt x="227648" y="1408487"/>
                    <a:pt x="353485" y="1127422"/>
                    <a:pt x="353485" y="816965"/>
                  </a:cubicBezTo>
                  <a:cubicBezTo>
                    <a:pt x="353485" y="506509"/>
                    <a:pt x="227648" y="225443"/>
                    <a:pt x="24196" y="2199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58" name="同心圆 57"/>
            <p:cNvSpPr/>
            <p:nvPr/>
          </p:nvSpPr>
          <p:spPr>
            <a:xfrm>
              <a:off x="3181350" y="2107210"/>
              <a:ext cx="1519317" cy="1519317"/>
            </a:xfrm>
            <a:prstGeom prst="donut">
              <a:avLst>
                <a:gd fmla="val 16822" name="adj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61" name="同心圆 60"/>
          <p:cNvSpPr/>
          <p:nvPr/>
        </p:nvSpPr>
        <p:spPr>
          <a:xfrm>
            <a:off x="8156282" y="2013698"/>
            <a:ext cx="1519317" cy="1519317"/>
          </a:xfrm>
          <a:prstGeom prst="donut">
            <a:avLst>
              <a:gd fmla="val 16822" name="adj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2765432" y="2185072"/>
            <a:ext cx="1175818" cy="1175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8" name="椭圆 67"/>
          <p:cNvSpPr/>
          <p:nvPr/>
        </p:nvSpPr>
        <p:spPr>
          <a:xfrm>
            <a:off x="5508091" y="2185072"/>
            <a:ext cx="1175818" cy="1175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9" name="椭圆 68"/>
          <p:cNvSpPr/>
          <p:nvPr/>
        </p:nvSpPr>
        <p:spPr>
          <a:xfrm>
            <a:off x="8328032" y="2185072"/>
            <a:ext cx="1175818" cy="1175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aphicFrame>
        <p:nvGraphicFramePr>
          <p:cNvPr id="72" name="表格 71"/>
          <p:cNvGraphicFramePr>
            <a:graphicFrameLocks noGrp="1"/>
          </p:cNvGraphicFramePr>
          <p:nvPr>
            <p:extLst>
              <p:ext uri="{D42A27DB-BD31-4B8C-83A1-F6EECF244321}">
                <p14:modId val="452054154"/>
              </p:ext>
            </p:extLst>
          </p:nvPr>
        </p:nvGraphicFramePr>
        <p:xfrm>
          <a:off x="2881548" y="2304731"/>
          <a:ext cx="900000" cy="91440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900000"/>
              </a:tblGrid>
              <a:tr h="900000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54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altLang="en-US" lang="zh-CN" sz="5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" name="表格 75"/>
          <p:cNvGraphicFramePr>
            <a:graphicFrameLocks noGrp="1"/>
          </p:cNvGraphicFramePr>
          <p:nvPr>
            <p:extLst>
              <p:ext uri="{D42A27DB-BD31-4B8C-83A1-F6EECF244321}">
                <p14:modId val="324849844"/>
              </p:ext>
            </p:extLst>
          </p:nvPr>
        </p:nvGraphicFramePr>
        <p:xfrm>
          <a:off x="5646000" y="2304731"/>
          <a:ext cx="900000" cy="91440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900000"/>
              </a:tblGrid>
              <a:tr h="900000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54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altLang="en-US" lang="zh-CN" sz="5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" name="表格 76"/>
          <p:cNvGraphicFramePr>
            <a:graphicFrameLocks noGrp="1"/>
          </p:cNvGraphicFramePr>
          <p:nvPr>
            <p:extLst>
              <p:ext uri="{D42A27DB-BD31-4B8C-83A1-F6EECF244321}">
                <p14:modId val="1978824345"/>
              </p:ext>
            </p:extLst>
          </p:nvPr>
        </p:nvGraphicFramePr>
        <p:xfrm>
          <a:off x="8461772" y="2304731"/>
          <a:ext cx="900000" cy="91440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900000"/>
              </a:tblGrid>
              <a:tr h="900000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54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altLang="en-US" lang="zh-CN" sz="54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" name="表格 77"/>
          <p:cNvGraphicFramePr>
            <a:graphicFrameLocks noGrp="1"/>
          </p:cNvGraphicFramePr>
          <p:nvPr>
            <p:extLst>
              <p:ext uri="{D42A27DB-BD31-4B8C-83A1-F6EECF244321}">
                <p14:modId val="321579933"/>
              </p:ext>
            </p:extLst>
          </p:nvPr>
        </p:nvGraphicFramePr>
        <p:xfrm>
          <a:off x="2070785" y="3682829"/>
          <a:ext cx="2368660" cy="1534425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368660"/>
              </a:tblGrid>
              <a:tr h="1534425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36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r>
                        <a:rPr altLang="en-US" lang="zh-CN" smtClean="0" sz="36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altLang="zh-CN" lang="en-US" smtClean="0" sz="36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HERE</a:t>
                      </a:r>
                      <a:endParaRPr altLang="en-US" lang="zh-CN" sz="36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9" name="表格 78"/>
          <p:cNvGraphicFramePr>
            <a:graphicFrameLocks noGrp="1"/>
          </p:cNvGraphicFramePr>
          <p:nvPr>
            <p:extLst>
              <p:ext uri="{D42A27DB-BD31-4B8C-83A1-F6EECF244321}">
                <p14:modId val="4219910363"/>
              </p:ext>
            </p:extLst>
          </p:nvPr>
        </p:nvGraphicFramePr>
        <p:xfrm>
          <a:off x="4912664" y="3682829"/>
          <a:ext cx="2368660" cy="1534425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368660"/>
              </a:tblGrid>
              <a:tr h="1534425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36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r>
                        <a:rPr altLang="en-US" lang="zh-CN" smtClean="0" sz="36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altLang="zh-CN" lang="en-US" smtClean="0" sz="36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HERE</a:t>
                      </a:r>
                      <a:endParaRPr altLang="en-US" lang="zh-CN" sz="36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0" name="表格 79"/>
          <p:cNvGraphicFramePr>
            <a:graphicFrameLocks noGrp="1"/>
          </p:cNvGraphicFramePr>
          <p:nvPr>
            <p:extLst>
              <p:ext uri="{D42A27DB-BD31-4B8C-83A1-F6EECF244321}">
                <p14:modId val="311870864"/>
              </p:ext>
            </p:extLst>
          </p:nvPr>
        </p:nvGraphicFramePr>
        <p:xfrm>
          <a:off x="7754543" y="3682829"/>
          <a:ext cx="2368660" cy="1534425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368660"/>
              </a:tblGrid>
              <a:tr h="1534425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 sz="36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r>
                        <a:rPr altLang="en-US" lang="zh-CN" smtClean="0" sz="36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altLang="zh-CN" lang="en-US" smtClean="0" sz="36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HERE</a:t>
                      </a:r>
                      <a:endParaRPr altLang="en-US" lang="zh-CN" sz="36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8" name="直接连接符 7"/>
          <p:cNvCxnSpPr/>
          <p:nvPr/>
        </p:nvCxnSpPr>
        <p:spPr>
          <a:xfrm flipH="1" rot="1800000">
            <a:off x="4743736" y="3852728"/>
            <a:ext cx="0" cy="1219200"/>
          </a:xfrm>
          <a:prstGeom prst="line">
            <a:avLst/>
          </a:prstGeom>
          <a:ln cap="rnd"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 rot="1800000">
            <a:off x="7525036" y="3852729"/>
            <a:ext cx="0" cy="1219200"/>
          </a:xfrm>
          <a:prstGeom prst="line">
            <a:avLst/>
          </a:prstGeom>
          <a:ln cap="rnd"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774440" y="1929819"/>
            <a:ext cx="819242" cy="843161"/>
            <a:chOff x="1774440" y="1930198"/>
            <a:chExt cx="819242" cy="843161"/>
          </a:xfrm>
        </p:grpSpPr>
        <p:cxnSp>
          <p:nvCxnSpPr>
            <p:cNvPr id="12" name="直接连接符 11"/>
            <p:cNvCxnSpPr>
              <a:stCxn id="53" idx="2"/>
            </p:cNvCxnSpPr>
            <p:nvPr/>
          </p:nvCxnSpPr>
          <p:spPr>
            <a:xfrm flipH="1" flipV="1">
              <a:off x="2032000" y="2185072"/>
              <a:ext cx="561682" cy="588287"/>
            </a:xfrm>
            <a:prstGeom prst="line">
              <a:avLst/>
            </a:prstGeom>
            <a:ln cap="rnd"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774440" y="1930198"/>
              <a:ext cx="360000" cy="360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 rot="10800000">
            <a:off x="9675599" y="2772981"/>
            <a:ext cx="869942" cy="900068"/>
            <a:chOff x="9867302" y="3300825"/>
            <a:chExt cx="869942" cy="900068"/>
          </a:xfrm>
        </p:grpSpPr>
        <p:cxnSp>
          <p:nvCxnSpPr>
            <p:cNvPr id="46" name="直接连接符 45"/>
            <p:cNvCxnSpPr/>
            <p:nvPr/>
          </p:nvCxnSpPr>
          <p:spPr>
            <a:xfrm flipH="1" flipV="1">
              <a:off x="10175562" y="3612606"/>
              <a:ext cx="561682" cy="588287"/>
            </a:xfrm>
            <a:prstGeom prst="line">
              <a:avLst/>
            </a:prstGeom>
            <a:ln cap="rnd"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46"/>
            <p:cNvSpPr/>
            <p:nvPr/>
          </p:nvSpPr>
          <p:spPr>
            <a:xfrm>
              <a:off x="9867302" y="3300825"/>
              <a:ext cx="360000" cy="360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939779243"/>
      </p:ext>
    </p:extLst>
  </p:cSld>
  <p:clrMapOvr>
    <a:masterClrMapping/>
  </p:clrMapOvr>
  <mc:AlternateContent>
    <mc:Choice Requires="p15">
      <p:transition advClick="0" p14:dur="2000" spd="slow">
        <p15:prstTrans prst="peelOff"/>
      </p:transition>
    </mc:Choice>
    <mc:Fallback>
      <p:transition advClick="0"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—方粗（扁平化）">
      <a:majorFont>
        <a:latin typeface="Times New Roman"/>
        <a:ea typeface="华康俪金黑W8"/>
        <a:cs typeface="Arial"/>
      </a:majorFont>
      <a:minorFont>
        <a:latin typeface="Segoe UI Semibold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75000"/>
          </a:schemeClr>
        </a:solidFill>
        <a:ln>
          <a:noFill/>
        </a:ln>
      </a:spPr>
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 w="25400">
          <a:solidFill>
            <a:schemeClr val="accent5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rtlCol="0" wrap="square">
        <a:spAutoFit/>
      </a:bodyPr>
      <a:lstStyle>
        <a:defPPr algn="ctr">
          <a:defRPr dirty="0" smtClean="0" sz="3200">
            <a:solidFill>
              <a:srgbClr val="2F5597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Microsoft</Company>
  <PresentationFormat>宽屏</PresentationFormat>
  <Paragraphs>48</Paragraphs>
  <Slides>20</Slides>
  <Notes>0</Notes>
  <TotalTime>2056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8">
      <vt:lpstr>Arial</vt:lpstr>
      <vt:lpstr>Times New Roman</vt:lpstr>
      <vt:lpstr>华康俪金黑W8</vt:lpstr>
      <vt:lpstr>Segoe UI Semibold</vt:lpstr>
      <vt:lpstr>微软雅黑</vt:lpstr>
      <vt:lpstr>Calibri Light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2014-07-24T01:12:54Z</dcterms:created>
  <cp:lastModifiedBy>kan</cp:lastModifiedBy>
  <dcterms:modified xsi:type="dcterms:W3CDTF">2021-08-20T10:57:03Z</dcterms:modified>
  <cp:revision>146</cp:revision>
  <dc:title>PowerPoint 演示文稿</dc:title>
</cp:coreProperties>
</file>