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92" r:id="rId2"/>
    <p:sldMasterId id="2147483706" r:id="rId3"/>
  </p:sldMasterIdLst>
  <p:notesMasterIdLst>
    <p:notesMasterId r:id="rId4"/>
  </p:notesMasterIdLst>
  <p:sldIdLst>
    <p:sldId id="470" r:id="rId5"/>
    <p:sldId id="471" r:id="rId6"/>
    <p:sldId id="353" r:id="rId7"/>
    <p:sldId id="352" r:id="rId8"/>
    <p:sldId id="472" r:id="rId9"/>
    <p:sldId id="473" r:id="rId10"/>
    <p:sldId id="474" r:id="rId11"/>
    <p:sldId id="475" r:id="rId12"/>
    <p:sldId id="476" r:id="rId13"/>
    <p:sldId id="478" r:id="rId14"/>
    <p:sldId id="477"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297" r:id="rId31"/>
  </p:sldIdLst>
  <p:sldSz cx="12190413" cy="6859588"/>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6318" autoAdjust="0"/>
  </p:normalViewPr>
  <p:slideViewPr>
    <p:cSldViewPr snapToGrid="0" showGuides="1">
      <p:cViewPr varScale="1">
        <p:scale>
          <a:sx n="109" d="100"/>
          <a:sy n="109" d="100"/>
        </p:scale>
        <p:origin x="618" y="96"/>
      </p:cViewPr>
      <p:guideLst>
        <p:guide orient="horz" pos="2161"/>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slides/slide26.xml" Type="http://schemas.openxmlformats.org/officeDocument/2006/relationships/slide"/><Relationship Id="rId31" Target="slides/slide27.xml" Type="http://schemas.openxmlformats.org/officeDocument/2006/relationships/slide"/><Relationship Id="rId32" Target="tags/tag3.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notesMasters/notesMaster1.xml" Type="http://schemas.openxmlformats.org/officeDocument/2006/relationships/notesMaster"/><Relationship Id="rId44" Target="revisionInfo.xml" Type="http://schemas.microsoft.com/office/2015/10/relationships/revisionInfo"/><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2020/2/18</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8103284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016847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4905683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457301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2273494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59973057"/>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029872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317474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886961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17423904"/>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392608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175257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8369930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298634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69826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9964536"/>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3361206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77369655"/>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2025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5088374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8823978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772788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0496316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215702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0532526"/>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741896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3802" y="1122624"/>
            <a:ext cx="9142810" cy="2388153"/>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3802" y="3602873"/>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103691555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387377002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3764" y="365209"/>
            <a:ext cx="2628558" cy="581318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092" y="365209"/>
            <a:ext cx="7733293" cy="581318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129272352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914282" y="2130922"/>
            <a:ext cx="10361851" cy="1470365"/>
          </a:xfrm>
        </p:spPr>
        <p:txBody>
          <a:bodyPr/>
          <a:lstStyle/>
          <a:p>
            <a:r>
              <a:rPr lang="en-US"/>
              <a:t>Click to edit Master title style</a:t>
            </a:r>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8962629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91156281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5157008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6966149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4941432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84011746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9688743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57532150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8" name="矩形 7"/>
          <p:cNvSpPr/>
          <p:nvPr userDrawn="1"/>
        </p:nvSpPr>
        <p:spPr>
          <a:xfrm>
            <a:off x="5348564" y="4171876"/>
            <a:ext cx="775136" cy="230832"/>
          </a:xfrm>
          <a:prstGeom prst="rect">
            <a:avLst/>
          </a:prstGeom>
        </p:spPr>
        <p:txBody>
          <a:bodyPr wrap="square">
            <a:spAutoFit/>
          </a:bodyPr>
          <a:lstStyle/>
          <a:p>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r>
              <a:rPr lang="en-US" altLang="zh-CN" sz="100">
                <a:solidFill>
                  <a:prstClr val="white"/>
                </a:solidFill>
                <a:latin typeface="Calibri"/>
                <a:ea typeface="宋体"/>
              </a:rPr>
              <a:t> </a:t>
            </a:r>
          </a:p>
        </p:txBody>
      </p:sp>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1875678660"/>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9" name="矩形 8"/>
          <p:cNvSpPr/>
          <p:nvPr userDrawn="1"/>
        </p:nvSpPr>
        <p:spPr>
          <a:xfrm>
            <a:off x="8325228" y="3452029"/>
            <a:ext cx="775136" cy="230832"/>
          </a:xfrm>
          <a:prstGeom prst="rect">
            <a:avLst/>
          </a:prstGeom>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模板下载：</a:t>
            </a:r>
            <a:r>
              <a:rPr kumimoji="0" lang="en-US" altLang="zh-CN" sz="100" b="0" i="0" u="none" strike="noStrike" kern="0" cap="none" spc="0" normalizeH="0" baseline="0" noProof="0" smtClean="0">
                <a:ln>
                  <a:noFill/>
                </a:ln>
                <a:solidFill>
                  <a:prstClr val="white"/>
                </a:solidFill>
                <a:effectLst/>
                <a:uLnTx/>
                <a:uFillTx/>
              </a:rPr>
              <a:t>www.1ppt.com/moban/          </a:t>
            </a:r>
            <a:r>
              <a:rPr kumimoji="0" lang="zh-CN" altLang="en-US" sz="100" b="0" i="0" u="none" strike="noStrike" kern="0" cap="none" spc="0" normalizeH="0" baseline="0" noProof="0" smtClean="0">
                <a:ln>
                  <a:noFill/>
                </a:ln>
                <a:solidFill>
                  <a:prstClr val="white"/>
                </a:solidFill>
                <a:effectLst/>
                <a:uLnTx/>
                <a:uFillTx/>
              </a:rPr>
              <a:t>行业</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www.1ppt.com/hangye/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节日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www.1ppt.com/jieri/          PPT</a:t>
            </a:r>
            <a:r>
              <a:rPr kumimoji="0" lang="zh-CN" altLang="en-US" sz="100" b="0" i="0" u="none" strike="noStrike" kern="0" cap="none" spc="0" normalizeH="0" baseline="0" noProof="0" smtClean="0">
                <a:ln>
                  <a:noFill/>
                </a:ln>
                <a:solidFill>
                  <a:prstClr val="white"/>
                </a:solidFill>
                <a:effectLst/>
                <a:uLnTx/>
                <a:uFillTx/>
              </a:rPr>
              <a:t>素材：</a:t>
            </a:r>
            <a:r>
              <a:rPr kumimoji="0" lang="en-US" altLang="zh-CN" sz="100" b="0" i="0" u="none" strike="noStrike" kern="0" cap="none" spc="0" normalizeH="0" baseline="0" noProof="0" smtClean="0">
                <a:ln>
                  <a:noFill/>
                </a:ln>
                <a:solidFill>
                  <a:prstClr val="white"/>
                </a:solidFill>
                <a:effectLst/>
                <a:uLnTx/>
                <a:uFillTx/>
              </a:rPr>
              <a:t>www.1ppt.com/sucai/</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背景图片：</a:t>
            </a:r>
            <a:r>
              <a:rPr kumimoji="0" lang="en-US" altLang="zh-CN" sz="100" b="0" i="0" u="none" strike="noStrike" kern="0" cap="none" spc="0" normalizeH="0" baseline="0" noProof="0" smtClean="0">
                <a:ln>
                  <a:noFill/>
                </a:ln>
                <a:solidFill>
                  <a:prstClr val="white"/>
                </a:solidFill>
                <a:effectLst/>
                <a:uLnTx/>
                <a:uFillTx/>
              </a:rPr>
              <a:t>www.1ppt.com/beijing/        PPT</a:t>
            </a:r>
            <a:r>
              <a:rPr kumimoji="0" lang="zh-CN" altLang="en-US" sz="100" b="0" i="0" u="none" strike="noStrike" kern="0" cap="none" spc="0" normalizeH="0" baseline="0" noProof="0" smtClean="0">
                <a:ln>
                  <a:noFill/>
                </a:ln>
                <a:solidFill>
                  <a:prstClr val="white"/>
                </a:solidFill>
                <a:effectLst/>
                <a:uLnTx/>
                <a:uFillTx/>
              </a:rPr>
              <a:t>图表：</a:t>
            </a:r>
            <a:r>
              <a:rPr kumimoji="0" lang="en-US" altLang="zh-CN" sz="100" b="0" i="0" u="none" strike="noStrike" kern="0" cap="none" spc="0" normalizeH="0" baseline="0" noProof="0" smtClean="0">
                <a:ln>
                  <a:noFill/>
                </a:ln>
                <a:solidFill>
                  <a:prstClr val="white"/>
                </a:solidFill>
                <a:effectLst/>
                <a:uLnTx/>
                <a:uFillTx/>
              </a:rPr>
              <a:t>www.1ppt.com/tubiao/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精美</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下载：</a:t>
            </a:r>
            <a:r>
              <a:rPr kumimoji="0" lang="en-US" altLang="zh-CN" sz="100" b="0" i="0" u="none" strike="noStrike" kern="0" cap="none" spc="0" normalizeH="0" baseline="0" noProof="0" smtClean="0">
                <a:ln>
                  <a:noFill/>
                </a:ln>
                <a:solidFill>
                  <a:prstClr val="white"/>
                </a:solidFill>
                <a:effectLst/>
                <a:uLnTx/>
                <a:uFillTx/>
              </a:rPr>
              <a:t>www.1ppt.com/xiazai/         PPT</a:t>
            </a:r>
            <a:r>
              <a:rPr kumimoji="0" lang="zh-CN" altLang="en-US" sz="100" b="0" i="0" u="none" strike="noStrike" kern="0" cap="none" spc="0" normalizeH="0" baseline="0" noProof="0" smtClean="0">
                <a:ln>
                  <a:noFill/>
                </a:ln>
                <a:solidFill>
                  <a:prstClr val="white"/>
                </a:solidFill>
                <a:effectLst/>
                <a:uLnTx/>
                <a:uFillTx/>
              </a:rPr>
              <a:t>教程： </a:t>
            </a:r>
            <a:r>
              <a:rPr kumimoji="0" lang="en-US" altLang="zh-CN" sz="100" b="0" i="0" u="none" strike="noStrike" kern="0" cap="none" spc="0" normalizeH="0" baseline="0" noProof="0" smtClean="0">
                <a:ln>
                  <a:noFill/>
                </a:ln>
                <a:solidFill>
                  <a:prstClr val="white"/>
                </a:solidFill>
                <a:effectLst/>
                <a:uLnTx/>
                <a:uFillTx/>
              </a:rPr>
              <a:t>www.1ppt.com/powerpoint/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课件：</a:t>
            </a:r>
            <a:r>
              <a:rPr kumimoji="0" lang="en-US" altLang="zh-CN" sz="100" b="0" i="0" u="none" strike="noStrike" kern="0" cap="none" spc="0" normalizeH="0" baseline="0" noProof="0" smtClean="0">
                <a:ln>
                  <a:noFill/>
                </a:ln>
                <a:solidFill>
                  <a:prstClr val="white"/>
                </a:solidFill>
                <a:effectLst/>
                <a:uLnTx/>
                <a:uFillTx/>
              </a:rPr>
              <a:t>www.1ppt.com/kejian/             </a:t>
            </a:r>
            <a:r>
              <a:rPr kumimoji="0" lang="zh-CN" altLang="en-US" sz="100" b="0" i="0" u="none" strike="noStrike" kern="0" cap="none" spc="0" normalizeH="0" baseline="0" noProof="0" smtClean="0">
                <a:ln>
                  <a:noFill/>
                </a:ln>
                <a:solidFill>
                  <a:prstClr val="white"/>
                </a:solidFill>
                <a:effectLst/>
                <a:uLnTx/>
                <a:uFillTx/>
              </a:rPr>
              <a:t>字体下载：</a:t>
            </a:r>
            <a:r>
              <a:rPr kumimoji="0" lang="en-US" altLang="zh-CN" sz="100" b="0" i="0" u="none" strike="noStrike" kern="0" cap="none" spc="0" normalizeH="0" baseline="0" noProof="0" smtClean="0">
                <a:ln>
                  <a:noFill/>
                </a:ln>
                <a:solidFill>
                  <a:prstClr val="white"/>
                </a:solidFill>
                <a:effectLst/>
                <a:uLnTx/>
                <a:uFillTx/>
              </a:rPr>
              <a:t>www.1ppt.com/ziti/</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工作总结</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www.1ppt.com/xiazai/zongjie/ </a:t>
            </a:r>
            <a:r>
              <a:rPr kumimoji="0" lang="zh-CN" altLang="en-US" sz="100" b="0" i="0" u="none" strike="noStrike" kern="0" cap="none" spc="0" normalizeH="0" baseline="0" noProof="0" smtClean="0">
                <a:ln>
                  <a:noFill/>
                </a:ln>
                <a:solidFill>
                  <a:prstClr val="white"/>
                </a:solidFill>
                <a:effectLst/>
                <a:uLnTx/>
                <a:uFillTx/>
              </a:rPr>
              <a:t>工作计划：</a:t>
            </a:r>
            <a:r>
              <a:rPr kumimoji="0" lang="en-US" altLang="zh-CN" sz="100" b="0" i="0" u="none" strike="noStrike" kern="0" cap="none" spc="0" normalizeH="0" baseline="0" noProof="0" smtClean="0">
                <a:ln>
                  <a:noFill/>
                </a:ln>
                <a:solidFill>
                  <a:prstClr val="white"/>
                </a:solidFill>
                <a:effectLst/>
                <a:uLnTx/>
                <a:uFillTx/>
              </a:rPr>
              <a:t>www.1ppt.com/xiazai/jihua/</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商务</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www.1ppt.com/moban/shangwu/  </a:t>
            </a:r>
            <a:r>
              <a:rPr kumimoji="0" lang="zh-CN" altLang="en-US" sz="100" b="0" i="0" u="none" strike="noStrike" kern="0" cap="none" spc="0" normalizeH="0" baseline="0" noProof="0" smtClean="0">
                <a:ln>
                  <a:noFill/>
                </a:ln>
                <a:solidFill>
                  <a:prstClr val="white"/>
                </a:solidFill>
                <a:effectLst/>
                <a:uLnTx/>
                <a:uFillTx/>
              </a:rPr>
              <a:t>个人简历</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www.1ppt.com/xiazai/jianli/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毕业答辩</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www.1ppt.com/xiazai/dabian/  </a:t>
            </a:r>
            <a:r>
              <a:rPr kumimoji="0" lang="zh-CN" altLang="en-US" sz="100" b="0" i="0" u="none" strike="noStrike" kern="0" cap="none" spc="0" normalizeH="0" baseline="0" noProof="0" smtClean="0">
                <a:ln>
                  <a:noFill/>
                </a:ln>
                <a:solidFill>
                  <a:prstClr val="white"/>
                </a:solidFill>
                <a:effectLst/>
                <a:uLnTx/>
                <a:uFillTx/>
              </a:rPr>
              <a:t>工作汇报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www.1ppt.com/xiazai/huibao/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 </a:t>
            </a:r>
          </a:p>
        </p:txBody>
      </p:sp>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397129334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3732670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283853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0467118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Slide">
    <p:spTree>
      <p:nvGrpSpPr>
        <p:cNvPr id="1" name=""/>
        <p:cNvGrpSpPr/>
        <p:nvPr/>
      </p:nvGrpSpPr>
      <p:grpSpPr>
        <a:xfrm>
          <a:off x="0" y="0"/>
          <a:ext cx="0" cy="0"/>
        </a:xfrm>
      </p:grpSpPr>
    </p:spTree>
    <p:extLst>
      <p:ext uri="{BB962C8B-B14F-4D97-AF65-F5344CB8AC3E}">
        <p14:creationId val="3871125951"/>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78728015"/>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6132161"/>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0614542"/>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74712653"/>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7336780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743" y="1710135"/>
            <a:ext cx="10514231" cy="2853398"/>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743" y="4590527"/>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3568261975"/>
      </p:ext>
    </p:extLst>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51034021"/>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98532361"/>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1322100"/>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6472760"/>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6820248"/>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15761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091"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1396"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82890231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p>
        </p:txBody>
      </p:sp>
      <p:sp>
        <p:nvSpPr>
          <p:cNvPr id="3" name="文本占位符 2"/>
          <p:cNvSpPr>
            <a:spLocks noGrp="1"/>
          </p:cNvSpPr>
          <p:nvPr>
            <p:ph type="body" idx="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679" y="2505656"/>
            <a:ext cx="5157116"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1398" y="2505656"/>
            <a:ext cx="5182513"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385919110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38687504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323985810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2514"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208843549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2514" y="987654"/>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val="222650517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jpe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media/image1.jpeg" Type="http://schemas.openxmlformats.org/officeDocument/2006/relationships/image"/><Relationship Id="rId15"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5.xml" Type="http://schemas.openxmlformats.org/officeDocument/2006/relationships/slideLayout"/><Relationship Id="rId10" Target="../slideLayouts/slideLayout34.xml" Type="http://schemas.openxmlformats.org/officeDocument/2006/relationships/slideLayout"/><Relationship Id="rId11" Target="../slideLayouts/slideLayout35.xml" Type="http://schemas.openxmlformats.org/officeDocument/2006/relationships/slideLayout"/><Relationship Id="rId12" Target="../theme/theme3.xml" Type="http://schemas.openxmlformats.org/officeDocument/2006/relationships/theme"/><Relationship Id="rId2" Target="../slideLayouts/slideLayout26.xml" Type="http://schemas.openxmlformats.org/officeDocument/2006/relationships/slideLayout"/><Relationship Id="rId3" Target="../slideLayouts/slideLayout27.xml" Type="http://schemas.openxmlformats.org/officeDocument/2006/relationships/slideLayout"/><Relationship Id="rId4" Target="../slideLayouts/slideLayout28.xml" Type="http://schemas.openxmlformats.org/officeDocument/2006/relationships/slideLayout"/><Relationship Id="rId5" Target="../slideLayouts/slideLayout29.xml" Type="http://schemas.openxmlformats.org/officeDocument/2006/relationships/slideLayout"/><Relationship Id="rId6" Target="../slideLayouts/slideLayout30.xml" Type="http://schemas.openxmlformats.org/officeDocument/2006/relationships/slideLayout"/><Relationship Id="rId7" Target="../slideLayouts/slideLayout31.xml" Type="http://schemas.openxmlformats.org/officeDocument/2006/relationships/slideLayout"/><Relationship Id="rId8" Target="../slideLayouts/slideLayout32.xml" Type="http://schemas.openxmlformats.org/officeDocument/2006/relationships/slideLayout"/><Relationship Id="rId9" Target="../slideLayouts/slideLayout3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838092" y="365211"/>
            <a:ext cx="10514231" cy="1325870"/>
          </a:xfrm>
          <a:prstGeom prst="rect">
            <a:avLst/>
          </a:prstGeom>
        </p:spPr>
        <p:txBody>
          <a:bodyPr vert="horz" lIns="91436" tIns="45718" rIns="91436" bIns="45718" rtlCol="0" anchor="ctr">
            <a:normAutofit/>
          </a:bodyPr>
          <a:lstStyle/>
          <a:p>
            <a:r>
              <a:rPr lang="zh-CN" altLang="en-US"/>
              <a:t>单击此处编辑母版标题样式</a:t>
            </a:r>
          </a:p>
        </p:txBody>
      </p:sp>
      <p:sp>
        <p:nvSpPr>
          <p:cNvPr id="3" name="文本占位符 2"/>
          <p:cNvSpPr>
            <a:spLocks noGrp="1"/>
          </p:cNvSpPr>
          <p:nvPr>
            <p:ph type="body" idx="1"/>
          </p:nvPr>
        </p:nvSpPr>
        <p:spPr>
          <a:xfrm>
            <a:off x="838092" y="1826048"/>
            <a:ext cx="10514231" cy="4352346"/>
          </a:xfrm>
          <a:prstGeom prst="rect">
            <a:avLst/>
          </a:prstGeom>
        </p:spPr>
        <p:txBody>
          <a:bodyPr vert="horz" lIns="91436" tIns="45718" rIns="91436" bIns="45718"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092" y="6357823"/>
            <a:ext cx="2742843" cy="365210"/>
          </a:xfrm>
          <a:prstGeom prst="rect">
            <a:avLst/>
          </a:prstGeom>
        </p:spPr>
        <p:txBody>
          <a:bodyPr vert="horz" lIns="91436" tIns="45718" rIns="91436" bIns="45718" rtlCol="0" anchor="ctr"/>
          <a:lstStyle>
            <a:lvl1pPr algn="l">
              <a:defRPr sz="1200">
                <a:solidFill>
                  <a:schemeClr val="tx1">
                    <a:tint val="75000"/>
                  </a:schemeClr>
                </a:solidFill>
              </a:defRPr>
            </a:lvl1pPr>
          </a:lstStyle>
          <a:p>
            <a:fld id="{4C4388EF-52D1-4258-9BE5-BCD010C7D4DE}" type="datetimeFigureOut">
              <a:rPr lang="zh-CN" altLang="en-US" smtClean="0"/>
              <a:t>2020/2/18</a:t>
            </a:fld>
            <a:endParaRPr lang="zh-CN" altLang="en-US"/>
          </a:p>
        </p:txBody>
      </p:sp>
      <p:sp>
        <p:nvSpPr>
          <p:cNvPr id="5" name="页脚占位符 4"/>
          <p:cNvSpPr>
            <a:spLocks noGrp="1"/>
          </p:cNvSpPr>
          <p:nvPr>
            <p:ph type="ftr" sz="quarter" idx="3"/>
          </p:nvPr>
        </p:nvSpPr>
        <p:spPr>
          <a:xfrm>
            <a:off x="4038075" y="6357823"/>
            <a:ext cx="4114264" cy="365210"/>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09480" y="6357823"/>
            <a:ext cx="2742843" cy="365210"/>
          </a:xfrm>
          <a:prstGeom prst="rect">
            <a:avLst/>
          </a:prstGeom>
        </p:spPr>
        <p:txBody>
          <a:bodyPr vert="horz" lIns="91436" tIns="45718" rIns="91436" bIns="45718" rtlCol="0" anchor="ctr"/>
          <a:lstStyle>
            <a:lvl1pPr algn="r">
              <a:defRPr sz="1200">
                <a:solidFill>
                  <a:schemeClr val="tx1">
                    <a:tint val="75000"/>
                  </a:schemeClr>
                </a:solidFill>
              </a:defRPr>
            </a:lvl1pPr>
          </a:lstStyle>
          <a:p>
            <a:fld id="{3D3EE65E-57D2-4566-898C-4F2076833F8D}" type="slidenum">
              <a:rPr lang="zh-CN" altLang="en-US" smtClean="0"/>
              <a:t>‹#›</a:t>
            </a:fld>
            <a:endParaRPr lang="zh-CN" altLang="en-US"/>
          </a:p>
        </p:txBody>
      </p:sp>
    </p:spTree>
    <p:extLst>
      <p:ext uri="{BB962C8B-B14F-4D97-AF65-F5344CB8AC3E}">
        <p14:creationId val="93402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4">
            <a:lum/>
          </a:blip>
          <a:stretch>
            <a:fillRect/>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a:t>Click to edit Master title style</a:t>
            </a:r>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2/18/2020</a:t>
            </a:fld>
            <a:endParaRPr lang="en-US">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ransition/>
  <p:timing/>
  <p:hf hdr="0" ftr="0" dt="0"/>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2020/2/18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4470673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9.xml" Type="http://schemas.openxmlformats.org/officeDocument/2006/relationships/notesSlide"/><Relationship Id="rId3" Target="../media/image7.jpeg" Type="http://schemas.openxmlformats.org/officeDocument/2006/relationships/image"/><Relationship Id="rId4" Target="../media/image6.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0.xml" Type="http://schemas.openxmlformats.org/officeDocument/2006/relationships/notesSlide"/><Relationship Id="rId3" Target="../media/image8.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1.xml" Type="http://schemas.openxmlformats.org/officeDocument/2006/relationships/notesSlide"/><Relationship Id="rId3" Target="../media/image5.jpeg" Type="http://schemas.openxmlformats.org/officeDocument/2006/relationships/image"/><Relationship Id="rId4" Target="../media/image4.jpeg" Type="http://schemas.openxmlformats.org/officeDocument/2006/relationships/image"/><Relationship Id="rId5" Target="../tags/tag1.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2.xml" Type="http://schemas.openxmlformats.org/officeDocument/2006/relationships/notesSlide"/><Relationship Id="rId3" Target="../media/image3.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4.xml" Type="http://schemas.openxmlformats.org/officeDocument/2006/relationships/notesSlide"/><Relationship Id="rId3" Target="../media/image2.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5.xml" Type="http://schemas.openxmlformats.org/officeDocument/2006/relationships/notesSlide"/><Relationship Id="rId3" Target="../media/image3.jpeg" Type="http://schemas.openxmlformats.org/officeDocument/2006/relationships/image"/><Relationship Id="rId4" Target="../media/image7.jpeg" Type="http://schemas.openxmlformats.org/officeDocument/2006/relationships/image"/><Relationship Id="rId5" Target="../media/image9.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6.xml" Type="http://schemas.openxmlformats.org/officeDocument/2006/relationships/notesSlide"/><Relationship Id="rId3" Target="../media/image10.jpeg" Type="http://schemas.openxmlformats.org/officeDocument/2006/relationships/image"/><Relationship Id="rId4" Target="../media/image11.jpeg" Type="http://schemas.openxmlformats.org/officeDocument/2006/relationships/image"/><Relationship Id="rId5" Target="../media/image12.jpeg" Type="http://schemas.openxmlformats.org/officeDocument/2006/relationships/image"/><Relationship Id="rId6" Target="../tags/tag2.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7.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8.xml" Type="http://schemas.openxmlformats.org/officeDocument/2006/relationships/notesSlide"/><Relationship Id="rId3" Target="../media/image11.jpeg" Type="http://schemas.openxmlformats.org/officeDocument/2006/relationships/image"/><Relationship Id="rId4" Target="../media/image10.jpeg" Type="http://schemas.openxmlformats.org/officeDocument/2006/relationships/image"/><Relationship Id="rId5" Target="../media/image12.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9.xml" Type="http://schemas.openxmlformats.org/officeDocument/2006/relationships/slideLayout"/><Relationship Id="rId2" Target="../media/image2.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19.xml" Type="http://schemas.openxmlformats.org/officeDocument/2006/relationships/notesSlide"/><Relationship Id="rId3" Target="../media/image6.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0.xml" Type="http://schemas.openxmlformats.org/officeDocument/2006/relationships/notesSlide"/><Relationship Id="rId3" Target="../media/image2.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1.xml" Type="http://schemas.openxmlformats.org/officeDocument/2006/relationships/notesSlide"/><Relationship Id="rId3" Target="../media/image8.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2.xml" Type="http://schemas.openxmlformats.org/officeDocument/2006/relationships/notesSlide"/><Relationship Id="rId3" Target="../media/image7.jpeg" Type="http://schemas.openxmlformats.org/officeDocument/2006/relationships/image"/><Relationship Id="rId4" Target="../media/image3.jpeg" Type="http://schemas.openxmlformats.org/officeDocument/2006/relationships/image"/><Relationship Id="rId5" Target="../media/image6.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3.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4.xml" Type="http://schemas.openxmlformats.org/officeDocument/2006/relationships/notesSlide"/><Relationship Id="rId3" Target="../media/image8.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5.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6.xml" Type="http://schemas.openxmlformats.org/officeDocument/2006/relationships/notesSlide"/><Relationship Id="rId3"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3.xml" Type="http://schemas.openxmlformats.org/officeDocument/2006/relationships/notesSlide"/><Relationship Id="rId3"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4.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5.xml" Type="http://schemas.openxmlformats.org/officeDocument/2006/relationships/notesSlide"/><Relationship Id="rId3" Target="../media/image5.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6.xml" Type="http://schemas.openxmlformats.org/officeDocument/2006/relationships/notesSlide"/><Relationship Id="rId3" Target="../media/image3.jpeg" Type="http://schemas.openxmlformats.org/officeDocument/2006/relationships/image"/><Relationship Id="rId4" Target="../media/image4.jpeg" Type="http://schemas.openxmlformats.org/officeDocument/2006/relationships/image"/><Relationship Id="rId5" Target="../media/image6.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7.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8.xml" Type="http://schemas.openxmlformats.org/officeDocument/2006/relationships/notesSlide"/><Relationship Id="rId3" Target="../media/image2.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19" name="矩形 18"/>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1" name="直接连接符 30"/>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204980" y="233033"/>
            <a:ext cx="535258" cy="535258"/>
            <a:chOff x="193829" y="255335"/>
            <a:chExt cx="535258" cy="535258"/>
          </a:xfrm>
        </p:grpSpPr>
        <p:cxnSp>
          <p:nvCxnSpPr>
            <p:cNvPr id="7" name="直接连接符 6"/>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5" name="直接连接符 34"/>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7" name="组合 36"/>
          <p:cNvGrpSpPr/>
          <p:nvPr/>
        </p:nvGrpSpPr>
        <p:grpSpPr>
          <a:xfrm flipH="1" flipV="1">
            <a:off x="11427349" y="6095680"/>
            <a:ext cx="535258" cy="535258"/>
            <a:chOff x="193829" y="255335"/>
            <a:chExt cx="535258" cy="535258"/>
          </a:xfrm>
        </p:grpSpPr>
        <p:cxnSp>
          <p:nvCxnSpPr>
            <p:cNvPr id="38" name="直接连接符 37"/>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rot="16200000">
            <a:off x="6214844" y="2757885"/>
            <a:ext cx="1062320" cy="1111022"/>
            <a:chOff x="-287489" y="951781"/>
            <a:chExt cx="12886128" cy="6712270"/>
          </a:xfrm>
        </p:grpSpPr>
        <p:sp>
          <p:nvSpPr>
            <p:cNvPr id="40" name="矩形 39"/>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1" name="直接连接符 40"/>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a:off x="-287489" y="951781"/>
              <a:ext cx="1779668" cy="1010503"/>
              <a:chOff x="-298640" y="64448"/>
              <a:chExt cx="1779668" cy="1010503"/>
            </a:xfrm>
          </p:grpSpPr>
          <p:cxnSp>
            <p:nvCxnSpPr>
              <p:cNvPr id="44" name="直接连接符 43"/>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6" name="直接连接符 45"/>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8" name="组合 47"/>
            <p:cNvGrpSpPr/>
            <p:nvPr/>
          </p:nvGrpSpPr>
          <p:grpSpPr>
            <a:xfrm flipH="1" flipV="1">
              <a:off x="10409814" y="6622459"/>
              <a:ext cx="2188825" cy="1041592"/>
              <a:chOff x="-442203" y="131857"/>
              <a:chExt cx="2188825" cy="1041592"/>
            </a:xfrm>
          </p:grpSpPr>
          <p:cxnSp>
            <p:nvCxnSpPr>
              <p:cNvPr id="49" name="直接连接符 48"/>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grpSp>
        <p:nvGrpSpPr>
          <p:cNvPr id="74" name="组合 73"/>
          <p:cNvGrpSpPr/>
          <p:nvPr/>
        </p:nvGrpSpPr>
        <p:grpSpPr>
          <a:xfrm rot="16200000">
            <a:off x="3616959" y="2806509"/>
            <a:ext cx="1062316" cy="1111016"/>
            <a:chOff x="-287489" y="951781"/>
            <a:chExt cx="12886128" cy="6712270"/>
          </a:xfrm>
        </p:grpSpPr>
        <p:sp>
          <p:nvSpPr>
            <p:cNvPr id="75" name="矩形 74"/>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76" name="直接连接符 75"/>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78" name="组合 77"/>
            <p:cNvGrpSpPr/>
            <p:nvPr/>
          </p:nvGrpSpPr>
          <p:grpSpPr>
            <a:xfrm>
              <a:off x="-287489" y="951781"/>
              <a:ext cx="1779668" cy="1010503"/>
              <a:chOff x="-298640" y="64448"/>
              <a:chExt cx="1779668" cy="1010503"/>
            </a:xfrm>
          </p:grpSpPr>
          <p:cxnSp>
            <p:nvCxnSpPr>
              <p:cNvPr id="84" name="直接连接符 83"/>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79" name="直接连接符 78"/>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a:stCxn id="75"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81" name="组合 80"/>
            <p:cNvGrpSpPr/>
            <p:nvPr/>
          </p:nvGrpSpPr>
          <p:grpSpPr>
            <a:xfrm flipH="1" flipV="1">
              <a:off x="10409814" y="6622459"/>
              <a:ext cx="2188825" cy="1041592"/>
              <a:chOff x="-442203" y="131857"/>
              <a:chExt cx="2188825" cy="1041592"/>
            </a:xfrm>
          </p:grpSpPr>
          <p:cxnSp>
            <p:nvCxnSpPr>
              <p:cNvPr id="82" name="直接连接符 81"/>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grpSp>
        <p:nvGrpSpPr>
          <p:cNvPr id="99" name="组合 98"/>
          <p:cNvGrpSpPr/>
          <p:nvPr/>
        </p:nvGrpSpPr>
        <p:grpSpPr>
          <a:xfrm rot="16200000">
            <a:off x="4919900" y="2801532"/>
            <a:ext cx="1062316" cy="1111016"/>
            <a:chOff x="-287489" y="951781"/>
            <a:chExt cx="12886128" cy="6712270"/>
          </a:xfrm>
        </p:grpSpPr>
        <p:sp>
          <p:nvSpPr>
            <p:cNvPr id="100" name="矩形 99"/>
            <p:cNvSpPr/>
            <p:nvPr/>
          </p:nvSpPr>
          <p:spPr>
            <a:xfrm>
              <a:off x="455612" y="1365692"/>
              <a:ext cx="11279188" cy="5947472"/>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01" name="直接连接符 100"/>
            <p:cNvCxnSpPr/>
            <p:nvPr/>
          </p:nvCxnSpPr>
          <p:spPr>
            <a:xfrm rot="5400000">
              <a:off x="11139801" y="5476669"/>
              <a:ext cx="118999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rot="5400000">
              <a:off x="-109414" y="4013902"/>
              <a:ext cx="113005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3" name="组合 102"/>
            <p:cNvGrpSpPr/>
            <p:nvPr/>
          </p:nvGrpSpPr>
          <p:grpSpPr>
            <a:xfrm>
              <a:off x="-287489" y="951781"/>
              <a:ext cx="1779668" cy="1010503"/>
              <a:chOff x="-298640" y="64448"/>
              <a:chExt cx="1779668" cy="1010503"/>
            </a:xfrm>
          </p:grpSpPr>
          <p:cxnSp>
            <p:nvCxnSpPr>
              <p:cNvPr id="109" name="直接连接符 108"/>
              <p:cNvCxnSpPr/>
              <p:nvPr/>
            </p:nvCxnSpPr>
            <p:spPr>
              <a:xfrm rot="5400000">
                <a:off x="-693258" y="569700"/>
                <a:ext cx="101050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flipH="1" flipV="1" rot="5400000">
                <a:off x="591194" y="-745280"/>
                <a:ext cx="0" cy="177966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04" name="直接连接符 103"/>
            <p:cNvCxnSpPr/>
            <p:nvPr/>
          </p:nvCxnSpPr>
          <p:spPr>
            <a:xfrm flipH="1" flipV="1" rot="5400000">
              <a:off x="6095211" y="441510"/>
              <a:ext cx="0" cy="184836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stCxn id="100" idx="2"/>
            </p:cNvCxnSpPr>
            <p:nvPr/>
          </p:nvCxnSpPr>
          <p:spPr>
            <a:xfrm flipH="1" flipV="1" rot="5400000">
              <a:off x="7220277" y="6188094"/>
              <a:ext cx="0" cy="225014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6" name="组合 105"/>
            <p:cNvGrpSpPr/>
            <p:nvPr/>
          </p:nvGrpSpPr>
          <p:grpSpPr>
            <a:xfrm flipH="1" flipV="1">
              <a:off x="10409814" y="6622459"/>
              <a:ext cx="2188825" cy="1041592"/>
              <a:chOff x="-442203" y="131857"/>
              <a:chExt cx="2188825" cy="1041592"/>
            </a:xfrm>
          </p:grpSpPr>
          <p:cxnSp>
            <p:nvCxnSpPr>
              <p:cNvPr id="107" name="直接连接符 106"/>
              <p:cNvCxnSpPr/>
              <p:nvPr/>
            </p:nvCxnSpPr>
            <p:spPr>
              <a:xfrm flipV="1" rot="5400000">
                <a:off x="-872208" y="652653"/>
                <a:ext cx="104159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flipH="1" flipV="1" rot="5400000">
                <a:off x="652210" y="-886980"/>
                <a:ext cx="0" cy="21888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grpSp>
        <p:nvGrpSpPr>
          <p:cNvPr id="111" name="组合 110"/>
          <p:cNvGrpSpPr/>
          <p:nvPr/>
        </p:nvGrpSpPr>
        <p:grpSpPr>
          <a:xfrm rot="16200000">
            <a:off x="7530504" y="2765371"/>
            <a:ext cx="1062316" cy="1111016"/>
            <a:chOff x="-287489" y="951781"/>
            <a:chExt cx="12886128" cy="6712270"/>
          </a:xfrm>
        </p:grpSpPr>
        <p:sp>
          <p:nvSpPr>
            <p:cNvPr id="112" name="矩形 111"/>
            <p:cNvSpPr/>
            <p:nvPr/>
          </p:nvSpPr>
          <p:spPr>
            <a:xfrm>
              <a:off x="455612" y="1365692"/>
              <a:ext cx="11279188" cy="5947472"/>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3" name="直接连接符 112"/>
            <p:cNvCxnSpPr/>
            <p:nvPr/>
          </p:nvCxnSpPr>
          <p:spPr>
            <a:xfrm rot="5400000">
              <a:off x="11139801" y="5476669"/>
              <a:ext cx="118999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rot="5400000">
              <a:off x="-109414" y="4013902"/>
              <a:ext cx="113005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15" name="组合 114"/>
            <p:cNvGrpSpPr/>
            <p:nvPr/>
          </p:nvGrpSpPr>
          <p:grpSpPr>
            <a:xfrm>
              <a:off x="-287489" y="951781"/>
              <a:ext cx="1779668" cy="1010503"/>
              <a:chOff x="-298640" y="64448"/>
              <a:chExt cx="1779668" cy="1010503"/>
            </a:xfrm>
          </p:grpSpPr>
          <p:cxnSp>
            <p:nvCxnSpPr>
              <p:cNvPr id="121" name="直接连接符 120"/>
              <p:cNvCxnSpPr/>
              <p:nvPr/>
            </p:nvCxnSpPr>
            <p:spPr>
              <a:xfrm rot="5400000">
                <a:off x="-693258" y="569700"/>
                <a:ext cx="101050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flipH="1" flipV="1" rot="5400000">
                <a:off x="591194" y="-745280"/>
                <a:ext cx="0" cy="177966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6" name="直接连接符 115"/>
            <p:cNvCxnSpPr/>
            <p:nvPr/>
          </p:nvCxnSpPr>
          <p:spPr>
            <a:xfrm flipH="1" flipV="1" rot="5400000">
              <a:off x="6095211" y="441510"/>
              <a:ext cx="0" cy="184836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a:stCxn id="112" idx="2"/>
            </p:cNvCxnSpPr>
            <p:nvPr/>
          </p:nvCxnSpPr>
          <p:spPr>
            <a:xfrm flipH="1" flipV="1" rot="5400000">
              <a:off x="7220277" y="6188094"/>
              <a:ext cx="0" cy="225014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18" name="组合 117"/>
            <p:cNvGrpSpPr/>
            <p:nvPr/>
          </p:nvGrpSpPr>
          <p:grpSpPr>
            <a:xfrm flipH="1" flipV="1">
              <a:off x="10409814" y="6622459"/>
              <a:ext cx="2188825" cy="1041592"/>
              <a:chOff x="-442203" y="131857"/>
              <a:chExt cx="2188825" cy="1041592"/>
            </a:xfrm>
          </p:grpSpPr>
          <p:cxnSp>
            <p:nvCxnSpPr>
              <p:cNvPr id="119" name="直接连接符 118"/>
              <p:cNvCxnSpPr/>
              <p:nvPr/>
            </p:nvCxnSpPr>
            <p:spPr>
              <a:xfrm flipV="1" rot="5400000">
                <a:off x="-872208" y="652653"/>
                <a:ext cx="104159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flipV="1" rot="5400000">
                <a:off x="652210" y="-886980"/>
                <a:ext cx="0" cy="21888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sp>
        <p:nvSpPr>
          <p:cNvPr id="63" name="Title 1"/>
          <p:cNvSpPr txBox="1"/>
          <p:nvPr/>
        </p:nvSpPr>
        <p:spPr>
          <a:xfrm>
            <a:off x="6203753" y="2927597"/>
            <a:ext cx="1123334" cy="956072"/>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rgbClr val="14345A"/>
                </a:solidFill>
                <a:latin charset="-122" panose="02010800040101010101" pitchFamily="2" typeface="华文新魏"/>
                <a:ea charset="-122" panose="02010800040101010101" pitchFamily="2" typeface="华文新魏"/>
              </a:rPr>
              <a:t>标</a:t>
            </a:r>
          </a:p>
        </p:txBody>
      </p:sp>
      <p:sp>
        <p:nvSpPr>
          <p:cNvPr id="64" name="Title 1"/>
          <p:cNvSpPr txBox="1"/>
          <p:nvPr/>
        </p:nvSpPr>
        <p:spPr>
          <a:xfrm>
            <a:off x="7503467" y="2913658"/>
            <a:ext cx="1123334" cy="956072"/>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chemeClr val="accent2"/>
                </a:solidFill>
                <a:latin charset="-122" panose="02010800040101010101" pitchFamily="2" typeface="华文新魏"/>
                <a:ea charset="-122" panose="02010800040101010101" pitchFamily="2" typeface="华文新魏"/>
              </a:rPr>
              <a:t>题</a:t>
            </a:r>
          </a:p>
        </p:txBody>
      </p:sp>
      <p:sp>
        <p:nvSpPr>
          <p:cNvPr id="65" name="Title 1"/>
          <p:cNvSpPr txBox="1"/>
          <p:nvPr/>
        </p:nvSpPr>
        <p:spPr>
          <a:xfrm>
            <a:off x="3580827" y="2946785"/>
            <a:ext cx="1151106" cy="97971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rgbClr val="14345A"/>
                </a:solidFill>
                <a:latin charset="-122" panose="02010800040101010101" pitchFamily="2" typeface="华文新魏"/>
                <a:ea charset="-122" panose="02010800040101010101" pitchFamily="2" typeface="华文新魏"/>
              </a:rPr>
              <a:t>添</a:t>
            </a:r>
          </a:p>
        </p:txBody>
      </p:sp>
      <p:sp>
        <p:nvSpPr>
          <p:cNvPr id="66" name="Title 1"/>
          <p:cNvSpPr txBox="1"/>
          <p:nvPr/>
        </p:nvSpPr>
        <p:spPr>
          <a:xfrm>
            <a:off x="4891963" y="2970151"/>
            <a:ext cx="1151106" cy="97971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chemeClr val="accent2"/>
                </a:solidFill>
                <a:latin charset="-122" panose="02010800040101010101" pitchFamily="2" typeface="华文新魏"/>
                <a:ea charset="-122" panose="02010800040101010101" pitchFamily="2" typeface="华文新魏"/>
              </a:rPr>
              <a:t>加</a:t>
            </a:r>
          </a:p>
        </p:txBody>
      </p:sp>
      <p:sp>
        <p:nvSpPr>
          <p:cNvPr id="67" name="Title 1"/>
          <p:cNvSpPr txBox="1"/>
          <p:nvPr/>
        </p:nvSpPr>
        <p:spPr>
          <a:xfrm>
            <a:off x="4911012" y="1242972"/>
            <a:ext cx="2377994" cy="202392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mtClean="0" sz="8000">
                <a:solidFill>
                  <a:srgbClr val="14345A"/>
                </a:solidFill>
                <a:latin charset="0" panose="020b0503020202020204" pitchFamily="34" typeface="Agency FB"/>
                <a:ea charset="-122" panose="02010800040101010101" pitchFamily="2" typeface="华文新魏"/>
              </a:rPr>
              <a:t>2020</a:t>
            </a:r>
          </a:p>
        </p:txBody>
      </p:sp>
      <p:sp>
        <p:nvSpPr>
          <p:cNvPr id="70" name="矩形 69"/>
          <p:cNvSpPr/>
          <p:nvPr/>
        </p:nvSpPr>
        <p:spPr>
          <a:xfrm>
            <a:off x="4318019" y="4262541"/>
            <a:ext cx="3601454" cy="708660"/>
          </a:xfrm>
          <a:prstGeom prst="rect">
            <a:avLst/>
          </a:prstGeom>
        </p:spPr>
        <p:txBody>
          <a:bodyPr wrap="square">
            <a:spAutoFit/>
          </a:bodyPr>
          <a:lstStyle/>
          <a:p>
            <a:pPr algn="ctr">
              <a:lnSpc>
                <a:spcPct val="150000"/>
              </a:lnSpc>
              <a:defRPr/>
            </a:pPr>
            <a:r>
              <a:rPr altLang="zh-CN" kern="0" lang="en-US" sz="900">
                <a:solidFill>
                  <a:srgbClr val="14345A"/>
                </a:solidFill>
                <a:latin panose="020f0302020204030204" typeface="Calibri Light"/>
                <a:ea typeface="微软雅黑 Light"/>
                <a:cs charset="0" panose="020b0604020202020204" pitchFamily="34" typeface="Arial"/>
              </a:rPr>
              <a:t>Lorem ipsum dolor sit amet, consectetuer adipiscing elit. Aenean commodo ligula eget dolor；Lorem ipsum dolor sit amet, consectetuer adipiscing elit. Aenean commodo ligula eget dolor</a:t>
            </a:r>
          </a:p>
        </p:txBody>
      </p:sp>
    </p:spTree>
    <p:extLst>
      <p:ext uri="{BB962C8B-B14F-4D97-AF65-F5344CB8AC3E}">
        <p14:creationId val="146242499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750" id="7"/>
                                        <p:tgtEl>
                                          <p:spTgt spid="3"/>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19"/>
                                        </p:tgtEl>
                                        <p:attrNameLst>
                                          <p:attrName>style.visibility</p:attrName>
                                        </p:attrNameLst>
                                      </p:cBhvr>
                                      <p:to>
                                        <p:strVal val="visible"/>
                                      </p:to>
                                    </p:set>
                                    <p:anim calcmode="lin" valueType="num">
                                      <p:cBhvr>
                                        <p:cTn dur="1000" fill="hold" id="10"/>
                                        <p:tgtEl>
                                          <p:spTgt spid="19"/>
                                        </p:tgtEl>
                                        <p:attrNameLst>
                                          <p:attrName>ppt_w</p:attrName>
                                        </p:attrNameLst>
                                      </p:cBhvr>
                                      <p:tavLst>
                                        <p:tav tm="0">
                                          <p:val>
                                            <p:fltVal val="0"/>
                                          </p:val>
                                        </p:tav>
                                        <p:tav tm="100000">
                                          <p:val>
                                            <p:strVal val="#ppt_w"/>
                                          </p:val>
                                        </p:tav>
                                      </p:tavLst>
                                    </p:anim>
                                    <p:anim calcmode="lin" valueType="num">
                                      <p:cBhvr>
                                        <p:cTn dur="1000" fill="hold" id="11"/>
                                        <p:tgtEl>
                                          <p:spTgt spid="19"/>
                                        </p:tgtEl>
                                        <p:attrNameLst>
                                          <p:attrName>ppt_h</p:attrName>
                                        </p:attrNameLst>
                                      </p:cBhvr>
                                      <p:tavLst>
                                        <p:tav tm="0">
                                          <p:val>
                                            <p:fltVal val="0"/>
                                          </p:val>
                                        </p:tav>
                                        <p:tav tm="100000">
                                          <p:val>
                                            <p:strVal val="#ppt_h"/>
                                          </p:val>
                                        </p:tav>
                                      </p:tavLst>
                                    </p:anim>
                                    <p:animEffect filter="fade" transition="in">
                                      <p:cBhvr>
                                        <p:cTn dur="1000" id="12"/>
                                        <p:tgtEl>
                                          <p:spTgt spid="19"/>
                                        </p:tgtEl>
                                      </p:cBhvr>
                                    </p:animEffect>
                                  </p:childTnLst>
                                </p:cTn>
                              </p:par>
                              <p:par>
                                <p:cTn fill="hold" id="13" nodeType="withEffect" presetClass="emph" presetID="8" presetSubtype="0">
                                  <p:stCondLst>
                                    <p:cond delay="750"/>
                                  </p:stCondLst>
                                  <p:childTnLst>
                                    <p:animRot by="21600000">
                                      <p:cBhvr>
                                        <p:cTn dur="1500" fill="hold" id="14"/>
                                        <p:tgtEl>
                                          <p:spTgt spid="74"/>
                                        </p:tgtEl>
                                        <p:attrNameLst>
                                          <p:attrName>r</p:attrName>
                                        </p:attrNameLst>
                                      </p:cBhvr>
                                    </p:animRot>
                                  </p:childTnLst>
                                </p:cTn>
                              </p:par>
                              <p:par>
                                <p:cTn fill="hold" id="15" nodeType="withEffect" presetClass="emph" presetID="8" presetSubtype="0">
                                  <p:stCondLst>
                                    <p:cond delay="750"/>
                                  </p:stCondLst>
                                  <p:childTnLst>
                                    <p:animRot by="21600000">
                                      <p:cBhvr>
                                        <p:cTn dur="1500" fill="hold" id="16"/>
                                        <p:tgtEl>
                                          <p:spTgt spid="99"/>
                                        </p:tgtEl>
                                        <p:attrNameLst>
                                          <p:attrName>r</p:attrName>
                                        </p:attrNameLst>
                                      </p:cBhvr>
                                    </p:animRot>
                                  </p:childTnLst>
                                </p:cTn>
                              </p:par>
                              <p:par>
                                <p:cTn fill="hold" id="17" nodeType="withEffect" presetClass="emph" presetID="8" presetSubtype="0">
                                  <p:stCondLst>
                                    <p:cond delay="750"/>
                                  </p:stCondLst>
                                  <p:childTnLst>
                                    <p:animRot by="21600000">
                                      <p:cBhvr>
                                        <p:cTn dur="1500" fill="hold" id="18"/>
                                        <p:tgtEl>
                                          <p:spTgt spid="11"/>
                                        </p:tgtEl>
                                        <p:attrNameLst>
                                          <p:attrName>r</p:attrName>
                                        </p:attrNameLst>
                                      </p:cBhvr>
                                    </p:animRot>
                                  </p:childTnLst>
                                </p:cTn>
                              </p:par>
                              <p:par>
                                <p:cTn fill="hold" id="19" nodeType="withEffect" presetClass="emph" presetID="8" presetSubtype="0">
                                  <p:stCondLst>
                                    <p:cond delay="750"/>
                                  </p:stCondLst>
                                  <p:childTnLst>
                                    <p:animRot by="21600000">
                                      <p:cBhvr>
                                        <p:cTn dur="1500" fill="hold" id="20"/>
                                        <p:tgtEl>
                                          <p:spTgt spid="111"/>
                                        </p:tgtEl>
                                        <p:attrNameLst>
                                          <p:attrName>r</p:attrName>
                                        </p:attrNameLst>
                                      </p:cBhvr>
                                    </p:animRot>
                                  </p:childTnLst>
                                </p:cTn>
                              </p:par>
                              <p:par>
                                <p:cTn accel="50000" decel="50000" fill="hold" id="21" nodeType="withEffect" presetClass="path" presetID="63" presetSubtype="0">
                                  <p:stCondLst>
                                    <p:cond delay="750"/>
                                  </p:stCondLst>
                                  <p:childTnLst>
                                    <p:animMotion origin="layout" path="M 2.98997E-06 1.89771E-07 L 0.50488 1.89771E-07" pathEditMode="relative" ptsTypes="AA" rAng="0">
                                      <p:cBhvr>
                                        <p:cTn dur="2000" fill="hold" id="22"/>
                                        <p:tgtEl>
                                          <p:spTgt spid="35"/>
                                        </p:tgtEl>
                                        <p:attrNameLst>
                                          <p:attrName>ppt_x</p:attrName>
                                          <p:attrName>ppt_y</p:attrName>
                                        </p:attrNameLst>
                                      </p:cBhvr>
                                      <p:rCtr x="25238" y="0"/>
                                    </p:animMotion>
                                  </p:childTnLst>
                                </p:cTn>
                              </p:par>
                              <p:par>
                                <p:cTn fill="hold" id="23" nodeType="withEffect" presetClass="exit" presetID="10" presetSubtype="0">
                                  <p:stCondLst>
                                    <p:cond delay="2500"/>
                                  </p:stCondLst>
                                  <p:childTnLst>
                                    <p:animEffect filter="fade" transition="out">
                                      <p:cBhvr>
                                        <p:cTn dur="500" id="24"/>
                                        <p:tgtEl>
                                          <p:spTgt spid="35"/>
                                        </p:tgtEl>
                                      </p:cBhvr>
                                    </p:animEffect>
                                    <p:set>
                                      <p:cBhvr>
                                        <p:cTn dur="1" fill="hold" id="25">
                                          <p:stCondLst>
                                            <p:cond delay="499"/>
                                          </p:stCondLst>
                                        </p:cTn>
                                        <p:tgtEl>
                                          <p:spTgt spid="35"/>
                                        </p:tgtEl>
                                        <p:attrNameLst>
                                          <p:attrName>style.visibility</p:attrName>
                                        </p:attrNameLst>
                                      </p:cBhvr>
                                      <p:to>
                                        <p:strVal val="hidden"/>
                                      </p:to>
                                    </p:set>
                                  </p:childTnLst>
                                </p:cTn>
                              </p:par>
                              <p:par>
                                <p:cTn accel="50000" decel="50000" fill="hold" id="26" nodeType="withEffect" presetClass="path" presetID="35" presetSubtype="0">
                                  <p:stCondLst>
                                    <p:cond delay="750"/>
                                  </p:stCondLst>
                                  <p:childTnLst>
                                    <p:animMotion origin="layout" path="M 3.72575E-06 1.23814E-06 L -0.58992 1.23814E-06" pathEditMode="relative" ptsTypes="AA" rAng="0">
                                      <p:cBhvr>
                                        <p:cTn dur="2000" fill="hold" id="27"/>
                                        <p:tgtEl>
                                          <p:spTgt spid="36"/>
                                        </p:tgtEl>
                                        <p:attrNameLst>
                                          <p:attrName>ppt_x</p:attrName>
                                          <p:attrName>ppt_y</p:attrName>
                                        </p:attrNameLst>
                                      </p:cBhvr>
                                      <p:rCtr x="-29496" y="0"/>
                                    </p:animMotion>
                                  </p:childTnLst>
                                </p:cTn>
                              </p:par>
                              <p:par>
                                <p:cTn fill="hold" id="28" nodeType="withEffect" presetClass="exit" presetID="10" presetSubtype="0">
                                  <p:stCondLst>
                                    <p:cond delay="2500"/>
                                  </p:stCondLst>
                                  <p:childTnLst>
                                    <p:animEffect filter="fade" transition="out">
                                      <p:cBhvr>
                                        <p:cTn dur="500" id="29"/>
                                        <p:tgtEl>
                                          <p:spTgt spid="36"/>
                                        </p:tgtEl>
                                      </p:cBhvr>
                                    </p:animEffect>
                                    <p:set>
                                      <p:cBhvr>
                                        <p:cTn dur="1" fill="hold" id="30">
                                          <p:stCondLst>
                                            <p:cond delay="499"/>
                                          </p:stCondLst>
                                        </p:cTn>
                                        <p:tgtEl>
                                          <p:spTgt spid="36"/>
                                        </p:tgtEl>
                                        <p:attrNameLst>
                                          <p:attrName>style.visibility</p:attrName>
                                        </p:attrNameLst>
                                      </p:cBhvr>
                                      <p:to>
                                        <p:strVal val="hidden"/>
                                      </p:to>
                                    </p:set>
                                  </p:childTnLst>
                                </p:cTn>
                              </p:par>
                              <p:par>
                                <p:cTn accel="50000" decel="50000" fill="hold" id="31" nodeType="withEffect" presetClass="path" presetID="42" presetSubtype="0">
                                  <p:stCondLst>
                                    <p:cond delay="750"/>
                                  </p:stCondLst>
                                  <p:childTnLst>
                                    <p:animMotion origin="layout" path="M 4.65816E-06 -8.00741E-07 L 4.65816E-06 0.16894" pathEditMode="relative" ptsTypes="AA" rAng="0">
                                      <p:cBhvr>
                                        <p:cTn dur="1500" fill="hold" id="32"/>
                                        <p:tgtEl>
                                          <p:spTgt spid="31"/>
                                        </p:tgtEl>
                                        <p:attrNameLst>
                                          <p:attrName>ppt_x</p:attrName>
                                          <p:attrName>ppt_y</p:attrName>
                                        </p:attrNameLst>
                                      </p:cBhvr>
                                      <p:rCtr x="0" y="8447"/>
                                    </p:animMotion>
                                  </p:childTnLst>
                                </p:cTn>
                              </p:par>
                              <p:par>
                                <p:cTn fill="hold" id="33" nodeType="withEffect" presetClass="exit" presetID="10" presetSubtype="0">
                                  <p:stCondLst>
                                    <p:cond delay="2000"/>
                                  </p:stCondLst>
                                  <p:childTnLst>
                                    <p:animEffect filter="fade" transition="out">
                                      <p:cBhvr>
                                        <p:cTn dur="500" id="34"/>
                                        <p:tgtEl>
                                          <p:spTgt spid="31"/>
                                        </p:tgtEl>
                                      </p:cBhvr>
                                    </p:animEffect>
                                    <p:set>
                                      <p:cBhvr>
                                        <p:cTn dur="1" fill="hold" id="35">
                                          <p:stCondLst>
                                            <p:cond delay="499"/>
                                          </p:stCondLst>
                                        </p:cTn>
                                        <p:tgtEl>
                                          <p:spTgt spid="31"/>
                                        </p:tgtEl>
                                        <p:attrNameLst>
                                          <p:attrName>style.visibility</p:attrName>
                                        </p:attrNameLst>
                                      </p:cBhvr>
                                      <p:to>
                                        <p:strVal val="hidden"/>
                                      </p:to>
                                    </p:set>
                                  </p:childTnLst>
                                </p:cTn>
                              </p:par>
                              <p:par>
                                <p:cTn accel="50000" decel="50000" fill="hold" id="36" nodeType="withEffect" presetClass="path" presetID="64" presetSubtype="0">
                                  <p:stCondLst>
                                    <p:cond delay="750"/>
                                  </p:stCondLst>
                                  <p:childTnLst>
                                    <p:animMotion origin="layout" path="M -4.65816E-06 -3.44133E-06 L -4.65816E-06 -0.18352" pathEditMode="relative" ptsTypes="AA" rAng="0">
                                      <p:cBhvr>
                                        <p:cTn dur="1500" fill="hold" id="37"/>
                                        <p:tgtEl>
                                          <p:spTgt spid="32"/>
                                        </p:tgtEl>
                                        <p:attrNameLst>
                                          <p:attrName>ppt_x</p:attrName>
                                          <p:attrName>ppt_y</p:attrName>
                                        </p:attrNameLst>
                                      </p:cBhvr>
                                      <p:rCtr x="0" y="-9188"/>
                                    </p:animMotion>
                                  </p:childTnLst>
                                </p:cTn>
                              </p:par>
                              <p:par>
                                <p:cTn fill="hold" id="38" nodeType="withEffect" presetClass="exit" presetID="10" presetSubtype="0">
                                  <p:stCondLst>
                                    <p:cond delay="2000"/>
                                  </p:stCondLst>
                                  <p:childTnLst>
                                    <p:animEffect filter="fade" transition="out">
                                      <p:cBhvr>
                                        <p:cTn dur="500" id="39"/>
                                        <p:tgtEl>
                                          <p:spTgt spid="32"/>
                                        </p:tgtEl>
                                      </p:cBhvr>
                                    </p:animEffect>
                                    <p:set>
                                      <p:cBhvr>
                                        <p:cTn dur="1" fill="hold" id="40">
                                          <p:stCondLst>
                                            <p:cond delay="499"/>
                                          </p:stCondLst>
                                        </p:cTn>
                                        <p:tgtEl>
                                          <p:spTgt spid="32"/>
                                        </p:tgtEl>
                                        <p:attrNameLst>
                                          <p:attrName>style.visibility</p:attrName>
                                        </p:attrNameLst>
                                      </p:cBhvr>
                                      <p:to>
                                        <p:strVal val="hidden"/>
                                      </p:to>
                                    </p:set>
                                  </p:childTnLst>
                                </p:cTn>
                              </p:par>
                              <p:par>
                                <p:cTn fill="hold" id="41" nodeType="withEffect" presetClass="entr" presetID="53" presetSubtype="0">
                                  <p:stCondLst>
                                    <p:cond delay="2500"/>
                                  </p:stCondLst>
                                  <p:childTnLst>
                                    <p:set>
                                      <p:cBhvr>
                                        <p:cTn dur="1" fill="hold" id="42">
                                          <p:stCondLst>
                                            <p:cond delay="0"/>
                                          </p:stCondLst>
                                        </p:cTn>
                                        <p:tgtEl>
                                          <p:spTgt spid="10"/>
                                        </p:tgtEl>
                                        <p:attrNameLst>
                                          <p:attrName>style.visibility</p:attrName>
                                        </p:attrNameLst>
                                      </p:cBhvr>
                                      <p:to>
                                        <p:strVal val="visible"/>
                                      </p:to>
                                    </p:set>
                                    <p:anim calcmode="lin" valueType="num">
                                      <p:cBhvr>
                                        <p:cTn dur="500" fill="hold" id="43"/>
                                        <p:tgtEl>
                                          <p:spTgt spid="10"/>
                                        </p:tgtEl>
                                        <p:attrNameLst>
                                          <p:attrName>ppt_w</p:attrName>
                                        </p:attrNameLst>
                                      </p:cBhvr>
                                      <p:tavLst>
                                        <p:tav tm="0">
                                          <p:val>
                                            <p:fltVal val="0"/>
                                          </p:val>
                                        </p:tav>
                                        <p:tav tm="100000">
                                          <p:val>
                                            <p:strVal val="#ppt_w"/>
                                          </p:val>
                                        </p:tav>
                                      </p:tavLst>
                                    </p:anim>
                                    <p:anim calcmode="lin" valueType="num">
                                      <p:cBhvr>
                                        <p:cTn dur="500" fill="hold" id="44"/>
                                        <p:tgtEl>
                                          <p:spTgt spid="10"/>
                                        </p:tgtEl>
                                        <p:attrNameLst>
                                          <p:attrName>ppt_h</p:attrName>
                                        </p:attrNameLst>
                                      </p:cBhvr>
                                      <p:tavLst>
                                        <p:tav tm="0">
                                          <p:val>
                                            <p:fltVal val="0"/>
                                          </p:val>
                                        </p:tav>
                                        <p:tav tm="100000">
                                          <p:val>
                                            <p:strVal val="#ppt_h"/>
                                          </p:val>
                                        </p:tav>
                                      </p:tavLst>
                                    </p:anim>
                                    <p:animEffect filter="fade" transition="in">
                                      <p:cBhvr>
                                        <p:cTn dur="500" id="45"/>
                                        <p:tgtEl>
                                          <p:spTgt spid="10"/>
                                        </p:tgtEl>
                                      </p:cBhvr>
                                    </p:animEffect>
                                  </p:childTnLst>
                                </p:cTn>
                              </p:par>
                              <p:par>
                                <p:cTn fill="hold" id="46" nodeType="withEffect" presetClass="entr" presetID="53" presetSubtype="0">
                                  <p:stCondLst>
                                    <p:cond delay="2500"/>
                                  </p:stCondLst>
                                  <p:childTnLst>
                                    <p:set>
                                      <p:cBhvr>
                                        <p:cTn dur="1" fill="hold" id="47">
                                          <p:stCondLst>
                                            <p:cond delay="0"/>
                                          </p:stCondLst>
                                        </p:cTn>
                                        <p:tgtEl>
                                          <p:spTgt spid="37"/>
                                        </p:tgtEl>
                                        <p:attrNameLst>
                                          <p:attrName>style.visibility</p:attrName>
                                        </p:attrNameLst>
                                      </p:cBhvr>
                                      <p:to>
                                        <p:strVal val="visible"/>
                                      </p:to>
                                    </p:set>
                                    <p:anim calcmode="lin" valueType="num">
                                      <p:cBhvr>
                                        <p:cTn dur="500" fill="hold" id="48"/>
                                        <p:tgtEl>
                                          <p:spTgt spid="37"/>
                                        </p:tgtEl>
                                        <p:attrNameLst>
                                          <p:attrName>ppt_w</p:attrName>
                                        </p:attrNameLst>
                                      </p:cBhvr>
                                      <p:tavLst>
                                        <p:tav tm="0">
                                          <p:val>
                                            <p:fltVal val="0"/>
                                          </p:val>
                                        </p:tav>
                                        <p:tav tm="100000">
                                          <p:val>
                                            <p:strVal val="#ppt_w"/>
                                          </p:val>
                                        </p:tav>
                                      </p:tavLst>
                                    </p:anim>
                                    <p:anim calcmode="lin" valueType="num">
                                      <p:cBhvr>
                                        <p:cTn dur="500" fill="hold" id="49"/>
                                        <p:tgtEl>
                                          <p:spTgt spid="37"/>
                                        </p:tgtEl>
                                        <p:attrNameLst>
                                          <p:attrName>ppt_h</p:attrName>
                                        </p:attrNameLst>
                                      </p:cBhvr>
                                      <p:tavLst>
                                        <p:tav tm="0">
                                          <p:val>
                                            <p:fltVal val="0"/>
                                          </p:val>
                                        </p:tav>
                                        <p:tav tm="100000">
                                          <p:val>
                                            <p:strVal val="#ppt_h"/>
                                          </p:val>
                                        </p:tav>
                                      </p:tavLst>
                                    </p:anim>
                                    <p:animEffect filter="fade" transition="in">
                                      <p:cBhvr>
                                        <p:cTn dur="500" id="50"/>
                                        <p:tgtEl>
                                          <p:spTgt spid="37"/>
                                        </p:tgtEl>
                                      </p:cBhvr>
                                    </p:animEffect>
                                  </p:childTnLst>
                                </p:cTn>
                              </p:par>
                              <p:par>
                                <p:cTn fill="hold" grpId="0" id="51" nodeType="withEffect" presetClass="entr" presetID="16" presetSubtype="37">
                                  <p:stCondLst>
                                    <p:cond delay="2750"/>
                                  </p:stCondLst>
                                  <p:childTnLst>
                                    <p:set>
                                      <p:cBhvr>
                                        <p:cTn dur="1" fill="hold" id="52">
                                          <p:stCondLst>
                                            <p:cond delay="0"/>
                                          </p:stCondLst>
                                        </p:cTn>
                                        <p:tgtEl>
                                          <p:spTgt spid="65"/>
                                        </p:tgtEl>
                                        <p:attrNameLst>
                                          <p:attrName>style.visibility</p:attrName>
                                        </p:attrNameLst>
                                      </p:cBhvr>
                                      <p:to>
                                        <p:strVal val="visible"/>
                                      </p:to>
                                    </p:set>
                                    <p:animEffect filter="barn(outVertical)" transition="in">
                                      <p:cBhvr>
                                        <p:cTn dur="500" id="53"/>
                                        <p:tgtEl>
                                          <p:spTgt spid="65"/>
                                        </p:tgtEl>
                                      </p:cBhvr>
                                    </p:animEffect>
                                  </p:childTnLst>
                                </p:cTn>
                              </p:par>
                              <p:par>
                                <p:cTn fill="hold" grpId="0" id="54" nodeType="withEffect" presetClass="entr" presetID="16" presetSubtype="37">
                                  <p:stCondLst>
                                    <p:cond delay="3000"/>
                                  </p:stCondLst>
                                  <p:childTnLst>
                                    <p:set>
                                      <p:cBhvr>
                                        <p:cTn dur="1" fill="hold" id="55">
                                          <p:stCondLst>
                                            <p:cond delay="0"/>
                                          </p:stCondLst>
                                        </p:cTn>
                                        <p:tgtEl>
                                          <p:spTgt spid="66"/>
                                        </p:tgtEl>
                                        <p:attrNameLst>
                                          <p:attrName>style.visibility</p:attrName>
                                        </p:attrNameLst>
                                      </p:cBhvr>
                                      <p:to>
                                        <p:strVal val="visible"/>
                                      </p:to>
                                    </p:set>
                                    <p:animEffect filter="barn(outVertical)" transition="in">
                                      <p:cBhvr>
                                        <p:cTn dur="500" id="56"/>
                                        <p:tgtEl>
                                          <p:spTgt spid="66"/>
                                        </p:tgtEl>
                                      </p:cBhvr>
                                    </p:animEffect>
                                  </p:childTnLst>
                                </p:cTn>
                              </p:par>
                              <p:par>
                                <p:cTn fill="hold" grpId="0" id="57" nodeType="withEffect" presetClass="entr" presetID="16" presetSubtype="37">
                                  <p:stCondLst>
                                    <p:cond delay="3250"/>
                                  </p:stCondLst>
                                  <p:childTnLst>
                                    <p:set>
                                      <p:cBhvr>
                                        <p:cTn dur="1" fill="hold" id="58">
                                          <p:stCondLst>
                                            <p:cond delay="0"/>
                                          </p:stCondLst>
                                        </p:cTn>
                                        <p:tgtEl>
                                          <p:spTgt spid="63"/>
                                        </p:tgtEl>
                                        <p:attrNameLst>
                                          <p:attrName>style.visibility</p:attrName>
                                        </p:attrNameLst>
                                      </p:cBhvr>
                                      <p:to>
                                        <p:strVal val="visible"/>
                                      </p:to>
                                    </p:set>
                                    <p:animEffect filter="barn(outVertical)" transition="in">
                                      <p:cBhvr>
                                        <p:cTn dur="500" id="59"/>
                                        <p:tgtEl>
                                          <p:spTgt spid="63"/>
                                        </p:tgtEl>
                                      </p:cBhvr>
                                    </p:animEffect>
                                  </p:childTnLst>
                                </p:cTn>
                              </p:par>
                              <p:par>
                                <p:cTn fill="hold" grpId="0" id="60" nodeType="withEffect" presetClass="entr" presetID="16" presetSubtype="37">
                                  <p:stCondLst>
                                    <p:cond delay="3500"/>
                                  </p:stCondLst>
                                  <p:childTnLst>
                                    <p:set>
                                      <p:cBhvr>
                                        <p:cTn dur="1" fill="hold" id="61">
                                          <p:stCondLst>
                                            <p:cond delay="0"/>
                                          </p:stCondLst>
                                        </p:cTn>
                                        <p:tgtEl>
                                          <p:spTgt spid="64"/>
                                        </p:tgtEl>
                                        <p:attrNameLst>
                                          <p:attrName>style.visibility</p:attrName>
                                        </p:attrNameLst>
                                      </p:cBhvr>
                                      <p:to>
                                        <p:strVal val="visible"/>
                                      </p:to>
                                    </p:set>
                                    <p:animEffect filter="barn(outVertical)" transition="in">
                                      <p:cBhvr>
                                        <p:cTn dur="500" id="62"/>
                                        <p:tgtEl>
                                          <p:spTgt spid="64"/>
                                        </p:tgtEl>
                                      </p:cBhvr>
                                    </p:animEffect>
                                  </p:childTnLst>
                                </p:cTn>
                              </p:par>
                              <p:par>
                                <p:cTn fill="hold" grpId="0" id="63" nodeType="withEffect" presetClass="entr" presetID="16" presetSubtype="37">
                                  <p:stCondLst>
                                    <p:cond delay="3750"/>
                                  </p:stCondLst>
                                  <p:childTnLst>
                                    <p:set>
                                      <p:cBhvr>
                                        <p:cTn dur="1" fill="hold" id="64">
                                          <p:stCondLst>
                                            <p:cond delay="0"/>
                                          </p:stCondLst>
                                        </p:cTn>
                                        <p:tgtEl>
                                          <p:spTgt spid="67"/>
                                        </p:tgtEl>
                                        <p:attrNameLst>
                                          <p:attrName>style.visibility</p:attrName>
                                        </p:attrNameLst>
                                      </p:cBhvr>
                                      <p:to>
                                        <p:strVal val="visible"/>
                                      </p:to>
                                    </p:set>
                                    <p:animEffect filter="barn(outVertical)" transition="in">
                                      <p:cBhvr>
                                        <p:cTn dur="500" id="65"/>
                                        <p:tgtEl>
                                          <p:spTgt spid="67"/>
                                        </p:tgtEl>
                                      </p:cBhvr>
                                    </p:animEffect>
                                  </p:childTnLst>
                                </p:cTn>
                              </p:par>
                            </p:childTnLst>
                          </p:cTn>
                        </p:par>
                        <p:par>
                          <p:cTn fill="hold" id="66" nodeType="afterGroup">
                            <p:stCondLst>
                              <p:cond delay="4250"/>
                            </p:stCondLst>
                            <p:childTnLst>
                              <p:par>
                                <p:cTn fill="hold" grpId="0" id="67" nodeType="afterEffect" presetClass="entr" presetID="2" presetSubtype="4">
                                  <p:stCondLst>
                                    <p:cond delay="0"/>
                                  </p:stCondLst>
                                  <p:childTnLst>
                                    <p:set>
                                      <p:cBhvr>
                                        <p:cTn dur="1" fill="hold" id="68">
                                          <p:stCondLst>
                                            <p:cond delay="0"/>
                                          </p:stCondLst>
                                        </p:cTn>
                                        <p:tgtEl>
                                          <p:spTgt spid="70"/>
                                        </p:tgtEl>
                                        <p:attrNameLst>
                                          <p:attrName>style.visibility</p:attrName>
                                        </p:attrNameLst>
                                      </p:cBhvr>
                                      <p:to>
                                        <p:strVal val="visible"/>
                                      </p:to>
                                    </p:set>
                                    <p:anim calcmode="lin" valueType="num">
                                      <p:cBhvr additive="base">
                                        <p:cTn dur="500" fill="hold" id="69"/>
                                        <p:tgtEl>
                                          <p:spTgt spid="70"/>
                                        </p:tgtEl>
                                        <p:attrNameLst>
                                          <p:attrName>ppt_x</p:attrName>
                                        </p:attrNameLst>
                                      </p:cBhvr>
                                      <p:tavLst>
                                        <p:tav tm="0">
                                          <p:val>
                                            <p:strVal val="#ppt_x"/>
                                          </p:val>
                                        </p:tav>
                                        <p:tav tm="100000">
                                          <p:val>
                                            <p:strVal val="#ppt_x"/>
                                          </p:val>
                                        </p:tav>
                                      </p:tavLst>
                                    </p:anim>
                                    <p:anim calcmode="lin" valueType="num">
                                      <p:cBhvr additive="base">
                                        <p:cTn dur="500" fill="hold" id="70"/>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63"/>
      <p:bldP grpId="0" spid="64"/>
      <p:bldP grpId="0" spid="65"/>
      <p:bldP grpId="0" spid="66"/>
      <p:bldP grpId="0" spid="67"/>
      <p:bldP grpId="0" spid="7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4"/>
          <p:cNvSpPr/>
          <p:nvPr/>
        </p:nvSpPr>
        <p:spPr>
          <a:xfrm>
            <a:off x="1551717" y="5078911"/>
            <a:ext cx="1856095" cy="457347"/>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6" name="矩形 5"/>
          <p:cNvSpPr/>
          <p:nvPr/>
        </p:nvSpPr>
        <p:spPr>
          <a:xfrm>
            <a:off x="4061215" y="5078911"/>
            <a:ext cx="1856095" cy="4573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7" name="矩形 6"/>
          <p:cNvSpPr/>
          <p:nvPr/>
        </p:nvSpPr>
        <p:spPr>
          <a:xfrm>
            <a:off x="6522784" y="5078911"/>
            <a:ext cx="1856095" cy="457347"/>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9" name="矩形 8"/>
          <p:cNvSpPr/>
          <p:nvPr/>
        </p:nvSpPr>
        <p:spPr>
          <a:xfrm>
            <a:off x="8980164" y="5078911"/>
            <a:ext cx="1856095" cy="4573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10" name="Rectangle 41"/>
          <p:cNvSpPr/>
          <p:nvPr/>
        </p:nvSpPr>
        <p:spPr>
          <a:xfrm>
            <a:off x="1360314" y="5130292"/>
            <a:ext cx="2289439" cy="305718"/>
          </a:xfrm>
          <a:prstGeom prst="rect">
            <a:avLst/>
          </a:prstGeom>
          <a:no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defRPr/>
            </a:pPr>
            <a:r>
              <a:rPr b="1" kern="0" lang="en-US" sz="1800">
                <a:solidFill>
                  <a:schemeClr val="bg1">
                    <a:lumMod val="50000"/>
                  </a:schemeClr>
                </a:solidFill>
                <a:latin charset="0" panose="020b0604020202020204" pitchFamily="34" typeface="Arial"/>
                <a:cs charset="0" panose="020b0604020202020204" pitchFamily="34" typeface="Arial"/>
              </a:rPr>
              <a:t>Sample Heading</a:t>
            </a:r>
          </a:p>
        </p:txBody>
      </p:sp>
      <p:sp>
        <p:nvSpPr>
          <p:cNvPr id="12" name="Rectangle 42"/>
          <p:cNvSpPr/>
          <p:nvPr/>
        </p:nvSpPr>
        <p:spPr>
          <a:xfrm>
            <a:off x="1514886" y="5633242"/>
            <a:ext cx="1929296" cy="1741129"/>
          </a:xfrm>
          <a:prstGeom prst="rect">
            <a:avLst/>
          </a:prstGeom>
          <a:noFill/>
          <a:ln algn="ctr" cap="flat" cmpd="sng" w="12700">
            <a:noFill/>
            <a:prstDash val="solid"/>
          </a:ln>
          <a:effectLst/>
        </p:spPr>
        <p:txBody>
          <a:bodyPr anchor="t" bIns="0" lIns="91440" rIns="91440" rtlCol="0" tIns="0"/>
          <a:lstStyle/>
          <a:p>
            <a:pPr algn="just">
              <a:defRPr/>
            </a:pPr>
            <a:r>
              <a:rPr kern="0" lang="en-US" sz="12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a:t>
            </a:r>
          </a:p>
        </p:txBody>
      </p:sp>
      <p:sp>
        <p:nvSpPr>
          <p:cNvPr id="13" name="Rectangle 41"/>
          <p:cNvSpPr/>
          <p:nvPr/>
        </p:nvSpPr>
        <p:spPr>
          <a:xfrm>
            <a:off x="3841156" y="5130292"/>
            <a:ext cx="2289439" cy="305718"/>
          </a:xfrm>
          <a:prstGeom prst="rect">
            <a:avLst/>
          </a:prstGeom>
          <a:no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defRPr/>
            </a:pPr>
            <a:r>
              <a:rPr b="1" kern="0" lang="en-US" sz="1800">
                <a:solidFill>
                  <a:schemeClr val="bg1">
                    <a:lumMod val="50000"/>
                  </a:schemeClr>
                </a:solidFill>
                <a:latin charset="0" panose="020b0604020202020204" pitchFamily="34" typeface="Arial"/>
                <a:cs charset="0" panose="020b0604020202020204" pitchFamily="34" typeface="Arial"/>
              </a:rPr>
              <a:t>Sample Heading</a:t>
            </a:r>
          </a:p>
        </p:txBody>
      </p:sp>
      <p:sp>
        <p:nvSpPr>
          <p:cNvPr id="14" name="Rectangle 42"/>
          <p:cNvSpPr/>
          <p:nvPr/>
        </p:nvSpPr>
        <p:spPr>
          <a:xfrm>
            <a:off x="3995728" y="5633242"/>
            <a:ext cx="1929296" cy="1741129"/>
          </a:xfrm>
          <a:prstGeom prst="rect">
            <a:avLst/>
          </a:prstGeom>
          <a:noFill/>
          <a:ln algn="ctr" cap="flat" cmpd="sng" w="12700">
            <a:noFill/>
            <a:prstDash val="solid"/>
          </a:ln>
          <a:effectLst/>
        </p:spPr>
        <p:txBody>
          <a:bodyPr anchor="t" bIns="0" lIns="91440" rIns="91440" rtlCol="0" tIns="0"/>
          <a:lstStyle/>
          <a:p>
            <a:pPr algn="just">
              <a:defRPr/>
            </a:pPr>
            <a:r>
              <a:rPr kern="0" lang="en-US" sz="12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a:t>
            </a:r>
          </a:p>
        </p:txBody>
      </p:sp>
      <p:sp>
        <p:nvSpPr>
          <p:cNvPr id="15" name="Rectangle 41"/>
          <p:cNvSpPr/>
          <p:nvPr/>
        </p:nvSpPr>
        <p:spPr>
          <a:xfrm>
            <a:off x="6322575" y="5130292"/>
            <a:ext cx="2289439" cy="305718"/>
          </a:xfrm>
          <a:prstGeom prst="rect">
            <a:avLst/>
          </a:prstGeom>
          <a:no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defRPr/>
            </a:pPr>
            <a:r>
              <a:rPr b="1" kern="0" lang="en-US" sz="1800">
                <a:solidFill>
                  <a:schemeClr val="bg1">
                    <a:lumMod val="50000"/>
                  </a:schemeClr>
                </a:solidFill>
                <a:latin charset="0" panose="020b0604020202020204" pitchFamily="34" typeface="Arial"/>
                <a:cs charset="0" panose="020b0604020202020204" pitchFamily="34" typeface="Arial"/>
              </a:rPr>
              <a:t>Sample Heading</a:t>
            </a:r>
          </a:p>
        </p:txBody>
      </p:sp>
      <p:sp>
        <p:nvSpPr>
          <p:cNvPr id="16" name="Rectangle 42"/>
          <p:cNvSpPr/>
          <p:nvPr/>
        </p:nvSpPr>
        <p:spPr>
          <a:xfrm>
            <a:off x="6477147" y="5633242"/>
            <a:ext cx="1929296" cy="1741129"/>
          </a:xfrm>
          <a:prstGeom prst="rect">
            <a:avLst/>
          </a:prstGeom>
          <a:noFill/>
          <a:ln algn="ctr" cap="flat" cmpd="sng" w="12700">
            <a:noFill/>
            <a:prstDash val="solid"/>
          </a:ln>
          <a:effectLst/>
        </p:spPr>
        <p:txBody>
          <a:bodyPr anchor="t" bIns="0" lIns="91440" rIns="91440" rtlCol="0" tIns="0"/>
          <a:lstStyle/>
          <a:p>
            <a:pPr algn="just">
              <a:defRPr/>
            </a:pPr>
            <a:r>
              <a:rPr kern="0" lang="en-US" sz="12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a:t>
            </a:r>
          </a:p>
        </p:txBody>
      </p:sp>
      <p:sp>
        <p:nvSpPr>
          <p:cNvPr id="17" name="Rectangle 41"/>
          <p:cNvSpPr/>
          <p:nvPr/>
        </p:nvSpPr>
        <p:spPr>
          <a:xfrm>
            <a:off x="8744041" y="5130292"/>
            <a:ext cx="2289439" cy="305718"/>
          </a:xfrm>
          <a:prstGeom prst="rect">
            <a:avLst/>
          </a:prstGeom>
          <a:no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defRPr/>
            </a:pPr>
            <a:r>
              <a:rPr b="1" kern="0" lang="en-US" sz="1800">
                <a:solidFill>
                  <a:schemeClr val="bg1">
                    <a:lumMod val="50000"/>
                  </a:schemeClr>
                </a:solidFill>
                <a:latin charset="0" panose="020b0604020202020204" pitchFamily="34" typeface="Arial"/>
                <a:cs charset="0" panose="020b0604020202020204" pitchFamily="34" typeface="Arial"/>
              </a:rPr>
              <a:t>Sample Heading</a:t>
            </a:r>
          </a:p>
        </p:txBody>
      </p:sp>
      <p:sp>
        <p:nvSpPr>
          <p:cNvPr id="18" name="Rectangle 42"/>
          <p:cNvSpPr/>
          <p:nvPr/>
        </p:nvSpPr>
        <p:spPr>
          <a:xfrm>
            <a:off x="8898613" y="5633242"/>
            <a:ext cx="1929296" cy="1741129"/>
          </a:xfrm>
          <a:prstGeom prst="rect">
            <a:avLst/>
          </a:prstGeom>
          <a:noFill/>
          <a:ln algn="ctr" cap="flat" cmpd="sng" w="12700">
            <a:noFill/>
            <a:prstDash val="solid"/>
          </a:ln>
          <a:effectLst/>
        </p:spPr>
        <p:txBody>
          <a:bodyPr anchor="t" bIns="0" lIns="91440" rIns="91440" rtlCol="0" tIns="0"/>
          <a:lstStyle/>
          <a:p>
            <a:pPr algn="just">
              <a:defRPr/>
            </a:pPr>
            <a:r>
              <a:rPr kern="0" lang="en-US" sz="12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a:t>
            </a:r>
          </a:p>
        </p:txBody>
      </p:sp>
      <p:sp>
        <p:nvSpPr>
          <p:cNvPr id="19" name="矩形 18"/>
          <p:cNvSpPr/>
          <p:nvPr/>
        </p:nvSpPr>
        <p:spPr>
          <a:xfrm>
            <a:off x="1514886" y="1459439"/>
            <a:ext cx="4410138" cy="3284656"/>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6522784" y="1454175"/>
            <a:ext cx="4305125" cy="3284656"/>
          </a:xfrm>
          <a:prstGeom prst="rect">
            <a:avLst/>
          </a:prstGeom>
          <a:blipFill dpi="0"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437504604"/>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6"/>
                                        </p:tgtEl>
                                        <p:attrNameLst>
                                          <p:attrName>style.visibility</p:attrName>
                                        </p:attrNameLst>
                                      </p:cBhvr>
                                      <p:to>
                                        <p:strVal val="visible"/>
                                      </p:to>
                                    </p:set>
                                    <p:animEffect filter="fade" transition="in">
                                      <p:cBhvr>
                                        <p:cTn dur="1000" id="18"/>
                                        <p:tgtEl>
                                          <p:spTgt spid="6"/>
                                        </p:tgtEl>
                                      </p:cBhvr>
                                    </p:animEffect>
                                    <p:anim calcmode="lin" valueType="num">
                                      <p:cBhvr>
                                        <p:cTn dur="1000" fill="hold" id="19"/>
                                        <p:tgtEl>
                                          <p:spTgt spid="6"/>
                                        </p:tgtEl>
                                        <p:attrNameLst>
                                          <p:attrName>ppt_x</p:attrName>
                                        </p:attrNameLst>
                                      </p:cBhvr>
                                      <p:tavLst>
                                        <p:tav tm="0">
                                          <p:val>
                                            <p:strVal val="#ppt_x"/>
                                          </p:val>
                                        </p:tav>
                                        <p:tav tm="100000">
                                          <p:val>
                                            <p:strVal val="#ppt_x"/>
                                          </p:val>
                                        </p:tav>
                                      </p:tavLst>
                                    </p:anim>
                                    <p:anim calcmode="lin" valueType="num">
                                      <p:cBhvr>
                                        <p:cTn dur="1000" fill="hold" id="20"/>
                                        <p:tgtEl>
                                          <p:spTgt spid="6"/>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7"/>
                                        </p:tgtEl>
                                        <p:attrNameLst>
                                          <p:attrName>style.visibility</p:attrName>
                                        </p:attrNameLst>
                                      </p:cBhvr>
                                      <p:to>
                                        <p:strVal val="visible"/>
                                      </p:to>
                                    </p:set>
                                    <p:animEffect filter="fade" transition="in">
                                      <p:cBhvr>
                                        <p:cTn dur="1000" id="23"/>
                                        <p:tgtEl>
                                          <p:spTgt spid="7"/>
                                        </p:tgtEl>
                                      </p:cBhvr>
                                    </p:animEffect>
                                    <p:anim calcmode="lin" valueType="num">
                                      <p:cBhvr>
                                        <p:cTn dur="1000" fill="hold" id="24"/>
                                        <p:tgtEl>
                                          <p:spTgt spid="7"/>
                                        </p:tgtEl>
                                        <p:attrNameLst>
                                          <p:attrName>ppt_x</p:attrName>
                                        </p:attrNameLst>
                                      </p:cBhvr>
                                      <p:tavLst>
                                        <p:tav tm="0">
                                          <p:val>
                                            <p:strVal val="#ppt_x"/>
                                          </p:val>
                                        </p:tav>
                                        <p:tav tm="100000">
                                          <p:val>
                                            <p:strVal val="#ppt_x"/>
                                          </p:val>
                                        </p:tav>
                                      </p:tavLst>
                                    </p:anim>
                                    <p:anim calcmode="lin" valueType="num">
                                      <p:cBhvr>
                                        <p:cTn dur="1000" fill="hold" id="25"/>
                                        <p:tgtEl>
                                          <p:spTgt spid="7"/>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9"/>
                                        </p:tgtEl>
                                        <p:attrNameLst>
                                          <p:attrName>style.visibility</p:attrName>
                                        </p:attrNameLst>
                                      </p:cBhvr>
                                      <p:to>
                                        <p:strVal val="visible"/>
                                      </p:to>
                                    </p:set>
                                    <p:animEffect filter="fade" transition="in">
                                      <p:cBhvr>
                                        <p:cTn dur="1000" id="28"/>
                                        <p:tgtEl>
                                          <p:spTgt spid="9"/>
                                        </p:tgtEl>
                                      </p:cBhvr>
                                    </p:animEffect>
                                    <p:anim calcmode="lin" valueType="num">
                                      <p:cBhvr>
                                        <p:cTn dur="1000" fill="hold" id="29"/>
                                        <p:tgtEl>
                                          <p:spTgt spid="9"/>
                                        </p:tgtEl>
                                        <p:attrNameLst>
                                          <p:attrName>ppt_x</p:attrName>
                                        </p:attrNameLst>
                                      </p:cBhvr>
                                      <p:tavLst>
                                        <p:tav tm="0">
                                          <p:val>
                                            <p:strVal val="#ppt_x"/>
                                          </p:val>
                                        </p:tav>
                                        <p:tav tm="100000">
                                          <p:val>
                                            <p:strVal val="#ppt_x"/>
                                          </p:val>
                                        </p:tav>
                                      </p:tavLst>
                                    </p:anim>
                                    <p:anim calcmode="lin" valueType="num">
                                      <p:cBhvr>
                                        <p:cTn dur="1000" fill="hold" id="30"/>
                                        <p:tgtEl>
                                          <p:spTgt spid="9"/>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10"/>
                                        </p:tgtEl>
                                        <p:attrNameLst>
                                          <p:attrName>style.visibility</p:attrName>
                                        </p:attrNameLst>
                                      </p:cBhvr>
                                      <p:to>
                                        <p:strVal val="visible"/>
                                      </p:to>
                                    </p:set>
                                    <p:animEffect filter="fade" transition="in">
                                      <p:cBhvr>
                                        <p:cTn dur="1000" id="33"/>
                                        <p:tgtEl>
                                          <p:spTgt spid="10"/>
                                        </p:tgtEl>
                                      </p:cBhvr>
                                    </p:animEffect>
                                    <p:anim calcmode="lin" valueType="num">
                                      <p:cBhvr>
                                        <p:cTn dur="1000" fill="hold" id="34"/>
                                        <p:tgtEl>
                                          <p:spTgt spid="10"/>
                                        </p:tgtEl>
                                        <p:attrNameLst>
                                          <p:attrName>ppt_x</p:attrName>
                                        </p:attrNameLst>
                                      </p:cBhvr>
                                      <p:tavLst>
                                        <p:tav tm="0">
                                          <p:val>
                                            <p:strVal val="#ppt_x"/>
                                          </p:val>
                                        </p:tav>
                                        <p:tav tm="100000">
                                          <p:val>
                                            <p:strVal val="#ppt_x"/>
                                          </p:val>
                                        </p:tav>
                                      </p:tavLst>
                                    </p:anim>
                                    <p:anim calcmode="lin" valueType="num">
                                      <p:cBhvr>
                                        <p:cTn dur="1000" fill="hold" id="35"/>
                                        <p:tgtEl>
                                          <p:spTgt spid="10"/>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3"/>
                                        </p:tgtEl>
                                        <p:attrNameLst>
                                          <p:attrName>style.visibility</p:attrName>
                                        </p:attrNameLst>
                                      </p:cBhvr>
                                      <p:to>
                                        <p:strVal val="visible"/>
                                      </p:to>
                                    </p:set>
                                    <p:animEffect filter="fade" transition="in">
                                      <p:cBhvr>
                                        <p:cTn dur="1000" id="38"/>
                                        <p:tgtEl>
                                          <p:spTgt spid="13"/>
                                        </p:tgtEl>
                                      </p:cBhvr>
                                    </p:animEffect>
                                    <p:anim calcmode="lin" valueType="num">
                                      <p:cBhvr>
                                        <p:cTn dur="1000" fill="hold" id="39"/>
                                        <p:tgtEl>
                                          <p:spTgt spid="13"/>
                                        </p:tgtEl>
                                        <p:attrNameLst>
                                          <p:attrName>ppt_x</p:attrName>
                                        </p:attrNameLst>
                                      </p:cBhvr>
                                      <p:tavLst>
                                        <p:tav tm="0">
                                          <p:val>
                                            <p:strVal val="#ppt_x"/>
                                          </p:val>
                                        </p:tav>
                                        <p:tav tm="100000">
                                          <p:val>
                                            <p:strVal val="#ppt_x"/>
                                          </p:val>
                                        </p:tav>
                                      </p:tavLst>
                                    </p:anim>
                                    <p:anim calcmode="lin" valueType="num">
                                      <p:cBhvr>
                                        <p:cTn dur="1000" fill="hold" id="40"/>
                                        <p:tgtEl>
                                          <p:spTgt spid="13"/>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1000" id="43"/>
                                        <p:tgtEl>
                                          <p:spTgt spid="15"/>
                                        </p:tgtEl>
                                      </p:cBhvr>
                                    </p:animEffect>
                                    <p:anim calcmode="lin" valueType="num">
                                      <p:cBhvr>
                                        <p:cTn dur="1000" fill="hold" id="44"/>
                                        <p:tgtEl>
                                          <p:spTgt spid="15"/>
                                        </p:tgtEl>
                                        <p:attrNameLst>
                                          <p:attrName>ppt_x</p:attrName>
                                        </p:attrNameLst>
                                      </p:cBhvr>
                                      <p:tavLst>
                                        <p:tav tm="0">
                                          <p:val>
                                            <p:strVal val="#ppt_x"/>
                                          </p:val>
                                        </p:tav>
                                        <p:tav tm="100000">
                                          <p:val>
                                            <p:strVal val="#ppt_x"/>
                                          </p:val>
                                        </p:tav>
                                      </p:tavLst>
                                    </p:anim>
                                    <p:anim calcmode="lin" valueType="num">
                                      <p:cBhvr>
                                        <p:cTn dur="1000" fill="hold" id="45"/>
                                        <p:tgtEl>
                                          <p:spTgt spid="15"/>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17"/>
                                        </p:tgtEl>
                                        <p:attrNameLst>
                                          <p:attrName>style.visibility</p:attrName>
                                        </p:attrNameLst>
                                      </p:cBhvr>
                                      <p:to>
                                        <p:strVal val="visible"/>
                                      </p:to>
                                    </p:set>
                                    <p:animEffect filter="fade" transition="in">
                                      <p:cBhvr>
                                        <p:cTn dur="1000" id="48"/>
                                        <p:tgtEl>
                                          <p:spTgt spid="17"/>
                                        </p:tgtEl>
                                      </p:cBhvr>
                                    </p:animEffect>
                                    <p:anim calcmode="lin" valueType="num">
                                      <p:cBhvr>
                                        <p:cTn dur="1000" fill="hold" id="49"/>
                                        <p:tgtEl>
                                          <p:spTgt spid="17"/>
                                        </p:tgtEl>
                                        <p:attrNameLst>
                                          <p:attrName>ppt_x</p:attrName>
                                        </p:attrNameLst>
                                      </p:cBhvr>
                                      <p:tavLst>
                                        <p:tav tm="0">
                                          <p:val>
                                            <p:strVal val="#ppt_x"/>
                                          </p:val>
                                        </p:tav>
                                        <p:tav tm="100000">
                                          <p:val>
                                            <p:strVal val="#ppt_x"/>
                                          </p:val>
                                        </p:tav>
                                      </p:tavLst>
                                    </p:anim>
                                    <p:anim calcmode="lin" valueType="num">
                                      <p:cBhvr>
                                        <p:cTn dur="1000" fill="hold" id="50"/>
                                        <p:tgtEl>
                                          <p:spTgt spid="17"/>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1750"/>
                            </p:stCondLst>
                            <p:childTnLst>
                              <p:par>
                                <p:cTn fill="hold" grpId="0" id="52" nodeType="afterEffect" presetClass="entr" presetID="42" presetSubtype="0">
                                  <p:stCondLst>
                                    <p:cond delay="0"/>
                                  </p:stCondLst>
                                  <p:childTnLst>
                                    <p:set>
                                      <p:cBhvr>
                                        <p:cTn dur="1" fill="hold" id="53">
                                          <p:stCondLst>
                                            <p:cond delay="0"/>
                                          </p:stCondLst>
                                        </p:cTn>
                                        <p:tgtEl>
                                          <p:spTgt spid="12"/>
                                        </p:tgtEl>
                                        <p:attrNameLst>
                                          <p:attrName>style.visibility</p:attrName>
                                        </p:attrNameLst>
                                      </p:cBhvr>
                                      <p:to>
                                        <p:strVal val="visible"/>
                                      </p:to>
                                    </p:set>
                                    <p:animEffect filter="fade" transition="in">
                                      <p:cBhvr>
                                        <p:cTn dur="1000" id="54"/>
                                        <p:tgtEl>
                                          <p:spTgt spid="12"/>
                                        </p:tgtEl>
                                      </p:cBhvr>
                                    </p:animEffect>
                                    <p:anim calcmode="lin" valueType="num">
                                      <p:cBhvr>
                                        <p:cTn dur="1000" fill="hold" id="55"/>
                                        <p:tgtEl>
                                          <p:spTgt spid="12"/>
                                        </p:tgtEl>
                                        <p:attrNameLst>
                                          <p:attrName>ppt_x</p:attrName>
                                        </p:attrNameLst>
                                      </p:cBhvr>
                                      <p:tavLst>
                                        <p:tav tm="0">
                                          <p:val>
                                            <p:strVal val="#ppt_x"/>
                                          </p:val>
                                        </p:tav>
                                        <p:tav tm="100000">
                                          <p:val>
                                            <p:strVal val="#ppt_x"/>
                                          </p:val>
                                        </p:tav>
                                      </p:tavLst>
                                    </p:anim>
                                    <p:anim calcmode="lin" valueType="num">
                                      <p:cBhvr>
                                        <p:cTn dur="1000" fill="hold" id="56"/>
                                        <p:tgtEl>
                                          <p:spTgt spid="12"/>
                                        </p:tgtEl>
                                        <p:attrNameLst>
                                          <p:attrName>ppt_y</p:attrName>
                                        </p:attrNameLst>
                                      </p:cBhvr>
                                      <p:tavLst>
                                        <p:tav tm="0">
                                          <p:val>
                                            <p:strVal val="#ppt_y+.1"/>
                                          </p:val>
                                        </p:tav>
                                        <p:tav tm="100000">
                                          <p:val>
                                            <p:strVal val="#ppt_y"/>
                                          </p:val>
                                        </p:tav>
                                      </p:tavLst>
                                    </p:anim>
                                  </p:childTnLst>
                                </p:cTn>
                              </p:par>
                              <p:par>
                                <p:cTn fill="hold" grpId="0" id="57" nodeType="withEffect" presetClass="entr" presetID="42" presetSubtype="0">
                                  <p:stCondLst>
                                    <p:cond delay="0"/>
                                  </p:stCondLst>
                                  <p:childTnLst>
                                    <p:set>
                                      <p:cBhvr>
                                        <p:cTn dur="1" fill="hold" id="58">
                                          <p:stCondLst>
                                            <p:cond delay="0"/>
                                          </p:stCondLst>
                                        </p:cTn>
                                        <p:tgtEl>
                                          <p:spTgt spid="14"/>
                                        </p:tgtEl>
                                        <p:attrNameLst>
                                          <p:attrName>style.visibility</p:attrName>
                                        </p:attrNameLst>
                                      </p:cBhvr>
                                      <p:to>
                                        <p:strVal val="visible"/>
                                      </p:to>
                                    </p:set>
                                    <p:animEffect filter="fade" transition="in">
                                      <p:cBhvr>
                                        <p:cTn dur="1000" id="59"/>
                                        <p:tgtEl>
                                          <p:spTgt spid="14"/>
                                        </p:tgtEl>
                                      </p:cBhvr>
                                    </p:animEffect>
                                    <p:anim calcmode="lin" valueType="num">
                                      <p:cBhvr>
                                        <p:cTn dur="1000" fill="hold" id="60"/>
                                        <p:tgtEl>
                                          <p:spTgt spid="14"/>
                                        </p:tgtEl>
                                        <p:attrNameLst>
                                          <p:attrName>ppt_x</p:attrName>
                                        </p:attrNameLst>
                                      </p:cBhvr>
                                      <p:tavLst>
                                        <p:tav tm="0">
                                          <p:val>
                                            <p:strVal val="#ppt_x"/>
                                          </p:val>
                                        </p:tav>
                                        <p:tav tm="100000">
                                          <p:val>
                                            <p:strVal val="#ppt_x"/>
                                          </p:val>
                                        </p:tav>
                                      </p:tavLst>
                                    </p:anim>
                                    <p:anim calcmode="lin" valueType="num">
                                      <p:cBhvr>
                                        <p:cTn dur="1000" fill="hold" id="61"/>
                                        <p:tgtEl>
                                          <p:spTgt spid="14"/>
                                        </p:tgtEl>
                                        <p:attrNameLst>
                                          <p:attrName>ppt_y</p:attrName>
                                        </p:attrNameLst>
                                      </p:cBhvr>
                                      <p:tavLst>
                                        <p:tav tm="0">
                                          <p:val>
                                            <p:strVal val="#ppt_y+.1"/>
                                          </p:val>
                                        </p:tav>
                                        <p:tav tm="100000">
                                          <p:val>
                                            <p:strVal val="#ppt_y"/>
                                          </p:val>
                                        </p:tav>
                                      </p:tavLst>
                                    </p:anim>
                                  </p:childTnLst>
                                </p:cTn>
                              </p:par>
                              <p:par>
                                <p:cTn fill="hold" grpId="0" id="62" nodeType="withEffect" presetClass="entr" presetID="42" presetSubtype="0">
                                  <p:stCondLst>
                                    <p:cond delay="0"/>
                                  </p:stCondLst>
                                  <p:childTnLst>
                                    <p:set>
                                      <p:cBhvr>
                                        <p:cTn dur="1" fill="hold" id="63">
                                          <p:stCondLst>
                                            <p:cond delay="0"/>
                                          </p:stCondLst>
                                        </p:cTn>
                                        <p:tgtEl>
                                          <p:spTgt spid="16"/>
                                        </p:tgtEl>
                                        <p:attrNameLst>
                                          <p:attrName>style.visibility</p:attrName>
                                        </p:attrNameLst>
                                      </p:cBhvr>
                                      <p:to>
                                        <p:strVal val="visible"/>
                                      </p:to>
                                    </p:set>
                                    <p:animEffect filter="fade" transition="in">
                                      <p:cBhvr>
                                        <p:cTn dur="1000" id="64"/>
                                        <p:tgtEl>
                                          <p:spTgt spid="16"/>
                                        </p:tgtEl>
                                      </p:cBhvr>
                                    </p:animEffect>
                                    <p:anim calcmode="lin" valueType="num">
                                      <p:cBhvr>
                                        <p:cTn dur="1000" fill="hold" id="65"/>
                                        <p:tgtEl>
                                          <p:spTgt spid="16"/>
                                        </p:tgtEl>
                                        <p:attrNameLst>
                                          <p:attrName>ppt_x</p:attrName>
                                        </p:attrNameLst>
                                      </p:cBhvr>
                                      <p:tavLst>
                                        <p:tav tm="0">
                                          <p:val>
                                            <p:strVal val="#ppt_x"/>
                                          </p:val>
                                        </p:tav>
                                        <p:tav tm="100000">
                                          <p:val>
                                            <p:strVal val="#ppt_x"/>
                                          </p:val>
                                        </p:tav>
                                      </p:tavLst>
                                    </p:anim>
                                    <p:anim calcmode="lin" valueType="num">
                                      <p:cBhvr>
                                        <p:cTn dur="1000" fill="hold" id="66"/>
                                        <p:tgtEl>
                                          <p:spTgt spid="16"/>
                                        </p:tgtEl>
                                        <p:attrNameLst>
                                          <p:attrName>ppt_y</p:attrName>
                                        </p:attrNameLst>
                                      </p:cBhvr>
                                      <p:tavLst>
                                        <p:tav tm="0">
                                          <p:val>
                                            <p:strVal val="#ppt_y+.1"/>
                                          </p:val>
                                        </p:tav>
                                        <p:tav tm="100000">
                                          <p:val>
                                            <p:strVal val="#ppt_y"/>
                                          </p:val>
                                        </p:tav>
                                      </p:tavLst>
                                    </p:anim>
                                  </p:childTnLst>
                                </p:cTn>
                              </p:par>
                              <p:par>
                                <p:cTn fill="hold" grpId="0" id="67" nodeType="withEffect" presetClass="entr" presetID="42" presetSubtype="0">
                                  <p:stCondLst>
                                    <p:cond delay="0"/>
                                  </p:stCondLst>
                                  <p:childTnLst>
                                    <p:set>
                                      <p:cBhvr>
                                        <p:cTn dur="1" fill="hold" id="68">
                                          <p:stCondLst>
                                            <p:cond delay="0"/>
                                          </p:stCondLst>
                                        </p:cTn>
                                        <p:tgtEl>
                                          <p:spTgt spid="18"/>
                                        </p:tgtEl>
                                        <p:attrNameLst>
                                          <p:attrName>style.visibility</p:attrName>
                                        </p:attrNameLst>
                                      </p:cBhvr>
                                      <p:to>
                                        <p:strVal val="visible"/>
                                      </p:to>
                                    </p:set>
                                    <p:animEffect filter="fade" transition="in">
                                      <p:cBhvr>
                                        <p:cTn dur="1000" id="69"/>
                                        <p:tgtEl>
                                          <p:spTgt spid="18"/>
                                        </p:tgtEl>
                                      </p:cBhvr>
                                    </p:animEffect>
                                    <p:anim calcmode="lin" valueType="num">
                                      <p:cBhvr>
                                        <p:cTn dur="1000" fill="hold" id="70"/>
                                        <p:tgtEl>
                                          <p:spTgt spid="18"/>
                                        </p:tgtEl>
                                        <p:attrNameLst>
                                          <p:attrName>ppt_x</p:attrName>
                                        </p:attrNameLst>
                                      </p:cBhvr>
                                      <p:tavLst>
                                        <p:tav tm="0">
                                          <p:val>
                                            <p:strVal val="#ppt_x"/>
                                          </p:val>
                                        </p:tav>
                                        <p:tav tm="100000">
                                          <p:val>
                                            <p:strVal val="#ppt_x"/>
                                          </p:val>
                                        </p:tav>
                                      </p:tavLst>
                                    </p:anim>
                                    <p:anim calcmode="lin" valueType="num">
                                      <p:cBhvr>
                                        <p:cTn dur="1000" fill="hold" id="71"/>
                                        <p:tgtEl>
                                          <p:spTgt spid="18"/>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2750"/>
                            </p:stCondLst>
                            <p:childTnLst>
                              <p:par>
                                <p:cTn fill="hold" grpId="0" id="73" nodeType="afterEffect" presetClass="entr" presetID="42" presetSubtype="0">
                                  <p:stCondLst>
                                    <p:cond delay="0"/>
                                  </p:stCondLst>
                                  <p:childTnLst>
                                    <p:set>
                                      <p:cBhvr>
                                        <p:cTn dur="1" fill="hold" id="74">
                                          <p:stCondLst>
                                            <p:cond delay="0"/>
                                          </p:stCondLst>
                                        </p:cTn>
                                        <p:tgtEl>
                                          <p:spTgt spid="19"/>
                                        </p:tgtEl>
                                        <p:attrNameLst>
                                          <p:attrName>style.visibility</p:attrName>
                                        </p:attrNameLst>
                                      </p:cBhvr>
                                      <p:to>
                                        <p:strVal val="visible"/>
                                      </p:to>
                                    </p:set>
                                    <p:animEffect filter="fade" transition="in">
                                      <p:cBhvr>
                                        <p:cTn dur="1000" id="75"/>
                                        <p:tgtEl>
                                          <p:spTgt spid="19"/>
                                        </p:tgtEl>
                                      </p:cBhvr>
                                    </p:animEffect>
                                    <p:anim calcmode="lin" valueType="num">
                                      <p:cBhvr>
                                        <p:cTn dur="1000" fill="hold" id="76"/>
                                        <p:tgtEl>
                                          <p:spTgt spid="19"/>
                                        </p:tgtEl>
                                        <p:attrNameLst>
                                          <p:attrName>ppt_x</p:attrName>
                                        </p:attrNameLst>
                                      </p:cBhvr>
                                      <p:tavLst>
                                        <p:tav tm="0">
                                          <p:val>
                                            <p:strVal val="#ppt_x"/>
                                          </p:val>
                                        </p:tav>
                                        <p:tav tm="100000">
                                          <p:val>
                                            <p:strVal val="#ppt_x"/>
                                          </p:val>
                                        </p:tav>
                                      </p:tavLst>
                                    </p:anim>
                                    <p:anim calcmode="lin" valueType="num">
                                      <p:cBhvr>
                                        <p:cTn dur="1000" fill="hold" id="77"/>
                                        <p:tgtEl>
                                          <p:spTgt spid="19"/>
                                        </p:tgtEl>
                                        <p:attrNameLst>
                                          <p:attrName>ppt_y</p:attrName>
                                        </p:attrNameLst>
                                      </p:cBhvr>
                                      <p:tavLst>
                                        <p:tav tm="0">
                                          <p:val>
                                            <p:strVal val="#ppt_y+.1"/>
                                          </p:val>
                                        </p:tav>
                                        <p:tav tm="100000">
                                          <p:val>
                                            <p:strVal val="#ppt_y"/>
                                          </p:val>
                                        </p:tav>
                                      </p:tavLst>
                                    </p:anim>
                                  </p:childTnLst>
                                </p:cTn>
                              </p:par>
                            </p:childTnLst>
                          </p:cTn>
                        </p:par>
                        <p:par>
                          <p:cTn fill="hold" id="78" nodeType="afterGroup">
                            <p:stCondLst>
                              <p:cond delay="3750"/>
                            </p:stCondLst>
                            <p:childTnLst>
                              <p:par>
                                <p:cTn fill="hold" grpId="0" id="79" nodeType="afterEffect" presetClass="entr" presetID="42" presetSubtype="0">
                                  <p:stCondLst>
                                    <p:cond delay="0"/>
                                  </p:stCondLst>
                                  <p:childTnLst>
                                    <p:set>
                                      <p:cBhvr>
                                        <p:cTn dur="1" fill="hold" id="80">
                                          <p:stCondLst>
                                            <p:cond delay="0"/>
                                          </p:stCondLst>
                                        </p:cTn>
                                        <p:tgtEl>
                                          <p:spTgt spid="20"/>
                                        </p:tgtEl>
                                        <p:attrNameLst>
                                          <p:attrName>style.visibility</p:attrName>
                                        </p:attrNameLst>
                                      </p:cBhvr>
                                      <p:to>
                                        <p:strVal val="visible"/>
                                      </p:to>
                                    </p:set>
                                    <p:animEffect filter="fade" transition="in">
                                      <p:cBhvr>
                                        <p:cTn dur="1000" id="81"/>
                                        <p:tgtEl>
                                          <p:spTgt spid="20"/>
                                        </p:tgtEl>
                                      </p:cBhvr>
                                    </p:animEffect>
                                    <p:anim calcmode="lin" valueType="num">
                                      <p:cBhvr>
                                        <p:cTn dur="1000" fill="hold" id="82"/>
                                        <p:tgtEl>
                                          <p:spTgt spid="20"/>
                                        </p:tgtEl>
                                        <p:attrNameLst>
                                          <p:attrName>ppt_x</p:attrName>
                                        </p:attrNameLst>
                                      </p:cBhvr>
                                      <p:tavLst>
                                        <p:tav tm="0">
                                          <p:val>
                                            <p:strVal val="#ppt_x"/>
                                          </p:val>
                                        </p:tav>
                                        <p:tav tm="100000">
                                          <p:val>
                                            <p:strVal val="#ppt_x"/>
                                          </p:val>
                                        </p:tav>
                                      </p:tavLst>
                                    </p:anim>
                                    <p:anim calcmode="lin" valueType="num">
                                      <p:cBhvr>
                                        <p:cTn dur="1000" fill="hold" id="83"/>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P grpId="0" spid="14"/>
      <p:bldP grpId="0" spid="15"/>
      <p:bldP grpId="0" spid="16"/>
      <p:bldP grpId="0" spid="17"/>
      <p:bldP grpId="0" spid="18"/>
      <p:bldP grpId="0" spid="19"/>
      <p:bldP grpId="0" spid="2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6" name="2"/>
          <p:cNvSpPr>
            <a:spLocks noChangeArrowheads="1"/>
          </p:cNvSpPr>
          <p:nvPr/>
        </p:nvSpPr>
        <p:spPr bwMode="auto">
          <a:xfrm>
            <a:off x="1715780" y="1850426"/>
            <a:ext cx="4383412" cy="1935220"/>
          </a:xfrm>
          <a:prstGeom prst="snip2DiagRect">
            <a:avLst/>
          </a:prstGeom>
          <a:blipFill dpi="0" rotWithShape="1">
            <a:blip r:embed="rId3"/>
            <a:stretch>
              <a:fillRect/>
            </a:stretch>
          </a:blipFill>
          <a:ln w="9525">
            <a:noFill/>
            <a:miter lim="800000"/>
          </a:ln>
        </p:spPr>
        <p:txBody>
          <a:bodyPr anchor="ctr" bIns="34286" lIns="68573" rIns="68573" tIns="34286"/>
          <a:lstStyle/>
          <a:p>
            <a:pPr defTabSz="685732" eaLnBrk="1" fontAlgn="auto" hangingPunct="1">
              <a:spcBef>
                <a:spcPct val="0"/>
              </a:spcBef>
              <a:spcAft>
                <a:spcPct val="0"/>
              </a:spcAft>
              <a:defRPr/>
            </a:pPr>
            <a:endParaRPr altLang="en-US" lang="zh-CN" sz="14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7" name="Oval 4"/>
          <p:cNvSpPr>
            <a:spLocks noChangeArrowheads="1"/>
          </p:cNvSpPr>
          <p:nvPr/>
        </p:nvSpPr>
        <p:spPr bwMode="auto">
          <a:xfrm flipH="1">
            <a:off x="9319411" y="3964072"/>
            <a:ext cx="754873" cy="758304"/>
          </a:xfrm>
          <a:prstGeom prst="ellipse">
            <a:avLst/>
          </a:prstGeom>
          <a:noFill/>
          <a:ln>
            <a:solidFill>
              <a:schemeClr val="accent2"/>
            </a:solidFill>
          </a:ln>
        </p:spPr>
        <p:txBody>
          <a:bodyPr anchor="ctr" bIns="34286" lIns="68573" rIns="68573" tIns="34286"/>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36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9" name="Oval 12"/>
          <p:cNvSpPr>
            <a:spLocks noChangeArrowheads="1"/>
          </p:cNvSpPr>
          <p:nvPr/>
        </p:nvSpPr>
        <p:spPr bwMode="auto">
          <a:xfrm flipH="1">
            <a:off x="6785447" y="3964072"/>
            <a:ext cx="756589" cy="758304"/>
          </a:xfrm>
          <a:prstGeom prst="ellipse">
            <a:avLst/>
          </a:prstGeom>
          <a:noFill/>
          <a:ln>
            <a:solidFill>
              <a:srgbClr val="14345A"/>
            </a:solidFill>
          </a:ln>
        </p:spPr>
        <p:txBody>
          <a:bodyPr anchor="ctr" bIns="34286" lIns="68573" rIns="68573" tIns="34286"/>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36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10" name="Oval 14"/>
          <p:cNvSpPr>
            <a:spLocks noChangeArrowheads="1"/>
          </p:cNvSpPr>
          <p:nvPr/>
        </p:nvSpPr>
        <p:spPr bwMode="auto">
          <a:xfrm flipH="1">
            <a:off x="4472789" y="3964072"/>
            <a:ext cx="754873" cy="758304"/>
          </a:xfrm>
          <a:prstGeom prst="ellipse">
            <a:avLst/>
          </a:prstGeom>
          <a:noFill/>
          <a:ln>
            <a:solidFill>
              <a:schemeClr val="accent2"/>
            </a:solidFill>
          </a:ln>
        </p:spPr>
        <p:txBody>
          <a:bodyPr anchor="ctr" bIns="34286" lIns="68573" rIns="68573" tIns="34286"/>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36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12" name="Oval 16"/>
          <p:cNvSpPr>
            <a:spLocks noChangeArrowheads="1"/>
          </p:cNvSpPr>
          <p:nvPr/>
        </p:nvSpPr>
        <p:spPr bwMode="auto">
          <a:xfrm flipH="1">
            <a:off x="2314530" y="3964072"/>
            <a:ext cx="753158" cy="758304"/>
          </a:xfrm>
          <a:prstGeom prst="ellipse">
            <a:avLst/>
          </a:prstGeom>
          <a:noFill/>
          <a:ln>
            <a:solidFill>
              <a:srgbClr val="14345A"/>
            </a:solidFill>
          </a:ln>
        </p:spPr>
        <p:txBody>
          <a:bodyPr anchor="ctr" bIns="34286" lIns="68573" rIns="68573" tIns="34286"/>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36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grpSp>
        <p:nvGrpSpPr>
          <p:cNvPr id="13" name="Group 20"/>
          <p:cNvGrpSpPr/>
          <p:nvPr/>
        </p:nvGrpSpPr>
        <p:grpSpPr>
          <a:xfrm flipH="1">
            <a:off x="9470395" y="4127054"/>
            <a:ext cx="423758" cy="427190"/>
            <a:chExt cx="401822" cy="404317"/>
          </a:xfrm>
          <a:noFill/>
        </p:grpSpPr>
        <p:sp>
          <p:nvSpPr>
            <p:cNvPr id="58" name="品 42"/>
            <p:cNvSpPr>
              <a:spLocks noChangeArrowheads="1" noEditPoints="1"/>
            </p:cNvSpPr>
            <p:nvPr/>
          </p:nvSpPr>
          <p:spPr bwMode="auto">
            <a:xfrm>
              <a:off x="0" y="0"/>
              <a:ext cx="401822" cy="404317"/>
            </a:xfrm>
            <a:custGeom>
              <a:gdLst>
                <a:gd fmla="*/ 661681284 w 121" name="T0"/>
                <a:gd fmla="*/ 0 h 121" name="T1"/>
                <a:gd fmla="*/ 0 w 121" name="T2"/>
                <a:gd fmla="*/ 681087023 h 121" name="T3"/>
                <a:gd fmla="*/ 661681284 w 121" name="T4"/>
                <a:gd fmla="*/ 1351010219 h 121" name="T5"/>
                <a:gd fmla="*/ 1334387766 w 121" name="T6"/>
                <a:gd fmla="*/ 681087023 h 121" name="T7"/>
                <a:gd fmla="*/ 661681284 w 121" name="T8"/>
                <a:gd fmla="*/ 0 h 121" name="T9"/>
                <a:gd fmla="*/ 661681284 w 121" name="T10"/>
                <a:gd fmla="*/ 1239355239 h 121" name="T11"/>
                <a:gd fmla="*/ 110278554 w 121" name="T12"/>
                <a:gd fmla="*/ 681087023 h 121" name="T13"/>
                <a:gd fmla="*/ 661681284 w 121" name="T14"/>
                <a:gd fmla="*/ 111654980 h 121" name="T15"/>
                <a:gd fmla="*/ 1224109212 w 121" name="T16"/>
                <a:gd fmla="*/ 681087023 h 121" name="T17"/>
                <a:gd fmla="*/ 661681284 w 121" name="T18"/>
                <a:gd fmla="*/ 1239355239 h 121"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21" name="T30"/>
                <a:gd fmla="*/ 0 h 121" name="T31"/>
                <a:gd fmla="*/ 121 w 121" name="T32"/>
                <a:gd fmla="*/ 121 h 121"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20" w="120">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11"/>
                  </a:moveTo>
                  <a:cubicBezTo>
                    <a:pt x="32" y="111"/>
                    <a:pt x="10" y="89"/>
                    <a:pt x="10" y="61"/>
                  </a:cubicBezTo>
                  <a:cubicBezTo>
                    <a:pt x="10" y="33"/>
                    <a:pt x="32" y="10"/>
                    <a:pt x="60" y="10"/>
                  </a:cubicBezTo>
                  <a:cubicBezTo>
                    <a:pt x="88" y="10"/>
                    <a:pt x="111" y="33"/>
                    <a:pt x="111" y="61"/>
                  </a:cubicBezTo>
                  <a:cubicBezTo>
                    <a:pt x="111" y="89"/>
                    <a:pt x="88" y="111"/>
                    <a:pt x="60" y="111"/>
                  </a:cubicBezTo>
                  <a:close/>
                </a:path>
              </a:pathLst>
            </a:custGeom>
            <a:grpFill/>
            <a:ln w="9525">
              <a:solidFill>
                <a:schemeClr val="accent2"/>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9" name="出品 43"/>
            <p:cNvSpPr>
              <a:spLocks noChangeArrowheads="1"/>
            </p:cNvSpPr>
            <p:nvPr/>
          </p:nvSpPr>
          <p:spPr bwMode="auto">
            <a:xfrm>
              <a:off x="107320" y="97336"/>
              <a:ext cx="139764" cy="199662"/>
            </a:xfrm>
            <a:custGeom>
              <a:gdLst>
                <a:gd fmla="*/ 465094659 w 42" name="T0"/>
                <a:gd fmla="*/ 664415237 h 60" name="T1"/>
                <a:gd fmla="*/ 465094659 w 42" name="T2"/>
                <a:gd fmla="*/ 0 h 60" name="T3"/>
                <a:gd fmla="*/ 0 w 42" name="T4"/>
                <a:gd fmla="*/ 465089335 h 60" name="T5"/>
                <a:gd fmla="*/ 465094659 w 42" name="T6"/>
                <a:gd fmla="*/ 664415237 h 60" name="T7"/>
                <a:gd fmla="*/ 0 60000 65536" name="T8"/>
                <a:gd fmla="*/ 0 60000 65536" name="T9"/>
                <a:gd fmla="*/ 0 60000 65536" name="T10"/>
                <a:gd fmla="*/ 0 60000 65536" name="T11"/>
                <a:gd fmla="*/ 0 w 42" name="T12"/>
                <a:gd fmla="*/ 0 h 60" name="T13"/>
                <a:gd fmla="*/ 42 w 42" name="T14"/>
                <a:gd fmla="*/ 60 h 60" name="T15"/>
              </a:gdLst>
              <a:cxnLst>
                <a:cxn ang="T8">
                  <a:pos x="T0" y="T1"/>
                </a:cxn>
                <a:cxn ang="T9">
                  <a:pos x="T2" y="T3"/>
                </a:cxn>
                <a:cxn ang="T10">
                  <a:pos x="T4" y="T5"/>
                </a:cxn>
                <a:cxn ang="T11">
                  <a:pos x="T6" y="T7"/>
                </a:cxn>
              </a:cxnLst>
              <a:rect b="T15" l="T12" r="T14" t="T13"/>
              <a:pathLst>
                <a:path h="60" w="42">
                  <a:moveTo>
                    <a:pt x="42" y="60"/>
                  </a:moveTo>
                  <a:cubicBezTo>
                    <a:pt x="42" y="0"/>
                    <a:pt x="42" y="0"/>
                    <a:pt x="42" y="0"/>
                  </a:cubicBezTo>
                  <a:cubicBezTo>
                    <a:pt x="0" y="42"/>
                    <a:pt x="0" y="42"/>
                    <a:pt x="0" y="42"/>
                  </a:cubicBezTo>
                  <a:cubicBezTo>
                    <a:pt x="29" y="42"/>
                    <a:pt x="42" y="60"/>
                    <a:pt x="42" y="60"/>
                  </a:cubicBezTo>
                  <a:close/>
                </a:path>
              </a:pathLst>
            </a:custGeom>
            <a:grpFill/>
            <a:ln w="9525">
              <a:solidFill>
                <a:schemeClr val="accent2"/>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grpSp>
      <p:grpSp>
        <p:nvGrpSpPr>
          <p:cNvPr id="14" name="Group 23"/>
          <p:cNvGrpSpPr/>
          <p:nvPr/>
        </p:nvGrpSpPr>
        <p:grpSpPr>
          <a:xfrm flipH="1">
            <a:off x="6912402" y="4178523"/>
            <a:ext cx="410034" cy="356849"/>
            <a:chExt cx="389342" cy="339426"/>
          </a:xfrm>
          <a:noFill/>
        </p:grpSpPr>
        <p:sp>
          <p:nvSpPr>
            <p:cNvPr id="47" name="品 110"/>
            <p:cNvSpPr>
              <a:spLocks noChangeArrowheads="1"/>
            </p:cNvSpPr>
            <p:nvPr/>
          </p:nvSpPr>
          <p:spPr bwMode="auto">
            <a:xfrm>
              <a:off x="259561" y="102327"/>
              <a:ext cx="102328" cy="102328"/>
            </a:xfrm>
            <a:custGeom>
              <a:gdLst>
                <a:gd fmla="*/ 0 w 41" name="T0"/>
                <a:gd fmla="*/ 242931664 h 41" name="T1"/>
                <a:gd fmla="*/ 18686091 w 41" name="T2"/>
                <a:gd fmla="*/ 255390722 h 41" name="T3"/>
                <a:gd fmla="*/ 255390722 w 41" name="T4"/>
                <a:gd fmla="*/ 18686091 h 41" name="T5"/>
                <a:gd fmla="*/ 242931664 w 41" name="T6"/>
                <a:gd fmla="*/ 0 h 41" name="T7"/>
                <a:gd fmla="*/ 0 w 41" name="T8"/>
                <a:gd fmla="*/ 242931664 h 41" name="T9"/>
                <a:gd fmla="*/ 0 60000 65536" name="T10"/>
                <a:gd fmla="*/ 0 60000 65536" name="T11"/>
                <a:gd fmla="*/ 0 60000 65536" name="T12"/>
                <a:gd fmla="*/ 0 60000 65536" name="T13"/>
                <a:gd fmla="*/ 0 60000 65536" name="T14"/>
                <a:gd fmla="*/ 0 w 41" name="T15"/>
                <a:gd fmla="*/ 0 h 41" name="T16"/>
                <a:gd fmla="*/ 41 w 41" name="T17"/>
                <a:gd fmla="*/ 41 h 41" name="T18"/>
              </a:gdLst>
              <a:cxnLst>
                <a:cxn ang="T10">
                  <a:pos x="T0" y="T1"/>
                </a:cxn>
                <a:cxn ang="T11">
                  <a:pos x="T2" y="T3"/>
                </a:cxn>
                <a:cxn ang="T12">
                  <a:pos x="T4" y="T5"/>
                </a:cxn>
                <a:cxn ang="T13">
                  <a:pos x="T6" y="T7"/>
                </a:cxn>
                <a:cxn ang="T14">
                  <a:pos x="T8" y="T9"/>
                </a:cxn>
              </a:cxnLst>
              <a:rect b="T18" l="T15" r="T17" t="T16"/>
              <a:pathLst>
                <a:path h="41" w="41">
                  <a:moveTo>
                    <a:pt x="0" y="39"/>
                  </a:moveTo>
                  <a:lnTo>
                    <a:pt x="3" y="41"/>
                  </a:lnTo>
                  <a:lnTo>
                    <a:pt x="41" y="3"/>
                  </a:lnTo>
                  <a:lnTo>
                    <a:pt x="39" y="0"/>
                  </a:lnTo>
                  <a:lnTo>
                    <a:pt x="0" y="39"/>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8" name="出品 111"/>
            <p:cNvSpPr>
              <a:spLocks noChangeArrowheads="1"/>
            </p:cNvSpPr>
            <p:nvPr/>
          </p:nvSpPr>
          <p:spPr bwMode="auto">
            <a:xfrm>
              <a:off x="237098" y="74873"/>
              <a:ext cx="109814" cy="114806"/>
            </a:xfrm>
            <a:custGeom>
              <a:gdLst>
                <a:gd fmla="*/ 230469637 w 44" name="T0"/>
                <a:gd fmla="*/ 0 h 46" name="T1"/>
                <a:gd fmla="*/ 0 w 44" name="T2"/>
                <a:gd fmla="*/ 242929496 h 46" name="T3"/>
                <a:gd fmla="*/ 37374197 w 44" name="T4"/>
                <a:gd fmla="*/ 286530818 h 46" name="T5"/>
                <a:gd fmla="*/ 274070786 w 44" name="T6"/>
                <a:gd fmla="*/ 49830796 h 46" name="T7"/>
                <a:gd fmla="*/ 230469637 w 44" name="T8"/>
                <a:gd fmla="*/ 0 h 46" name="T9"/>
                <a:gd fmla="*/ 0 60000 65536" name="T10"/>
                <a:gd fmla="*/ 0 60000 65536" name="T11"/>
                <a:gd fmla="*/ 0 60000 65536" name="T12"/>
                <a:gd fmla="*/ 0 60000 65536" name="T13"/>
                <a:gd fmla="*/ 0 60000 65536" name="T14"/>
                <a:gd fmla="*/ 0 w 44" name="T15"/>
                <a:gd fmla="*/ 0 h 46" name="T16"/>
                <a:gd fmla="*/ 44 w 44" name="T17"/>
                <a:gd fmla="*/ 46 h 46" name="T18"/>
              </a:gdLst>
              <a:cxnLst>
                <a:cxn ang="T10">
                  <a:pos x="T0" y="T1"/>
                </a:cxn>
                <a:cxn ang="T11">
                  <a:pos x="T2" y="T3"/>
                </a:cxn>
                <a:cxn ang="T12">
                  <a:pos x="T4" y="T5"/>
                </a:cxn>
                <a:cxn ang="T13">
                  <a:pos x="T6" y="T7"/>
                </a:cxn>
                <a:cxn ang="T14">
                  <a:pos x="T8" y="T9"/>
                </a:cxn>
              </a:cxnLst>
              <a:rect b="T18" l="T15" r="T17" t="T16"/>
              <a:pathLst>
                <a:path h="46" w="44">
                  <a:moveTo>
                    <a:pt x="37" y="0"/>
                  </a:moveTo>
                  <a:lnTo>
                    <a:pt x="0" y="39"/>
                  </a:lnTo>
                  <a:lnTo>
                    <a:pt x="6" y="46"/>
                  </a:lnTo>
                  <a:lnTo>
                    <a:pt x="44" y="8"/>
                  </a:lnTo>
                  <a:lnTo>
                    <a:pt x="37" y="0"/>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9" name="出品 112"/>
            <p:cNvSpPr>
              <a:spLocks noChangeArrowheads="1"/>
            </p:cNvSpPr>
            <p:nvPr/>
          </p:nvSpPr>
          <p:spPr bwMode="auto">
            <a:xfrm>
              <a:off x="217132" y="59898"/>
              <a:ext cx="104823" cy="104823"/>
            </a:xfrm>
            <a:custGeom>
              <a:gdLst>
                <a:gd fmla="*/ 0 w 42" name="T0"/>
                <a:gd fmla="*/ 236700317 h 42" name="T1"/>
                <a:gd fmla="*/ 24915429 w 42" name="T2"/>
                <a:gd fmla="*/ 261615746 h 42" name="T3"/>
                <a:gd fmla="*/ 261615746 w 42" name="T4"/>
                <a:gd fmla="*/ 24915429 h 42" name="T5"/>
                <a:gd fmla="*/ 236700317 w 42" name="T6"/>
                <a:gd fmla="*/ 0 h 42" name="T7"/>
                <a:gd fmla="*/ 0 w 42" name="T8"/>
                <a:gd fmla="*/ 236700317 h 42" name="T9"/>
                <a:gd fmla="*/ 0 60000 65536" name="T10"/>
                <a:gd fmla="*/ 0 60000 65536" name="T11"/>
                <a:gd fmla="*/ 0 60000 65536" name="T12"/>
                <a:gd fmla="*/ 0 60000 65536" name="T13"/>
                <a:gd fmla="*/ 0 60000 65536" name="T14"/>
                <a:gd fmla="*/ 0 w 42" name="T15"/>
                <a:gd fmla="*/ 0 h 42" name="T16"/>
                <a:gd fmla="*/ 42 w 42" name="T17"/>
                <a:gd fmla="*/ 42 h 42" name="T18"/>
              </a:gdLst>
              <a:cxnLst>
                <a:cxn ang="T10">
                  <a:pos x="T0" y="T1"/>
                </a:cxn>
                <a:cxn ang="T11">
                  <a:pos x="T2" y="T3"/>
                </a:cxn>
                <a:cxn ang="T12">
                  <a:pos x="T4" y="T5"/>
                </a:cxn>
                <a:cxn ang="T13">
                  <a:pos x="T6" y="T7"/>
                </a:cxn>
                <a:cxn ang="T14">
                  <a:pos x="T8" y="T9"/>
                </a:cxn>
              </a:cxnLst>
              <a:rect b="T18" l="T15" r="T17" t="T16"/>
              <a:pathLst>
                <a:path h="42" w="42">
                  <a:moveTo>
                    <a:pt x="0" y="38"/>
                  </a:moveTo>
                  <a:lnTo>
                    <a:pt x="4" y="42"/>
                  </a:lnTo>
                  <a:lnTo>
                    <a:pt x="42" y="4"/>
                  </a:lnTo>
                  <a:lnTo>
                    <a:pt x="38" y="0"/>
                  </a:lnTo>
                  <a:lnTo>
                    <a:pt x="0" y="38"/>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0" name="品 113"/>
            <p:cNvSpPr>
              <a:spLocks noChangeArrowheads="1"/>
            </p:cNvSpPr>
            <p:nvPr/>
          </p:nvSpPr>
          <p:spPr bwMode="auto">
            <a:xfrm>
              <a:off x="189679" y="162226"/>
              <a:ext cx="69882" cy="69882"/>
            </a:xfrm>
            <a:custGeom>
              <a:gdLst>
                <a:gd fmla="*/ 174410497 w 28" name="T0"/>
                <a:gd fmla="*/ 124579640 h 28" name="T1"/>
                <a:gd fmla="*/ 49830858 w 28" name="T2"/>
                <a:gd fmla="*/ 0 h 28" name="T3"/>
                <a:gd fmla="*/ 0 w 28" name="T4"/>
                <a:gd fmla="*/ 124579640 h 28" name="T5"/>
                <a:gd fmla="*/ 56060339 w 28" name="T6"/>
                <a:gd fmla="*/ 174410497 h 28" name="T7"/>
                <a:gd fmla="*/ 174410497 w 28" name="T8"/>
                <a:gd fmla="*/ 124579640 h 28" name="T9"/>
                <a:gd fmla="*/ 0 60000 65536" name="T10"/>
                <a:gd fmla="*/ 0 60000 65536" name="T11"/>
                <a:gd fmla="*/ 0 60000 65536" name="T12"/>
                <a:gd fmla="*/ 0 60000 65536" name="T13"/>
                <a:gd fmla="*/ 0 60000 65536" name="T14"/>
                <a:gd fmla="*/ 0 w 28" name="T15"/>
                <a:gd fmla="*/ 0 h 28" name="T16"/>
                <a:gd fmla="*/ 28 w 28" name="T17"/>
                <a:gd fmla="*/ 28 h 28" name="T18"/>
              </a:gdLst>
              <a:cxnLst>
                <a:cxn ang="T10">
                  <a:pos x="T0" y="T1"/>
                </a:cxn>
                <a:cxn ang="T11">
                  <a:pos x="T2" y="T3"/>
                </a:cxn>
                <a:cxn ang="T12">
                  <a:pos x="T4" y="T5"/>
                </a:cxn>
                <a:cxn ang="T13">
                  <a:pos x="T6" y="T7"/>
                </a:cxn>
                <a:cxn ang="T14">
                  <a:pos x="T8" y="T9"/>
                </a:cxn>
              </a:cxnLst>
              <a:rect b="T18" l="T15" r="T17" t="T16"/>
              <a:pathLst>
                <a:path h="28" w="28">
                  <a:moveTo>
                    <a:pt x="28" y="20"/>
                  </a:moveTo>
                  <a:lnTo>
                    <a:pt x="8" y="0"/>
                  </a:lnTo>
                  <a:lnTo>
                    <a:pt x="0" y="20"/>
                  </a:lnTo>
                  <a:lnTo>
                    <a:pt x="9" y="28"/>
                  </a:lnTo>
                  <a:lnTo>
                    <a:pt x="28" y="20"/>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1" name="品 114"/>
            <p:cNvSpPr>
              <a:spLocks noChangeArrowheads="1"/>
            </p:cNvSpPr>
            <p:nvPr/>
          </p:nvSpPr>
          <p:spPr bwMode="auto">
            <a:xfrm>
              <a:off x="172208" y="219628"/>
              <a:ext cx="34941" cy="32446"/>
            </a:xfrm>
            <a:custGeom>
              <a:gdLst>
                <a:gd fmla="*/ 0 w 14" name="T0"/>
                <a:gd fmla="*/ 80980224 h 13" name="T1"/>
                <a:gd fmla="*/ 87205249 w 14" name="T2"/>
                <a:gd fmla="*/ 37375296 h 13" name="T3"/>
                <a:gd fmla="*/ 37374391 w 14" name="T4"/>
                <a:gd fmla="*/ 0 h 13" name="T5"/>
                <a:gd fmla="*/ 0 w 14" name="T6"/>
                <a:gd fmla="*/ 80980224 h 13" name="T7"/>
                <a:gd fmla="*/ 0 60000 65536" name="T8"/>
                <a:gd fmla="*/ 0 60000 65536" name="T9"/>
                <a:gd fmla="*/ 0 60000 65536" name="T10"/>
                <a:gd fmla="*/ 0 60000 65536" name="T11"/>
                <a:gd fmla="*/ 0 w 14" name="T12"/>
                <a:gd fmla="*/ 0 h 13" name="T13"/>
                <a:gd fmla="*/ 14 w 14" name="T14"/>
                <a:gd fmla="*/ 13 h 13" name="T15"/>
              </a:gdLst>
              <a:cxnLst>
                <a:cxn ang="T8">
                  <a:pos x="T0" y="T1"/>
                </a:cxn>
                <a:cxn ang="T9">
                  <a:pos x="T2" y="T3"/>
                </a:cxn>
                <a:cxn ang="T10">
                  <a:pos x="T4" y="T5"/>
                </a:cxn>
                <a:cxn ang="T11">
                  <a:pos x="T6" y="T7"/>
                </a:cxn>
              </a:cxnLst>
              <a:rect b="T15" l="T12" r="T14" t="T13"/>
              <a:pathLst>
                <a:path h="13" w="14">
                  <a:moveTo>
                    <a:pt x="0" y="13"/>
                  </a:moveTo>
                  <a:lnTo>
                    <a:pt x="14" y="6"/>
                  </a:lnTo>
                  <a:lnTo>
                    <a:pt x="6" y="0"/>
                  </a:lnTo>
                  <a:lnTo>
                    <a:pt x="0" y="13"/>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2" name="出品 115"/>
            <p:cNvSpPr>
              <a:spLocks noChangeArrowheads="1"/>
            </p:cNvSpPr>
            <p:nvPr/>
          </p:nvSpPr>
          <p:spPr bwMode="auto">
            <a:xfrm>
              <a:off x="319460" y="34941"/>
              <a:ext cx="69882" cy="69882"/>
            </a:xfrm>
            <a:custGeom>
              <a:gdLst>
                <a:gd fmla="*/ 43603872 w 28" name="T0"/>
                <a:gd fmla="*/ 0 h 28" name="T1"/>
                <a:gd fmla="*/ 0 w 28" name="T2"/>
                <a:gd fmla="*/ 49830858 h 28" name="T3"/>
                <a:gd fmla="*/ 124579640 w 28" name="T4"/>
                <a:gd fmla="*/ 174410497 h 28" name="T5"/>
                <a:gd fmla="*/ 174410497 w 28" name="T6"/>
                <a:gd fmla="*/ 124579640 h 28" name="T7"/>
                <a:gd fmla="*/ 43603872 w 28" name="T8"/>
                <a:gd fmla="*/ 0 h 28" name="T9"/>
                <a:gd fmla="*/ 0 60000 65536" name="T10"/>
                <a:gd fmla="*/ 0 60000 65536" name="T11"/>
                <a:gd fmla="*/ 0 60000 65536" name="T12"/>
                <a:gd fmla="*/ 0 60000 65536" name="T13"/>
                <a:gd fmla="*/ 0 60000 65536" name="T14"/>
                <a:gd fmla="*/ 0 w 28" name="T15"/>
                <a:gd fmla="*/ 0 h 28" name="T16"/>
                <a:gd fmla="*/ 28 w 28" name="T17"/>
                <a:gd fmla="*/ 28 h 28" name="T18"/>
              </a:gdLst>
              <a:cxnLst>
                <a:cxn ang="T10">
                  <a:pos x="T0" y="T1"/>
                </a:cxn>
                <a:cxn ang="T11">
                  <a:pos x="T2" y="T3"/>
                </a:cxn>
                <a:cxn ang="T12">
                  <a:pos x="T4" y="T5"/>
                </a:cxn>
                <a:cxn ang="T13">
                  <a:pos x="T6" y="T7"/>
                </a:cxn>
                <a:cxn ang="T14">
                  <a:pos x="T8" y="T9"/>
                </a:cxn>
              </a:cxnLst>
              <a:rect b="T18" l="T15" r="T17" t="T16"/>
              <a:pathLst>
                <a:path h="28" w="28">
                  <a:moveTo>
                    <a:pt x="7" y="0"/>
                  </a:moveTo>
                  <a:lnTo>
                    <a:pt x="0" y="8"/>
                  </a:lnTo>
                  <a:lnTo>
                    <a:pt x="20" y="28"/>
                  </a:lnTo>
                  <a:lnTo>
                    <a:pt x="28" y="20"/>
                  </a:lnTo>
                  <a:lnTo>
                    <a:pt x="7" y="0"/>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3" name="品 116"/>
            <p:cNvSpPr>
              <a:spLocks noChangeArrowheads="1"/>
            </p:cNvSpPr>
            <p:nvPr/>
          </p:nvSpPr>
          <p:spPr bwMode="auto">
            <a:xfrm>
              <a:off x="0" y="0"/>
              <a:ext cx="279527" cy="339426"/>
            </a:xfrm>
            <a:custGeom>
              <a:gdLst>
                <a:gd fmla="*/ 647806318 w 112" name="T0"/>
                <a:gd fmla="*/ 629121099 h 136" name="T1"/>
                <a:gd fmla="*/ 516997665 w 112" name="T2"/>
                <a:gd fmla="*/ 629121099 h 136" name="T3"/>
                <a:gd fmla="*/ 516997665 w 112" name="T4"/>
                <a:gd fmla="*/ 803531156 h 136" name="T5"/>
                <a:gd fmla="*/ 43601220 w 112" name="T6"/>
                <a:gd fmla="*/ 803531156 h 136" name="T7"/>
                <a:gd fmla="*/ 43601220 w 112" name="T8"/>
                <a:gd fmla="*/ 199325423 h 136" name="T9"/>
                <a:gd fmla="*/ 647806318 w 112" name="T10"/>
                <a:gd fmla="*/ 199325423 h 136" name="T11"/>
                <a:gd fmla="*/ 647806318 w 112" name="T12"/>
                <a:gd fmla="*/ 249156154 h 136" name="T13"/>
                <a:gd fmla="*/ 697636998 w 112" name="T14"/>
                <a:gd fmla="*/ 199325423 h 136" name="T15"/>
                <a:gd fmla="*/ 697636998 w 112" name="T16"/>
                <a:gd fmla="*/ 37374297 h 136" name="T17"/>
                <a:gd fmla="*/ 604202602 w 112" name="T18"/>
                <a:gd fmla="*/ 37374297 h 136" name="T19"/>
                <a:gd fmla="*/ 604202602 w 112" name="T20"/>
                <a:gd fmla="*/ 124579325 h 136" name="T21"/>
                <a:gd fmla="*/ 591746180 w 112" name="T22"/>
                <a:gd fmla="*/ 124579325 h 136" name="T23"/>
                <a:gd fmla="*/ 591746180 w 112" name="T24"/>
                <a:gd fmla="*/ 0 h 136" name="T25"/>
                <a:gd fmla="*/ 554371923 w 112" name="T26"/>
                <a:gd fmla="*/ 0 h 136" name="T27"/>
                <a:gd fmla="*/ 554371923 w 112" name="T28"/>
                <a:gd fmla="*/ 124579325 h 136" name="T29"/>
                <a:gd fmla="*/ 541915501 w 112" name="T30"/>
                <a:gd fmla="*/ 124579325 h 136" name="T31"/>
                <a:gd fmla="*/ 541915501 w 112" name="T32"/>
                <a:gd fmla="*/ 37374297 h 136" name="T33"/>
                <a:gd fmla="*/ 492082326 w 112" name="T34"/>
                <a:gd fmla="*/ 37374297 h 136" name="T35"/>
                <a:gd fmla="*/ 492082326 w 112" name="T36"/>
                <a:gd fmla="*/ 124579325 h 136" name="T37"/>
                <a:gd fmla="*/ 473396445 w 112" name="T38"/>
                <a:gd fmla="*/ 124579325 h 136" name="T39"/>
                <a:gd fmla="*/ 473396445 w 112" name="T40"/>
                <a:gd fmla="*/ 0 h 136" name="T41"/>
                <a:gd fmla="*/ 448481105 w 112" name="T42"/>
                <a:gd fmla="*/ 0 h 136" name="T43"/>
                <a:gd fmla="*/ 448481105 w 112" name="T44"/>
                <a:gd fmla="*/ 124579325 h 136" name="T45"/>
                <a:gd fmla="*/ 423565766 w 112" name="T46"/>
                <a:gd fmla="*/ 124579325 h 136" name="T47"/>
                <a:gd fmla="*/ 423565766 w 112" name="T48"/>
                <a:gd fmla="*/ 37374297 h 136" name="T49"/>
                <a:gd fmla="*/ 373735086 w 112" name="T50"/>
                <a:gd fmla="*/ 37374297 h 136" name="T51"/>
                <a:gd fmla="*/ 373735086 w 112" name="T52"/>
                <a:gd fmla="*/ 124579325 h 136" name="T53"/>
                <a:gd fmla="*/ 355046710 w 112" name="T54"/>
                <a:gd fmla="*/ 124579325 h 136" name="T55"/>
                <a:gd fmla="*/ 355046710 w 112" name="T56"/>
                <a:gd fmla="*/ 0 h 136" name="T57"/>
                <a:gd fmla="*/ 330131370 w 112" name="T58"/>
                <a:gd fmla="*/ 0 h 136" name="T59"/>
                <a:gd fmla="*/ 330131370 w 112" name="T60"/>
                <a:gd fmla="*/ 124579325 h 136" name="T61"/>
                <a:gd fmla="*/ 317674948 w 112" name="T62"/>
                <a:gd fmla="*/ 124579325 h 136" name="T63"/>
                <a:gd fmla="*/ 317674948 w 112" name="T64"/>
                <a:gd fmla="*/ 37374297 h 136" name="T65"/>
                <a:gd fmla="*/ 267841773 w 112" name="T66"/>
                <a:gd fmla="*/ 37374297 h 136" name="T67"/>
                <a:gd fmla="*/ 267841773 w 112" name="T68"/>
                <a:gd fmla="*/ 124579325 h 136" name="T69"/>
                <a:gd fmla="*/ 249155892 w 112" name="T70"/>
                <a:gd fmla="*/ 124579325 h 136" name="T71"/>
                <a:gd fmla="*/ 249155892 w 112" name="T72"/>
                <a:gd fmla="*/ 0 h 136" name="T73"/>
                <a:gd fmla="*/ 218011094 w 112" name="T74"/>
                <a:gd fmla="*/ 0 h 136" name="T75"/>
                <a:gd fmla="*/ 218011094 w 112" name="T76"/>
                <a:gd fmla="*/ 124579325 h 136" name="T77"/>
                <a:gd fmla="*/ 199325213 w 112" name="T78"/>
                <a:gd fmla="*/ 124579325 h 136" name="T79"/>
                <a:gd fmla="*/ 199325213 w 112" name="T80"/>
                <a:gd fmla="*/ 37374297 h 136" name="T81"/>
                <a:gd fmla="*/ 155721497 w 112" name="T82"/>
                <a:gd fmla="*/ 37374297 h 136" name="T83"/>
                <a:gd fmla="*/ 155721497 w 112" name="T84"/>
                <a:gd fmla="*/ 124579325 h 136" name="T85"/>
                <a:gd fmla="*/ 143265075 w 112" name="T86"/>
                <a:gd fmla="*/ 124579325 h 136" name="T87"/>
                <a:gd fmla="*/ 143265075 w 112" name="T88"/>
                <a:gd fmla="*/ 0 h 136" name="T89"/>
                <a:gd fmla="*/ 105890817 w 112" name="T90"/>
                <a:gd fmla="*/ 0 h 136" name="T91"/>
                <a:gd fmla="*/ 105890817 w 112" name="T92"/>
                <a:gd fmla="*/ 124579325 h 136" name="T93"/>
                <a:gd fmla="*/ 93434396 w 112" name="T94"/>
                <a:gd fmla="*/ 124579325 h 136" name="T95"/>
                <a:gd fmla="*/ 93434396 w 112" name="T96"/>
                <a:gd fmla="*/ 37374297 h 136" name="T97"/>
                <a:gd fmla="*/ 0 w 112" name="T98"/>
                <a:gd fmla="*/ 37374297 h 136" name="T99"/>
                <a:gd fmla="*/ 0 w 112" name="T100"/>
                <a:gd fmla="*/ 149494691 h 136" name="T101"/>
                <a:gd fmla="*/ 0 w 112" name="T102"/>
                <a:gd fmla="*/ 174410057 h 136" name="T103"/>
                <a:gd fmla="*/ 0 w 112" name="T104"/>
                <a:gd fmla="*/ 847132423 h 136" name="T105"/>
                <a:gd fmla="*/ 554371923 w 112" name="T106"/>
                <a:gd fmla="*/ 847132423 h 136" name="T107"/>
                <a:gd fmla="*/ 697636998 w 112" name="T108"/>
                <a:gd fmla="*/ 685181297 h 136" name="T109"/>
                <a:gd fmla="*/ 697636998 w 112" name="T110"/>
                <a:gd fmla="*/ 523227675 h 136" name="T111"/>
                <a:gd fmla="*/ 647806318 w 112" name="T112"/>
                <a:gd fmla="*/ 573060902 h 136" name="T113"/>
                <a:gd fmla="*/ 647806318 w 112" name="T114"/>
                <a:gd fmla="*/ 629121099 h 1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 name="T174"/>
                <a:gd fmla="*/ 0 h 136" name="T175"/>
                <a:gd fmla="*/ 112 w 112" name="T176"/>
                <a:gd fmla="*/ 136 h 136"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54" name="出品 117"/>
            <p:cNvSpPr>
              <a:spLocks noChangeArrowheads="1"/>
            </p:cNvSpPr>
            <p:nvPr/>
          </p:nvSpPr>
          <p:spPr bwMode="auto">
            <a:xfrm>
              <a:off x="49916" y="114806"/>
              <a:ext cx="109814" cy="17471"/>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55" name="出品 118"/>
            <p:cNvSpPr>
              <a:spLocks noChangeArrowheads="1"/>
            </p:cNvSpPr>
            <p:nvPr/>
          </p:nvSpPr>
          <p:spPr bwMode="auto">
            <a:xfrm>
              <a:off x="49916" y="154738"/>
              <a:ext cx="109814" cy="17471"/>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56" name="品 119"/>
            <p:cNvSpPr>
              <a:spLocks noChangeArrowheads="1"/>
            </p:cNvSpPr>
            <p:nvPr/>
          </p:nvSpPr>
          <p:spPr bwMode="auto">
            <a:xfrm>
              <a:off x="49916" y="199662"/>
              <a:ext cx="109814" cy="14975"/>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57" name="7出品 120"/>
            <p:cNvSpPr>
              <a:spLocks noChangeArrowheads="1"/>
            </p:cNvSpPr>
            <p:nvPr/>
          </p:nvSpPr>
          <p:spPr bwMode="auto">
            <a:xfrm>
              <a:off x="49916" y="242091"/>
              <a:ext cx="109814" cy="17471"/>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grpSp>
      <p:grpSp>
        <p:nvGrpSpPr>
          <p:cNvPr id="15" name="Group 35"/>
          <p:cNvGrpSpPr/>
          <p:nvPr/>
        </p:nvGrpSpPr>
        <p:grpSpPr>
          <a:xfrm flipH="1">
            <a:off x="2491239" y="4135634"/>
            <a:ext cx="399739" cy="396308"/>
            <a:chExt cx="379359" cy="376864"/>
          </a:xfrm>
          <a:noFill/>
        </p:grpSpPr>
        <p:sp>
          <p:nvSpPr>
            <p:cNvPr id="30" name="出品 150"/>
            <p:cNvSpPr>
              <a:spLocks noChangeArrowheads="1" noEditPoints="1"/>
            </p:cNvSpPr>
            <p:nvPr/>
          </p:nvSpPr>
          <p:spPr bwMode="auto">
            <a:xfrm>
              <a:off x="0" y="0"/>
              <a:ext cx="379359" cy="376864"/>
            </a:xfrm>
            <a:custGeom>
              <a:gdLst>
                <a:gd fmla="*/ 631200133 w 114" name="T0"/>
                <a:gd fmla="*/ 0 h 114" name="T1"/>
                <a:gd fmla="*/ 0 w 114" name="T2"/>
                <a:gd fmla="*/ 622923134 h 114" name="T3"/>
                <a:gd fmla="*/ 631200133 w 114" name="T4"/>
                <a:gd fmla="*/ 1245846268 h 114" name="T5"/>
                <a:gd fmla="*/ 1262396938 w 114" name="T6"/>
                <a:gd fmla="*/ 622923134 h 114" name="T7"/>
                <a:gd fmla="*/ 631200133 w 114" name="T8"/>
                <a:gd fmla="*/ 0 h 114" name="T9"/>
                <a:gd fmla="*/ 631200133 w 114" name="T10"/>
                <a:gd fmla="*/ 1180275237 h 114" name="T11"/>
                <a:gd fmla="*/ 66441068 w 114" name="T12"/>
                <a:gd fmla="*/ 622923134 h 114" name="T13"/>
                <a:gd fmla="*/ 631200133 w 114" name="T14"/>
                <a:gd fmla="*/ 65571030 h 114" name="T15"/>
                <a:gd fmla="*/ 1195955869 w 114" name="T16"/>
                <a:gd fmla="*/ 622923134 h 114" name="T17"/>
                <a:gd fmla="*/ 631200133 w 114" name="T18"/>
                <a:gd fmla="*/ 1180275237 h 11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14" name="T30"/>
                <a:gd fmla="*/ 0 h 114" name="T31"/>
                <a:gd fmla="*/ 114 w 114" name="T32"/>
                <a:gd fmla="*/ 114 h 11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4" w="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1" name="151"/>
            <p:cNvSpPr>
              <a:spLocks noChangeArrowheads="1"/>
            </p:cNvSpPr>
            <p:nvPr/>
          </p:nvSpPr>
          <p:spPr bwMode="auto">
            <a:xfrm>
              <a:off x="144756" y="272040"/>
              <a:ext cx="22463" cy="42429"/>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32" name="品 152"/>
            <p:cNvSpPr>
              <a:spLocks noChangeArrowheads="1"/>
            </p:cNvSpPr>
            <p:nvPr/>
          </p:nvSpPr>
          <p:spPr bwMode="auto">
            <a:xfrm>
              <a:off x="179697" y="272040"/>
              <a:ext cx="19966" cy="42429"/>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33" name="153"/>
            <p:cNvSpPr>
              <a:spLocks noChangeArrowheads="1"/>
            </p:cNvSpPr>
            <p:nvPr/>
          </p:nvSpPr>
          <p:spPr bwMode="auto">
            <a:xfrm>
              <a:off x="214638" y="272040"/>
              <a:ext cx="19966" cy="42429"/>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34" name="品 154"/>
            <p:cNvSpPr>
              <a:spLocks noChangeArrowheads="1"/>
            </p:cNvSpPr>
            <p:nvPr/>
          </p:nvSpPr>
          <p:spPr bwMode="auto">
            <a:xfrm>
              <a:off x="117303" y="107318"/>
              <a:ext cx="82362" cy="84857"/>
            </a:xfrm>
            <a:custGeom>
              <a:gdLst>
                <a:gd fmla="*/ 206217976 w 25" name="T0"/>
                <a:gd fmla="*/ 253464465 h 25" name="T1"/>
                <a:gd fmla="*/ 238780616 w 25" name="T2"/>
                <a:gd fmla="*/ 288028418 h 25" name="T3"/>
                <a:gd fmla="*/ 271339962 w 25" name="T4"/>
                <a:gd fmla="*/ 253464465 h 25" name="T5"/>
                <a:gd fmla="*/ 238780616 w 25" name="T6"/>
                <a:gd fmla="*/ 218900511 h 25" name="T7"/>
                <a:gd fmla="*/ 227925304 w 25" name="T8"/>
                <a:gd fmla="*/ 218900511 h 25" name="T9"/>
                <a:gd fmla="*/ 0 w 25" name="T10"/>
                <a:gd fmla="*/ 0 h 25" name="T11"/>
                <a:gd fmla="*/ 206217976 w 25" name="T12"/>
                <a:gd fmla="*/ 253464465 h 25" name="T13"/>
                <a:gd fmla="*/ 206217976 w 25" name="T14"/>
                <a:gd fmla="*/ 253464465 h 25" name="T15"/>
                <a:gd fmla="*/ 0 60000 65536" name="T16"/>
                <a:gd fmla="*/ 0 60000 65536" name="T17"/>
                <a:gd fmla="*/ 0 60000 65536" name="T18"/>
                <a:gd fmla="*/ 0 60000 65536" name="T19"/>
                <a:gd fmla="*/ 0 60000 65536" name="T20"/>
                <a:gd fmla="*/ 0 60000 65536" name="T21"/>
                <a:gd fmla="*/ 0 60000 65536" name="T22"/>
                <a:gd fmla="*/ 0 60000 65536" name="T23"/>
                <a:gd fmla="*/ 0 w 25" name="T24"/>
                <a:gd fmla="*/ 0 h 25" name="T25"/>
                <a:gd fmla="*/ 25 w 25" name="T26"/>
                <a:gd fmla="*/ 25 h 25"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5" w="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5" name="155"/>
            <p:cNvSpPr>
              <a:spLocks noChangeArrowheads="1"/>
            </p:cNvSpPr>
            <p:nvPr/>
          </p:nvSpPr>
          <p:spPr bwMode="auto">
            <a:xfrm>
              <a:off x="67387" y="272040"/>
              <a:ext cx="22463" cy="19966"/>
            </a:xfrm>
            <a:custGeom>
              <a:gdLst>
                <a:gd fmla="*/ 0 w 9" name="T0"/>
                <a:gd fmla="*/ 37371361 h 8" name="T1"/>
                <a:gd fmla="*/ 18689216 w 9" name="T2"/>
                <a:gd fmla="*/ 49830145 h 8" name="T3"/>
                <a:gd fmla="*/ 56065152 w 9" name="T4"/>
                <a:gd fmla="*/ 6229392 h 8" name="T5"/>
                <a:gd fmla="*/ 43605675 w 9" name="T6"/>
                <a:gd fmla="*/ 0 h 8" name="T7"/>
                <a:gd fmla="*/ 0 w 9" name="T8"/>
                <a:gd fmla="*/ 37371361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6"/>
                  </a:moveTo>
                  <a:lnTo>
                    <a:pt x="3" y="8"/>
                  </a:lnTo>
                  <a:lnTo>
                    <a:pt x="9" y="1"/>
                  </a:lnTo>
                  <a:lnTo>
                    <a:pt x="7" y="0"/>
                  </a:lnTo>
                  <a:lnTo>
                    <a:pt x="0" y="6"/>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6" name="品 156"/>
            <p:cNvSpPr>
              <a:spLocks noChangeArrowheads="1"/>
            </p:cNvSpPr>
            <p:nvPr/>
          </p:nvSpPr>
          <p:spPr bwMode="auto">
            <a:xfrm>
              <a:off x="47421" y="227116"/>
              <a:ext cx="27454" cy="14975"/>
            </a:xfrm>
            <a:custGeom>
              <a:gdLst>
                <a:gd fmla="*/ 56061068 w 11" name="T0"/>
                <a:gd fmla="*/ 0 h 6" name="T1"/>
                <a:gd fmla="*/ 0 w 11" name="T2"/>
                <a:gd fmla="*/ 18688800 h 6" name="T3"/>
                <a:gd fmla="*/ 6229562 w 11" name="T4"/>
                <a:gd fmla="*/ 37375104 h 6" name="T5"/>
                <a:gd fmla="*/ 68520192 w 11" name="T6"/>
                <a:gd fmla="*/ 18688800 h 6" name="T7"/>
                <a:gd fmla="*/ 56061068 w 11" name="T8"/>
                <a:gd fmla="*/ 0 h 6" name="T9"/>
                <a:gd fmla="*/ 0 60000 65536" name="T10"/>
                <a:gd fmla="*/ 0 60000 65536" name="T11"/>
                <a:gd fmla="*/ 0 60000 65536" name="T12"/>
                <a:gd fmla="*/ 0 60000 65536" name="T13"/>
                <a:gd fmla="*/ 0 60000 65536" name="T14"/>
                <a:gd fmla="*/ 0 w 11" name="T15"/>
                <a:gd fmla="*/ 0 h 6" name="T16"/>
                <a:gd fmla="*/ 11 w 11" name="T17"/>
                <a:gd fmla="*/ 6 h 6" name="T18"/>
              </a:gdLst>
              <a:cxnLst>
                <a:cxn ang="T10">
                  <a:pos x="T0" y="T1"/>
                </a:cxn>
                <a:cxn ang="T11">
                  <a:pos x="T2" y="T3"/>
                </a:cxn>
                <a:cxn ang="T12">
                  <a:pos x="T4" y="T5"/>
                </a:cxn>
                <a:cxn ang="T13">
                  <a:pos x="T6" y="T7"/>
                </a:cxn>
                <a:cxn ang="T14">
                  <a:pos x="T8" y="T9"/>
                </a:cxn>
              </a:cxnLst>
              <a:rect b="T18" l="T15" r="T17" t="T16"/>
              <a:pathLst>
                <a:path h="6" w="11">
                  <a:moveTo>
                    <a:pt x="9" y="0"/>
                  </a:moveTo>
                  <a:lnTo>
                    <a:pt x="0" y="3"/>
                  </a:lnTo>
                  <a:lnTo>
                    <a:pt x="1" y="6"/>
                  </a:lnTo>
                  <a:lnTo>
                    <a:pt x="11" y="3"/>
                  </a:lnTo>
                  <a:lnTo>
                    <a:pt x="9" y="0"/>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7" name="品 157"/>
            <p:cNvSpPr>
              <a:spLocks noChangeArrowheads="1"/>
            </p:cNvSpPr>
            <p:nvPr/>
          </p:nvSpPr>
          <p:spPr bwMode="auto">
            <a:xfrm>
              <a:off x="79865" y="74874"/>
              <a:ext cx="19966" cy="22463"/>
            </a:xfrm>
            <a:custGeom>
              <a:gdLst>
                <a:gd fmla="*/ 0 w 8" name="T0"/>
                <a:gd fmla="*/ 18689216 h 9" name="T1"/>
                <a:gd fmla="*/ 43600753 w 8" name="T2"/>
                <a:gd fmla="*/ 56065152 h 9" name="T3"/>
                <a:gd fmla="*/ 49830145 w 8" name="T4"/>
                <a:gd fmla="*/ 43605675 h 9" name="T5"/>
                <a:gd fmla="*/ 12458784 w 8" name="T6"/>
                <a:gd fmla="*/ 0 h 9" name="T7"/>
                <a:gd fmla="*/ 0 w 8" name="T8"/>
                <a:gd fmla="*/ 18689216 h 9" name="T9"/>
                <a:gd fmla="*/ 0 60000 65536" name="T10"/>
                <a:gd fmla="*/ 0 60000 65536" name="T11"/>
                <a:gd fmla="*/ 0 60000 65536" name="T12"/>
                <a:gd fmla="*/ 0 60000 65536" name="T13"/>
                <a:gd fmla="*/ 0 60000 65536" name="T14"/>
                <a:gd fmla="*/ 0 w 8" name="T15"/>
                <a:gd fmla="*/ 0 h 9" name="T16"/>
                <a:gd fmla="*/ 8 w 8" name="T17"/>
                <a:gd fmla="*/ 9 h 9" name="T18"/>
              </a:gdLst>
              <a:cxnLst>
                <a:cxn ang="T10">
                  <a:pos x="T0" y="T1"/>
                </a:cxn>
                <a:cxn ang="T11">
                  <a:pos x="T2" y="T3"/>
                </a:cxn>
                <a:cxn ang="T12">
                  <a:pos x="T4" y="T5"/>
                </a:cxn>
                <a:cxn ang="T13">
                  <a:pos x="T6" y="T7"/>
                </a:cxn>
                <a:cxn ang="T14">
                  <a:pos x="T8" y="T9"/>
                </a:cxn>
              </a:cxnLst>
              <a:rect b="T18" l="T15" r="T17" t="T16"/>
              <a:pathLst>
                <a:path h="9" w="8">
                  <a:moveTo>
                    <a:pt x="0" y="3"/>
                  </a:moveTo>
                  <a:lnTo>
                    <a:pt x="7" y="9"/>
                  </a:lnTo>
                  <a:lnTo>
                    <a:pt x="8" y="7"/>
                  </a:lnTo>
                  <a:lnTo>
                    <a:pt x="2" y="0"/>
                  </a:lnTo>
                  <a:lnTo>
                    <a:pt x="0" y="3"/>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8" name="品 158"/>
            <p:cNvSpPr>
              <a:spLocks noChangeArrowheads="1"/>
            </p:cNvSpPr>
            <p:nvPr/>
          </p:nvSpPr>
          <p:spPr bwMode="auto">
            <a:xfrm>
              <a:off x="49916" y="124789"/>
              <a:ext cx="27454" cy="12480"/>
            </a:xfrm>
            <a:custGeom>
              <a:gdLst>
                <a:gd fmla="*/ 68520192 w 11" name="T0"/>
                <a:gd fmla="*/ 18690048 h 5" name="T1"/>
                <a:gd fmla="*/ 12459124 w 11" name="T2"/>
                <a:gd fmla="*/ 0 h 5" name="T3"/>
                <a:gd fmla="*/ 0 w 11" name="T4"/>
                <a:gd fmla="*/ 18690048 h 5" name="T5"/>
                <a:gd fmla="*/ 62290630 w 11" name="T6"/>
                <a:gd fmla="*/ 31150080 h 5" name="T7"/>
                <a:gd fmla="*/ 68520192 w 11" name="T8"/>
                <a:gd fmla="*/ 18690048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1" y="3"/>
                  </a:moveTo>
                  <a:lnTo>
                    <a:pt x="2" y="0"/>
                  </a:lnTo>
                  <a:lnTo>
                    <a:pt x="0" y="3"/>
                  </a:lnTo>
                  <a:lnTo>
                    <a:pt x="10" y="5"/>
                  </a:lnTo>
                  <a:lnTo>
                    <a:pt x="11" y="3"/>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39" name="品 159"/>
            <p:cNvSpPr>
              <a:spLocks noChangeArrowheads="1"/>
            </p:cNvSpPr>
            <p:nvPr/>
          </p:nvSpPr>
          <p:spPr bwMode="auto">
            <a:xfrm>
              <a:off x="187185" y="34941"/>
              <a:ext cx="7488" cy="22463"/>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sp>
          <p:nvSpPr>
            <p:cNvPr id="40" name="品 160"/>
            <p:cNvSpPr>
              <a:spLocks noChangeArrowheads="1"/>
            </p:cNvSpPr>
            <p:nvPr/>
          </p:nvSpPr>
          <p:spPr bwMode="auto">
            <a:xfrm>
              <a:off x="119798" y="44924"/>
              <a:ext cx="17471" cy="22463"/>
            </a:xfrm>
            <a:custGeom>
              <a:gdLst>
                <a:gd fmla="*/ 43605120 w 7" name="T0"/>
                <a:gd fmla="*/ 49835413 h 9" name="T1"/>
                <a:gd fmla="*/ 18688978 w 7" name="T2"/>
                <a:gd fmla="*/ 0 h 9" name="T3"/>
                <a:gd fmla="*/ 0 w 7" name="T4"/>
                <a:gd fmla="*/ 12459477 h 9" name="T5"/>
                <a:gd fmla="*/ 24916142 w 7" name="T6"/>
                <a:gd fmla="*/ 56065152 h 9" name="T7"/>
                <a:gd fmla="*/ 43605120 w 7" name="T8"/>
                <a:gd fmla="*/ 49835413 h 9" name="T9"/>
                <a:gd fmla="*/ 0 60000 65536" name="T10"/>
                <a:gd fmla="*/ 0 60000 65536" name="T11"/>
                <a:gd fmla="*/ 0 60000 65536" name="T12"/>
                <a:gd fmla="*/ 0 60000 65536" name="T13"/>
                <a:gd fmla="*/ 0 60000 65536" name="T14"/>
                <a:gd fmla="*/ 0 w 7" name="T15"/>
                <a:gd fmla="*/ 0 h 9" name="T16"/>
                <a:gd fmla="*/ 7 w 7" name="T17"/>
                <a:gd fmla="*/ 9 h 9" name="T18"/>
              </a:gdLst>
              <a:cxnLst>
                <a:cxn ang="T10">
                  <a:pos x="T0" y="T1"/>
                </a:cxn>
                <a:cxn ang="T11">
                  <a:pos x="T2" y="T3"/>
                </a:cxn>
                <a:cxn ang="T12">
                  <a:pos x="T4" y="T5"/>
                </a:cxn>
                <a:cxn ang="T13">
                  <a:pos x="T6" y="T7"/>
                </a:cxn>
                <a:cxn ang="T14">
                  <a:pos x="T8" y="T9"/>
                </a:cxn>
              </a:cxnLst>
              <a:rect b="T18" l="T15" r="T17" t="T16"/>
              <a:pathLst>
                <a:path h="9" w="7">
                  <a:moveTo>
                    <a:pt x="7" y="8"/>
                  </a:moveTo>
                  <a:lnTo>
                    <a:pt x="3" y="0"/>
                  </a:lnTo>
                  <a:lnTo>
                    <a:pt x="0" y="2"/>
                  </a:lnTo>
                  <a:lnTo>
                    <a:pt x="4" y="9"/>
                  </a:lnTo>
                  <a:lnTo>
                    <a:pt x="7" y="8"/>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1" name="品 161"/>
            <p:cNvSpPr>
              <a:spLocks noChangeArrowheads="1"/>
            </p:cNvSpPr>
            <p:nvPr/>
          </p:nvSpPr>
          <p:spPr bwMode="auto">
            <a:xfrm>
              <a:off x="234604" y="44924"/>
              <a:ext cx="12480" cy="27454"/>
            </a:xfrm>
            <a:custGeom>
              <a:gdLst>
                <a:gd fmla="*/ 0 w 5" name="T0"/>
                <a:gd fmla="*/ 56061068 h 11" name="T1"/>
                <a:gd fmla="*/ 12460032 w 5" name="T2"/>
                <a:gd fmla="*/ 68520192 h 11" name="T3"/>
                <a:gd fmla="*/ 31150080 w 5" name="T4"/>
                <a:gd fmla="*/ 12459124 h 11" name="T5"/>
                <a:gd fmla="*/ 12460032 w 5" name="T6"/>
                <a:gd fmla="*/ 0 h 11" name="T7"/>
                <a:gd fmla="*/ 0 w 5" name="T8"/>
                <a:gd fmla="*/ 56061068 h 11" name="T9"/>
                <a:gd fmla="*/ 0 60000 65536" name="T10"/>
                <a:gd fmla="*/ 0 60000 65536" name="T11"/>
                <a:gd fmla="*/ 0 60000 65536" name="T12"/>
                <a:gd fmla="*/ 0 60000 65536" name="T13"/>
                <a:gd fmla="*/ 0 60000 65536" name="T14"/>
                <a:gd fmla="*/ 0 w 5" name="T15"/>
                <a:gd fmla="*/ 0 h 11" name="T16"/>
                <a:gd fmla="*/ 5 w 5" name="T17"/>
                <a:gd fmla="*/ 11 h 11" name="T18"/>
              </a:gdLst>
              <a:cxnLst>
                <a:cxn ang="T10">
                  <a:pos x="T0" y="T1"/>
                </a:cxn>
                <a:cxn ang="T11">
                  <a:pos x="T2" y="T3"/>
                </a:cxn>
                <a:cxn ang="T12">
                  <a:pos x="T4" y="T5"/>
                </a:cxn>
                <a:cxn ang="T13">
                  <a:pos x="T6" y="T7"/>
                </a:cxn>
                <a:cxn ang="T14">
                  <a:pos x="T8" y="T9"/>
                </a:cxn>
              </a:cxnLst>
              <a:rect b="T18" l="T15" r="T17" t="T16"/>
              <a:pathLst>
                <a:path h="11" w="5">
                  <a:moveTo>
                    <a:pt x="0" y="9"/>
                  </a:moveTo>
                  <a:lnTo>
                    <a:pt x="2" y="11"/>
                  </a:lnTo>
                  <a:lnTo>
                    <a:pt x="5" y="2"/>
                  </a:lnTo>
                  <a:lnTo>
                    <a:pt x="2" y="0"/>
                  </a:lnTo>
                  <a:lnTo>
                    <a:pt x="0" y="9"/>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2" name="品 162"/>
            <p:cNvSpPr>
              <a:spLocks noChangeArrowheads="1"/>
            </p:cNvSpPr>
            <p:nvPr/>
          </p:nvSpPr>
          <p:spPr bwMode="auto">
            <a:xfrm>
              <a:off x="277033" y="272040"/>
              <a:ext cx="22463" cy="19966"/>
            </a:xfrm>
            <a:custGeom>
              <a:gdLst>
                <a:gd fmla="*/ 0 w 9" name="T0"/>
                <a:gd fmla="*/ 6229392 h 8" name="T1"/>
                <a:gd fmla="*/ 49835413 w 9" name="T2"/>
                <a:gd fmla="*/ 49830145 h 8" name="T3"/>
                <a:gd fmla="*/ 56065152 w 9" name="T4"/>
                <a:gd fmla="*/ 37371361 h 8" name="T5"/>
                <a:gd fmla="*/ 18689216 w 9" name="T6"/>
                <a:gd fmla="*/ 0 h 8" name="T7"/>
                <a:gd fmla="*/ 0 w 9" name="T8"/>
                <a:gd fmla="*/ 6229392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1"/>
                  </a:moveTo>
                  <a:lnTo>
                    <a:pt x="8" y="8"/>
                  </a:lnTo>
                  <a:lnTo>
                    <a:pt x="9" y="6"/>
                  </a:lnTo>
                  <a:lnTo>
                    <a:pt x="3" y="0"/>
                  </a:lnTo>
                  <a:lnTo>
                    <a:pt x="0" y="1"/>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3" name="品 163"/>
            <p:cNvSpPr>
              <a:spLocks noChangeArrowheads="1"/>
            </p:cNvSpPr>
            <p:nvPr/>
          </p:nvSpPr>
          <p:spPr bwMode="auto">
            <a:xfrm>
              <a:off x="304486" y="227116"/>
              <a:ext cx="24958" cy="14975"/>
            </a:xfrm>
            <a:custGeom>
              <a:gdLst>
                <a:gd fmla="*/ 0 w 10" name="T0"/>
                <a:gd fmla="*/ 18688800 h 6" name="T1"/>
                <a:gd fmla="*/ 56060660 w 10" name="T2"/>
                <a:gd fmla="*/ 37375104 h 6" name="T3"/>
                <a:gd fmla="*/ 62290176 w 10" name="T4"/>
                <a:gd fmla="*/ 18688800 h 6" name="T5"/>
                <a:gd fmla="*/ 6229517 w 10" name="T6"/>
                <a:gd fmla="*/ 0 h 6" name="T7"/>
                <a:gd fmla="*/ 0 w 10" name="T8"/>
                <a:gd fmla="*/ 18688800 h 6" name="T9"/>
                <a:gd fmla="*/ 0 60000 65536" name="T10"/>
                <a:gd fmla="*/ 0 60000 65536" name="T11"/>
                <a:gd fmla="*/ 0 60000 65536" name="T12"/>
                <a:gd fmla="*/ 0 60000 65536" name="T13"/>
                <a:gd fmla="*/ 0 60000 65536" name="T14"/>
                <a:gd fmla="*/ 0 w 10" name="T15"/>
                <a:gd fmla="*/ 0 h 6" name="T16"/>
                <a:gd fmla="*/ 10 w 10" name="T17"/>
                <a:gd fmla="*/ 6 h 6" name="T18"/>
              </a:gdLst>
              <a:cxnLst>
                <a:cxn ang="T10">
                  <a:pos x="T0" y="T1"/>
                </a:cxn>
                <a:cxn ang="T11">
                  <a:pos x="T2" y="T3"/>
                </a:cxn>
                <a:cxn ang="T12">
                  <a:pos x="T4" y="T5"/>
                </a:cxn>
                <a:cxn ang="T13">
                  <a:pos x="T6" y="T7"/>
                </a:cxn>
                <a:cxn ang="T14">
                  <a:pos x="T8" y="T9"/>
                </a:cxn>
              </a:cxnLst>
              <a:rect b="T18" l="T15" r="T17" t="T16"/>
              <a:pathLst>
                <a:path h="6" w="10">
                  <a:moveTo>
                    <a:pt x="0" y="3"/>
                  </a:moveTo>
                  <a:lnTo>
                    <a:pt x="9" y="6"/>
                  </a:lnTo>
                  <a:lnTo>
                    <a:pt x="10" y="3"/>
                  </a:lnTo>
                  <a:lnTo>
                    <a:pt x="1" y="0"/>
                  </a:lnTo>
                  <a:lnTo>
                    <a:pt x="0" y="3"/>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4" name="164"/>
            <p:cNvSpPr>
              <a:spLocks noChangeArrowheads="1"/>
            </p:cNvSpPr>
            <p:nvPr/>
          </p:nvSpPr>
          <p:spPr bwMode="auto">
            <a:xfrm>
              <a:off x="274536" y="74874"/>
              <a:ext cx="22463" cy="22463"/>
            </a:xfrm>
            <a:custGeom>
              <a:gdLst>
                <a:gd fmla="*/ 56065152 w 9" name="T0"/>
                <a:gd fmla="*/ 18689216 h 9" name="T1"/>
                <a:gd fmla="*/ 49835413 w 9" name="T2"/>
                <a:gd fmla="*/ 0 h 9" name="T3"/>
                <a:gd fmla="*/ 0 w 9" name="T4"/>
                <a:gd fmla="*/ 43605675 h 9" name="T5"/>
                <a:gd fmla="*/ 12459477 w 9" name="T6"/>
                <a:gd fmla="*/ 56065152 h 9" name="T7"/>
                <a:gd fmla="*/ 56065152 w 9" name="T8"/>
                <a:gd fmla="*/ 18689216 h 9" name="T9"/>
                <a:gd fmla="*/ 0 60000 65536" name="T10"/>
                <a:gd fmla="*/ 0 60000 65536" name="T11"/>
                <a:gd fmla="*/ 0 60000 65536" name="T12"/>
                <a:gd fmla="*/ 0 60000 65536" name="T13"/>
                <a:gd fmla="*/ 0 60000 65536" name="T14"/>
                <a:gd fmla="*/ 0 w 9" name="T15"/>
                <a:gd fmla="*/ 0 h 9" name="T16"/>
                <a:gd fmla="*/ 9 w 9" name="T17"/>
                <a:gd fmla="*/ 9 h 9" name="T18"/>
              </a:gdLst>
              <a:cxnLst>
                <a:cxn ang="T10">
                  <a:pos x="T0" y="T1"/>
                </a:cxn>
                <a:cxn ang="T11">
                  <a:pos x="T2" y="T3"/>
                </a:cxn>
                <a:cxn ang="T12">
                  <a:pos x="T4" y="T5"/>
                </a:cxn>
                <a:cxn ang="T13">
                  <a:pos x="T6" y="T7"/>
                </a:cxn>
                <a:cxn ang="T14">
                  <a:pos x="T8" y="T9"/>
                </a:cxn>
              </a:cxnLst>
              <a:rect b="T18" l="T15" r="T17" t="T16"/>
              <a:pathLst>
                <a:path h="9" w="9">
                  <a:moveTo>
                    <a:pt x="9" y="3"/>
                  </a:moveTo>
                  <a:lnTo>
                    <a:pt x="8" y="0"/>
                  </a:lnTo>
                  <a:lnTo>
                    <a:pt x="0" y="7"/>
                  </a:lnTo>
                  <a:lnTo>
                    <a:pt x="2" y="9"/>
                  </a:lnTo>
                  <a:lnTo>
                    <a:pt x="9" y="3"/>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5" name="品 165"/>
            <p:cNvSpPr>
              <a:spLocks noChangeArrowheads="1"/>
            </p:cNvSpPr>
            <p:nvPr/>
          </p:nvSpPr>
          <p:spPr bwMode="auto">
            <a:xfrm>
              <a:off x="299494" y="124789"/>
              <a:ext cx="27454" cy="12480"/>
            </a:xfrm>
            <a:custGeom>
              <a:gdLst>
                <a:gd fmla="*/ 62290630 w 11" name="T0"/>
                <a:gd fmla="*/ 0 h 5" name="T1"/>
                <a:gd fmla="*/ 0 w 11" name="T2"/>
                <a:gd fmla="*/ 18690048 h 5" name="T3"/>
                <a:gd fmla="*/ 12459124 w 11" name="T4"/>
                <a:gd fmla="*/ 31150080 h 5" name="T5"/>
                <a:gd fmla="*/ 68520192 w 11" name="T6"/>
                <a:gd fmla="*/ 18690048 h 5" name="T7"/>
                <a:gd fmla="*/ 62290630 w 11" name="T8"/>
                <a:gd fmla="*/ 0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0" y="0"/>
                  </a:moveTo>
                  <a:lnTo>
                    <a:pt x="0" y="3"/>
                  </a:lnTo>
                  <a:lnTo>
                    <a:pt x="2" y="5"/>
                  </a:lnTo>
                  <a:lnTo>
                    <a:pt x="11" y="3"/>
                  </a:lnTo>
                  <a:lnTo>
                    <a:pt x="10" y="0"/>
                  </a:lnTo>
                  <a:close/>
                </a:path>
              </a:pathLst>
            </a:custGeom>
            <a:grpFill/>
            <a:ln w="9525">
              <a:solidFill>
                <a:srgbClr val="14345A"/>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46" name="167"/>
            <p:cNvSpPr>
              <a:spLocks noChangeArrowheads="1"/>
            </p:cNvSpPr>
            <p:nvPr/>
          </p:nvSpPr>
          <p:spPr bwMode="auto">
            <a:xfrm>
              <a:off x="316965" y="177200"/>
              <a:ext cx="27454" cy="7488"/>
            </a:xfrm>
            <a:prstGeom prst="rect">
              <a:avLst/>
            </a:prstGeom>
            <a:grpFill/>
            <a:ln w="9525">
              <a:solidFill>
                <a:srgbClr val="14345A"/>
              </a:solidFill>
              <a:miter lim="800000"/>
            </a:ln>
            <a:extLst/>
          </p:spPr>
          <p:txBody>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eaLnBrk="1" hangingPunct="1"/>
              <a:endParaRPr altLang="en-US" lang="zh-CN" sz="2000">
                <a:solidFill>
                  <a:schemeClr val="bg1">
                    <a:lumMod val="65000"/>
                  </a:schemeClr>
                </a:solidFill>
                <a:latin charset="-122" panose="020b0503020204020204" pitchFamily="34" typeface="微软雅黑"/>
                <a:ea charset="-122" panose="020b0503020204020204" pitchFamily="34" typeface="微软雅黑"/>
                <a:sym charset="0" pitchFamily="34" typeface="Calibri"/>
              </a:endParaRPr>
            </a:p>
          </p:txBody>
        </p:sp>
      </p:grpSp>
      <p:grpSp>
        <p:nvGrpSpPr>
          <p:cNvPr id="16" name="Group 54"/>
          <p:cNvGrpSpPr/>
          <p:nvPr/>
        </p:nvGrpSpPr>
        <p:grpSpPr>
          <a:xfrm flipH="1">
            <a:off x="4687237" y="4187103"/>
            <a:ext cx="315674" cy="410033"/>
            <a:chExt cx="299494" cy="389342"/>
          </a:xfrm>
          <a:noFill/>
        </p:grpSpPr>
        <p:sp>
          <p:nvSpPr>
            <p:cNvPr id="28" name="品 170"/>
            <p:cNvSpPr>
              <a:spLocks noChangeArrowheads="1"/>
            </p:cNvSpPr>
            <p:nvPr/>
          </p:nvSpPr>
          <p:spPr bwMode="auto">
            <a:xfrm>
              <a:off x="0" y="112310"/>
              <a:ext cx="299494" cy="277032"/>
            </a:xfrm>
            <a:custGeom>
              <a:gdLst>
                <a:gd fmla="*/ 498314756 w 90" name="T0"/>
                <a:gd fmla="*/ 924659386 h 83" name="T1"/>
                <a:gd fmla="*/ 996629512 w 90" name="T2"/>
                <a:gd fmla="*/ 0 h 83" name="T3"/>
                <a:gd fmla="*/ 0 w 90" name="T4"/>
                <a:gd fmla="*/ 0 h 83" name="T5"/>
                <a:gd fmla="*/ 498314756 w 90" name="T6"/>
                <a:gd fmla="*/ 924659386 h 83" name="T7"/>
                <a:gd fmla="*/ 0 60000 65536" name="T8"/>
                <a:gd fmla="*/ 0 60000 65536" name="T9"/>
                <a:gd fmla="*/ 0 60000 65536" name="T10"/>
                <a:gd fmla="*/ 0 60000 65536" name="T11"/>
                <a:gd fmla="*/ 0 w 90" name="T12"/>
                <a:gd fmla="*/ 0 h 83" name="T13"/>
                <a:gd fmla="*/ 90 w 90" name="T14"/>
                <a:gd fmla="*/ 83 h 83" name="T15"/>
              </a:gdLst>
              <a:cxnLst>
                <a:cxn ang="T8">
                  <a:pos x="T0" y="T1"/>
                </a:cxn>
                <a:cxn ang="T9">
                  <a:pos x="T2" y="T3"/>
                </a:cxn>
                <a:cxn ang="T10">
                  <a:pos x="T4" y="T5"/>
                </a:cxn>
                <a:cxn ang="T11">
                  <a:pos x="T6" y="T7"/>
                </a:cxn>
              </a:cxnLst>
              <a:rect b="T15" l="T12" r="T14" t="T13"/>
              <a:pathLst>
                <a:path h="83" w="90">
                  <a:moveTo>
                    <a:pt x="45" y="83"/>
                  </a:moveTo>
                  <a:cubicBezTo>
                    <a:pt x="90" y="59"/>
                    <a:pt x="90" y="0"/>
                    <a:pt x="90" y="0"/>
                  </a:cubicBezTo>
                  <a:cubicBezTo>
                    <a:pt x="0" y="0"/>
                    <a:pt x="0" y="0"/>
                    <a:pt x="0" y="0"/>
                  </a:cubicBezTo>
                  <a:cubicBezTo>
                    <a:pt x="0" y="0"/>
                    <a:pt x="0" y="59"/>
                    <a:pt x="45" y="83"/>
                  </a:cubicBezTo>
                  <a:close/>
                </a:path>
              </a:pathLst>
            </a:custGeom>
            <a:grpFill/>
            <a:ln w="9525">
              <a:solidFill>
                <a:schemeClr val="accent2"/>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29" name="171"/>
            <p:cNvSpPr>
              <a:spLocks noChangeArrowheads="1"/>
            </p:cNvSpPr>
            <p:nvPr/>
          </p:nvSpPr>
          <p:spPr bwMode="auto">
            <a:xfrm>
              <a:off x="0" y="0"/>
              <a:ext cx="299494" cy="94840"/>
            </a:xfrm>
            <a:custGeom>
              <a:gdLst>
                <a:gd fmla="*/ 930188431 w 90" name="T0"/>
                <a:gd fmla="*/ 0 h 29" name="T1"/>
                <a:gd fmla="*/ 753007781 w 90" name="T2"/>
                <a:gd fmla="*/ 171124063 h 29" name="T3"/>
                <a:gd fmla="*/ 575830458 w 90" name="T4"/>
                <a:gd fmla="*/ 0 h 29" name="T5"/>
                <a:gd fmla="*/ 431873676 w 90" name="T6"/>
                <a:gd fmla="*/ 0 h 29" name="T7"/>
                <a:gd fmla="*/ 254693025 w 90" name="T8"/>
                <a:gd fmla="*/ 171124063 h 29" name="T9"/>
                <a:gd fmla="*/ 77515703 w 90" name="T10"/>
                <a:gd fmla="*/ 0 h 29" name="T11"/>
                <a:gd fmla="*/ 0 w 90" name="T12"/>
                <a:gd fmla="*/ 0 h 29" name="T13"/>
                <a:gd fmla="*/ 0 w 90" name="T14"/>
                <a:gd fmla="*/ 310159503 h 29" name="T15"/>
                <a:gd fmla="*/ 996629512 w 90" name="T16"/>
                <a:gd fmla="*/ 310159503 h 29" name="T17"/>
                <a:gd fmla="*/ 996629512 w 90" name="T18"/>
                <a:gd fmla="*/ 0 h 29" name="T19"/>
                <a:gd fmla="*/ 930188431 w 90" name="T20"/>
                <a:gd fmla="*/ 0 h 2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90" name="T33"/>
                <a:gd fmla="*/ 0 h 29" name="T34"/>
                <a:gd fmla="*/ 90 w 90" name="T35"/>
                <a:gd fmla="*/ 29 h 29"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8" w="90">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grpFill/>
            <a:ln w="9525">
              <a:solidFill>
                <a:schemeClr val="accent2"/>
              </a:solidFill>
              <a:miter lim="800000"/>
            </a:ln>
            <a:extLst/>
          </p:spPr>
          <p:txBody>
            <a:bodyPr/>
            <a:lstStyle/>
            <a:p>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grpSp>
      <p:sp>
        <p:nvSpPr>
          <p:cNvPr id="17" name="剪去对角的淘品 49"/>
          <p:cNvSpPr/>
          <p:nvPr/>
        </p:nvSpPr>
        <p:spPr>
          <a:xfrm flipH="1">
            <a:off x="6200412" y="1931063"/>
            <a:ext cx="4645902" cy="1875175"/>
          </a:xfrm>
          <a:prstGeom prst="snip2Diag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3" rIns="68573" tIns="34286"/>
          <a:lstStyle/>
          <a:p>
            <a:pPr algn="ctr" defTabSz="685732" eaLnBrk="1" fontAlgn="auto" hangingPunct="1">
              <a:spcBef>
                <a:spcPct val="0"/>
              </a:spcBef>
              <a:spcAft>
                <a:spcPct val="0"/>
              </a:spcAft>
              <a:defRPr/>
            </a:pPr>
            <a:endParaRPr altLang="en-US" lang="zh-CN" sz="1400">
              <a:solidFill>
                <a:schemeClr val="bg1">
                  <a:lumMod val="65000"/>
                </a:schemeClr>
              </a:solidFill>
              <a:latin charset="-122" panose="020b0503020204020204" pitchFamily="34" typeface="微软雅黑"/>
              <a:ea charset="-122" panose="020b0503020204020204" pitchFamily="34" typeface="微软雅黑"/>
            </a:endParaRPr>
          </a:p>
        </p:txBody>
      </p:sp>
      <p:sp>
        <p:nvSpPr>
          <p:cNvPr id="18" name="104"/>
          <p:cNvSpPr>
            <a:spLocks noChangeArrowheads="1"/>
          </p:cNvSpPr>
          <p:nvPr/>
        </p:nvSpPr>
        <p:spPr bwMode="auto">
          <a:xfrm flipH="1">
            <a:off x="6950362" y="2284858"/>
            <a:ext cx="1153134" cy="3733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wrap="none">
            <a:spAutoFit/>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algn="r" eaLnBrk="1" hangingPunct="1"/>
            <a:r>
              <a:rPr altLang="en-US" b="1" lang="zh-CN" sz="2000">
                <a:solidFill>
                  <a:schemeClr val="bg1">
                    <a:lumMod val="6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19" name="47"/>
          <p:cNvSpPr>
            <a:spLocks noChangeArrowheads="1"/>
          </p:cNvSpPr>
          <p:nvPr/>
        </p:nvSpPr>
        <p:spPr bwMode="auto">
          <a:xfrm flipH="1">
            <a:off x="6534965" y="2751501"/>
            <a:ext cx="3752063" cy="5806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sz="1900">
                <a:solidFill>
                  <a:schemeClr val="tx1"/>
                </a:solidFill>
                <a:latin charset="0" pitchFamily="34" typeface="Calibri"/>
                <a:ea charset="-122" panose="02010600030101010101" pitchFamily="2" typeface="宋体"/>
              </a:defRPr>
            </a:lvl1pPr>
            <a:lvl2pPr indent="-285750" marL="742950">
              <a:defRPr sz="1900">
                <a:solidFill>
                  <a:schemeClr val="tx1"/>
                </a:solidFill>
                <a:latin charset="0" pitchFamily="34" typeface="Calibri"/>
                <a:ea charset="-122" panose="02010600030101010101" pitchFamily="2" typeface="宋体"/>
              </a:defRPr>
            </a:lvl2pPr>
            <a:lvl3pPr indent="-228600" marL="1143000">
              <a:defRPr sz="1900">
                <a:solidFill>
                  <a:schemeClr val="tx1"/>
                </a:solidFill>
                <a:latin charset="0" pitchFamily="34" typeface="Calibri"/>
                <a:ea charset="-122" panose="02010600030101010101" pitchFamily="2" typeface="宋体"/>
              </a:defRPr>
            </a:lvl3pPr>
            <a:lvl4pPr indent="-228600" marL="1600200">
              <a:defRPr sz="1900">
                <a:solidFill>
                  <a:schemeClr val="tx1"/>
                </a:solidFill>
                <a:latin charset="0" pitchFamily="34" typeface="Calibri"/>
                <a:ea charset="-122" panose="02010600030101010101" pitchFamily="2" typeface="宋体"/>
              </a:defRPr>
            </a:lvl4pPr>
            <a:lvl5pPr indent="-228600" marL="2057400">
              <a:defRPr sz="1900">
                <a:solidFill>
                  <a:schemeClr val="tx1"/>
                </a:solidFill>
                <a:latin charset="0" pitchFamily="34" typeface="Calibri"/>
                <a:ea charset="-122" panose="02010600030101010101" pitchFamily="2" typeface="宋体"/>
              </a:defRPr>
            </a:lvl5pPr>
            <a:lvl6pPr defTabSz="912813" fontAlgn="base" indent="-228600" marL="2514600">
              <a:spcBef>
                <a:spcPct val="0"/>
              </a:spcBef>
              <a:spcAft>
                <a:spcPct val="0"/>
              </a:spcAft>
              <a:defRPr sz="1900">
                <a:solidFill>
                  <a:schemeClr val="tx1"/>
                </a:solidFill>
                <a:latin charset="0" pitchFamily="34" typeface="Calibri"/>
                <a:ea charset="-122" panose="02010600030101010101" pitchFamily="2" typeface="宋体"/>
              </a:defRPr>
            </a:lvl6pPr>
            <a:lvl7pPr defTabSz="912813" fontAlgn="base" indent="-228600" marL="2971800">
              <a:spcBef>
                <a:spcPct val="0"/>
              </a:spcBef>
              <a:spcAft>
                <a:spcPct val="0"/>
              </a:spcAft>
              <a:defRPr sz="1900">
                <a:solidFill>
                  <a:schemeClr val="tx1"/>
                </a:solidFill>
                <a:latin charset="0" pitchFamily="34" typeface="Calibri"/>
                <a:ea charset="-122" panose="02010600030101010101" pitchFamily="2" typeface="宋体"/>
              </a:defRPr>
            </a:lvl7pPr>
            <a:lvl8pPr defTabSz="912813" fontAlgn="base" indent="-228600" marL="3429000">
              <a:spcBef>
                <a:spcPct val="0"/>
              </a:spcBef>
              <a:spcAft>
                <a:spcPct val="0"/>
              </a:spcAft>
              <a:defRPr sz="1900">
                <a:solidFill>
                  <a:schemeClr val="tx1"/>
                </a:solidFill>
                <a:latin charset="0" pitchFamily="34" typeface="Calibri"/>
                <a:ea charset="-122" panose="02010600030101010101" pitchFamily="2" typeface="宋体"/>
              </a:defRPr>
            </a:lvl8pPr>
            <a:lvl9pPr defTabSz="912813" fontAlgn="base" indent="-228600" marL="3886200">
              <a:spcBef>
                <a:spcPct val="0"/>
              </a:spcBef>
              <a:spcAft>
                <a:spcPct val="0"/>
              </a:spcAft>
              <a:defRPr sz="1900">
                <a:solidFill>
                  <a:schemeClr val="tx1"/>
                </a:solidFill>
                <a:latin charset="0" pitchFamily="34" typeface="Calibri"/>
                <a:ea charset="-122" panose="02010600030101010101" pitchFamily="2" typeface="宋体"/>
              </a:defRPr>
            </a:lvl9pPr>
          </a:lstStyle>
          <a:p>
            <a:pPr algn="r" eaLnBrk="1" hangingPunct="1">
              <a:lnSpc>
                <a:spcPct val="120000"/>
              </a:lnSpc>
            </a:pPr>
            <a:r>
              <a:rPr altLang="en-US" lang="zh-CN" sz="1400">
                <a:solidFill>
                  <a:schemeClr val="bg1">
                    <a:lumMod val="65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a:t>
            </a:r>
          </a:p>
        </p:txBody>
      </p:sp>
      <p:sp>
        <p:nvSpPr>
          <p:cNvPr id="20" name="TextBox 11"/>
          <p:cNvSpPr txBox="1">
            <a:spLocks noChangeArrowheads="1"/>
          </p:cNvSpPr>
          <p:nvPr/>
        </p:nvSpPr>
        <p:spPr bwMode="auto">
          <a:xfrm>
            <a:off x="8868141" y="5387915"/>
            <a:ext cx="2230577" cy="749808"/>
          </a:xfrm>
          <a:prstGeom prst="rect">
            <a:avLst/>
          </a:prstGeom>
          <a:noFill/>
          <a:ln>
            <a:noFill/>
          </a:ln>
          <a:effectLst/>
          <a:extLst/>
        </p:spPr>
        <p:txBody>
          <a:bodyPr wrap="square">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hangingPunct="1" lvl="0">
              <a:lnSpc>
                <a:spcPct val="120000"/>
              </a:lnSpc>
              <a:defRPr/>
            </a:pPr>
            <a:r>
              <a:rPr altLang="en-US" lang="zh-CN" sz="1200">
                <a:solidFill>
                  <a:schemeClr val="bg1">
                    <a:lumMod val="65000"/>
                  </a:schemeClr>
                </a:solidFill>
                <a:latin typeface="Arial"/>
                <a:ea typeface="微软雅黑"/>
                <a:cs typeface="+mn-ea"/>
                <a:sym typeface="+mn-lt"/>
              </a:rPr>
              <a:t>您的内容打在这里，或者通过复制您的文本后，在此框中选择粘贴，并选择只保留文字。</a:t>
            </a:r>
          </a:p>
        </p:txBody>
      </p:sp>
      <p:sp>
        <p:nvSpPr>
          <p:cNvPr id="21" name="TextBox 11"/>
          <p:cNvSpPr txBox="1">
            <a:spLocks noChangeArrowheads="1"/>
          </p:cNvSpPr>
          <p:nvPr/>
        </p:nvSpPr>
        <p:spPr bwMode="auto">
          <a:xfrm>
            <a:off x="8764379" y="4963206"/>
            <a:ext cx="2346969" cy="396240"/>
          </a:xfrm>
          <a:prstGeom prst="rect">
            <a:avLst/>
          </a:prstGeom>
          <a:noFill/>
          <a:ln>
            <a:noFill/>
          </a:ln>
          <a:effectLst/>
          <a:extLst/>
        </p:spPr>
        <p:txBody>
          <a:bodyPr>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fontAlgn="auto" hangingPunct="1">
              <a:spcBef>
                <a:spcPct val="0"/>
              </a:spcBef>
              <a:spcAft>
                <a:spcPct val="0"/>
              </a:spcAft>
              <a:defRPr/>
            </a:pPr>
            <a:r>
              <a:rPr altLang="en-US" b="1" kern="0" lang="zh-CN" sz="2000">
                <a:solidFill>
                  <a:schemeClr val="bg1">
                    <a:lumMod val="65000"/>
                  </a:schemeClr>
                </a:solidFill>
                <a:latin typeface="+mn-lt"/>
                <a:ea typeface="+mn-ea"/>
                <a:cs typeface="+mn-ea"/>
                <a:sym typeface="+mn-lt"/>
              </a:rPr>
              <a:t>点击添加标题    </a:t>
            </a:r>
          </a:p>
        </p:txBody>
      </p:sp>
      <p:sp>
        <p:nvSpPr>
          <p:cNvPr id="22" name="TextBox 11"/>
          <p:cNvSpPr txBox="1">
            <a:spLocks noChangeArrowheads="1"/>
          </p:cNvSpPr>
          <p:nvPr/>
        </p:nvSpPr>
        <p:spPr bwMode="auto">
          <a:xfrm>
            <a:off x="6326119" y="5387915"/>
            <a:ext cx="2230577" cy="749808"/>
          </a:xfrm>
          <a:prstGeom prst="rect">
            <a:avLst/>
          </a:prstGeom>
          <a:noFill/>
          <a:ln>
            <a:noFill/>
          </a:ln>
          <a:effectLst/>
          <a:extLst/>
        </p:spPr>
        <p:txBody>
          <a:bodyPr wrap="square">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hangingPunct="1" lvl="0">
              <a:lnSpc>
                <a:spcPct val="120000"/>
              </a:lnSpc>
              <a:defRPr/>
            </a:pPr>
            <a:r>
              <a:rPr altLang="en-US" lang="zh-CN" sz="1200">
                <a:solidFill>
                  <a:schemeClr val="bg1">
                    <a:lumMod val="65000"/>
                  </a:schemeClr>
                </a:solidFill>
                <a:latin typeface="Arial"/>
                <a:ea typeface="微软雅黑"/>
                <a:cs typeface="+mn-ea"/>
                <a:sym typeface="+mn-lt"/>
              </a:rPr>
              <a:t>您的内容打在这里，或者通过复制您的文本后，在此框中选择粘贴，并选择只保留文字。</a:t>
            </a:r>
          </a:p>
        </p:txBody>
      </p:sp>
      <p:sp>
        <p:nvSpPr>
          <p:cNvPr id="23" name="TextBox 11"/>
          <p:cNvSpPr txBox="1">
            <a:spLocks noChangeArrowheads="1"/>
          </p:cNvSpPr>
          <p:nvPr/>
        </p:nvSpPr>
        <p:spPr bwMode="auto">
          <a:xfrm>
            <a:off x="6218141" y="4963206"/>
            <a:ext cx="2346969" cy="396240"/>
          </a:xfrm>
          <a:prstGeom prst="rect">
            <a:avLst/>
          </a:prstGeom>
          <a:noFill/>
          <a:ln>
            <a:noFill/>
          </a:ln>
          <a:effectLst/>
          <a:extLst/>
        </p:spPr>
        <p:txBody>
          <a:bodyPr>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fontAlgn="auto" hangingPunct="1">
              <a:spcBef>
                <a:spcPct val="0"/>
              </a:spcBef>
              <a:spcAft>
                <a:spcPct val="0"/>
              </a:spcAft>
              <a:defRPr/>
            </a:pPr>
            <a:r>
              <a:rPr altLang="en-US" b="1" kern="0" lang="zh-CN" sz="2000">
                <a:solidFill>
                  <a:schemeClr val="bg1">
                    <a:lumMod val="65000"/>
                  </a:schemeClr>
                </a:solidFill>
                <a:latin typeface="+mn-lt"/>
                <a:ea typeface="+mn-ea"/>
                <a:cs typeface="+mn-ea"/>
                <a:sym typeface="+mn-lt"/>
              </a:rPr>
              <a:t>点击添加标题    </a:t>
            </a:r>
          </a:p>
        </p:txBody>
      </p:sp>
      <p:sp>
        <p:nvSpPr>
          <p:cNvPr id="24" name="TextBox 11"/>
          <p:cNvSpPr txBox="1">
            <a:spLocks noChangeArrowheads="1"/>
          </p:cNvSpPr>
          <p:nvPr/>
        </p:nvSpPr>
        <p:spPr bwMode="auto">
          <a:xfrm>
            <a:off x="3784098" y="5387915"/>
            <a:ext cx="2230577" cy="749808"/>
          </a:xfrm>
          <a:prstGeom prst="rect">
            <a:avLst/>
          </a:prstGeom>
          <a:noFill/>
          <a:ln>
            <a:noFill/>
          </a:ln>
          <a:effectLst/>
          <a:extLst/>
        </p:spPr>
        <p:txBody>
          <a:bodyPr wrap="square">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hangingPunct="1" lvl="0">
              <a:lnSpc>
                <a:spcPct val="120000"/>
              </a:lnSpc>
              <a:defRPr/>
            </a:pPr>
            <a:r>
              <a:rPr altLang="en-US" lang="zh-CN" sz="1200">
                <a:solidFill>
                  <a:schemeClr val="bg1">
                    <a:lumMod val="65000"/>
                  </a:schemeClr>
                </a:solidFill>
                <a:latin typeface="Arial"/>
                <a:ea typeface="微软雅黑"/>
                <a:cs typeface="+mn-ea"/>
                <a:sym typeface="+mn-lt"/>
              </a:rPr>
              <a:t>您的内容打在这里，或者通过复制您的文本后，在此框中选择粘贴，并选择只保留文字。</a:t>
            </a:r>
          </a:p>
        </p:txBody>
      </p:sp>
      <p:sp>
        <p:nvSpPr>
          <p:cNvPr id="25" name="TextBox 11"/>
          <p:cNvSpPr txBox="1">
            <a:spLocks noChangeArrowheads="1"/>
          </p:cNvSpPr>
          <p:nvPr/>
        </p:nvSpPr>
        <p:spPr bwMode="auto">
          <a:xfrm>
            <a:off x="3671909" y="4963206"/>
            <a:ext cx="2346969" cy="396240"/>
          </a:xfrm>
          <a:prstGeom prst="rect">
            <a:avLst/>
          </a:prstGeom>
          <a:noFill/>
          <a:ln>
            <a:noFill/>
          </a:ln>
          <a:effectLst/>
          <a:extLst/>
        </p:spPr>
        <p:txBody>
          <a:bodyPr>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fontAlgn="auto" hangingPunct="1">
              <a:spcBef>
                <a:spcPct val="0"/>
              </a:spcBef>
              <a:spcAft>
                <a:spcPct val="0"/>
              </a:spcAft>
              <a:defRPr/>
            </a:pPr>
            <a:r>
              <a:rPr altLang="en-US" b="1" kern="0" lang="zh-CN" sz="2000">
                <a:solidFill>
                  <a:schemeClr val="bg1">
                    <a:lumMod val="65000"/>
                  </a:schemeClr>
                </a:solidFill>
                <a:latin typeface="+mn-lt"/>
                <a:ea typeface="+mn-ea"/>
                <a:cs typeface="+mn-ea"/>
                <a:sym typeface="+mn-lt"/>
              </a:rPr>
              <a:t>点击添加标题    </a:t>
            </a:r>
          </a:p>
        </p:txBody>
      </p:sp>
      <p:sp>
        <p:nvSpPr>
          <p:cNvPr id="26" name="TextBox 11"/>
          <p:cNvSpPr txBox="1">
            <a:spLocks noChangeArrowheads="1"/>
          </p:cNvSpPr>
          <p:nvPr/>
        </p:nvSpPr>
        <p:spPr bwMode="auto">
          <a:xfrm>
            <a:off x="1242079" y="5387915"/>
            <a:ext cx="2230577" cy="749808"/>
          </a:xfrm>
          <a:prstGeom prst="rect">
            <a:avLst/>
          </a:prstGeom>
          <a:noFill/>
          <a:ln>
            <a:noFill/>
          </a:ln>
          <a:effectLst/>
          <a:extLst/>
        </p:spPr>
        <p:txBody>
          <a:bodyPr wrap="square">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hangingPunct="1" lvl="0">
              <a:lnSpc>
                <a:spcPct val="120000"/>
              </a:lnSpc>
              <a:defRPr/>
            </a:pPr>
            <a:r>
              <a:rPr altLang="en-US" lang="zh-CN" sz="1200">
                <a:solidFill>
                  <a:schemeClr val="bg1">
                    <a:lumMod val="65000"/>
                  </a:schemeClr>
                </a:solidFill>
                <a:latin typeface="Arial"/>
                <a:ea typeface="微软雅黑"/>
                <a:cs typeface="+mn-ea"/>
                <a:sym typeface="+mn-lt"/>
              </a:rPr>
              <a:t>您的内容打在这里，或者通过复制您的文本后，在此框中选择粘贴，并选择只保留文字。</a:t>
            </a:r>
          </a:p>
        </p:txBody>
      </p:sp>
      <p:sp>
        <p:nvSpPr>
          <p:cNvPr id="27" name="TextBox 11"/>
          <p:cNvSpPr txBox="1">
            <a:spLocks noChangeArrowheads="1"/>
          </p:cNvSpPr>
          <p:nvPr/>
        </p:nvSpPr>
        <p:spPr bwMode="auto">
          <a:xfrm>
            <a:off x="1125678" y="4963206"/>
            <a:ext cx="2346969" cy="396240"/>
          </a:xfrm>
          <a:prstGeom prst="rect">
            <a:avLst/>
          </a:prstGeom>
          <a:noFill/>
          <a:ln>
            <a:noFill/>
          </a:ln>
          <a:effectLst/>
          <a:extLst/>
        </p:spPr>
        <p:txBody>
          <a:bodyPr>
            <a:spAutoFit/>
          </a:bodyPr>
          <a:lstStyle>
            <a:lvl1pPr eaLnBrk="0" hangingPunct="0">
              <a:defRPr>
                <a:solidFill>
                  <a:schemeClr val="tx1"/>
                </a:solidFill>
                <a:latin typeface="Arial"/>
                <a:ea typeface="宋体"/>
              </a:defRPr>
            </a:lvl1pPr>
            <a:lvl2pPr eaLnBrk="0" hangingPunct="0" indent="-285750" marL="742950">
              <a:defRPr>
                <a:solidFill>
                  <a:schemeClr val="tx1"/>
                </a:solidFill>
                <a:latin typeface="Arial"/>
                <a:ea typeface="宋体"/>
              </a:defRPr>
            </a:lvl2pPr>
            <a:lvl3pPr eaLnBrk="0" hangingPunct="0" indent="-228600" marL="1143000">
              <a:defRPr>
                <a:solidFill>
                  <a:schemeClr val="tx1"/>
                </a:solidFill>
                <a:latin typeface="Arial"/>
                <a:ea typeface="宋体"/>
              </a:defRPr>
            </a:lvl3pPr>
            <a:lvl4pPr eaLnBrk="0" hangingPunct="0" indent="-228600" marL="1600200">
              <a:defRPr>
                <a:solidFill>
                  <a:schemeClr val="tx1"/>
                </a:solidFill>
                <a:latin typeface="Arial"/>
                <a:ea typeface="宋体"/>
              </a:defRPr>
            </a:lvl4pPr>
            <a:lvl5pPr eaLnBrk="0" hangingPunct="0" indent="-228600" marL="2057400">
              <a:defRPr>
                <a:solidFill>
                  <a:schemeClr val="tx1"/>
                </a:solidFill>
                <a:latin typeface="Arial"/>
                <a:ea typeface="宋体"/>
              </a:defRPr>
            </a:lvl5pPr>
            <a:lvl6pPr eaLnBrk="0" fontAlgn="base" hangingPunct="0" indent="-228600" marL="2514600">
              <a:spcBef>
                <a:spcPct val="0"/>
              </a:spcBef>
              <a:spcAft>
                <a:spcPct val="0"/>
              </a:spcAft>
              <a:defRPr>
                <a:solidFill>
                  <a:schemeClr val="tx1"/>
                </a:solidFill>
                <a:latin typeface="Arial"/>
                <a:ea typeface="宋体"/>
              </a:defRPr>
            </a:lvl6pPr>
            <a:lvl7pPr eaLnBrk="0" fontAlgn="base" hangingPunct="0" indent="-228600" marL="2971800">
              <a:spcBef>
                <a:spcPct val="0"/>
              </a:spcBef>
              <a:spcAft>
                <a:spcPct val="0"/>
              </a:spcAft>
              <a:defRPr>
                <a:solidFill>
                  <a:schemeClr val="tx1"/>
                </a:solidFill>
                <a:latin typeface="Arial"/>
                <a:ea typeface="宋体"/>
              </a:defRPr>
            </a:lvl7pPr>
            <a:lvl8pPr eaLnBrk="0" fontAlgn="base" hangingPunct="0" indent="-228600" marL="3429000">
              <a:spcBef>
                <a:spcPct val="0"/>
              </a:spcBef>
              <a:spcAft>
                <a:spcPct val="0"/>
              </a:spcAft>
              <a:defRPr>
                <a:solidFill>
                  <a:schemeClr val="tx1"/>
                </a:solidFill>
                <a:latin typeface="Arial"/>
                <a:ea typeface="宋体"/>
              </a:defRPr>
            </a:lvl8pPr>
            <a:lvl9pPr eaLnBrk="0" fontAlgn="base" hangingPunct="0" indent="-228600" marL="3886200">
              <a:spcBef>
                <a:spcPct val="0"/>
              </a:spcBef>
              <a:spcAft>
                <a:spcPct val="0"/>
              </a:spcAft>
              <a:defRPr>
                <a:solidFill>
                  <a:schemeClr val="tx1"/>
                </a:solidFill>
                <a:latin typeface="Arial"/>
                <a:ea typeface="宋体"/>
              </a:defRPr>
            </a:lvl9pPr>
          </a:lstStyle>
          <a:p>
            <a:pPr eaLnBrk="1" fontAlgn="auto" hangingPunct="1">
              <a:spcBef>
                <a:spcPct val="0"/>
              </a:spcBef>
              <a:spcAft>
                <a:spcPct val="0"/>
              </a:spcAft>
              <a:defRPr/>
            </a:pPr>
            <a:r>
              <a:rPr altLang="en-US" b="1" kern="0" lang="zh-CN" sz="2000">
                <a:solidFill>
                  <a:schemeClr val="bg1">
                    <a:lumMod val="65000"/>
                  </a:schemeClr>
                </a:solidFill>
                <a:latin typeface="+mn-lt"/>
                <a:ea typeface="+mn-ea"/>
                <a:cs typeface="+mn-ea"/>
                <a:sym typeface="+mn-lt"/>
              </a:rPr>
              <a:t>点击添加标题    </a:t>
            </a:r>
          </a:p>
        </p:txBody>
      </p:sp>
    </p:spTree>
    <p:extLst>
      <p:ext uri="{BB962C8B-B14F-4D97-AF65-F5344CB8AC3E}">
        <p14:creationId val="85170013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7"/>
                                        </p:tgtEl>
                                        <p:attrNameLst>
                                          <p:attrName>style.visibility</p:attrName>
                                        </p:attrNameLst>
                                      </p:cBhvr>
                                      <p:to>
                                        <p:strVal val="visible"/>
                                      </p:to>
                                    </p:set>
                                    <p:animEffect filter="fade" transition="in">
                                      <p:cBhvr>
                                        <p:cTn dur="1000" id="18"/>
                                        <p:tgtEl>
                                          <p:spTgt spid="7"/>
                                        </p:tgtEl>
                                      </p:cBhvr>
                                    </p:animEffect>
                                    <p:anim calcmode="lin" valueType="num">
                                      <p:cBhvr>
                                        <p:cTn dur="1000" fill="hold" id="19"/>
                                        <p:tgtEl>
                                          <p:spTgt spid="7"/>
                                        </p:tgtEl>
                                        <p:attrNameLst>
                                          <p:attrName>ppt_x</p:attrName>
                                        </p:attrNameLst>
                                      </p:cBhvr>
                                      <p:tavLst>
                                        <p:tav tm="0">
                                          <p:val>
                                            <p:strVal val="#ppt_x"/>
                                          </p:val>
                                        </p:tav>
                                        <p:tav tm="100000">
                                          <p:val>
                                            <p:strVal val="#ppt_x"/>
                                          </p:val>
                                        </p:tav>
                                      </p:tavLst>
                                    </p:anim>
                                    <p:anim calcmode="lin" valueType="num">
                                      <p:cBhvr>
                                        <p:cTn dur="1000" fill="hold" id="20"/>
                                        <p:tgtEl>
                                          <p:spTgt spid="7"/>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fade" transition="in">
                                      <p:cBhvr>
                                        <p:cTn dur="1000" id="23"/>
                                        <p:tgtEl>
                                          <p:spTgt spid="9"/>
                                        </p:tgtEl>
                                      </p:cBhvr>
                                    </p:animEffect>
                                    <p:anim calcmode="lin" valueType="num">
                                      <p:cBhvr>
                                        <p:cTn dur="1000" fill="hold" id="24"/>
                                        <p:tgtEl>
                                          <p:spTgt spid="9"/>
                                        </p:tgtEl>
                                        <p:attrNameLst>
                                          <p:attrName>ppt_x</p:attrName>
                                        </p:attrNameLst>
                                      </p:cBhvr>
                                      <p:tavLst>
                                        <p:tav tm="0">
                                          <p:val>
                                            <p:strVal val="#ppt_x"/>
                                          </p:val>
                                        </p:tav>
                                        <p:tav tm="100000">
                                          <p:val>
                                            <p:strVal val="#ppt_x"/>
                                          </p:val>
                                        </p:tav>
                                      </p:tavLst>
                                    </p:anim>
                                    <p:anim calcmode="lin" valueType="num">
                                      <p:cBhvr>
                                        <p:cTn dur="1000" fill="hold" id="25"/>
                                        <p:tgtEl>
                                          <p:spTgt spid="9"/>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fade" transition="in">
                                      <p:cBhvr>
                                        <p:cTn dur="1000" id="28"/>
                                        <p:tgtEl>
                                          <p:spTgt spid="10"/>
                                        </p:tgtEl>
                                      </p:cBhvr>
                                    </p:animEffect>
                                    <p:anim calcmode="lin" valueType="num">
                                      <p:cBhvr>
                                        <p:cTn dur="1000" fill="hold" id="29"/>
                                        <p:tgtEl>
                                          <p:spTgt spid="10"/>
                                        </p:tgtEl>
                                        <p:attrNameLst>
                                          <p:attrName>ppt_x</p:attrName>
                                        </p:attrNameLst>
                                      </p:cBhvr>
                                      <p:tavLst>
                                        <p:tav tm="0">
                                          <p:val>
                                            <p:strVal val="#ppt_x"/>
                                          </p:val>
                                        </p:tav>
                                        <p:tav tm="100000">
                                          <p:val>
                                            <p:strVal val="#ppt_x"/>
                                          </p:val>
                                        </p:tav>
                                      </p:tavLst>
                                    </p:anim>
                                    <p:anim calcmode="lin" valueType="num">
                                      <p:cBhvr>
                                        <p:cTn dur="1000" fill="hold" id="30"/>
                                        <p:tgtEl>
                                          <p:spTgt spid="10"/>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12"/>
                                        </p:tgtEl>
                                        <p:attrNameLst>
                                          <p:attrName>style.visibility</p:attrName>
                                        </p:attrNameLst>
                                      </p:cBhvr>
                                      <p:to>
                                        <p:strVal val="visible"/>
                                      </p:to>
                                    </p:set>
                                    <p:animEffect filter="fade" transition="in">
                                      <p:cBhvr>
                                        <p:cTn dur="1000" id="33"/>
                                        <p:tgtEl>
                                          <p:spTgt spid="12"/>
                                        </p:tgtEl>
                                      </p:cBhvr>
                                    </p:animEffect>
                                    <p:anim calcmode="lin" valueType="num">
                                      <p:cBhvr>
                                        <p:cTn dur="1000" fill="hold" id="34"/>
                                        <p:tgtEl>
                                          <p:spTgt spid="12"/>
                                        </p:tgtEl>
                                        <p:attrNameLst>
                                          <p:attrName>ppt_x</p:attrName>
                                        </p:attrNameLst>
                                      </p:cBhvr>
                                      <p:tavLst>
                                        <p:tav tm="0">
                                          <p:val>
                                            <p:strVal val="#ppt_x"/>
                                          </p:val>
                                        </p:tav>
                                        <p:tav tm="100000">
                                          <p:val>
                                            <p:strVal val="#ppt_x"/>
                                          </p:val>
                                        </p:tav>
                                      </p:tavLst>
                                    </p:anim>
                                    <p:anim calcmode="lin" valueType="num">
                                      <p:cBhvr>
                                        <p:cTn dur="1000" fill="hold" id="35"/>
                                        <p:tgtEl>
                                          <p:spTgt spid="12"/>
                                        </p:tgtEl>
                                        <p:attrNameLst>
                                          <p:attrName>ppt_y</p:attrName>
                                        </p:attrNameLst>
                                      </p:cBhvr>
                                      <p:tavLst>
                                        <p:tav tm="0">
                                          <p:val>
                                            <p:strVal val="#ppt_y+.1"/>
                                          </p:val>
                                        </p:tav>
                                        <p:tav tm="100000">
                                          <p:val>
                                            <p:strVal val="#ppt_y"/>
                                          </p:val>
                                        </p:tav>
                                      </p:tavLst>
                                    </p:anim>
                                  </p:childTnLst>
                                </p:cTn>
                              </p:par>
                              <p:par>
                                <p:cTn fill="hold" id="36" nodeType="withEffect" presetClass="entr" presetID="42" presetSubtype="0">
                                  <p:stCondLst>
                                    <p:cond delay="0"/>
                                  </p:stCondLst>
                                  <p:childTnLst>
                                    <p:set>
                                      <p:cBhvr>
                                        <p:cTn dur="1" fill="hold" id="37">
                                          <p:stCondLst>
                                            <p:cond delay="0"/>
                                          </p:stCondLst>
                                        </p:cTn>
                                        <p:tgtEl>
                                          <p:spTgt spid="13"/>
                                        </p:tgtEl>
                                        <p:attrNameLst>
                                          <p:attrName>style.visibility</p:attrName>
                                        </p:attrNameLst>
                                      </p:cBhvr>
                                      <p:to>
                                        <p:strVal val="visible"/>
                                      </p:to>
                                    </p:set>
                                    <p:animEffect filter="fade" transition="in">
                                      <p:cBhvr>
                                        <p:cTn dur="1000" id="38"/>
                                        <p:tgtEl>
                                          <p:spTgt spid="13"/>
                                        </p:tgtEl>
                                      </p:cBhvr>
                                    </p:animEffect>
                                    <p:anim calcmode="lin" valueType="num">
                                      <p:cBhvr>
                                        <p:cTn dur="1000" fill="hold" id="39"/>
                                        <p:tgtEl>
                                          <p:spTgt spid="13"/>
                                        </p:tgtEl>
                                        <p:attrNameLst>
                                          <p:attrName>ppt_x</p:attrName>
                                        </p:attrNameLst>
                                      </p:cBhvr>
                                      <p:tavLst>
                                        <p:tav tm="0">
                                          <p:val>
                                            <p:strVal val="#ppt_x"/>
                                          </p:val>
                                        </p:tav>
                                        <p:tav tm="100000">
                                          <p:val>
                                            <p:strVal val="#ppt_x"/>
                                          </p:val>
                                        </p:tav>
                                      </p:tavLst>
                                    </p:anim>
                                    <p:anim calcmode="lin" valueType="num">
                                      <p:cBhvr>
                                        <p:cTn dur="1000" fill="hold" id="40"/>
                                        <p:tgtEl>
                                          <p:spTgt spid="13"/>
                                        </p:tgtEl>
                                        <p:attrNameLst>
                                          <p:attrName>ppt_y</p:attrName>
                                        </p:attrNameLst>
                                      </p:cBhvr>
                                      <p:tavLst>
                                        <p:tav tm="0">
                                          <p:val>
                                            <p:strVal val="#ppt_y+.1"/>
                                          </p:val>
                                        </p:tav>
                                        <p:tav tm="100000">
                                          <p:val>
                                            <p:strVal val="#ppt_y"/>
                                          </p:val>
                                        </p:tav>
                                      </p:tavLst>
                                    </p:anim>
                                  </p:childTnLst>
                                </p:cTn>
                              </p:par>
                              <p:par>
                                <p:cTn fill="hold" id="41" nodeType="withEffect" presetClass="entr" presetID="42"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1000" id="43"/>
                                        <p:tgtEl>
                                          <p:spTgt spid="14"/>
                                        </p:tgtEl>
                                      </p:cBhvr>
                                    </p:animEffect>
                                    <p:anim calcmode="lin" valueType="num">
                                      <p:cBhvr>
                                        <p:cTn dur="1000" fill="hold" id="44"/>
                                        <p:tgtEl>
                                          <p:spTgt spid="14"/>
                                        </p:tgtEl>
                                        <p:attrNameLst>
                                          <p:attrName>ppt_x</p:attrName>
                                        </p:attrNameLst>
                                      </p:cBhvr>
                                      <p:tavLst>
                                        <p:tav tm="0">
                                          <p:val>
                                            <p:strVal val="#ppt_x"/>
                                          </p:val>
                                        </p:tav>
                                        <p:tav tm="100000">
                                          <p:val>
                                            <p:strVal val="#ppt_x"/>
                                          </p:val>
                                        </p:tav>
                                      </p:tavLst>
                                    </p:anim>
                                    <p:anim calcmode="lin" valueType="num">
                                      <p:cBhvr>
                                        <p:cTn dur="1000" fill="hold" id="45"/>
                                        <p:tgtEl>
                                          <p:spTgt spid="14"/>
                                        </p:tgtEl>
                                        <p:attrNameLst>
                                          <p:attrName>ppt_y</p:attrName>
                                        </p:attrNameLst>
                                      </p:cBhvr>
                                      <p:tavLst>
                                        <p:tav tm="0">
                                          <p:val>
                                            <p:strVal val="#ppt_y+.1"/>
                                          </p:val>
                                        </p:tav>
                                        <p:tav tm="100000">
                                          <p:val>
                                            <p:strVal val="#ppt_y"/>
                                          </p:val>
                                        </p:tav>
                                      </p:tavLst>
                                    </p:anim>
                                  </p:childTnLst>
                                </p:cTn>
                              </p:par>
                              <p:par>
                                <p:cTn fill="hold" id="46" nodeType="withEffect" presetClass="entr" presetID="42" presetSubtype="0">
                                  <p:stCondLst>
                                    <p:cond delay="0"/>
                                  </p:stCondLst>
                                  <p:childTnLst>
                                    <p:set>
                                      <p:cBhvr>
                                        <p:cTn dur="1" fill="hold" id="47">
                                          <p:stCondLst>
                                            <p:cond delay="0"/>
                                          </p:stCondLst>
                                        </p:cTn>
                                        <p:tgtEl>
                                          <p:spTgt spid="15"/>
                                        </p:tgtEl>
                                        <p:attrNameLst>
                                          <p:attrName>style.visibility</p:attrName>
                                        </p:attrNameLst>
                                      </p:cBhvr>
                                      <p:to>
                                        <p:strVal val="visible"/>
                                      </p:to>
                                    </p:set>
                                    <p:animEffect filter="fade" transition="in">
                                      <p:cBhvr>
                                        <p:cTn dur="1000" id="48"/>
                                        <p:tgtEl>
                                          <p:spTgt spid="15"/>
                                        </p:tgtEl>
                                      </p:cBhvr>
                                    </p:animEffect>
                                    <p:anim calcmode="lin" valueType="num">
                                      <p:cBhvr>
                                        <p:cTn dur="1000" fill="hold" id="49"/>
                                        <p:tgtEl>
                                          <p:spTgt spid="15"/>
                                        </p:tgtEl>
                                        <p:attrNameLst>
                                          <p:attrName>ppt_x</p:attrName>
                                        </p:attrNameLst>
                                      </p:cBhvr>
                                      <p:tavLst>
                                        <p:tav tm="0">
                                          <p:val>
                                            <p:strVal val="#ppt_x"/>
                                          </p:val>
                                        </p:tav>
                                        <p:tav tm="100000">
                                          <p:val>
                                            <p:strVal val="#ppt_x"/>
                                          </p:val>
                                        </p:tav>
                                      </p:tavLst>
                                    </p:anim>
                                    <p:anim calcmode="lin" valueType="num">
                                      <p:cBhvr>
                                        <p:cTn dur="1000" fill="hold" id="50"/>
                                        <p:tgtEl>
                                          <p:spTgt spid="15"/>
                                        </p:tgtEl>
                                        <p:attrNameLst>
                                          <p:attrName>ppt_y</p:attrName>
                                        </p:attrNameLst>
                                      </p:cBhvr>
                                      <p:tavLst>
                                        <p:tav tm="0">
                                          <p:val>
                                            <p:strVal val="#ppt_y+.1"/>
                                          </p:val>
                                        </p:tav>
                                        <p:tav tm="100000">
                                          <p:val>
                                            <p:strVal val="#ppt_y"/>
                                          </p:val>
                                        </p:tav>
                                      </p:tavLst>
                                    </p:anim>
                                  </p:childTnLst>
                                </p:cTn>
                              </p:par>
                              <p:par>
                                <p:cTn fill="hold" id="51" nodeType="withEffect" presetClass="entr" presetID="42" presetSubtype="0">
                                  <p:stCondLst>
                                    <p:cond delay="0"/>
                                  </p:stCondLst>
                                  <p:childTnLst>
                                    <p:set>
                                      <p:cBhvr>
                                        <p:cTn dur="1" fill="hold" id="52">
                                          <p:stCondLst>
                                            <p:cond delay="0"/>
                                          </p:stCondLst>
                                        </p:cTn>
                                        <p:tgtEl>
                                          <p:spTgt spid="16"/>
                                        </p:tgtEl>
                                        <p:attrNameLst>
                                          <p:attrName>style.visibility</p:attrName>
                                        </p:attrNameLst>
                                      </p:cBhvr>
                                      <p:to>
                                        <p:strVal val="visible"/>
                                      </p:to>
                                    </p:set>
                                    <p:animEffect filter="fade" transition="in">
                                      <p:cBhvr>
                                        <p:cTn dur="1000" id="53"/>
                                        <p:tgtEl>
                                          <p:spTgt spid="16"/>
                                        </p:tgtEl>
                                      </p:cBhvr>
                                    </p:animEffect>
                                    <p:anim calcmode="lin" valueType="num">
                                      <p:cBhvr>
                                        <p:cTn dur="1000" fill="hold" id="54"/>
                                        <p:tgtEl>
                                          <p:spTgt spid="16"/>
                                        </p:tgtEl>
                                        <p:attrNameLst>
                                          <p:attrName>ppt_x</p:attrName>
                                        </p:attrNameLst>
                                      </p:cBhvr>
                                      <p:tavLst>
                                        <p:tav tm="0">
                                          <p:val>
                                            <p:strVal val="#ppt_x"/>
                                          </p:val>
                                        </p:tav>
                                        <p:tav tm="100000">
                                          <p:val>
                                            <p:strVal val="#ppt_x"/>
                                          </p:val>
                                        </p:tav>
                                      </p:tavLst>
                                    </p:anim>
                                    <p:anim calcmode="lin" valueType="num">
                                      <p:cBhvr>
                                        <p:cTn dur="1000" fill="hold" id="55"/>
                                        <p:tgtEl>
                                          <p:spTgt spid="16"/>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7"/>
                                        </p:tgtEl>
                                        <p:attrNameLst>
                                          <p:attrName>style.visibility</p:attrName>
                                        </p:attrNameLst>
                                      </p:cBhvr>
                                      <p:to>
                                        <p:strVal val="visible"/>
                                      </p:to>
                                    </p:set>
                                    <p:animEffect filter="fade" transition="in">
                                      <p:cBhvr>
                                        <p:cTn dur="1000" id="58"/>
                                        <p:tgtEl>
                                          <p:spTgt spid="17"/>
                                        </p:tgtEl>
                                      </p:cBhvr>
                                    </p:animEffect>
                                    <p:anim calcmode="lin" valueType="num">
                                      <p:cBhvr>
                                        <p:cTn dur="1000" fill="hold" id="59"/>
                                        <p:tgtEl>
                                          <p:spTgt spid="17"/>
                                        </p:tgtEl>
                                        <p:attrNameLst>
                                          <p:attrName>ppt_x</p:attrName>
                                        </p:attrNameLst>
                                      </p:cBhvr>
                                      <p:tavLst>
                                        <p:tav tm="0">
                                          <p:val>
                                            <p:strVal val="#ppt_x"/>
                                          </p:val>
                                        </p:tav>
                                        <p:tav tm="100000">
                                          <p:val>
                                            <p:strVal val="#ppt_x"/>
                                          </p:val>
                                        </p:tav>
                                      </p:tavLst>
                                    </p:anim>
                                    <p:anim calcmode="lin" valueType="num">
                                      <p:cBhvr>
                                        <p:cTn dur="1000" fill="hold" id="60"/>
                                        <p:tgtEl>
                                          <p:spTgt spid="17"/>
                                        </p:tgtEl>
                                        <p:attrNameLst>
                                          <p:attrName>ppt_y</p:attrName>
                                        </p:attrNameLst>
                                      </p:cBhvr>
                                      <p:tavLst>
                                        <p:tav tm="0">
                                          <p:val>
                                            <p:strVal val="#ppt_y+.1"/>
                                          </p:val>
                                        </p:tav>
                                        <p:tav tm="100000">
                                          <p:val>
                                            <p:strVal val="#ppt_y"/>
                                          </p:val>
                                        </p:tav>
                                      </p:tavLst>
                                    </p:anim>
                                  </p:childTnLst>
                                </p:cTn>
                              </p:par>
                              <p:par>
                                <p:cTn fill="hold" grpId="0" id="61" nodeType="withEffect" presetClass="entr" presetID="42" presetSubtype="0">
                                  <p:stCondLst>
                                    <p:cond delay="0"/>
                                  </p:stCondLst>
                                  <p:childTnLst>
                                    <p:set>
                                      <p:cBhvr>
                                        <p:cTn dur="1" fill="hold" id="62">
                                          <p:stCondLst>
                                            <p:cond delay="0"/>
                                          </p:stCondLst>
                                        </p:cTn>
                                        <p:tgtEl>
                                          <p:spTgt spid="18"/>
                                        </p:tgtEl>
                                        <p:attrNameLst>
                                          <p:attrName>style.visibility</p:attrName>
                                        </p:attrNameLst>
                                      </p:cBhvr>
                                      <p:to>
                                        <p:strVal val="visible"/>
                                      </p:to>
                                    </p:set>
                                    <p:animEffect filter="fade" transition="in">
                                      <p:cBhvr>
                                        <p:cTn dur="1000" id="63"/>
                                        <p:tgtEl>
                                          <p:spTgt spid="18"/>
                                        </p:tgtEl>
                                      </p:cBhvr>
                                    </p:animEffect>
                                    <p:anim calcmode="lin" valueType="num">
                                      <p:cBhvr>
                                        <p:cTn dur="1000" fill="hold" id="64"/>
                                        <p:tgtEl>
                                          <p:spTgt spid="18"/>
                                        </p:tgtEl>
                                        <p:attrNameLst>
                                          <p:attrName>ppt_x</p:attrName>
                                        </p:attrNameLst>
                                      </p:cBhvr>
                                      <p:tavLst>
                                        <p:tav tm="0">
                                          <p:val>
                                            <p:strVal val="#ppt_x"/>
                                          </p:val>
                                        </p:tav>
                                        <p:tav tm="100000">
                                          <p:val>
                                            <p:strVal val="#ppt_x"/>
                                          </p:val>
                                        </p:tav>
                                      </p:tavLst>
                                    </p:anim>
                                    <p:anim calcmode="lin" valueType="num">
                                      <p:cBhvr>
                                        <p:cTn dur="1000" fill="hold" id="65"/>
                                        <p:tgtEl>
                                          <p:spTgt spid="18"/>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19"/>
                                        </p:tgtEl>
                                        <p:attrNameLst>
                                          <p:attrName>style.visibility</p:attrName>
                                        </p:attrNameLst>
                                      </p:cBhvr>
                                      <p:to>
                                        <p:strVal val="visible"/>
                                      </p:to>
                                    </p:set>
                                    <p:animEffect filter="fade" transition="in">
                                      <p:cBhvr>
                                        <p:cTn dur="1000" id="68"/>
                                        <p:tgtEl>
                                          <p:spTgt spid="19"/>
                                        </p:tgtEl>
                                      </p:cBhvr>
                                    </p:animEffect>
                                    <p:anim calcmode="lin" valueType="num">
                                      <p:cBhvr>
                                        <p:cTn dur="1000" fill="hold" id="69"/>
                                        <p:tgtEl>
                                          <p:spTgt spid="19"/>
                                        </p:tgtEl>
                                        <p:attrNameLst>
                                          <p:attrName>ppt_x</p:attrName>
                                        </p:attrNameLst>
                                      </p:cBhvr>
                                      <p:tavLst>
                                        <p:tav tm="0">
                                          <p:val>
                                            <p:strVal val="#ppt_x"/>
                                          </p:val>
                                        </p:tav>
                                        <p:tav tm="100000">
                                          <p:val>
                                            <p:strVal val="#ppt_x"/>
                                          </p:val>
                                        </p:tav>
                                      </p:tavLst>
                                    </p:anim>
                                    <p:anim calcmode="lin" valueType="num">
                                      <p:cBhvr>
                                        <p:cTn dur="1000" fill="hold" id="70"/>
                                        <p:tgtEl>
                                          <p:spTgt spid="19"/>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20"/>
                                        </p:tgtEl>
                                        <p:attrNameLst>
                                          <p:attrName>style.visibility</p:attrName>
                                        </p:attrNameLst>
                                      </p:cBhvr>
                                      <p:to>
                                        <p:strVal val="visible"/>
                                      </p:to>
                                    </p:set>
                                    <p:animEffect filter="fade" transition="in">
                                      <p:cBhvr>
                                        <p:cTn dur="1000" id="73"/>
                                        <p:tgtEl>
                                          <p:spTgt spid="20"/>
                                        </p:tgtEl>
                                      </p:cBhvr>
                                    </p:animEffect>
                                    <p:anim calcmode="lin" valueType="num">
                                      <p:cBhvr>
                                        <p:cTn dur="1000" fill="hold" id="74"/>
                                        <p:tgtEl>
                                          <p:spTgt spid="20"/>
                                        </p:tgtEl>
                                        <p:attrNameLst>
                                          <p:attrName>ppt_x</p:attrName>
                                        </p:attrNameLst>
                                      </p:cBhvr>
                                      <p:tavLst>
                                        <p:tav tm="0">
                                          <p:val>
                                            <p:strVal val="#ppt_x"/>
                                          </p:val>
                                        </p:tav>
                                        <p:tav tm="100000">
                                          <p:val>
                                            <p:strVal val="#ppt_x"/>
                                          </p:val>
                                        </p:tav>
                                      </p:tavLst>
                                    </p:anim>
                                    <p:anim calcmode="lin" valueType="num">
                                      <p:cBhvr>
                                        <p:cTn dur="1000" fill="hold" id="75"/>
                                        <p:tgtEl>
                                          <p:spTgt spid="20"/>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1"/>
                                        </p:tgtEl>
                                        <p:attrNameLst>
                                          <p:attrName>style.visibility</p:attrName>
                                        </p:attrNameLst>
                                      </p:cBhvr>
                                      <p:to>
                                        <p:strVal val="visible"/>
                                      </p:to>
                                    </p:set>
                                    <p:animEffect filter="fade" transition="in">
                                      <p:cBhvr>
                                        <p:cTn dur="1000" id="78"/>
                                        <p:tgtEl>
                                          <p:spTgt spid="21"/>
                                        </p:tgtEl>
                                      </p:cBhvr>
                                    </p:animEffect>
                                    <p:anim calcmode="lin" valueType="num">
                                      <p:cBhvr>
                                        <p:cTn dur="1000" fill="hold" id="79"/>
                                        <p:tgtEl>
                                          <p:spTgt spid="21"/>
                                        </p:tgtEl>
                                        <p:attrNameLst>
                                          <p:attrName>ppt_x</p:attrName>
                                        </p:attrNameLst>
                                      </p:cBhvr>
                                      <p:tavLst>
                                        <p:tav tm="0">
                                          <p:val>
                                            <p:strVal val="#ppt_x"/>
                                          </p:val>
                                        </p:tav>
                                        <p:tav tm="100000">
                                          <p:val>
                                            <p:strVal val="#ppt_x"/>
                                          </p:val>
                                        </p:tav>
                                      </p:tavLst>
                                    </p:anim>
                                    <p:anim calcmode="lin" valueType="num">
                                      <p:cBhvr>
                                        <p:cTn dur="1000" fill="hold" id="80"/>
                                        <p:tgtEl>
                                          <p:spTgt spid="21"/>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0"/>
                                  </p:stCondLst>
                                  <p:childTnLst>
                                    <p:set>
                                      <p:cBhvr>
                                        <p:cTn dur="1" fill="hold" id="82">
                                          <p:stCondLst>
                                            <p:cond delay="0"/>
                                          </p:stCondLst>
                                        </p:cTn>
                                        <p:tgtEl>
                                          <p:spTgt spid="22"/>
                                        </p:tgtEl>
                                        <p:attrNameLst>
                                          <p:attrName>style.visibility</p:attrName>
                                        </p:attrNameLst>
                                      </p:cBhvr>
                                      <p:to>
                                        <p:strVal val="visible"/>
                                      </p:to>
                                    </p:set>
                                    <p:animEffect filter="fade" transition="in">
                                      <p:cBhvr>
                                        <p:cTn dur="1000" id="83"/>
                                        <p:tgtEl>
                                          <p:spTgt spid="22"/>
                                        </p:tgtEl>
                                      </p:cBhvr>
                                    </p:animEffect>
                                    <p:anim calcmode="lin" valueType="num">
                                      <p:cBhvr>
                                        <p:cTn dur="1000" fill="hold" id="84"/>
                                        <p:tgtEl>
                                          <p:spTgt spid="22"/>
                                        </p:tgtEl>
                                        <p:attrNameLst>
                                          <p:attrName>ppt_x</p:attrName>
                                        </p:attrNameLst>
                                      </p:cBhvr>
                                      <p:tavLst>
                                        <p:tav tm="0">
                                          <p:val>
                                            <p:strVal val="#ppt_x"/>
                                          </p:val>
                                        </p:tav>
                                        <p:tav tm="100000">
                                          <p:val>
                                            <p:strVal val="#ppt_x"/>
                                          </p:val>
                                        </p:tav>
                                      </p:tavLst>
                                    </p:anim>
                                    <p:anim calcmode="lin" valueType="num">
                                      <p:cBhvr>
                                        <p:cTn dur="1000" fill="hold" id="85"/>
                                        <p:tgtEl>
                                          <p:spTgt spid="22"/>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23"/>
                                        </p:tgtEl>
                                        <p:attrNameLst>
                                          <p:attrName>style.visibility</p:attrName>
                                        </p:attrNameLst>
                                      </p:cBhvr>
                                      <p:to>
                                        <p:strVal val="visible"/>
                                      </p:to>
                                    </p:set>
                                    <p:animEffect filter="fade" transition="in">
                                      <p:cBhvr>
                                        <p:cTn dur="1000" id="88"/>
                                        <p:tgtEl>
                                          <p:spTgt spid="23"/>
                                        </p:tgtEl>
                                      </p:cBhvr>
                                    </p:animEffect>
                                    <p:anim calcmode="lin" valueType="num">
                                      <p:cBhvr>
                                        <p:cTn dur="1000" fill="hold" id="89"/>
                                        <p:tgtEl>
                                          <p:spTgt spid="23"/>
                                        </p:tgtEl>
                                        <p:attrNameLst>
                                          <p:attrName>ppt_x</p:attrName>
                                        </p:attrNameLst>
                                      </p:cBhvr>
                                      <p:tavLst>
                                        <p:tav tm="0">
                                          <p:val>
                                            <p:strVal val="#ppt_x"/>
                                          </p:val>
                                        </p:tav>
                                        <p:tav tm="100000">
                                          <p:val>
                                            <p:strVal val="#ppt_x"/>
                                          </p:val>
                                        </p:tav>
                                      </p:tavLst>
                                    </p:anim>
                                    <p:anim calcmode="lin" valueType="num">
                                      <p:cBhvr>
                                        <p:cTn dur="1000" fill="hold" id="90"/>
                                        <p:tgtEl>
                                          <p:spTgt spid="23"/>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0"/>
                                  </p:stCondLst>
                                  <p:childTnLst>
                                    <p:set>
                                      <p:cBhvr>
                                        <p:cTn dur="1" fill="hold" id="92">
                                          <p:stCondLst>
                                            <p:cond delay="0"/>
                                          </p:stCondLst>
                                        </p:cTn>
                                        <p:tgtEl>
                                          <p:spTgt spid="24"/>
                                        </p:tgtEl>
                                        <p:attrNameLst>
                                          <p:attrName>style.visibility</p:attrName>
                                        </p:attrNameLst>
                                      </p:cBhvr>
                                      <p:to>
                                        <p:strVal val="visible"/>
                                      </p:to>
                                    </p:set>
                                    <p:animEffect filter="fade" transition="in">
                                      <p:cBhvr>
                                        <p:cTn dur="1000" id="93"/>
                                        <p:tgtEl>
                                          <p:spTgt spid="24"/>
                                        </p:tgtEl>
                                      </p:cBhvr>
                                    </p:animEffect>
                                    <p:anim calcmode="lin" valueType="num">
                                      <p:cBhvr>
                                        <p:cTn dur="1000" fill="hold" id="94"/>
                                        <p:tgtEl>
                                          <p:spTgt spid="24"/>
                                        </p:tgtEl>
                                        <p:attrNameLst>
                                          <p:attrName>ppt_x</p:attrName>
                                        </p:attrNameLst>
                                      </p:cBhvr>
                                      <p:tavLst>
                                        <p:tav tm="0">
                                          <p:val>
                                            <p:strVal val="#ppt_x"/>
                                          </p:val>
                                        </p:tav>
                                        <p:tav tm="100000">
                                          <p:val>
                                            <p:strVal val="#ppt_x"/>
                                          </p:val>
                                        </p:tav>
                                      </p:tavLst>
                                    </p:anim>
                                    <p:anim calcmode="lin" valueType="num">
                                      <p:cBhvr>
                                        <p:cTn dur="1000" fill="hold" id="95"/>
                                        <p:tgtEl>
                                          <p:spTgt spid="24"/>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25"/>
                                        </p:tgtEl>
                                        <p:attrNameLst>
                                          <p:attrName>style.visibility</p:attrName>
                                        </p:attrNameLst>
                                      </p:cBhvr>
                                      <p:to>
                                        <p:strVal val="visible"/>
                                      </p:to>
                                    </p:set>
                                    <p:animEffect filter="fade" transition="in">
                                      <p:cBhvr>
                                        <p:cTn dur="1000" id="98"/>
                                        <p:tgtEl>
                                          <p:spTgt spid="25"/>
                                        </p:tgtEl>
                                      </p:cBhvr>
                                    </p:animEffect>
                                    <p:anim calcmode="lin" valueType="num">
                                      <p:cBhvr>
                                        <p:cTn dur="1000" fill="hold" id="99"/>
                                        <p:tgtEl>
                                          <p:spTgt spid="25"/>
                                        </p:tgtEl>
                                        <p:attrNameLst>
                                          <p:attrName>ppt_x</p:attrName>
                                        </p:attrNameLst>
                                      </p:cBhvr>
                                      <p:tavLst>
                                        <p:tav tm="0">
                                          <p:val>
                                            <p:strVal val="#ppt_x"/>
                                          </p:val>
                                        </p:tav>
                                        <p:tav tm="100000">
                                          <p:val>
                                            <p:strVal val="#ppt_x"/>
                                          </p:val>
                                        </p:tav>
                                      </p:tavLst>
                                    </p:anim>
                                    <p:anim calcmode="lin" valueType="num">
                                      <p:cBhvr>
                                        <p:cTn dur="1000" fill="hold" id="100"/>
                                        <p:tgtEl>
                                          <p:spTgt spid="25"/>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26"/>
                                        </p:tgtEl>
                                        <p:attrNameLst>
                                          <p:attrName>style.visibility</p:attrName>
                                        </p:attrNameLst>
                                      </p:cBhvr>
                                      <p:to>
                                        <p:strVal val="visible"/>
                                      </p:to>
                                    </p:set>
                                    <p:animEffect filter="fade" transition="in">
                                      <p:cBhvr>
                                        <p:cTn dur="1000" id="103"/>
                                        <p:tgtEl>
                                          <p:spTgt spid="26"/>
                                        </p:tgtEl>
                                      </p:cBhvr>
                                    </p:animEffect>
                                    <p:anim calcmode="lin" valueType="num">
                                      <p:cBhvr>
                                        <p:cTn dur="1000" fill="hold" id="104"/>
                                        <p:tgtEl>
                                          <p:spTgt spid="26"/>
                                        </p:tgtEl>
                                        <p:attrNameLst>
                                          <p:attrName>ppt_x</p:attrName>
                                        </p:attrNameLst>
                                      </p:cBhvr>
                                      <p:tavLst>
                                        <p:tav tm="0">
                                          <p:val>
                                            <p:strVal val="#ppt_x"/>
                                          </p:val>
                                        </p:tav>
                                        <p:tav tm="100000">
                                          <p:val>
                                            <p:strVal val="#ppt_x"/>
                                          </p:val>
                                        </p:tav>
                                      </p:tavLst>
                                    </p:anim>
                                    <p:anim calcmode="lin" valueType="num">
                                      <p:cBhvr>
                                        <p:cTn dur="1000" fill="hold" id="105"/>
                                        <p:tgtEl>
                                          <p:spTgt spid="26"/>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0"/>
                                  </p:stCondLst>
                                  <p:childTnLst>
                                    <p:set>
                                      <p:cBhvr>
                                        <p:cTn dur="1" fill="hold" id="107">
                                          <p:stCondLst>
                                            <p:cond delay="0"/>
                                          </p:stCondLst>
                                        </p:cTn>
                                        <p:tgtEl>
                                          <p:spTgt spid="27"/>
                                        </p:tgtEl>
                                        <p:attrNameLst>
                                          <p:attrName>style.visibility</p:attrName>
                                        </p:attrNameLst>
                                      </p:cBhvr>
                                      <p:to>
                                        <p:strVal val="visible"/>
                                      </p:to>
                                    </p:set>
                                    <p:animEffect filter="fade" transition="in">
                                      <p:cBhvr>
                                        <p:cTn dur="1000" id="108"/>
                                        <p:tgtEl>
                                          <p:spTgt spid="27"/>
                                        </p:tgtEl>
                                      </p:cBhvr>
                                    </p:animEffect>
                                    <p:anim calcmode="lin" valueType="num">
                                      <p:cBhvr>
                                        <p:cTn dur="1000" fill="hold" id="109"/>
                                        <p:tgtEl>
                                          <p:spTgt spid="27"/>
                                        </p:tgtEl>
                                        <p:attrNameLst>
                                          <p:attrName>ppt_x</p:attrName>
                                        </p:attrNameLst>
                                      </p:cBhvr>
                                      <p:tavLst>
                                        <p:tav tm="0">
                                          <p:val>
                                            <p:strVal val="#ppt_x"/>
                                          </p:val>
                                        </p:tav>
                                        <p:tav tm="100000">
                                          <p:val>
                                            <p:strVal val="#ppt_x"/>
                                          </p:val>
                                        </p:tav>
                                      </p:tavLst>
                                    </p:anim>
                                    <p:anim calcmode="lin" valueType="num">
                                      <p:cBhvr>
                                        <p:cTn dur="1000" fill="hold" id="110"/>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9"/>
      <p:bldP grpId="0" spid="10"/>
      <p:bldP grpId="0" spid="12"/>
      <p:bldP grpId="0" spid="17"/>
      <p:bldP grpId="0" spid="18"/>
      <p:bldP grpId="0" spid="19"/>
      <p:bldP grpId="0" spid="20"/>
      <p:bldP grpId="0" spid="21"/>
      <p:bldP grpId="0" spid="22"/>
      <p:bldP grpId="0" spid="23"/>
      <p:bldP grpId="0" spid="24"/>
      <p:bldP grpId="0" spid="25"/>
      <p:bldP grpId="0" spid="26"/>
      <p:bldP grpId="0" spid="2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Rectangle 2"/>
          <p:cNvSpPr/>
          <p:nvPr/>
        </p:nvSpPr>
        <p:spPr>
          <a:xfrm>
            <a:off x="6011111" y="3687746"/>
            <a:ext cx="4325093" cy="1808674"/>
          </a:xfrm>
          <a:prstGeom prst="rect">
            <a:avLst/>
          </a:prstGeom>
          <a:blipFill dpi="0" rotWithShape="1">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p>
        </p:txBody>
      </p:sp>
      <p:sp>
        <p:nvSpPr>
          <p:cNvPr id="6" name="Rectangle 3"/>
          <p:cNvSpPr/>
          <p:nvPr/>
        </p:nvSpPr>
        <p:spPr>
          <a:xfrm>
            <a:off x="1943422" y="3687746"/>
            <a:ext cx="4010540" cy="180867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p>
        </p:txBody>
      </p:sp>
      <p:sp>
        <p:nvSpPr>
          <p:cNvPr id="7" name="Text Box 10"/>
          <p:cNvSpPr txBox="1">
            <a:spLocks noChangeArrowheads="1"/>
          </p:cNvSpPr>
          <p:nvPr/>
        </p:nvSpPr>
        <p:spPr bwMode="auto">
          <a:xfrm>
            <a:off x="2188533" y="4002298"/>
            <a:ext cx="3646253" cy="2484120"/>
          </a:xfrm>
          <a:prstGeom prst="rect">
            <a:avLst/>
          </a:prstGeom>
          <a:noFill/>
          <a:ln w="9525">
            <a:noFill/>
            <a:miter lim="800000"/>
          </a:ln>
        </p:spPr>
        <p:txBody>
          <a:bodyPr bIns="22860" lIns="45720" rIns="45720" tIns="22860" wrap="square">
            <a:spAutoFit/>
          </a:bodyPr>
          <a:lstStyle/>
          <a:p>
            <a:pPr algn="r" defTabSz="1088232"/>
            <a:r>
              <a:rPr b="1" lang="en-US" sz="1600">
                <a:solidFill>
                  <a:schemeClr val="bg1">
                    <a:lumMod val="50000"/>
                  </a:schemeClr>
                </a:solidFill>
                <a:latin charset="0" pitchFamily="34" typeface="Open Sans"/>
                <a:ea charset="0" pitchFamily="34" typeface="Open Sans"/>
                <a:cs charset="0" pitchFamily="34" typeface="Open Sans"/>
              </a:rPr>
              <a:t>Fixing Fixture</a:t>
            </a:r>
          </a:p>
          <a:p>
            <a:pPr algn="r" defTabSz="1088232"/>
            <a:endParaRPr b="1" lang="en-US" sz="1600">
              <a:solidFill>
                <a:schemeClr val="bg1">
                  <a:lumMod val="50000"/>
                </a:schemeClr>
              </a:solidFill>
              <a:latin charset="0" pitchFamily="34" typeface="Open Sans"/>
              <a:ea charset="0" pitchFamily="34" typeface="Open Sans"/>
              <a:cs charset="0" pitchFamily="34" typeface="Open Sans"/>
            </a:endParaRPr>
          </a:p>
          <a:p>
            <a:pPr algn="r" defTabSz="1088232"/>
            <a:r>
              <a:rPr b="1" lang="en-US" sz="1600">
                <a:solidFill>
                  <a:schemeClr val="bg1">
                    <a:lumMod val="50000"/>
                  </a:schemeClr>
                </a:solidFill>
                <a:latin charset="0" pitchFamily="34" typeface="Open Sans"/>
                <a:ea charset="0" pitchFamily="34" typeface="Open Sans"/>
                <a:cs charset="0" pitchFamily="34" typeface="Open Sans"/>
              </a:rPr>
              <a:t>Nullam eu tempor purus. Nunc a leo magna, sit amet consequat risus. Nullam eu tempor purus. Nullam eu tempor purus, sit amet consequat risus. Nullam eu tempor purus. Nunc a leo magna, sit amet consequat risus. Nullam eu tempor purus.</a:t>
            </a:r>
          </a:p>
        </p:txBody>
      </p:sp>
      <p:grpSp>
        <p:nvGrpSpPr>
          <p:cNvPr id="2" name="组合 1"/>
          <p:cNvGrpSpPr/>
          <p:nvPr/>
        </p:nvGrpSpPr>
        <p:grpSpPr>
          <a:xfrm flipH="1">
            <a:off x="1928908" y="1757346"/>
            <a:ext cx="8392782" cy="1808674"/>
            <a:chOff x="1885366" y="2192775"/>
            <a:chExt cx="8392782" cy="1808674"/>
          </a:xfrm>
        </p:grpSpPr>
        <p:sp>
          <p:nvSpPr>
            <p:cNvPr id="9" name="Rectangle 2"/>
            <p:cNvSpPr/>
            <p:nvPr/>
          </p:nvSpPr>
          <p:spPr>
            <a:xfrm>
              <a:off x="5953055" y="2192775"/>
              <a:ext cx="4325093" cy="1808674"/>
            </a:xfrm>
            <a:prstGeom prst="rect">
              <a:avLst/>
            </a:prstGeom>
            <a:blipFill dpi="0" rotWithShape="1">
              <a:blip r:embed="rId4"/>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p>
          </p:txBody>
        </p:sp>
        <p:sp>
          <p:nvSpPr>
            <p:cNvPr id="10" name="Rectangle 3"/>
            <p:cNvSpPr/>
            <p:nvPr/>
          </p:nvSpPr>
          <p:spPr>
            <a:xfrm>
              <a:off x="1885366" y="2192775"/>
              <a:ext cx="4010540" cy="1808674"/>
            </a:xfrm>
            <a:prstGeom prst="rect">
              <a:avLst/>
            </a:prstGeom>
            <a:noFill/>
            <a:ln w="28575">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p>
          </p:txBody>
        </p:sp>
        <p:sp>
          <p:nvSpPr>
            <p:cNvPr id="12" name="Text Box 10"/>
            <p:cNvSpPr txBox="1">
              <a:spLocks noChangeArrowheads="1"/>
            </p:cNvSpPr>
            <p:nvPr/>
          </p:nvSpPr>
          <p:spPr bwMode="auto">
            <a:xfrm>
              <a:off x="2130476" y="2507327"/>
              <a:ext cx="3646253" cy="2484120"/>
            </a:xfrm>
            <a:prstGeom prst="rect">
              <a:avLst/>
            </a:prstGeom>
            <a:noFill/>
            <a:ln w="9525">
              <a:noFill/>
              <a:miter lim="800000"/>
            </a:ln>
          </p:spPr>
          <p:txBody>
            <a:bodyPr bIns="22860" lIns="45720" rIns="45720" tIns="22860" wrap="square">
              <a:spAutoFit/>
            </a:bodyPr>
            <a:lstStyle/>
            <a:p>
              <a:pPr algn="r" defTabSz="1088232"/>
              <a:r>
                <a:rPr b="1" lang="en-US" sz="1600">
                  <a:solidFill>
                    <a:schemeClr val="bg1">
                      <a:lumMod val="50000"/>
                    </a:schemeClr>
                  </a:solidFill>
                  <a:latin charset="0" pitchFamily="34" typeface="Open Sans"/>
                  <a:ea charset="0" pitchFamily="34" typeface="Open Sans"/>
                  <a:cs charset="0" pitchFamily="34" typeface="Open Sans"/>
                </a:rPr>
                <a:t>Fixing Fixture</a:t>
              </a:r>
            </a:p>
            <a:p>
              <a:pPr algn="r" defTabSz="1088232"/>
              <a:endParaRPr b="1" lang="en-US" sz="1600">
                <a:solidFill>
                  <a:schemeClr val="bg1">
                    <a:lumMod val="50000"/>
                  </a:schemeClr>
                </a:solidFill>
                <a:latin charset="0" pitchFamily="34" typeface="Open Sans"/>
                <a:ea charset="0" pitchFamily="34" typeface="Open Sans"/>
                <a:cs charset="0" pitchFamily="34" typeface="Open Sans"/>
              </a:endParaRPr>
            </a:p>
            <a:p>
              <a:pPr algn="r" defTabSz="1088232"/>
              <a:r>
                <a:rPr b="1" lang="en-US" sz="1600">
                  <a:solidFill>
                    <a:schemeClr val="bg1">
                      <a:lumMod val="50000"/>
                    </a:schemeClr>
                  </a:solidFill>
                  <a:latin charset="0" pitchFamily="34" typeface="Open Sans"/>
                  <a:ea charset="0" pitchFamily="34" typeface="Open Sans"/>
                  <a:cs charset="0" pitchFamily="34" typeface="Open Sans"/>
                </a:rPr>
                <a:t>Nullam eu tempor purus. Nunc a leo magna, sit amet consequat risus. Nullam eu tempor purus. Nullam eu tempor purus, sit amet consequat risus. Nullam eu tempor purus. Nunc a leo magna, sit amet consequat risus. Nullam eu tempor purus.</a:t>
              </a:r>
            </a:p>
          </p:txBody>
        </p:sp>
      </p:grpSp>
      <p:sp>
        <p:nvSpPr>
          <p:cNvPr id="13" name="Rectangle 42"/>
          <p:cNvSpPr/>
          <p:nvPr/>
        </p:nvSpPr>
        <p:spPr>
          <a:xfrm>
            <a:off x="1238178" y="6079912"/>
            <a:ext cx="10261991" cy="974169"/>
          </a:xfrm>
          <a:prstGeom prst="rect">
            <a:avLst/>
          </a:prstGeom>
          <a:noFill/>
          <a:ln algn="ctr" cap="flat" cmpd="sng" w="12700">
            <a:noFill/>
            <a:prstDash val="solid"/>
          </a:ln>
          <a:effectLst/>
        </p:spPr>
        <p:txBody>
          <a:bodyPr anchor="t" bIns="0" lIns="91440" rIns="91440" rtlCol="0" tIns="0"/>
          <a:lstStyle/>
          <a:p>
            <a:pPr algn="just">
              <a:defRPr/>
            </a:pPr>
            <a:r>
              <a:rPr kern="0" lang="en-US" sz="14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This is a sample text. Insert your desired text here.</a:t>
            </a:r>
          </a:p>
        </p:txBody>
      </p:sp>
      <p:cxnSp>
        <p:nvCxnSpPr>
          <p:cNvPr id="14" name="品 11"/>
          <p:cNvCxnSpPr/>
          <p:nvPr>
            <p:custDataLst>
              <p:tags r:id="rId5"/>
            </p:custDataLst>
          </p:nvPr>
        </p:nvCxnSpPr>
        <p:spPr>
          <a:xfrm>
            <a:off x="543474" y="5885004"/>
            <a:ext cx="11296324" cy="0"/>
          </a:xfrm>
          <a:prstGeom prst="line">
            <a:avLst/>
          </a:prstGeom>
          <a:noFill/>
          <a:ln algn="ctr" cap="flat" cmpd="sng" w="6350">
            <a:solidFill>
              <a:srgbClr val="14345A"/>
            </a:solidFill>
            <a:prstDash val="solid"/>
            <a:miter lim="800000"/>
          </a:ln>
          <a:effectLst/>
        </p:spPr>
      </p:cxnSp>
    </p:spTree>
    <p:extLst>
      <p:ext uri="{BB962C8B-B14F-4D97-AF65-F5344CB8AC3E}">
        <p14:creationId val="11600639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anim calcmode="lin" valueType="num">
                                      <p:cBhvr>
                                        <p:cTn dur="500" fill="hold" id="14"/>
                                        <p:tgtEl>
                                          <p:spTgt spid="5"/>
                                        </p:tgtEl>
                                        <p:attrNameLst>
                                          <p:attrName>ppt_x</p:attrName>
                                        </p:attrNameLst>
                                      </p:cBhvr>
                                      <p:tavLst>
                                        <p:tav tm="0">
                                          <p:val>
                                            <p:strVal val="#ppt_x"/>
                                          </p:val>
                                        </p:tav>
                                        <p:tav tm="100000">
                                          <p:val>
                                            <p:strVal val="#ppt_x"/>
                                          </p:val>
                                        </p:tav>
                                      </p:tavLst>
                                    </p:anim>
                                    <p:anim calcmode="lin" valueType="num">
                                      <p:cBhvr>
                                        <p:cTn dur="5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25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500" id="19"/>
                                        <p:tgtEl>
                                          <p:spTgt spid="6"/>
                                        </p:tgtEl>
                                      </p:cBhvr>
                                    </p:animEffect>
                                    <p:anim calcmode="lin" valueType="num">
                                      <p:cBhvr>
                                        <p:cTn dur="500" fill="hold" id="20"/>
                                        <p:tgtEl>
                                          <p:spTgt spid="6"/>
                                        </p:tgtEl>
                                        <p:attrNameLst>
                                          <p:attrName>ppt_x</p:attrName>
                                        </p:attrNameLst>
                                      </p:cBhvr>
                                      <p:tavLst>
                                        <p:tav tm="0">
                                          <p:val>
                                            <p:strVal val="#ppt_x"/>
                                          </p:val>
                                        </p:tav>
                                        <p:tav tm="100000">
                                          <p:val>
                                            <p:strVal val="#ppt_x"/>
                                          </p:val>
                                        </p:tav>
                                      </p:tavLst>
                                    </p:anim>
                                    <p:anim calcmode="lin" valueType="num">
                                      <p:cBhvr>
                                        <p:cTn dur="50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7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500" id="25"/>
                                        <p:tgtEl>
                                          <p:spTgt spid="7"/>
                                        </p:tgtEl>
                                      </p:cBhvr>
                                    </p:animEffect>
                                    <p:anim calcmode="lin" valueType="num">
                                      <p:cBhvr>
                                        <p:cTn dur="500" fill="hold" id="26"/>
                                        <p:tgtEl>
                                          <p:spTgt spid="7"/>
                                        </p:tgtEl>
                                        <p:attrNameLst>
                                          <p:attrName>ppt_x</p:attrName>
                                        </p:attrNameLst>
                                      </p:cBhvr>
                                      <p:tavLst>
                                        <p:tav tm="0">
                                          <p:val>
                                            <p:strVal val="#ppt_x"/>
                                          </p:val>
                                        </p:tav>
                                        <p:tav tm="100000">
                                          <p:val>
                                            <p:strVal val="#ppt_x"/>
                                          </p:val>
                                        </p:tav>
                                      </p:tavLst>
                                    </p:anim>
                                    <p:anim calcmode="lin" valueType="num">
                                      <p:cBhvr>
                                        <p:cTn dur="50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250"/>
                            </p:stCondLst>
                            <p:childTnLst>
                              <p:par>
                                <p:cTn fill="hold" id="29" nodeType="afterEffect" presetClass="entr" presetID="42" presetSubtype="0">
                                  <p:stCondLst>
                                    <p:cond delay="0"/>
                                  </p:stCondLst>
                                  <p:childTnLst>
                                    <p:set>
                                      <p:cBhvr>
                                        <p:cTn dur="1" fill="hold" id="30">
                                          <p:stCondLst>
                                            <p:cond delay="0"/>
                                          </p:stCondLst>
                                        </p:cTn>
                                        <p:tgtEl>
                                          <p:spTgt spid="2"/>
                                        </p:tgtEl>
                                        <p:attrNameLst>
                                          <p:attrName>style.visibility</p:attrName>
                                        </p:attrNameLst>
                                      </p:cBhvr>
                                      <p:to>
                                        <p:strVal val="visible"/>
                                      </p:to>
                                    </p:set>
                                    <p:animEffect filter="fade" transition="in">
                                      <p:cBhvr>
                                        <p:cTn dur="500" id="31"/>
                                        <p:tgtEl>
                                          <p:spTgt spid="2"/>
                                        </p:tgtEl>
                                      </p:cBhvr>
                                    </p:animEffect>
                                    <p:anim calcmode="lin" valueType="num">
                                      <p:cBhvr>
                                        <p:cTn dur="500" fill="hold" id="32"/>
                                        <p:tgtEl>
                                          <p:spTgt spid="2"/>
                                        </p:tgtEl>
                                        <p:attrNameLst>
                                          <p:attrName>ppt_x</p:attrName>
                                        </p:attrNameLst>
                                      </p:cBhvr>
                                      <p:tavLst>
                                        <p:tav tm="0">
                                          <p:val>
                                            <p:strVal val="#ppt_x"/>
                                          </p:val>
                                        </p:tav>
                                        <p:tav tm="100000">
                                          <p:val>
                                            <p:strVal val="#ppt_x"/>
                                          </p:val>
                                        </p:tav>
                                      </p:tavLst>
                                    </p:anim>
                                    <p:anim calcmode="lin" valueType="num">
                                      <p:cBhvr>
                                        <p:cTn dur="500" fill="hold" id="33"/>
                                        <p:tgtEl>
                                          <p:spTgt spid="2"/>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750"/>
                            </p:stCondLst>
                            <p:childTnLst>
                              <p:par>
                                <p:cTn fill="hold" grpId="0" id="35" nodeType="afterEffect" presetClass="entr" presetID="42"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fade" transition="in">
                                      <p:cBhvr>
                                        <p:cTn dur="500" id="37"/>
                                        <p:tgtEl>
                                          <p:spTgt spid="13"/>
                                        </p:tgtEl>
                                      </p:cBhvr>
                                    </p:animEffect>
                                    <p:anim calcmode="lin" valueType="num">
                                      <p:cBhvr>
                                        <p:cTn dur="500" fill="hold" id="38"/>
                                        <p:tgtEl>
                                          <p:spTgt spid="13"/>
                                        </p:tgtEl>
                                        <p:attrNameLst>
                                          <p:attrName>ppt_x</p:attrName>
                                        </p:attrNameLst>
                                      </p:cBhvr>
                                      <p:tavLst>
                                        <p:tav tm="0">
                                          <p:val>
                                            <p:strVal val="#ppt_x"/>
                                          </p:val>
                                        </p:tav>
                                        <p:tav tm="100000">
                                          <p:val>
                                            <p:strVal val="#ppt_x"/>
                                          </p:val>
                                        </p:tav>
                                      </p:tavLst>
                                    </p:anim>
                                    <p:anim calcmode="lin" valueType="num">
                                      <p:cBhvr>
                                        <p:cTn dur="500" fill="hold" id="39"/>
                                        <p:tgtEl>
                                          <p:spTgt spid="13"/>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250"/>
                            </p:stCondLst>
                            <p:childTnLst>
                              <p:par>
                                <p:cTn fill="hold" id="41" nodeType="afterEffect" presetClass="entr" presetID="42"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500" id="43"/>
                                        <p:tgtEl>
                                          <p:spTgt spid="14"/>
                                        </p:tgtEl>
                                      </p:cBhvr>
                                    </p:animEffect>
                                    <p:anim calcmode="lin" valueType="num">
                                      <p:cBhvr>
                                        <p:cTn dur="500" fill="hold" id="44"/>
                                        <p:tgtEl>
                                          <p:spTgt spid="14"/>
                                        </p:tgtEl>
                                        <p:attrNameLst>
                                          <p:attrName>ppt_x</p:attrName>
                                        </p:attrNameLst>
                                      </p:cBhvr>
                                      <p:tavLst>
                                        <p:tav tm="0">
                                          <p:val>
                                            <p:strVal val="#ppt_x"/>
                                          </p:val>
                                        </p:tav>
                                        <p:tav tm="100000">
                                          <p:val>
                                            <p:strVal val="#ppt_x"/>
                                          </p:val>
                                        </p:tav>
                                      </p:tavLst>
                                    </p:anim>
                                    <p:anim calcmode="lin" valueType="num">
                                      <p:cBhvr>
                                        <p:cTn dur="500" fill="hold" id="45"/>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1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flipH="1">
            <a:off x="880289" y="2206450"/>
            <a:ext cx="10378261" cy="4005478"/>
            <a:chOff x="582776" y="2105959"/>
            <a:chExt cx="7650337" cy="2952639"/>
          </a:xfrm>
        </p:grpSpPr>
        <p:sp>
          <p:nvSpPr>
            <p:cNvPr id="6" name="Oval 34"/>
            <p:cNvSpPr/>
            <p:nvPr/>
          </p:nvSpPr>
          <p:spPr>
            <a:xfrm>
              <a:off x="5280474" y="2105959"/>
              <a:ext cx="2952639" cy="2952639"/>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7" name="Rectangle 6"/>
            <p:cNvSpPr/>
            <p:nvPr/>
          </p:nvSpPr>
          <p:spPr>
            <a:xfrm>
              <a:off x="588663" y="248546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9" name="Rectangle 7"/>
            <p:cNvSpPr/>
            <p:nvPr/>
          </p:nvSpPr>
          <p:spPr>
            <a:xfrm>
              <a:off x="588663" y="2485461"/>
              <a:ext cx="2897245" cy="157882"/>
            </a:xfrm>
            <a:prstGeom prst="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0" name="Freeform 8"/>
            <p:cNvSpPr>
              <a:spLocks noEditPoints="1"/>
            </p:cNvSpPr>
            <p:nvPr/>
          </p:nvSpPr>
          <p:spPr bwMode="auto">
            <a:xfrm>
              <a:off x="588663" y="2236621"/>
              <a:ext cx="186011" cy="181919"/>
            </a:xfrm>
            <a:custGeom>
              <a:gdLst>
                <a:gd fmla="*/ 179 w 208" name="T0"/>
                <a:gd fmla="*/ 79 h 204" name="T1"/>
                <a:gd fmla="*/ 174 w 208" name="T2"/>
                <a:gd fmla="*/ 66 h 204" name="T3"/>
                <a:gd fmla="*/ 185 w 208" name="T4"/>
                <a:gd fmla="*/ 38 h 204" name="T5"/>
                <a:gd fmla="*/ 169 w 208" name="T6"/>
                <a:gd fmla="*/ 22 h 204" name="T7"/>
                <a:gd fmla="*/ 140 w 208" name="T8"/>
                <a:gd fmla="*/ 33 h 204" name="T9"/>
                <a:gd fmla="*/ 128 w 208" name="T10"/>
                <a:gd fmla="*/ 28 h 204" name="T11"/>
                <a:gd fmla="*/ 115 w 208" name="T12"/>
                <a:gd fmla="*/ 0 h 204" name="T13"/>
                <a:gd fmla="*/ 92 w 208" name="T14"/>
                <a:gd fmla="*/ 0 h 204" name="T15"/>
                <a:gd fmla="*/ 80 w 208" name="T16"/>
                <a:gd fmla="*/ 28 h 204" name="T17"/>
                <a:gd fmla="*/ 67 w 208" name="T18"/>
                <a:gd fmla="*/ 33 h 204" name="T19"/>
                <a:gd fmla="*/ 38 w 208" name="T20"/>
                <a:gd fmla="*/ 22 h 204" name="T21"/>
                <a:gd fmla="*/ 22 w 208" name="T22"/>
                <a:gd fmla="*/ 38 h 204" name="T23"/>
                <a:gd fmla="*/ 34 w 208" name="T24"/>
                <a:gd fmla="*/ 66 h 204" name="T25"/>
                <a:gd fmla="*/ 28 w 208" name="T26"/>
                <a:gd fmla="*/ 79 h 204" name="T27"/>
                <a:gd fmla="*/ 0 w 208" name="T28"/>
                <a:gd fmla="*/ 91 h 204" name="T29"/>
                <a:gd fmla="*/ 0 w 208" name="T30"/>
                <a:gd fmla="*/ 114 h 204" name="T31"/>
                <a:gd fmla="*/ 28 w 208" name="T32"/>
                <a:gd fmla="*/ 125 h 204" name="T33"/>
                <a:gd fmla="*/ 34 w 208" name="T34"/>
                <a:gd fmla="*/ 138 h 204" name="T35"/>
                <a:gd fmla="*/ 22 w 208" name="T36"/>
                <a:gd fmla="*/ 167 h 204" name="T37"/>
                <a:gd fmla="*/ 39 w 208" name="T38"/>
                <a:gd fmla="*/ 182 h 204" name="T39"/>
                <a:gd fmla="*/ 67 w 208" name="T40"/>
                <a:gd fmla="*/ 171 h 204" name="T41"/>
                <a:gd fmla="*/ 80 w 208" name="T42"/>
                <a:gd fmla="*/ 176 h 204" name="T43"/>
                <a:gd fmla="*/ 93 w 208" name="T44"/>
                <a:gd fmla="*/ 204 h 204" name="T45"/>
                <a:gd fmla="*/ 116 w 208" name="T46"/>
                <a:gd fmla="*/ 204 h 204" name="T47"/>
                <a:gd fmla="*/ 128 w 208" name="T48"/>
                <a:gd fmla="*/ 176 h 204" name="T49"/>
                <a:gd fmla="*/ 141 w 208" name="T50"/>
                <a:gd fmla="*/ 171 h 204" name="T51"/>
                <a:gd fmla="*/ 170 w 208" name="T52"/>
                <a:gd fmla="*/ 182 h 204" name="T53"/>
                <a:gd fmla="*/ 186 w 208" name="T54"/>
                <a:gd fmla="*/ 166 h 204" name="T55"/>
                <a:gd fmla="*/ 174 w 208" name="T56"/>
                <a:gd fmla="*/ 138 h 204" name="T57"/>
                <a:gd fmla="*/ 179 w 208" name="T58"/>
                <a:gd fmla="*/ 125 h 204" name="T59"/>
                <a:gd fmla="*/ 208 w 208" name="T60"/>
                <a:gd fmla="*/ 113 h 204" name="T61"/>
                <a:gd fmla="*/ 208 w 208" name="T62"/>
                <a:gd fmla="*/ 90 h 204" name="T63"/>
                <a:gd fmla="*/ 179 w 208" name="T64"/>
                <a:gd fmla="*/ 79 h 204" name="T65"/>
                <a:gd fmla="*/ 137 w 208" name="T66"/>
                <a:gd fmla="*/ 102 h 204" name="T67"/>
                <a:gd fmla="*/ 104 w 208" name="T68"/>
                <a:gd fmla="*/ 135 h 204" name="T69"/>
                <a:gd fmla="*/ 70 w 208" name="T70"/>
                <a:gd fmla="*/ 102 h 204" name="T71"/>
                <a:gd fmla="*/ 104 w 208" name="T72"/>
                <a:gd fmla="*/ 69 h 204" name="T73"/>
                <a:gd fmla="*/ 137 w 208" name="T74"/>
                <a:gd fmla="*/ 102 h 20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04" w="208">
                  <a:moveTo>
                    <a:pt x="179" y="79"/>
                  </a:moveTo>
                  <a:cubicBezTo>
                    <a:pt x="174" y="66"/>
                    <a:pt x="174" y="66"/>
                    <a:pt x="174" y="66"/>
                  </a:cubicBezTo>
                  <a:cubicBezTo>
                    <a:pt x="174" y="66"/>
                    <a:pt x="186" y="39"/>
                    <a:pt x="185" y="38"/>
                  </a:cubicBezTo>
                  <a:cubicBezTo>
                    <a:pt x="169" y="22"/>
                    <a:pt x="169" y="22"/>
                    <a:pt x="169" y="22"/>
                  </a:cubicBezTo>
                  <a:cubicBezTo>
                    <a:pt x="168" y="21"/>
                    <a:pt x="140" y="33"/>
                    <a:pt x="140" y="33"/>
                  </a:cubicBezTo>
                  <a:cubicBezTo>
                    <a:pt x="128" y="28"/>
                    <a:pt x="128" y="28"/>
                    <a:pt x="128" y="28"/>
                  </a:cubicBezTo>
                  <a:cubicBezTo>
                    <a:pt x="128" y="28"/>
                    <a:pt x="116" y="0"/>
                    <a:pt x="115" y="0"/>
                  </a:cubicBezTo>
                  <a:cubicBezTo>
                    <a:pt x="92" y="0"/>
                    <a:pt x="92" y="0"/>
                    <a:pt x="92" y="0"/>
                  </a:cubicBezTo>
                  <a:cubicBezTo>
                    <a:pt x="90" y="0"/>
                    <a:pt x="80" y="28"/>
                    <a:pt x="80" y="28"/>
                  </a:cubicBezTo>
                  <a:cubicBezTo>
                    <a:pt x="67" y="33"/>
                    <a:pt x="67" y="33"/>
                    <a:pt x="67" y="33"/>
                  </a:cubicBezTo>
                  <a:cubicBezTo>
                    <a:pt x="67" y="33"/>
                    <a:pt x="39" y="21"/>
                    <a:pt x="38" y="22"/>
                  </a:cubicBezTo>
                  <a:cubicBezTo>
                    <a:pt x="22" y="38"/>
                    <a:pt x="22" y="38"/>
                    <a:pt x="22" y="38"/>
                  </a:cubicBezTo>
                  <a:cubicBezTo>
                    <a:pt x="21" y="39"/>
                    <a:pt x="34" y="66"/>
                    <a:pt x="34" y="66"/>
                  </a:cubicBezTo>
                  <a:cubicBezTo>
                    <a:pt x="28" y="79"/>
                    <a:pt x="28" y="79"/>
                    <a:pt x="28" y="79"/>
                  </a:cubicBezTo>
                  <a:cubicBezTo>
                    <a:pt x="28" y="79"/>
                    <a:pt x="0" y="90"/>
                    <a:pt x="0" y="91"/>
                  </a:cubicBezTo>
                  <a:cubicBezTo>
                    <a:pt x="0" y="114"/>
                    <a:pt x="0" y="114"/>
                    <a:pt x="0" y="114"/>
                  </a:cubicBezTo>
                  <a:cubicBezTo>
                    <a:pt x="0" y="115"/>
                    <a:pt x="28" y="125"/>
                    <a:pt x="28" y="125"/>
                  </a:cubicBezTo>
                  <a:cubicBezTo>
                    <a:pt x="34" y="138"/>
                    <a:pt x="34" y="138"/>
                    <a:pt x="34" y="138"/>
                  </a:cubicBezTo>
                  <a:cubicBezTo>
                    <a:pt x="34" y="138"/>
                    <a:pt x="21" y="166"/>
                    <a:pt x="22" y="167"/>
                  </a:cubicBezTo>
                  <a:cubicBezTo>
                    <a:pt x="39" y="182"/>
                    <a:pt x="39" y="182"/>
                    <a:pt x="39" y="182"/>
                  </a:cubicBezTo>
                  <a:cubicBezTo>
                    <a:pt x="40" y="183"/>
                    <a:pt x="67" y="171"/>
                    <a:pt x="67" y="171"/>
                  </a:cubicBezTo>
                  <a:cubicBezTo>
                    <a:pt x="80" y="176"/>
                    <a:pt x="80" y="176"/>
                    <a:pt x="80" y="176"/>
                  </a:cubicBezTo>
                  <a:cubicBezTo>
                    <a:pt x="80" y="176"/>
                    <a:pt x="91" y="204"/>
                    <a:pt x="93" y="204"/>
                  </a:cubicBezTo>
                  <a:cubicBezTo>
                    <a:pt x="116" y="204"/>
                    <a:pt x="116" y="204"/>
                    <a:pt x="116" y="204"/>
                  </a:cubicBezTo>
                  <a:cubicBezTo>
                    <a:pt x="117" y="204"/>
                    <a:pt x="128" y="176"/>
                    <a:pt x="128" y="176"/>
                  </a:cubicBezTo>
                  <a:cubicBezTo>
                    <a:pt x="141" y="171"/>
                    <a:pt x="141" y="171"/>
                    <a:pt x="141" y="171"/>
                  </a:cubicBezTo>
                  <a:cubicBezTo>
                    <a:pt x="141" y="171"/>
                    <a:pt x="169" y="183"/>
                    <a:pt x="170" y="182"/>
                  </a:cubicBezTo>
                  <a:cubicBezTo>
                    <a:pt x="186" y="166"/>
                    <a:pt x="186" y="166"/>
                    <a:pt x="186" y="166"/>
                  </a:cubicBezTo>
                  <a:cubicBezTo>
                    <a:pt x="187" y="165"/>
                    <a:pt x="174" y="138"/>
                    <a:pt x="174" y="138"/>
                  </a:cubicBezTo>
                  <a:cubicBezTo>
                    <a:pt x="179" y="125"/>
                    <a:pt x="179" y="125"/>
                    <a:pt x="179" y="125"/>
                  </a:cubicBezTo>
                  <a:cubicBezTo>
                    <a:pt x="179" y="125"/>
                    <a:pt x="208" y="114"/>
                    <a:pt x="208" y="113"/>
                  </a:cubicBezTo>
                  <a:cubicBezTo>
                    <a:pt x="208" y="90"/>
                    <a:pt x="208" y="90"/>
                    <a:pt x="208" y="90"/>
                  </a:cubicBezTo>
                  <a:cubicBezTo>
                    <a:pt x="208" y="89"/>
                    <a:pt x="179" y="79"/>
                    <a:pt x="179" y="79"/>
                  </a:cubicBezTo>
                  <a:moveTo>
                    <a:pt x="137" y="102"/>
                  </a:moveTo>
                  <a:cubicBezTo>
                    <a:pt x="137" y="120"/>
                    <a:pt x="122" y="135"/>
                    <a:pt x="104" y="135"/>
                  </a:cubicBezTo>
                  <a:cubicBezTo>
                    <a:pt x="85" y="135"/>
                    <a:pt x="70" y="120"/>
                    <a:pt x="70" y="102"/>
                  </a:cubicBezTo>
                  <a:cubicBezTo>
                    <a:pt x="70" y="84"/>
                    <a:pt x="85" y="69"/>
                    <a:pt x="104" y="69"/>
                  </a:cubicBezTo>
                  <a:cubicBezTo>
                    <a:pt x="122" y="69"/>
                    <a:pt x="137" y="84"/>
                    <a:pt x="137" y="102"/>
                  </a:cubicBezTo>
                </a:path>
              </a:pathLst>
            </a:custGeom>
            <a:solidFill>
              <a:schemeClr val="bg1">
                <a:lumMod val="50000"/>
              </a:schemeClr>
            </a:solidFill>
            <a:ln>
              <a:noFill/>
            </a:ln>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12" name="TextBox 10"/>
            <p:cNvSpPr txBox="1"/>
            <p:nvPr/>
          </p:nvSpPr>
          <p:spPr>
            <a:xfrm>
              <a:off x="772561" y="2215392"/>
              <a:ext cx="690338"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lang="id-ID" sz="1400">
                  <a:solidFill>
                    <a:schemeClr val="bg1">
                      <a:lumMod val="65000"/>
                    </a:schemeClr>
                  </a:solidFill>
                  <a:latin charset="0" panose="020b0503020203020204" pitchFamily="34" typeface="PT Sans"/>
                </a:rPr>
                <a:t>RESEARCH</a:t>
              </a:r>
            </a:p>
          </p:txBody>
        </p:sp>
        <p:sp>
          <p:nvSpPr>
            <p:cNvPr id="13" name="TextBox 34"/>
            <p:cNvSpPr txBox="1"/>
            <p:nvPr/>
          </p:nvSpPr>
          <p:spPr>
            <a:xfrm>
              <a:off x="4460064" y="221539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70%</a:t>
              </a:r>
            </a:p>
          </p:txBody>
        </p:sp>
        <p:sp>
          <p:nvSpPr>
            <p:cNvPr id="14" name="Rectangle 11"/>
            <p:cNvSpPr/>
            <p:nvPr/>
          </p:nvSpPr>
          <p:spPr>
            <a:xfrm>
              <a:off x="588663" y="3145692"/>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5" name="Rectangle 12"/>
            <p:cNvSpPr/>
            <p:nvPr/>
          </p:nvSpPr>
          <p:spPr>
            <a:xfrm>
              <a:off x="588663" y="3144193"/>
              <a:ext cx="4002419" cy="1593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6" name="TextBox 38"/>
            <p:cNvSpPr txBox="1"/>
            <p:nvPr/>
          </p:nvSpPr>
          <p:spPr>
            <a:xfrm>
              <a:off x="772559" y="2875622"/>
              <a:ext cx="1050987"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lang="id-ID" sz="1400">
                  <a:solidFill>
                    <a:schemeClr val="bg1">
                      <a:lumMod val="65000"/>
                    </a:schemeClr>
                  </a:solidFill>
                  <a:latin charset="0" panose="020b0503020203020204" pitchFamily="34" typeface="PT Sans"/>
                </a:rPr>
                <a:t>GRAPHIC DESIGN</a:t>
              </a:r>
            </a:p>
          </p:txBody>
        </p:sp>
        <p:sp>
          <p:nvSpPr>
            <p:cNvPr id="17" name="TextBox 39"/>
            <p:cNvSpPr txBox="1"/>
            <p:nvPr/>
          </p:nvSpPr>
          <p:spPr>
            <a:xfrm>
              <a:off x="4460064" y="287562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92%</a:t>
              </a:r>
            </a:p>
          </p:txBody>
        </p:sp>
        <p:sp>
          <p:nvSpPr>
            <p:cNvPr id="18" name="Rectangle 15"/>
            <p:cNvSpPr/>
            <p:nvPr/>
          </p:nvSpPr>
          <p:spPr>
            <a:xfrm>
              <a:off x="588663" y="3805923"/>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9" name="Rectangle 16"/>
            <p:cNvSpPr/>
            <p:nvPr/>
          </p:nvSpPr>
          <p:spPr>
            <a:xfrm>
              <a:off x="588661" y="3804424"/>
              <a:ext cx="3567800" cy="159380"/>
            </a:xfrm>
            <a:prstGeom prst="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0" name="TextBox 43"/>
            <p:cNvSpPr txBox="1"/>
            <p:nvPr/>
          </p:nvSpPr>
          <p:spPr>
            <a:xfrm>
              <a:off x="772559" y="3535852"/>
              <a:ext cx="1233113"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lang="id-ID" sz="1400">
                  <a:solidFill>
                    <a:schemeClr val="bg1">
                      <a:lumMod val="65000"/>
                    </a:schemeClr>
                  </a:solidFill>
                  <a:latin charset="0" panose="020b0503020203020204" pitchFamily="34" typeface="PT Sans"/>
                </a:rPr>
                <a:t>WEB DEVELOPMENT</a:t>
              </a:r>
            </a:p>
          </p:txBody>
        </p:sp>
        <p:sp>
          <p:nvSpPr>
            <p:cNvPr id="21" name="TextBox 44"/>
            <p:cNvSpPr txBox="1"/>
            <p:nvPr/>
          </p:nvSpPr>
          <p:spPr>
            <a:xfrm>
              <a:off x="4460064" y="353585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87%</a:t>
              </a:r>
            </a:p>
          </p:txBody>
        </p:sp>
        <p:sp>
          <p:nvSpPr>
            <p:cNvPr id="22" name="Rectangle 19"/>
            <p:cNvSpPr/>
            <p:nvPr/>
          </p:nvSpPr>
          <p:spPr>
            <a:xfrm>
              <a:off x="588663" y="446615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3" name="Rectangle 20"/>
            <p:cNvSpPr/>
            <p:nvPr/>
          </p:nvSpPr>
          <p:spPr>
            <a:xfrm>
              <a:off x="588663" y="4464655"/>
              <a:ext cx="2186776" cy="1593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4" name="TextBox 48"/>
            <p:cNvSpPr txBox="1"/>
            <p:nvPr/>
          </p:nvSpPr>
          <p:spPr>
            <a:xfrm>
              <a:off x="772561" y="4196081"/>
              <a:ext cx="62279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lang="id-ID" sz="1400">
                  <a:solidFill>
                    <a:schemeClr val="bg1">
                      <a:lumMod val="65000"/>
                    </a:schemeClr>
                  </a:solidFill>
                  <a:latin charset="0" panose="020b0503020203020204" pitchFamily="34" typeface="PT Sans"/>
                </a:rPr>
                <a:t>IDENTITY</a:t>
              </a:r>
            </a:p>
          </p:txBody>
        </p:sp>
        <p:sp>
          <p:nvSpPr>
            <p:cNvPr id="25" name="TextBox 49"/>
            <p:cNvSpPr txBox="1"/>
            <p:nvPr/>
          </p:nvSpPr>
          <p:spPr>
            <a:xfrm>
              <a:off x="4460064" y="4196081"/>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52%</a:t>
              </a:r>
            </a:p>
          </p:txBody>
        </p:sp>
        <p:grpSp>
          <p:nvGrpSpPr>
            <p:cNvPr id="26" name="Group 23"/>
            <p:cNvGrpSpPr/>
            <p:nvPr/>
          </p:nvGrpSpPr>
          <p:grpSpPr>
            <a:xfrm>
              <a:off x="616465" y="2879838"/>
              <a:ext cx="130405" cy="199020"/>
              <a:chOff x="6553" y="1835403"/>
              <a:chExt cx="576263" cy="879476"/>
            </a:xfrm>
            <a:solidFill>
              <a:schemeClr val="bg1">
                <a:lumMod val="50000"/>
              </a:schemeClr>
            </a:solidFill>
          </p:grpSpPr>
          <p:sp>
            <p:nvSpPr>
              <p:cNvPr id="31" name="Freeform 30"/>
              <p:cNvSpPr/>
              <p:nvPr/>
            </p:nvSpPr>
            <p:spPr bwMode="auto">
              <a:xfrm>
                <a:off x="63703" y="1835403"/>
                <a:ext cx="442913" cy="150813"/>
              </a:xfrm>
              <a:custGeom>
                <a:gdLst>
                  <a:gd fmla="*/ 231 w 279" name="T0"/>
                  <a:gd fmla="*/ 95 h 95" name="T1"/>
                  <a:gd fmla="*/ 58 w 279" name="T2"/>
                  <a:gd fmla="*/ 95 h 95" name="T3"/>
                  <a:gd fmla="*/ 0 w 279" name="T4"/>
                  <a:gd fmla="*/ 0 h 95" name="T5"/>
                  <a:gd fmla="*/ 279 w 279" name="T6"/>
                  <a:gd fmla="*/ 0 h 95" name="T7"/>
                  <a:gd fmla="*/ 231 w 279" name="T8"/>
                  <a:gd fmla="*/ 95 h 95" name="T9"/>
                </a:gdLst>
                <a:cxnLst>
                  <a:cxn ang="0">
                    <a:pos x="T0" y="T1"/>
                  </a:cxn>
                  <a:cxn ang="0">
                    <a:pos x="T2" y="T3"/>
                  </a:cxn>
                  <a:cxn ang="0">
                    <a:pos x="T4" y="T5"/>
                  </a:cxn>
                  <a:cxn ang="0">
                    <a:pos x="T6" y="T7"/>
                  </a:cxn>
                  <a:cxn ang="0">
                    <a:pos x="T8" y="T9"/>
                  </a:cxn>
                </a:cxnLst>
                <a:rect b="b" l="0" r="r" t="0"/>
                <a:pathLst>
                  <a:path h="95" w="279">
                    <a:moveTo>
                      <a:pt x="231" y="95"/>
                    </a:moveTo>
                    <a:lnTo>
                      <a:pt x="58" y="95"/>
                    </a:lnTo>
                    <a:lnTo>
                      <a:pt x="0" y="0"/>
                    </a:lnTo>
                    <a:lnTo>
                      <a:pt x="279" y="0"/>
                    </a:lnTo>
                    <a:lnTo>
                      <a:pt x="231" y="95"/>
                    </a:lnTo>
                    <a:close/>
                  </a:path>
                </a:pathLst>
              </a:cu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2" name="Freeform 31"/>
              <p:cNvSpPr/>
              <p:nvPr/>
            </p:nvSpPr>
            <p:spPr bwMode="auto">
              <a:xfrm>
                <a:off x="6553" y="1986216"/>
                <a:ext cx="576263" cy="728663"/>
              </a:xfrm>
              <a:custGeom>
                <a:gdLst>
                  <a:gd fmla="*/ 219 w 363" name="T0"/>
                  <a:gd fmla="*/ 459 h 459" name="T1"/>
                  <a:gd fmla="*/ 142 w 363" name="T2"/>
                  <a:gd fmla="*/ 459 h 459" name="T3"/>
                  <a:gd fmla="*/ 0 w 363" name="T4"/>
                  <a:gd fmla="*/ 158 h 459" name="T5"/>
                  <a:gd fmla="*/ 94 w 363" name="T6"/>
                  <a:gd fmla="*/ 0 h 459" name="T7"/>
                  <a:gd fmla="*/ 267 w 363" name="T8"/>
                  <a:gd fmla="*/ 0 h 459" name="T9"/>
                  <a:gd fmla="*/ 363 w 363" name="T10"/>
                  <a:gd fmla="*/ 158 h 459" name="T11"/>
                  <a:gd fmla="*/ 219 w 363" name="T12"/>
                  <a:gd fmla="*/ 459 h 459" name="T13"/>
                </a:gdLst>
                <a:cxnLst>
                  <a:cxn ang="0">
                    <a:pos x="T0" y="T1"/>
                  </a:cxn>
                  <a:cxn ang="0">
                    <a:pos x="T2" y="T3"/>
                  </a:cxn>
                  <a:cxn ang="0">
                    <a:pos x="T4" y="T5"/>
                  </a:cxn>
                  <a:cxn ang="0">
                    <a:pos x="T6" y="T7"/>
                  </a:cxn>
                  <a:cxn ang="0">
                    <a:pos x="T8" y="T9"/>
                  </a:cxn>
                  <a:cxn ang="0">
                    <a:pos x="T10" y="T11"/>
                  </a:cxn>
                  <a:cxn ang="0">
                    <a:pos x="T12" y="T13"/>
                  </a:cxn>
                </a:cxnLst>
                <a:rect b="b" l="0" r="r" t="0"/>
                <a:pathLst>
                  <a:path h="459" w="363">
                    <a:moveTo>
                      <a:pt x="219" y="459"/>
                    </a:moveTo>
                    <a:lnTo>
                      <a:pt x="142" y="459"/>
                    </a:lnTo>
                    <a:lnTo>
                      <a:pt x="0" y="158"/>
                    </a:lnTo>
                    <a:lnTo>
                      <a:pt x="94" y="0"/>
                    </a:lnTo>
                    <a:lnTo>
                      <a:pt x="267" y="0"/>
                    </a:lnTo>
                    <a:lnTo>
                      <a:pt x="363" y="158"/>
                    </a:lnTo>
                    <a:lnTo>
                      <a:pt x="219" y="459"/>
                    </a:lnTo>
                    <a:close/>
                  </a:path>
                </a:pathLst>
              </a:cu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3" name="Line 52"/>
              <p:cNvSpPr>
                <a:spLocks noChangeShapeType="1"/>
              </p:cNvSpPr>
              <p:nvPr/>
            </p:nvSpPr>
            <p:spPr bwMode="auto">
              <a:xfrm flipH="1">
                <a:off x="292303" y="2291016"/>
                <a:ext cx="0" cy="423863"/>
              </a:xfrm>
              <a:prstGeom prst="line">
                <a:avLst/>
              </a:pr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4" name="Oval 33"/>
              <p:cNvSpPr>
                <a:spLocks noChangeArrowheads="1"/>
              </p:cNvSpPr>
              <p:nvPr/>
            </p:nvSpPr>
            <p:spPr bwMode="auto">
              <a:xfrm>
                <a:off x="216103" y="2138616"/>
                <a:ext cx="152400" cy="152400"/>
              </a:xfrm>
              <a:prstGeom prst="ellipse">
                <a:avLst/>
              </a:pr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grpSp>
        <p:grpSp>
          <p:nvGrpSpPr>
            <p:cNvPr id="27" name="Group 24"/>
            <p:cNvGrpSpPr/>
            <p:nvPr/>
          </p:nvGrpSpPr>
          <p:grpSpPr>
            <a:xfrm>
              <a:off x="582776" y="3539436"/>
              <a:ext cx="189785" cy="184900"/>
              <a:chOff x="-58217" y="2261763"/>
              <a:chExt cx="801688" cy="781051"/>
            </a:xfrm>
            <a:solidFill>
              <a:schemeClr val="bg1">
                <a:lumMod val="50000"/>
              </a:schemeClr>
            </a:solidFill>
          </p:grpSpPr>
          <p:sp>
            <p:nvSpPr>
              <p:cNvPr id="29" name="Freeform 28"/>
              <p:cNvSpPr/>
              <p:nvPr/>
            </p:nvSpPr>
            <p:spPr bwMode="auto">
              <a:xfrm>
                <a:off x="-58217" y="2323676"/>
                <a:ext cx="719138" cy="719138"/>
              </a:xfrm>
              <a:custGeom>
                <a:gdLst>
                  <a:gd fmla="*/ 94 w 189" name="T0"/>
                  <a:gd fmla="*/ 95 h 189" name="T1"/>
                  <a:gd fmla="*/ 189 w 189" name="T2"/>
                  <a:gd fmla="*/ 95 h 189" name="T3"/>
                  <a:gd fmla="*/ 94 w 189" name="T4"/>
                  <a:gd fmla="*/ 189 h 189" name="T5"/>
                  <a:gd fmla="*/ 0 w 189" name="T6"/>
                  <a:gd fmla="*/ 95 h 189" name="T7"/>
                  <a:gd fmla="*/ 94 w 189" name="T8"/>
                  <a:gd fmla="*/ 0 h 189" name="T9"/>
                  <a:gd fmla="*/ 94 w 189" name="T10"/>
                  <a:gd fmla="*/ 95 h 189" name="T11"/>
                </a:gdLst>
                <a:cxnLst>
                  <a:cxn ang="0">
                    <a:pos x="T0" y="T1"/>
                  </a:cxn>
                  <a:cxn ang="0">
                    <a:pos x="T2" y="T3"/>
                  </a:cxn>
                  <a:cxn ang="0">
                    <a:pos x="T4" y="T5"/>
                  </a:cxn>
                  <a:cxn ang="0">
                    <a:pos x="T6" y="T7"/>
                  </a:cxn>
                  <a:cxn ang="0">
                    <a:pos x="T8" y="T9"/>
                  </a:cxn>
                  <a:cxn ang="0">
                    <a:pos x="T10" y="T11"/>
                  </a:cxn>
                </a:cxnLst>
                <a:rect b="b" l="0" r="r" t="0"/>
                <a:pathLst>
                  <a:path h="189" w="189">
                    <a:moveTo>
                      <a:pt x="94" y="95"/>
                    </a:moveTo>
                    <a:cubicBezTo>
                      <a:pt x="189" y="95"/>
                      <a:pt x="189" y="95"/>
                      <a:pt x="189" y="95"/>
                    </a:cubicBezTo>
                    <a:cubicBezTo>
                      <a:pt x="189" y="147"/>
                      <a:pt x="147" y="189"/>
                      <a:pt x="94" y="189"/>
                    </a:cubicBezTo>
                    <a:cubicBezTo>
                      <a:pt x="42" y="189"/>
                      <a:pt x="0" y="147"/>
                      <a:pt x="0" y="95"/>
                    </a:cubicBezTo>
                    <a:cubicBezTo>
                      <a:pt x="0" y="42"/>
                      <a:pt x="42" y="0"/>
                      <a:pt x="94" y="0"/>
                    </a:cubicBezTo>
                    <a:lnTo>
                      <a:pt x="94"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0" name="Freeform 29"/>
              <p:cNvSpPr/>
              <p:nvPr/>
            </p:nvSpPr>
            <p:spPr bwMode="auto">
              <a:xfrm>
                <a:off x="383108" y="2261763"/>
                <a:ext cx="360363" cy="361950"/>
              </a:xfrm>
              <a:custGeom>
                <a:gdLst>
                  <a:gd fmla="*/ 0 w 95" name="T0"/>
                  <a:gd fmla="*/ 95 h 95" name="T1"/>
                  <a:gd fmla="*/ 95 w 95" name="T2"/>
                  <a:gd fmla="*/ 95 h 95" name="T3"/>
                  <a:gd fmla="*/ 0 w 95" name="T4"/>
                  <a:gd fmla="*/ 0 h 95" name="T5"/>
                  <a:gd fmla="*/ 0 w 95" name="T6"/>
                  <a:gd fmla="*/ 95 h 95" name="T7"/>
                </a:gdLst>
                <a:cxnLst>
                  <a:cxn ang="0">
                    <a:pos x="T0" y="T1"/>
                  </a:cxn>
                  <a:cxn ang="0">
                    <a:pos x="T2" y="T3"/>
                  </a:cxn>
                  <a:cxn ang="0">
                    <a:pos x="T4" y="T5"/>
                  </a:cxn>
                  <a:cxn ang="0">
                    <a:pos x="T6" y="T7"/>
                  </a:cxn>
                </a:cxnLst>
                <a:rect b="b" l="0" r="r" t="0"/>
                <a:pathLst>
                  <a:path h="95" w="95">
                    <a:moveTo>
                      <a:pt x="0" y="95"/>
                    </a:moveTo>
                    <a:cubicBezTo>
                      <a:pt x="95" y="95"/>
                      <a:pt x="95" y="95"/>
                      <a:pt x="95" y="95"/>
                    </a:cubicBezTo>
                    <a:cubicBezTo>
                      <a:pt x="95" y="42"/>
                      <a:pt x="52" y="0"/>
                      <a:pt x="0" y="0"/>
                    </a:cubicBezTo>
                    <a:lnTo>
                      <a:pt x="0"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grpSp>
        <p:sp>
          <p:nvSpPr>
            <p:cNvPr id="28" name="Freeform 25"/>
            <p:cNvSpPr>
              <a:spLocks noEditPoints="1"/>
            </p:cNvSpPr>
            <p:nvPr/>
          </p:nvSpPr>
          <p:spPr bwMode="auto">
            <a:xfrm>
              <a:off x="602614" y="4249207"/>
              <a:ext cx="169274" cy="147665"/>
            </a:xfrm>
            <a:custGeom>
              <a:gdLst>
                <a:gd fmla="*/ 36 w 216" name="T0"/>
                <a:gd fmla="*/ 19 h 188" name="T1"/>
                <a:gd fmla="*/ 10 w 216" name="T2"/>
                <a:gd fmla="*/ 3 h 188" name="T3"/>
                <a:gd fmla="*/ 0 w 216" name="T4"/>
                <a:gd fmla="*/ 8 h 188" name="T5"/>
                <a:gd fmla="*/ 0 w 216" name="T6"/>
                <a:gd fmla="*/ 42 h 188" name="T7"/>
                <a:gd fmla="*/ 10 w 216" name="T8"/>
                <a:gd fmla="*/ 48 h 188" name="T9"/>
                <a:gd fmla="*/ 36 w 216" name="T10"/>
                <a:gd fmla="*/ 31 h 188" name="T11"/>
                <a:gd fmla="*/ 36 w 216" name="T12"/>
                <a:gd fmla="*/ 19 h 188" name="T13"/>
                <a:gd fmla="*/ 205 w 216" name="T14"/>
                <a:gd fmla="*/ 8 h 188" name="T15"/>
                <a:gd fmla="*/ 68 w 216" name="T16"/>
                <a:gd fmla="*/ 8 h 188" name="T17"/>
                <a:gd fmla="*/ 57 w 216" name="T18"/>
                <a:gd fmla="*/ 20 h 188" name="T19"/>
                <a:gd fmla="*/ 57 w 216" name="T20"/>
                <a:gd fmla="*/ 31 h 188" name="T21"/>
                <a:gd fmla="*/ 68 w 216" name="T22"/>
                <a:gd fmla="*/ 42 h 188" name="T23"/>
                <a:gd fmla="*/ 205 w 216" name="T24"/>
                <a:gd fmla="*/ 42 h 188" name="T25"/>
                <a:gd fmla="*/ 216 w 216" name="T26"/>
                <a:gd fmla="*/ 31 h 188" name="T27"/>
                <a:gd fmla="*/ 216 w 216" name="T28"/>
                <a:gd fmla="*/ 20 h 188" name="T29"/>
                <a:gd fmla="*/ 205 w 216" name="T30"/>
                <a:gd fmla="*/ 8 h 188" name="T31"/>
                <a:gd fmla="*/ 10 w 216" name="T32"/>
                <a:gd fmla="*/ 116 h 188" name="T33"/>
                <a:gd fmla="*/ 36 w 216" name="T34"/>
                <a:gd fmla="*/ 100 h 188" name="T35"/>
                <a:gd fmla="*/ 35 w 216" name="T36"/>
                <a:gd fmla="*/ 89 h 188" name="T37"/>
                <a:gd fmla="*/ 10 w 216" name="T38"/>
                <a:gd fmla="*/ 76 h 188" name="T39"/>
                <a:gd fmla="*/ 0 w 216" name="T40"/>
                <a:gd fmla="*/ 82 h 188" name="T41"/>
                <a:gd fmla="*/ 0 w 216" name="T42"/>
                <a:gd fmla="*/ 111 h 188" name="T43"/>
                <a:gd fmla="*/ 10 w 216" name="T44"/>
                <a:gd fmla="*/ 116 h 188" name="T45"/>
                <a:gd fmla="*/ 205 w 216" name="T46"/>
                <a:gd fmla="*/ 77 h 188" name="T47"/>
                <a:gd fmla="*/ 68 w 216" name="T48"/>
                <a:gd fmla="*/ 77 h 188" name="T49"/>
                <a:gd fmla="*/ 57 w 216" name="T50"/>
                <a:gd fmla="*/ 88 h 188" name="T51"/>
                <a:gd fmla="*/ 57 w 216" name="T52"/>
                <a:gd fmla="*/ 99 h 188" name="T53"/>
                <a:gd fmla="*/ 68 w 216" name="T54"/>
                <a:gd fmla="*/ 111 h 188" name="T55"/>
                <a:gd fmla="*/ 205 w 216" name="T56"/>
                <a:gd fmla="*/ 111 h 188" name="T57"/>
                <a:gd fmla="*/ 216 w 216" name="T58"/>
                <a:gd fmla="*/ 99 h 188" name="T59"/>
                <a:gd fmla="*/ 216 w 216" name="T60"/>
                <a:gd fmla="*/ 88 h 188" name="T61"/>
                <a:gd fmla="*/ 205 w 216" name="T62"/>
                <a:gd fmla="*/ 77 h 188" name="T63"/>
                <a:gd fmla="*/ 36 w 216" name="T64"/>
                <a:gd fmla="*/ 156 h 188" name="T65"/>
                <a:gd fmla="*/ 10 w 216" name="T66"/>
                <a:gd fmla="*/ 139 h 188" name="T67"/>
                <a:gd fmla="*/ 0 w 216" name="T68"/>
                <a:gd fmla="*/ 145 h 188" name="T69"/>
                <a:gd fmla="*/ 0 w 216" name="T70"/>
                <a:gd fmla="*/ 179 h 188" name="T71"/>
                <a:gd fmla="*/ 10 w 216" name="T72"/>
                <a:gd fmla="*/ 184 h 188" name="T73"/>
                <a:gd fmla="*/ 36 w 216" name="T74"/>
                <a:gd fmla="*/ 168 h 188" name="T75"/>
                <a:gd fmla="*/ 36 w 216" name="T76"/>
                <a:gd fmla="*/ 156 h 188" name="T77"/>
                <a:gd fmla="*/ 205 w 216" name="T78"/>
                <a:gd fmla="*/ 145 h 188" name="T79"/>
                <a:gd fmla="*/ 68 w 216" name="T80"/>
                <a:gd fmla="*/ 145 h 188" name="T81"/>
                <a:gd fmla="*/ 57 w 216" name="T82"/>
                <a:gd fmla="*/ 156 h 188" name="T83"/>
                <a:gd fmla="*/ 57 w 216" name="T84"/>
                <a:gd fmla="*/ 167 h 188" name="T85"/>
                <a:gd fmla="*/ 68 w 216" name="T86"/>
                <a:gd fmla="*/ 179 h 188" name="T87"/>
                <a:gd fmla="*/ 205 w 216" name="T88"/>
                <a:gd fmla="*/ 179 h 188" name="T89"/>
                <a:gd fmla="*/ 216 w 216" name="T90"/>
                <a:gd fmla="*/ 167 h 188" name="T91"/>
                <a:gd fmla="*/ 216 w 216" name="T92"/>
                <a:gd fmla="*/ 156 h 188" name="T93"/>
                <a:gd fmla="*/ 205 w 216" name="T94"/>
                <a:gd fmla="*/ 145 h 18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88" w="216">
                  <a:moveTo>
                    <a:pt x="36" y="19"/>
                  </a:moveTo>
                  <a:cubicBezTo>
                    <a:pt x="10" y="3"/>
                    <a:pt x="10" y="3"/>
                    <a:pt x="10" y="3"/>
                  </a:cubicBezTo>
                  <a:cubicBezTo>
                    <a:pt x="4" y="0"/>
                    <a:pt x="0" y="2"/>
                    <a:pt x="0" y="8"/>
                  </a:cubicBezTo>
                  <a:cubicBezTo>
                    <a:pt x="0" y="42"/>
                    <a:pt x="0" y="42"/>
                    <a:pt x="0" y="42"/>
                  </a:cubicBezTo>
                  <a:cubicBezTo>
                    <a:pt x="0" y="49"/>
                    <a:pt x="4" y="51"/>
                    <a:pt x="10" y="48"/>
                  </a:cubicBezTo>
                  <a:cubicBezTo>
                    <a:pt x="36" y="31"/>
                    <a:pt x="36" y="31"/>
                    <a:pt x="36" y="31"/>
                  </a:cubicBezTo>
                  <a:cubicBezTo>
                    <a:pt x="41" y="28"/>
                    <a:pt x="41" y="23"/>
                    <a:pt x="36" y="19"/>
                  </a:cubicBezTo>
                  <a:moveTo>
                    <a:pt x="205" y="8"/>
                  </a:moveTo>
                  <a:cubicBezTo>
                    <a:pt x="68" y="8"/>
                    <a:pt x="68" y="8"/>
                    <a:pt x="68" y="8"/>
                  </a:cubicBezTo>
                  <a:cubicBezTo>
                    <a:pt x="62" y="8"/>
                    <a:pt x="57" y="13"/>
                    <a:pt x="57" y="20"/>
                  </a:cubicBezTo>
                  <a:cubicBezTo>
                    <a:pt x="57" y="31"/>
                    <a:pt x="57" y="31"/>
                    <a:pt x="57" y="31"/>
                  </a:cubicBezTo>
                  <a:cubicBezTo>
                    <a:pt x="57" y="37"/>
                    <a:pt x="62" y="42"/>
                    <a:pt x="68" y="42"/>
                  </a:cubicBezTo>
                  <a:cubicBezTo>
                    <a:pt x="205" y="42"/>
                    <a:pt x="205" y="42"/>
                    <a:pt x="205" y="42"/>
                  </a:cubicBezTo>
                  <a:cubicBezTo>
                    <a:pt x="211" y="42"/>
                    <a:pt x="216" y="37"/>
                    <a:pt x="216" y="31"/>
                  </a:cubicBezTo>
                  <a:cubicBezTo>
                    <a:pt x="216" y="20"/>
                    <a:pt x="216" y="20"/>
                    <a:pt x="216" y="20"/>
                  </a:cubicBezTo>
                  <a:cubicBezTo>
                    <a:pt x="216" y="13"/>
                    <a:pt x="211" y="8"/>
                    <a:pt x="205" y="8"/>
                  </a:cubicBezTo>
                  <a:moveTo>
                    <a:pt x="10" y="116"/>
                  </a:moveTo>
                  <a:cubicBezTo>
                    <a:pt x="36" y="100"/>
                    <a:pt x="36" y="100"/>
                    <a:pt x="36" y="100"/>
                  </a:cubicBezTo>
                  <a:cubicBezTo>
                    <a:pt x="41" y="96"/>
                    <a:pt x="41" y="91"/>
                    <a:pt x="35" y="89"/>
                  </a:cubicBezTo>
                  <a:cubicBezTo>
                    <a:pt x="10" y="76"/>
                    <a:pt x="10" y="76"/>
                    <a:pt x="10" y="76"/>
                  </a:cubicBezTo>
                  <a:cubicBezTo>
                    <a:pt x="5" y="73"/>
                    <a:pt x="0" y="76"/>
                    <a:pt x="0" y="82"/>
                  </a:cubicBezTo>
                  <a:cubicBezTo>
                    <a:pt x="0" y="111"/>
                    <a:pt x="0" y="111"/>
                    <a:pt x="0" y="111"/>
                  </a:cubicBezTo>
                  <a:cubicBezTo>
                    <a:pt x="0" y="117"/>
                    <a:pt x="4" y="119"/>
                    <a:pt x="10" y="116"/>
                  </a:cubicBezTo>
                  <a:moveTo>
                    <a:pt x="205" y="77"/>
                  </a:moveTo>
                  <a:cubicBezTo>
                    <a:pt x="68" y="77"/>
                    <a:pt x="68" y="77"/>
                    <a:pt x="68" y="77"/>
                  </a:cubicBezTo>
                  <a:cubicBezTo>
                    <a:pt x="62" y="77"/>
                    <a:pt x="57" y="82"/>
                    <a:pt x="57" y="88"/>
                  </a:cubicBezTo>
                  <a:cubicBezTo>
                    <a:pt x="57" y="99"/>
                    <a:pt x="57" y="99"/>
                    <a:pt x="57" y="99"/>
                  </a:cubicBezTo>
                  <a:cubicBezTo>
                    <a:pt x="57" y="106"/>
                    <a:pt x="62" y="111"/>
                    <a:pt x="68" y="111"/>
                  </a:cubicBezTo>
                  <a:cubicBezTo>
                    <a:pt x="205" y="111"/>
                    <a:pt x="205" y="111"/>
                    <a:pt x="205" y="111"/>
                  </a:cubicBezTo>
                  <a:cubicBezTo>
                    <a:pt x="211" y="111"/>
                    <a:pt x="216" y="106"/>
                    <a:pt x="216" y="99"/>
                  </a:cubicBezTo>
                  <a:cubicBezTo>
                    <a:pt x="216" y="88"/>
                    <a:pt x="216" y="88"/>
                    <a:pt x="216" y="88"/>
                  </a:cubicBezTo>
                  <a:cubicBezTo>
                    <a:pt x="216" y="82"/>
                    <a:pt x="211" y="77"/>
                    <a:pt x="205" y="77"/>
                  </a:cubicBezTo>
                  <a:moveTo>
                    <a:pt x="36" y="156"/>
                  </a:moveTo>
                  <a:cubicBezTo>
                    <a:pt x="10" y="139"/>
                    <a:pt x="10" y="139"/>
                    <a:pt x="10" y="139"/>
                  </a:cubicBezTo>
                  <a:cubicBezTo>
                    <a:pt x="4" y="136"/>
                    <a:pt x="0" y="138"/>
                    <a:pt x="0" y="145"/>
                  </a:cubicBezTo>
                  <a:cubicBezTo>
                    <a:pt x="0" y="179"/>
                    <a:pt x="0" y="179"/>
                    <a:pt x="0" y="179"/>
                  </a:cubicBezTo>
                  <a:cubicBezTo>
                    <a:pt x="0" y="185"/>
                    <a:pt x="4" y="188"/>
                    <a:pt x="10" y="184"/>
                  </a:cubicBezTo>
                  <a:cubicBezTo>
                    <a:pt x="36" y="168"/>
                    <a:pt x="36" y="168"/>
                    <a:pt x="36" y="168"/>
                  </a:cubicBezTo>
                  <a:cubicBezTo>
                    <a:pt x="41" y="165"/>
                    <a:pt x="41" y="159"/>
                    <a:pt x="36" y="156"/>
                  </a:cubicBezTo>
                  <a:moveTo>
                    <a:pt x="205" y="145"/>
                  </a:moveTo>
                  <a:cubicBezTo>
                    <a:pt x="68" y="145"/>
                    <a:pt x="68" y="145"/>
                    <a:pt x="68" y="145"/>
                  </a:cubicBezTo>
                  <a:cubicBezTo>
                    <a:pt x="62" y="145"/>
                    <a:pt x="57" y="150"/>
                    <a:pt x="57" y="156"/>
                  </a:cubicBezTo>
                  <a:cubicBezTo>
                    <a:pt x="57" y="167"/>
                    <a:pt x="57" y="167"/>
                    <a:pt x="57" y="167"/>
                  </a:cubicBezTo>
                  <a:cubicBezTo>
                    <a:pt x="57" y="174"/>
                    <a:pt x="62" y="179"/>
                    <a:pt x="68" y="179"/>
                  </a:cubicBezTo>
                  <a:cubicBezTo>
                    <a:pt x="205" y="179"/>
                    <a:pt x="205" y="179"/>
                    <a:pt x="205" y="179"/>
                  </a:cubicBezTo>
                  <a:cubicBezTo>
                    <a:pt x="211" y="179"/>
                    <a:pt x="216" y="174"/>
                    <a:pt x="216" y="167"/>
                  </a:cubicBezTo>
                  <a:cubicBezTo>
                    <a:pt x="216" y="156"/>
                    <a:pt x="216" y="156"/>
                    <a:pt x="216" y="156"/>
                  </a:cubicBezTo>
                  <a:cubicBezTo>
                    <a:pt x="216" y="150"/>
                    <a:pt x="211" y="145"/>
                    <a:pt x="205" y="145"/>
                  </a:cubicBezTo>
                </a:path>
              </a:pathLst>
            </a:custGeom>
            <a:solidFill>
              <a:schemeClr val="bg1">
                <a:lumMod val="50000"/>
              </a:schemeClr>
            </a:solidFill>
            <a:ln>
              <a:noFill/>
            </a:ln>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grpSp>
    </p:spTree>
    <p:extLst>
      <p:ext uri="{BB962C8B-B14F-4D97-AF65-F5344CB8AC3E}">
        <p14:creationId val="3323803913"/>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a:off x="1909715" y="2473725"/>
            <a:ext cx="8830856" cy="3509170"/>
            <a:chOff x="1187450" y="1083860"/>
            <a:chExt cx="6769100" cy="2689879"/>
          </a:xfrm>
        </p:grpSpPr>
        <p:grpSp>
          <p:nvGrpSpPr>
            <p:cNvPr id="6" name="组合 5"/>
            <p:cNvGrpSpPr/>
            <p:nvPr/>
          </p:nvGrpSpPr>
          <p:grpSpPr>
            <a:xfrm>
              <a:off x="3268663" y="1400448"/>
              <a:ext cx="2527300" cy="2265362"/>
              <a:chOff x="3268663" y="1400448"/>
              <a:chExt cx="2527300" cy="2265362"/>
            </a:xfrm>
            <a:solidFill>
              <a:srgbClr val="EEECE1">
                <a:lumMod val="50000"/>
              </a:srgbClr>
            </a:solidFill>
          </p:grpSpPr>
          <p:sp>
            <p:nvSpPr>
              <p:cNvPr id="14" name="Isosceles Triangle 1"/>
              <p:cNvSpPr/>
              <p:nvPr/>
            </p:nvSpPr>
            <p:spPr>
              <a:xfrm>
                <a:off x="3995738" y="2121173"/>
                <a:ext cx="1152525" cy="992187"/>
              </a:xfrm>
              <a:prstGeom prst="triangle">
                <a:avLst/>
              </a:prstGeom>
              <a:solidFill>
                <a:schemeClr val="accent2"/>
              </a:soli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000" u="none">
                  <a:ln>
                    <a:noFill/>
                  </a:ln>
                  <a:solidFill>
                    <a:schemeClr val="bg1">
                      <a:lumMod val="50000"/>
                    </a:schemeClr>
                  </a:solidFill>
                  <a:effectLst/>
                  <a:uLnTx/>
                  <a:uFillTx/>
                  <a:latin typeface="Calibri"/>
                  <a:ea charset="-122" panose="02010600030101010101" pitchFamily="2" typeface="宋体"/>
                  <a:cs charset="0" panose="020b0604020202020204" pitchFamily="34" typeface="Arial"/>
                </a:endParaRPr>
              </a:p>
            </p:txBody>
          </p:sp>
          <p:sp>
            <p:nvSpPr>
              <p:cNvPr id="15" name="Oval 2"/>
              <p:cNvSpPr/>
              <p:nvPr/>
            </p:nvSpPr>
            <p:spPr>
              <a:xfrm>
                <a:off x="4067175" y="1400448"/>
                <a:ext cx="1009650" cy="1008062"/>
              </a:xfrm>
              <a:prstGeom prst="ellipse">
                <a:avLst/>
              </a:prstGeom>
              <a:noFill/>
              <a:ln algn="ctr" cap="flat" cmpd="sng" w="38100">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000" u="none">
                  <a:ln>
                    <a:noFill/>
                  </a:ln>
                  <a:solidFill>
                    <a:schemeClr val="bg1">
                      <a:lumMod val="50000"/>
                    </a:schemeClr>
                  </a:solidFill>
                  <a:effectLst/>
                  <a:uLnTx/>
                  <a:uFillTx/>
                  <a:latin typeface="Calibri"/>
                  <a:ea charset="-122" panose="02010600030101010101" pitchFamily="2" typeface="宋体"/>
                  <a:cs charset="0" panose="020b0604020202020204" pitchFamily="34" typeface="Arial"/>
                </a:endParaRPr>
              </a:p>
            </p:txBody>
          </p:sp>
          <p:sp>
            <p:nvSpPr>
              <p:cNvPr id="16" name="Oval 29"/>
              <p:cNvSpPr/>
              <p:nvPr/>
            </p:nvSpPr>
            <p:spPr>
              <a:xfrm>
                <a:off x="4787900" y="2657748"/>
                <a:ext cx="1008063" cy="1008062"/>
              </a:xfrm>
              <a:prstGeom prst="ellipse">
                <a:avLst/>
              </a:prstGeom>
              <a:noFill/>
              <a:ln algn="ctr" cap="flat" cmpd="sng" w="38100">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000" u="none">
                  <a:ln>
                    <a:noFill/>
                  </a:ln>
                  <a:solidFill>
                    <a:schemeClr val="bg1">
                      <a:lumMod val="50000"/>
                    </a:schemeClr>
                  </a:solidFill>
                  <a:effectLst/>
                  <a:uLnTx/>
                  <a:uFillTx/>
                  <a:latin typeface="Calibri"/>
                  <a:ea charset="-122" panose="02010600030101010101" pitchFamily="2" typeface="宋体"/>
                  <a:cs charset="0" panose="020b0604020202020204" pitchFamily="34" typeface="Arial"/>
                </a:endParaRPr>
              </a:p>
            </p:txBody>
          </p:sp>
          <p:sp>
            <p:nvSpPr>
              <p:cNvPr id="17" name="Oval 31"/>
              <p:cNvSpPr/>
              <p:nvPr/>
            </p:nvSpPr>
            <p:spPr>
              <a:xfrm>
                <a:off x="3268663" y="2657748"/>
                <a:ext cx="1008062" cy="1008062"/>
              </a:xfrm>
              <a:prstGeom prst="ellipse">
                <a:avLst/>
              </a:prstGeom>
              <a:noFill/>
              <a:ln algn="ctr" cap="flat" cmpd="sng" w="38100">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000" u="none">
                  <a:ln>
                    <a:noFill/>
                  </a:ln>
                  <a:solidFill>
                    <a:schemeClr val="bg1">
                      <a:lumMod val="50000"/>
                    </a:schemeClr>
                  </a:solidFill>
                  <a:effectLst/>
                  <a:uLnTx/>
                  <a:uFillTx/>
                  <a:latin typeface="Calibri"/>
                  <a:ea charset="-122" panose="02010600030101010101" pitchFamily="2" typeface="宋体"/>
                  <a:cs charset="0" panose="020b0604020202020204" pitchFamily="34" typeface="Arial"/>
                </a:endParaRPr>
              </a:p>
            </p:txBody>
          </p:sp>
        </p:grpSp>
        <p:sp>
          <p:nvSpPr>
            <p:cNvPr id="7" name="Rectangle 52"/>
            <p:cNvSpPr>
              <a:spLocks noChangeArrowheads="1"/>
            </p:cNvSpPr>
            <p:nvPr/>
          </p:nvSpPr>
          <p:spPr bwMode="auto">
            <a:xfrm>
              <a:off x="6148388" y="1083860"/>
              <a:ext cx="1808162" cy="2621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defTabSz="914400" eaLnBrk="1" fontAlgn="auto" hangingPunct="1" indent="0" latinLnBrk="0" lvl="0" marL="0" marR="0">
                <a:lnSpc>
                  <a:spcPct val="14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a:t>
              </a:r>
            </a:p>
          </p:txBody>
        </p:sp>
        <p:sp>
          <p:nvSpPr>
            <p:cNvPr id="9" name="Rectangle 64"/>
            <p:cNvSpPr>
              <a:spLocks noChangeArrowheads="1"/>
            </p:cNvSpPr>
            <p:nvPr/>
          </p:nvSpPr>
          <p:spPr bwMode="auto">
            <a:xfrm>
              <a:off x="1187450" y="1126722"/>
              <a:ext cx="1808163" cy="2621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defTabSz="914400" eaLnBrk="1" fontAlgn="auto" hangingPunct="1" indent="0" latinLnBrk="0" lvl="0" marL="0" marR="0">
                <a:lnSpc>
                  <a:spcPct val="14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a:t>
              </a:r>
            </a:p>
          </p:txBody>
        </p:sp>
        <p:sp>
          <p:nvSpPr>
            <p:cNvPr id="10" name="矩形 9"/>
            <p:cNvSpPr/>
            <p:nvPr/>
          </p:nvSpPr>
          <p:spPr>
            <a:xfrm>
              <a:off x="4248834" y="1751841"/>
              <a:ext cx="529579" cy="303729"/>
            </a:xfrm>
            <a:prstGeom prst="rect">
              <a:avLst/>
            </a:prstGeom>
          </p:spPr>
          <p:txBody>
            <a:bodyPr wrap="none">
              <a:spAutoFit/>
            </a:bodyPr>
            <a:lstStyle/>
            <a:p>
              <a:r>
                <a:rPr altLang="en-US" lang="zh-CN" sz="2000">
                  <a:solidFill>
                    <a:schemeClr val="bg1">
                      <a:lumMod val="50000"/>
                    </a:schemeClr>
                  </a:solidFill>
                  <a:latin charset="-122" pitchFamily="2" typeface="方正兰亭中黑_GBK"/>
                  <a:ea charset="-122" pitchFamily="2" typeface="方正兰亭中黑_GBK"/>
                </a:rPr>
                <a:t>标题</a:t>
              </a:r>
            </a:p>
          </p:txBody>
        </p:sp>
        <p:sp>
          <p:nvSpPr>
            <p:cNvPr id="12" name="矩形 11"/>
            <p:cNvSpPr/>
            <p:nvPr/>
          </p:nvSpPr>
          <p:spPr>
            <a:xfrm>
              <a:off x="3449528" y="2977113"/>
              <a:ext cx="529579" cy="303729"/>
            </a:xfrm>
            <a:prstGeom prst="rect">
              <a:avLst/>
            </a:prstGeom>
          </p:spPr>
          <p:txBody>
            <a:bodyPr wrap="none">
              <a:spAutoFit/>
            </a:bodyPr>
            <a:lstStyle/>
            <a:p>
              <a:r>
                <a:rPr altLang="en-US" lang="zh-CN" sz="2000">
                  <a:solidFill>
                    <a:schemeClr val="bg1">
                      <a:lumMod val="50000"/>
                    </a:schemeClr>
                  </a:solidFill>
                  <a:latin charset="-122" pitchFamily="2" typeface="方正兰亭中黑_GBK"/>
                  <a:ea charset="-122" pitchFamily="2" typeface="方正兰亭中黑_GBK"/>
                </a:rPr>
                <a:t>标题</a:t>
              </a:r>
            </a:p>
          </p:txBody>
        </p:sp>
        <p:sp>
          <p:nvSpPr>
            <p:cNvPr id="13" name="矩形 12"/>
            <p:cNvSpPr/>
            <p:nvPr/>
          </p:nvSpPr>
          <p:spPr>
            <a:xfrm>
              <a:off x="5058868" y="3058817"/>
              <a:ext cx="529579" cy="303729"/>
            </a:xfrm>
            <a:prstGeom prst="rect">
              <a:avLst/>
            </a:prstGeom>
          </p:spPr>
          <p:txBody>
            <a:bodyPr wrap="none">
              <a:spAutoFit/>
            </a:bodyPr>
            <a:lstStyle/>
            <a:p>
              <a:r>
                <a:rPr altLang="en-US" lang="zh-CN" sz="2000">
                  <a:solidFill>
                    <a:schemeClr val="bg1">
                      <a:lumMod val="50000"/>
                    </a:schemeClr>
                  </a:solidFill>
                  <a:latin charset="-122" pitchFamily="2" typeface="方正兰亭中黑_GBK"/>
                  <a:ea charset="-122" pitchFamily="2" typeface="方正兰亭中黑_GBK"/>
                </a:rPr>
                <a:t>标题</a:t>
              </a:r>
            </a:p>
          </p:txBody>
        </p:sp>
      </p:grpSp>
    </p:spTree>
    <p:extLst>
      <p:ext uri="{BB962C8B-B14F-4D97-AF65-F5344CB8AC3E}">
        <p14:creationId val="125708403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1" name="图片 30"/>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p:nvPr/>
        </p:nvSpPr>
        <p:spPr>
          <a:xfrm>
            <a:off x="2573766" y="3306197"/>
            <a:ext cx="7053942" cy="1193800"/>
          </a:xfrm>
          <a:prstGeom prst="rect">
            <a:avLst/>
          </a:prstGeom>
        </p:spPr>
        <p:txBody>
          <a:bodyPr rtlCol="0"/>
          <a:lstStyle>
            <a:lvl1pPr algn="ctr" defTabSz="1219170" eaLnBrk="1" hangingPunct="1" latinLnBrk="0" rtl="0">
              <a:spcBef>
                <a:spcPct val="0"/>
              </a:spcBef>
              <a:buNone/>
              <a:defRPr kern="1200" sz="5900">
                <a:solidFill>
                  <a:schemeClr val="tx1"/>
                </a:solidFill>
                <a:latin typeface="+mj-lt"/>
                <a:ea typeface="+mj-ea"/>
                <a:cs typeface="+mj-cs"/>
              </a:defRPr>
            </a:lvl1pPr>
          </a:lstStyle>
          <a:p>
            <a:pPr>
              <a:defRPr/>
            </a:pPr>
            <a:r>
              <a:rPr altLang="en-US" lang="zh-CN" spc="300" sz="5400">
                <a:solidFill>
                  <a:schemeClr val="accent2"/>
                </a:solidFill>
                <a:latin charset="-122" panose="020b0503020204020204" pitchFamily="34" typeface="微软雅黑"/>
                <a:ea charset="-122" panose="020b0503020204020204" pitchFamily="34" typeface="微软雅黑"/>
              </a:rPr>
              <a:t>点击加入你标题</a:t>
            </a:r>
          </a:p>
        </p:txBody>
      </p:sp>
      <p:sp>
        <p:nvSpPr>
          <p:cNvPr id="26" name="副标题 2"/>
          <p:cNvSpPr txBox="1"/>
          <p:nvPr/>
        </p:nvSpPr>
        <p:spPr>
          <a:xfrm>
            <a:off x="842937" y="4603438"/>
            <a:ext cx="10515600" cy="519112"/>
          </a:xfrm>
          <a:prstGeom prst="rect">
            <a:avLst/>
          </a:prstGeom>
        </p:spPr>
        <p:txBody>
          <a:bodyPr rtlCol="0"/>
          <a:lstStyle>
            <a:lvl1pPr algn="l" defTabSz="1219170" eaLnBrk="1" hangingPunct="1" indent="-457189" latinLnBrk="0" marL="457189" rtl="0">
              <a:spcBef>
                <a:spcPct val="20000"/>
              </a:spcBef>
              <a:buFont charset="0" panose="020b0604020202020204" pitchFamily="34" typeface="Arial"/>
              <a:buChar char="•"/>
              <a:defRPr kern="1200" sz="4300">
                <a:solidFill>
                  <a:schemeClr val="tx1"/>
                </a:solidFill>
                <a:latin typeface="+mn-lt"/>
                <a:ea typeface="+mn-ea"/>
                <a:cs typeface="+mn-cs"/>
              </a:defRPr>
            </a:lvl1pPr>
            <a:lvl2pPr algn="l" defTabSz="1219170" eaLnBrk="1" hangingPunct="1" indent="-380990" latinLnBrk="0" marL="990575" rtl="0">
              <a:spcBef>
                <a:spcPct val="20000"/>
              </a:spcBef>
              <a:buFont charset="0" panose="020b0604020202020204" pitchFamily="34" typeface="Arial"/>
              <a:buChar char="–"/>
              <a:defRPr kern="1200" sz="3800">
                <a:solidFill>
                  <a:schemeClr val="tx1"/>
                </a:solidFill>
                <a:latin typeface="+mn-lt"/>
                <a:ea typeface="+mn-ea"/>
                <a:cs typeface="+mn-cs"/>
              </a:defRPr>
            </a:lvl2pPr>
            <a:lvl3pPr algn="l" defTabSz="1219170" eaLnBrk="1" hangingPunct="1" indent="-304792" latinLnBrk="0" marL="1523962" rtl="0">
              <a:spcBef>
                <a:spcPct val="20000"/>
              </a:spcBef>
              <a:buFont charset="0" panose="020b0604020202020204" pitchFamily="34" typeface="Arial"/>
              <a:buChar char="•"/>
              <a:defRPr kern="1200" sz="3200">
                <a:solidFill>
                  <a:schemeClr val="tx1"/>
                </a:solidFill>
                <a:latin typeface="+mn-lt"/>
                <a:ea typeface="+mn-ea"/>
                <a:cs typeface="+mn-cs"/>
              </a:defRPr>
            </a:lvl3pPr>
            <a:lvl4pPr algn="l" defTabSz="1219170" eaLnBrk="1" hangingPunct="1" indent="-304792" latinLnBrk="0" marL="2133547" rtl="0">
              <a:spcBef>
                <a:spcPct val="20000"/>
              </a:spcBef>
              <a:buFont charset="0" panose="020b0604020202020204" pitchFamily="34" typeface="Arial"/>
              <a:buChar char="–"/>
              <a:defRPr kern="1200" sz="2700">
                <a:solidFill>
                  <a:schemeClr val="tx1"/>
                </a:solidFill>
                <a:latin typeface="+mn-lt"/>
                <a:ea typeface="+mn-ea"/>
                <a:cs typeface="+mn-cs"/>
              </a:defRPr>
            </a:lvl4pPr>
            <a:lvl5pPr algn="l" defTabSz="1219170" eaLnBrk="1" hangingPunct="1" indent="-304792" latinLnBrk="0" marL="2743131" rtl="0">
              <a:spcBef>
                <a:spcPct val="20000"/>
              </a:spcBef>
              <a:buFont charset="0" panose="020b0604020202020204" pitchFamily="34" typeface="Arial"/>
              <a:buChar char="»"/>
              <a:defRPr kern="1200" sz="2700">
                <a:solidFill>
                  <a:schemeClr val="tx1"/>
                </a:solidFill>
                <a:latin typeface="+mn-lt"/>
                <a:ea typeface="+mn-ea"/>
                <a:cs typeface="+mn-cs"/>
              </a:defRPr>
            </a:lvl5pPr>
            <a:lvl6pPr algn="l" defTabSz="1219170" eaLnBrk="1" hangingPunct="1" indent="-304792" latinLnBrk="0" marL="3352716" rtl="0">
              <a:spcBef>
                <a:spcPct val="20000"/>
              </a:spcBef>
              <a:buFont charset="0" panose="020b0604020202020204" pitchFamily="34" typeface="Arial"/>
              <a:buChar char="•"/>
              <a:defRPr kern="1200" sz="2700">
                <a:solidFill>
                  <a:schemeClr val="tx1"/>
                </a:solidFill>
                <a:latin typeface="+mn-lt"/>
                <a:ea typeface="+mn-ea"/>
                <a:cs typeface="+mn-cs"/>
              </a:defRPr>
            </a:lvl6pPr>
            <a:lvl7pPr algn="l" defTabSz="1219170" eaLnBrk="1" hangingPunct="1" indent="-304792" latinLnBrk="0" marL="3962301" rtl="0">
              <a:spcBef>
                <a:spcPct val="20000"/>
              </a:spcBef>
              <a:buFont charset="0" panose="020b0604020202020204" pitchFamily="34" typeface="Arial"/>
              <a:buChar char="•"/>
              <a:defRPr kern="1200" sz="2700">
                <a:solidFill>
                  <a:schemeClr val="tx1"/>
                </a:solidFill>
                <a:latin typeface="+mn-lt"/>
                <a:ea typeface="+mn-ea"/>
                <a:cs typeface="+mn-cs"/>
              </a:defRPr>
            </a:lvl7pPr>
            <a:lvl8pPr algn="l" defTabSz="1219170" eaLnBrk="1" hangingPunct="1" indent="-304792" latinLnBrk="0" marL="4571886" rtl="0">
              <a:spcBef>
                <a:spcPct val="20000"/>
              </a:spcBef>
              <a:buFont charset="0" panose="020b0604020202020204" pitchFamily="34" typeface="Arial"/>
              <a:buChar char="•"/>
              <a:defRPr kern="1200" sz="2700">
                <a:solidFill>
                  <a:schemeClr val="tx1"/>
                </a:solidFill>
                <a:latin typeface="+mn-lt"/>
                <a:ea typeface="+mn-ea"/>
                <a:cs typeface="+mn-cs"/>
              </a:defRPr>
            </a:lvl8pPr>
            <a:lvl9pPr algn="l" defTabSz="1219170" eaLnBrk="1" hangingPunct="1" indent="-304792" latinLnBrk="0" marL="5181470" rtl="0">
              <a:spcBef>
                <a:spcPct val="20000"/>
              </a:spcBef>
              <a:buFont charset="0" panose="020b0604020202020204" pitchFamily="34" typeface="Arial"/>
              <a:buChar char="•"/>
              <a:defRPr kern="1200" sz="2700">
                <a:solidFill>
                  <a:schemeClr val="tx1"/>
                </a:solidFill>
                <a:latin typeface="+mn-lt"/>
                <a:ea typeface="+mn-ea"/>
                <a:cs typeface="+mn-cs"/>
              </a:defRPr>
            </a:lvl9pPr>
          </a:lstStyle>
          <a:p>
            <a:pPr algn="ctr" indent="0" marL="0">
              <a:buNone/>
              <a:defRPr/>
            </a:pPr>
            <a:r>
              <a:rPr altLang="en-US" lang="zh-CN" sz="2000">
                <a:solidFill>
                  <a:schemeClr val="bg1">
                    <a:lumMod val="50000"/>
                  </a:schemeClr>
                </a:solidFill>
                <a:latin charset="-122" panose="020b0503020204020204" pitchFamily="34" typeface="微软雅黑"/>
                <a:ea charset="-122" panose="020b0503020204020204" pitchFamily="34" typeface="微软雅黑"/>
              </a:rPr>
              <a:t>简洁大气|易编辑|任意替换内容</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 name="直接连接符 44"/>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4"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p:nvPr/>
        </p:nvSpPr>
        <p:spPr>
          <a:xfrm>
            <a:off x="5571824" y="1454257"/>
            <a:ext cx="1071552" cy="1413994"/>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z="6000">
                <a:solidFill>
                  <a:srgbClr val="14345A"/>
                </a:solidFill>
                <a:latin charset="-122" panose="02010800040101010101" pitchFamily="2" typeface="华文新魏"/>
                <a:ea charset="-122" panose="02010800040101010101" pitchFamily="2" typeface="华文新魏"/>
              </a:rPr>
              <a:t>03</a:t>
            </a:r>
          </a:p>
        </p:txBody>
      </p:sp>
    </p:spTree>
    <p:extLst>
      <p:ext uri="{BB962C8B-B14F-4D97-AF65-F5344CB8AC3E}">
        <p14:creationId val="921770093"/>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1"/>
                                        </p:tgtEl>
                                        <p:attrNameLst>
                                          <p:attrName>style.visibility</p:attrName>
                                        </p:attrNameLst>
                                      </p:cBhvr>
                                      <p:to>
                                        <p:strVal val="visible"/>
                                      </p:to>
                                    </p:set>
                                    <p:animEffect filter="randombar(horizontal)" transition="in">
                                      <p:cBhvr>
                                        <p:cTn dur="750" id="7"/>
                                        <p:tgtEl>
                                          <p:spTgt spid="31"/>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32"/>
                                        </p:tgtEl>
                                        <p:attrNameLst>
                                          <p:attrName>style.visibility</p:attrName>
                                        </p:attrNameLst>
                                      </p:cBhvr>
                                      <p:to>
                                        <p:strVal val="visible"/>
                                      </p:to>
                                    </p:set>
                                    <p:anim calcmode="lin" valueType="num">
                                      <p:cBhvr>
                                        <p:cTn dur="1000" fill="hold" id="10"/>
                                        <p:tgtEl>
                                          <p:spTgt spid="32"/>
                                        </p:tgtEl>
                                        <p:attrNameLst>
                                          <p:attrName>ppt_w</p:attrName>
                                        </p:attrNameLst>
                                      </p:cBhvr>
                                      <p:tavLst>
                                        <p:tav tm="0">
                                          <p:val>
                                            <p:fltVal val="0"/>
                                          </p:val>
                                        </p:tav>
                                        <p:tav tm="100000">
                                          <p:val>
                                            <p:strVal val="#ppt_w"/>
                                          </p:val>
                                        </p:tav>
                                      </p:tavLst>
                                    </p:anim>
                                    <p:anim calcmode="lin" valueType="num">
                                      <p:cBhvr>
                                        <p:cTn dur="1000" fill="hold" id="11"/>
                                        <p:tgtEl>
                                          <p:spTgt spid="32"/>
                                        </p:tgtEl>
                                        <p:attrNameLst>
                                          <p:attrName>ppt_h</p:attrName>
                                        </p:attrNameLst>
                                      </p:cBhvr>
                                      <p:tavLst>
                                        <p:tav tm="0">
                                          <p:val>
                                            <p:fltVal val="0"/>
                                          </p:val>
                                        </p:tav>
                                        <p:tav tm="100000">
                                          <p:val>
                                            <p:strVal val="#ppt_h"/>
                                          </p:val>
                                        </p:tav>
                                      </p:tavLst>
                                    </p:anim>
                                    <p:animEffect filter="fade" transition="in">
                                      <p:cBhvr>
                                        <p:cTn dur="1000" id="12"/>
                                        <p:tgtEl>
                                          <p:spTgt spid="32"/>
                                        </p:tgtEl>
                                      </p:cBhvr>
                                    </p:animEffect>
                                  </p:childTnLst>
                                </p:cTn>
                              </p:par>
                              <p:par>
                                <p:cTn accel="50000" decel="50000" fill="hold" id="13" nodeType="withEffect" presetClass="path" presetID="63" presetSubtype="0">
                                  <p:stCondLst>
                                    <p:cond delay="750"/>
                                  </p:stCondLst>
                                  <p:childTnLst>
                                    <p:animMotion origin="layout" path="M 2.98997E-06 1.89771E-07 L 0.50488 1.89771E-07" pathEditMode="relative" ptsTypes="AA" rAng="0">
                                      <p:cBhvr>
                                        <p:cTn dur="2000" fill="hold" id="14"/>
                                        <p:tgtEl>
                                          <p:spTgt spid="38"/>
                                        </p:tgtEl>
                                        <p:attrNameLst>
                                          <p:attrName>ppt_x</p:attrName>
                                          <p:attrName>ppt_y</p:attrName>
                                        </p:attrNameLst>
                                      </p:cBhvr>
                                      <p:rCtr x="25238" y="0"/>
                                    </p:animMotion>
                                  </p:childTnLst>
                                </p:cTn>
                              </p:par>
                              <p:par>
                                <p:cTn fill="hold" id="15" nodeType="withEffect" presetClass="exit" presetID="10" presetSubtype="0">
                                  <p:stCondLst>
                                    <p:cond delay="2500"/>
                                  </p:stCondLst>
                                  <p:childTnLst>
                                    <p:animEffect filter="fade" transition="out">
                                      <p:cBhvr>
                                        <p:cTn dur="500" id="16"/>
                                        <p:tgtEl>
                                          <p:spTgt spid="38"/>
                                        </p:tgtEl>
                                      </p:cBhvr>
                                    </p:animEffect>
                                    <p:set>
                                      <p:cBhvr>
                                        <p:cTn dur="1" fill="hold" id="17">
                                          <p:stCondLst>
                                            <p:cond delay="499"/>
                                          </p:stCondLst>
                                        </p:cTn>
                                        <p:tgtEl>
                                          <p:spTgt spid="38"/>
                                        </p:tgtEl>
                                        <p:attrNameLst>
                                          <p:attrName>style.visibility</p:attrName>
                                        </p:attrNameLst>
                                      </p:cBhvr>
                                      <p:to>
                                        <p:strVal val="hidden"/>
                                      </p:to>
                                    </p:set>
                                  </p:childTnLst>
                                </p:cTn>
                              </p:par>
                              <p:par>
                                <p:cTn accel="50000" decel="50000" fill="hold" id="18" nodeType="withEffect" presetClass="path" presetID="35" presetSubtype="0">
                                  <p:stCondLst>
                                    <p:cond delay="750"/>
                                  </p:stCondLst>
                                  <p:childTnLst>
                                    <p:animMotion origin="layout" path="M 3.72575E-06 1.23814E-06 L -0.58992 1.23814E-06" pathEditMode="relative" ptsTypes="AA" rAng="0">
                                      <p:cBhvr>
                                        <p:cTn dur="2000" fill="hold" id="19"/>
                                        <p:tgtEl>
                                          <p:spTgt spid="39"/>
                                        </p:tgtEl>
                                        <p:attrNameLst>
                                          <p:attrName>ppt_x</p:attrName>
                                          <p:attrName>ppt_y</p:attrName>
                                        </p:attrNameLst>
                                      </p:cBhvr>
                                      <p:rCtr x="-29496" y="0"/>
                                    </p:animMotion>
                                  </p:childTnLst>
                                </p:cTn>
                              </p:par>
                              <p:par>
                                <p:cTn fill="hold" id="20" nodeType="withEffect" presetClass="exit" presetID="10" presetSubtype="0">
                                  <p:stCondLst>
                                    <p:cond delay="2500"/>
                                  </p:stCondLst>
                                  <p:childTnLst>
                                    <p:animEffect filter="fade" transition="out">
                                      <p:cBhvr>
                                        <p:cTn dur="500" id="21"/>
                                        <p:tgtEl>
                                          <p:spTgt spid="39"/>
                                        </p:tgtEl>
                                      </p:cBhvr>
                                    </p:animEffect>
                                    <p:set>
                                      <p:cBhvr>
                                        <p:cTn dur="1" fill="hold" id="22">
                                          <p:stCondLst>
                                            <p:cond delay="499"/>
                                          </p:stCondLst>
                                        </p:cTn>
                                        <p:tgtEl>
                                          <p:spTgt spid="39"/>
                                        </p:tgtEl>
                                        <p:attrNameLst>
                                          <p:attrName>style.visibility</p:attrName>
                                        </p:attrNameLst>
                                      </p:cBhvr>
                                      <p:to>
                                        <p:strVal val="hidden"/>
                                      </p:to>
                                    </p:set>
                                  </p:childTnLst>
                                </p:cTn>
                              </p:par>
                              <p:par>
                                <p:cTn accel="50000" decel="50000" fill="hold" id="23" nodeType="withEffect" presetClass="path" presetID="42" presetSubtype="0">
                                  <p:stCondLst>
                                    <p:cond delay="750"/>
                                  </p:stCondLst>
                                  <p:childTnLst>
                                    <p:animMotion origin="layout" path="M 4.65816E-06 -8.00741E-07 L 4.65816E-06 0.16894" pathEditMode="relative" ptsTypes="AA" rAng="0">
                                      <p:cBhvr>
                                        <p:cTn dur="1500" fill="hold" id="24"/>
                                        <p:tgtEl>
                                          <p:spTgt spid="33"/>
                                        </p:tgtEl>
                                        <p:attrNameLst>
                                          <p:attrName>ppt_x</p:attrName>
                                          <p:attrName>ppt_y</p:attrName>
                                        </p:attrNameLst>
                                      </p:cBhvr>
                                      <p:rCtr x="0" y="8447"/>
                                    </p:animMotion>
                                  </p:childTnLst>
                                </p:cTn>
                              </p:par>
                              <p:par>
                                <p:cTn fill="hold" id="25" nodeType="withEffect" presetClass="exit" presetID="10" presetSubtype="0">
                                  <p:stCondLst>
                                    <p:cond delay="2000"/>
                                  </p:stCondLst>
                                  <p:childTnLst>
                                    <p:animEffect filter="fade" transition="out">
                                      <p:cBhvr>
                                        <p:cTn dur="500" id="26"/>
                                        <p:tgtEl>
                                          <p:spTgt spid="33"/>
                                        </p:tgtEl>
                                      </p:cBhvr>
                                    </p:animEffect>
                                    <p:set>
                                      <p:cBhvr>
                                        <p:cTn dur="1" fill="hold" id="27">
                                          <p:stCondLst>
                                            <p:cond delay="499"/>
                                          </p:stCondLst>
                                        </p:cTn>
                                        <p:tgtEl>
                                          <p:spTgt spid="33"/>
                                        </p:tgtEl>
                                        <p:attrNameLst>
                                          <p:attrName>style.visibility</p:attrName>
                                        </p:attrNameLst>
                                      </p:cBhvr>
                                      <p:to>
                                        <p:strVal val="hidden"/>
                                      </p:to>
                                    </p:set>
                                  </p:childTnLst>
                                </p:cTn>
                              </p:par>
                              <p:par>
                                <p:cTn accel="50000" decel="50000" fill="hold" id="28" nodeType="withEffect" presetClass="path" presetID="64" presetSubtype="0">
                                  <p:stCondLst>
                                    <p:cond delay="750"/>
                                  </p:stCondLst>
                                  <p:childTnLst>
                                    <p:animMotion origin="layout" path="M -4.65816E-06 -3.44133E-06 L -4.65816E-06 -0.18352" pathEditMode="relative" ptsTypes="AA" rAng="0">
                                      <p:cBhvr>
                                        <p:cTn dur="1500" fill="hold" id="29"/>
                                        <p:tgtEl>
                                          <p:spTgt spid="34"/>
                                        </p:tgtEl>
                                        <p:attrNameLst>
                                          <p:attrName>ppt_x</p:attrName>
                                          <p:attrName>ppt_y</p:attrName>
                                        </p:attrNameLst>
                                      </p:cBhvr>
                                      <p:rCtr x="0" y="-9188"/>
                                    </p:animMotion>
                                  </p:childTnLst>
                                </p:cTn>
                              </p:par>
                              <p:par>
                                <p:cTn fill="hold" id="30" nodeType="withEffect" presetClass="exit" presetID="10" presetSubtype="0">
                                  <p:stCondLst>
                                    <p:cond delay="2000"/>
                                  </p:stCondLst>
                                  <p:childTnLst>
                                    <p:animEffect filter="fade" transition="out">
                                      <p:cBhvr>
                                        <p:cTn dur="500" id="31"/>
                                        <p:tgtEl>
                                          <p:spTgt spid="34"/>
                                        </p:tgtEl>
                                      </p:cBhvr>
                                    </p:animEffect>
                                    <p:set>
                                      <p:cBhvr>
                                        <p:cTn dur="1" fill="hold" id="32">
                                          <p:stCondLst>
                                            <p:cond delay="499"/>
                                          </p:stCondLst>
                                        </p:cTn>
                                        <p:tgtEl>
                                          <p:spTgt spid="34"/>
                                        </p:tgtEl>
                                        <p:attrNameLst>
                                          <p:attrName>style.visibility</p:attrName>
                                        </p:attrNameLst>
                                      </p:cBhvr>
                                      <p:to>
                                        <p:strVal val="hidden"/>
                                      </p:to>
                                    </p:set>
                                  </p:childTnLst>
                                </p:cTn>
                              </p:par>
                              <p:par>
                                <p:cTn fill="hold" id="33" nodeType="withEffect" presetClass="entr" presetID="53" presetSubtype="0">
                                  <p:stCondLst>
                                    <p:cond delay="2500"/>
                                  </p:stCondLst>
                                  <p:childTnLst>
                                    <p:set>
                                      <p:cBhvr>
                                        <p:cTn dur="1" fill="hold" id="34">
                                          <p:stCondLst>
                                            <p:cond delay="0"/>
                                          </p:stCondLst>
                                        </p:cTn>
                                        <p:tgtEl>
                                          <p:spTgt spid="35"/>
                                        </p:tgtEl>
                                        <p:attrNameLst>
                                          <p:attrName>style.visibility</p:attrName>
                                        </p:attrNameLst>
                                      </p:cBhvr>
                                      <p:to>
                                        <p:strVal val="visible"/>
                                      </p:to>
                                    </p:set>
                                    <p:anim calcmode="lin" valueType="num">
                                      <p:cBhvr>
                                        <p:cTn dur="500" fill="hold" id="35"/>
                                        <p:tgtEl>
                                          <p:spTgt spid="35"/>
                                        </p:tgtEl>
                                        <p:attrNameLst>
                                          <p:attrName>ppt_w</p:attrName>
                                        </p:attrNameLst>
                                      </p:cBhvr>
                                      <p:tavLst>
                                        <p:tav tm="0">
                                          <p:val>
                                            <p:fltVal val="0"/>
                                          </p:val>
                                        </p:tav>
                                        <p:tav tm="100000">
                                          <p:val>
                                            <p:strVal val="#ppt_w"/>
                                          </p:val>
                                        </p:tav>
                                      </p:tavLst>
                                    </p:anim>
                                    <p:anim calcmode="lin" valueType="num">
                                      <p:cBhvr>
                                        <p:cTn dur="500" fill="hold" id="36"/>
                                        <p:tgtEl>
                                          <p:spTgt spid="35"/>
                                        </p:tgtEl>
                                        <p:attrNameLst>
                                          <p:attrName>ppt_h</p:attrName>
                                        </p:attrNameLst>
                                      </p:cBhvr>
                                      <p:tavLst>
                                        <p:tav tm="0">
                                          <p:val>
                                            <p:fltVal val="0"/>
                                          </p:val>
                                        </p:tav>
                                        <p:tav tm="100000">
                                          <p:val>
                                            <p:strVal val="#ppt_h"/>
                                          </p:val>
                                        </p:tav>
                                      </p:tavLst>
                                    </p:anim>
                                    <p:animEffect filter="fade" transition="in">
                                      <p:cBhvr>
                                        <p:cTn dur="500" id="37"/>
                                        <p:tgtEl>
                                          <p:spTgt spid="35"/>
                                        </p:tgtEl>
                                      </p:cBhvr>
                                    </p:animEffect>
                                  </p:childTnLst>
                                </p:cTn>
                              </p:par>
                              <p:par>
                                <p:cTn fill="hold" id="38" nodeType="withEffect" presetClass="entr" presetID="53" presetSubtype="0">
                                  <p:stCondLst>
                                    <p:cond delay="2500"/>
                                  </p:stCondLst>
                                  <p:childTnLst>
                                    <p:set>
                                      <p:cBhvr>
                                        <p:cTn dur="1" fill="hold" id="39">
                                          <p:stCondLst>
                                            <p:cond delay="0"/>
                                          </p:stCondLst>
                                        </p:cTn>
                                        <p:tgtEl>
                                          <p:spTgt spid="40"/>
                                        </p:tgtEl>
                                        <p:attrNameLst>
                                          <p:attrName>style.visibility</p:attrName>
                                        </p:attrNameLst>
                                      </p:cBhvr>
                                      <p:to>
                                        <p:strVal val="visible"/>
                                      </p:to>
                                    </p:set>
                                    <p:anim calcmode="lin" valueType="num">
                                      <p:cBhvr>
                                        <p:cTn dur="500" fill="hold" id="40"/>
                                        <p:tgtEl>
                                          <p:spTgt spid="40"/>
                                        </p:tgtEl>
                                        <p:attrNameLst>
                                          <p:attrName>ppt_w</p:attrName>
                                        </p:attrNameLst>
                                      </p:cBhvr>
                                      <p:tavLst>
                                        <p:tav tm="0">
                                          <p:val>
                                            <p:fltVal val="0"/>
                                          </p:val>
                                        </p:tav>
                                        <p:tav tm="100000">
                                          <p:val>
                                            <p:strVal val="#ppt_w"/>
                                          </p:val>
                                        </p:tav>
                                      </p:tavLst>
                                    </p:anim>
                                    <p:anim calcmode="lin" valueType="num">
                                      <p:cBhvr>
                                        <p:cTn dur="500" fill="hold" id="41"/>
                                        <p:tgtEl>
                                          <p:spTgt spid="40"/>
                                        </p:tgtEl>
                                        <p:attrNameLst>
                                          <p:attrName>ppt_h</p:attrName>
                                        </p:attrNameLst>
                                      </p:cBhvr>
                                      <p:tavLst>
                                        <p:tav tm="0">
                                          <p:val>
                                            <p:fltVal val="0"/>
                                          </p:val>
                                        </p:tav>
                                        <p:tav tm="100000">
                                          <p:val>
                                            <p:strVal val="#ppt_h"/>
                                          </p:val>
                                        </p:tav>
                                      </p:tavLst>
                                    </p:anim>
                                    <p:animEffect filter="fade" transition="in">
                                      <p:cBhvr>
                                        <p:cTn dur="500" id="42"/>
                                        <p:tgtEl>
                                          <p:spTgt spid="40"/>
                                        </p:tgtEl>
                                      </p:cBhvr>
                                    </p:animEffect>
                                  </p:childTnLst>
                                </p:cTn>
                              </p:par>
                              <p:par>
                                <p:cTn fill="hold" id="43" nodeType="withEffect" presetClass="emph" presetID="8" presetSubtype="0">
                                  <p:stCondLst>
                                    <p:cond delay="750"/>
                                  </p:stCondLst>
                                  <p:childTnLst>
                                    <p:animRot by="21600000">
                                      <p:cBhvr>
                                        <p:cTn dur="1500" fill="hold" id="44"/>
                                        <p:tgtEl>
                                          <p:spTgt spid="43"/>
                                        </p:tgtEl>
                                        <p:attrNameLst>
                                          <p:attrName>r</p:attrName>
                                        </p:attrNameLst>
                                      </p:cBhvr>
                                    </p:animRot>
                                  </p:childTnLst>
                                </p:cTn>
                              </p:par>
                              <p:par>
                                <p:cTn fill="hold" grpId="0" id="45" nodeType="withEffect" presetClass="entr" presetID="16" presetSubtype="37">
                                  <p:stCondLst>
                                    <p:cond delay="2750"/>
                                  </p:stCondLst>
                                  <p:childTnLst>
                                    <p:set>
                                      <p:cBhvr>
                                        <p:cTn dur="1" fill="hold" id="46">
                                          <p:stCondLst>
                                            <p:cond delay="0"/>
                                          </p:stCondLst>
                                        </p:cTn>
                                        <p:tgtEl>
                                          <p:spTgt spid="55"/>
                                        </p:tgtEl>
                                        <p:attrNameLst>
                                          <p:attrName>style.visibility</p:attrName>
                                        </p:attrNameLst>
                                      </p:cBhvr>
                                      <p:to>
                                        <p:strVal val="visible"/>
                                      </p:to>
                                    </p:set>
                                    <p:animEffect filter="barn(outVertical)" transition="in">
                                      <p:cBhvr>
                                        <p:cTn dur="500" id="47"/>
                                        <p:tgtEl>
                                          <p:spTgt spid="55"/>
                                        </p:tgtEl>
                                      </p:cBhvr>
                                    </p:animEffect>
                                  </p:childTnLst>
                                </p:cTn>
                              </p:par>
                            </p:childTnLst>
                          </p:cTn>
                        </p:par>
                        <p:par>
                          <p:cTn fill="hold" id="48" nodeType="afterGroup">
                            <p:stCondLst>
                              <p:cond delay="3250"/>
                            </p:stCondLst>
                            <p:childTnLst>
                              <p:par>
                                <p:cTn fill="hold" grpId="0" id="49" nodeType="afterEffect" presetClass="entr" presetID="42" presetSubtype="0">
                                  <p:stCondLst>
                                    <p:cond delay="0"/>
                                  </p:stCondLst>
                                  <p:childTnLst>
                                    <p:set>
                                      <p:cBhvr>
                                        <p:cTn dur="1" fill="hold" id="50">
                                          <p:stCondLst>
                                            <p:cond delay="0"/>
                                          </p:stCondLst>
                                        </p:cTn>
                                        <p:tgtEl>
                                          <p:spTgt spid="25"/>
                                        </p:tgtEl>
                                        <p:attrNameLst>
                                          <p:attrName>style.visibility</p:attrName>
                                        </p:attrNameLst>
                                      </p:cBhvr>
                                      <p:to>
                                        <p:strVal val="visible"/>
                                      </p:to>
                                    </p:set>
                                    <p:animEffect filter="fade" transition="in">
                                      <p:cBhvr>
                                        <p:cTn dur="500" id="51"/>
                                        <p:tgtEl>
                                          <p:spTgt spid="25"/>
                                        </p:tgtEl>
                                      </p:cBhvr>
                                    </p:animEffect>
                                    <p:anim calcmode="lin" valueType="num">
                                      <p:cBhvr>
                                        <p:cTn dur="500" fill="hold" id="52"/>
                                        <p:tgtEl>
                                          <p:spTgt spid="25"/>
                                        </p:tgtEl>
                                        <p:attrNameLst>
                                          <p:attrName>ppt_x</p:attrName>
                                        </p:attrNameLst>
                                      </p:cBhvr>
                                      <p:tavLst>
                                        <p:tav tm="0">
                                          <p:val>
                                            <p:strVal val="#ppt_x"/>
                                          </p:val>
                                        </p:tav>
                                        <p:tav tm="100000">
                                          <p:val>
                                            <p:strVal val="#ppt_x"/>
                                          </p:val>
                                        </p:tav>
                                      </p:tavLst>
                                    </p:anim>
                                    <p:anim calcmode="lin" valueType="num">
                                      <p:cBhvr>
                                        <p:cTn dur="500" fill="hold" id="53"/>
                                        <p:tgtEl>
                                          <p:spTgt spid="25"/>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3750"/>
                            </p:stCondLst>
                            <p:childTnLst>
                              <p:par>
                                <p:cTn fill="hold" id="55" nodeType="afterEffect" presetClass="entr" presetID="42" presetSubtype="0">
                                  <p:stCondLst>
                                    <p:cond delay="0"/>
                                  </p:stCondLst>
                                  <p:childTnLst>
                                    <p:set>
                                      <p:cBhvr>
                                        <p:cTn dur="1" fill="hold" id="56">
                                          <p:stCondLst>
                                            <p:cond delay="0"/>
                                          </p:stCondLst>
                                        </p:cTn>
                                        <p:tgtEl>
                                          <p:spTgt spid="27"/>
                                        </p:tgtEl>
                                        <p:attrNameLst>
                                          <p:attrName>style.visibility</p:attrName>
                                        </p:attrNameLst>
                                      </p:cBhvr>
                                      <p:to>
                                        <p:strVal val="visible"/>
                                      </p:to>
                                    </p:set>
                                    <p:animEffect filter="fade" transition="in">
                                      <p:cBhvr>
                                        <p:cTn dur="500" id="57"/>
                                        <p:tgtEl>
                                          <p:spTgt spid="27"/>
                                        </p:tgtEl>
                                      </p:cBhvr>
                                    </p:animEffect>
                                    <p:anim calcmode="lin" valueType="num">
                                      <p:cBhvr>
                                        <p:cTn dur="500" fill="hold" id="58"/>
                                        <p:tgtEl>
                                          <p:spTgt spid="27"/>
                                        </p:tgtEl>
                                        <p:attrNameLst>
                                          <p:attrName>ppt_x</p:attrName>
                                        </p:attrNameLst>
                                      </p:cBhvr>
                                      <p:tavLst>
                                        <p:tav tm="0">
                                          <p:val>
                                            <p:strVal val="#ppt_x"/>
                                          </p:val>
                                        </p:tav>
                                        <p:tav tm="100000">
                                          <p:val>
                                            <p:strVal val="#ppt_x"/>
                                          </p:val>
                                        </p:tav>
                                      </p:tavLst>
                                    </p:anim>
                                    <p:anim calcmode="lin" valueType="num">
                                      <p:cBhvr>
                                        <p:cTn dur="500" fill="hold" id="59"/>
                                        <p:tgtEl>
                                          <p:spTgt spid="27"/>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4250"/>
                            </p:stCondLst>
                            <p:childTnLst>
                              <p:par>
                                <p:cTn fill="hold" grpId="0" id="61" nodeType="afterEffect" presetClass="entr" presetID="42"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fade" transition="in">
                                      <p:cBhvr>
                                        <p:cTn dur="500" id="63"/>
                                        <p:tgtEl>
                                          <p:spTgt spid="26"/>
                                        </p:tgtEl>
                                      </p:cBhvr>
                                    </p:animEffect>
                                    <p:anim calcmode="lin" valueType="num">
                                      <p:cBhvr>
                                        <p:cTn dur="500" fill="hold" id="64"/>
                                        <p:tgtEl>
                                          <p:spTgt spid="26"/>
                                        </p:tgtEl>
                                        <p:attrNameLst>
                                          <p:attrName>ppt_x</p:attrName>
                                        </p:attrNameLst>
                                      </p:cBhvr>
                                      <p:tavLst>
                                        <p:tav tm="0">
                                          <p:val>
                                            <p:strVal val="#ppt_x"/>
                                          </p:val>
                                        </p:tav>
                                        <p:tav tm="100000">
                                          <p:val>
                                            <p:strVal val="#ppt_x"/>
                                          </p:val>
                                        </p:tav>
                                      </p:tavLst>
                                    </p:anim>
                                    <p:anim calcmode="lin" valueType="num">
                                      <p:cBhvr>
                                        <p:cTn dur="500" fill="hold" id="65"/>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25"/>
      <p:bldP grpId="0" spid="26"/>
      <p:bldP grpId="0" spid="5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2" name="组合 1"/>
          <p:cNvGrpSpPr/>
          <p:nvPr/>
        </p:nvGrpSpPr>
        <p:grpSpPr>
          <a:xfrm>
            <a:off x="1099753" y="2056516"/>
            <a:ext cx="10058161" cy="4259430"/>
            <a:chOff x="1099753" y="2056516"/>
            <a:chExt cx="10058161" cy="4259430"/>
          </a:xfrm>
        </p:grpSpPr>
        <p:sp>
          <p:nvSpPr>
            <p:cNvPr id="5" name="矩形 4"/>
            <p:cNvSpPr/>
            <p:nvPr/>
          </p:nvSpPr>
          <p:spPr>
            <a:xfrm>
              <a:off x="1099755" y="4222465"/>
              <a:ext cx="3296450" cy="2093481"/>
            </a:xfrm>
            <a:prstGeom prst="rect">
              <a:avLst/>
            </a:prstGeom>
            <a:noFill/>
            <a:ln w="508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6" name="矩形 5"/>
            <p:cNvSpPr/>
            <p:nvPr/>
          </p:nvSpPr>
          <p:spPr>
            <a:xfrm>
              <a:off x="4480610" y="4222465"/>
              <a:ext cx="3296450" cy="2093481"/>
            </a:xfrm>
            <a:prstGeom prst="rect">
              <a:avLst/>
            </a:prstGeom>
            <a:blipFill>
              <a:blip r:embed="rId3"/>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7" name="矩形 6"/>
            <p:cNvSpPr/>
            <p:nvPr/>
          </p:nvSpPr>
          <p:spPr>
            <a:xfrm>
              <a:off x="4480609" y="2057608"/>
              <a:ext cx="3296450" cy="2093481"/>
            </a:xfrm>
            <a:prstGeom prst="rect">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9" name="矩形 8"/>
            <p:cNvSpPr/>
            <p:nvPr/>
          </p:nvSpPr>
          <p:spPr>
            <a:xfrm>
              <a:off x="1099753" y="2058700"/>
              <a:ext cx="3296450" cy="2093481"/>
            </a:xfrm>
            <a:prstGeom prst="rect">
              <a:avLst/>
            </a:prstGeom>
            <a:blipFill>
              <a:blip r:embed="rId4"/>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10" name="矩形 9"/>
            <p:cNvSpPr/>
            <p:nvPr/>
          </p:nvSpPr>
          <p:spPr>
            <a:xfrm>
              <a:off x="7861464" y="2056516"/>
              <a:ext cx="3296450" cy="2093481"/>
            </a:xfrm>
            <a:prstGeom prst="rect">
              <a:avLst/>
            </a:prstGeom>
            <a:blipFill>
              <a:blip r:embed="rId5"/>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12" name="矩形 11"/>
            <p:cNvSpPr/>
            <p:nvPr/>
          </p:nvSpPr>
          <p:spPr>
            <a:xfrm>
              <a:off x="7861463" y="4220282"/>
              <a:ext cx="3296450" cy="2093481"/>
            </a:xfrm>
            <a:prstGeom prst="rect">
              <a:avLst/>
            </a:prstGeom>
            <a:noFill/>
            <a:ln w="508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13" name="文本框 34"/>
            <p:cNvSpPr txBox="1"/>
            <p:nvPr/>
          </p:nvSpPr>
          <p:spPr>
            <a:xfrm>
              <a:off x="1457370" y="4466504"/>
              <a:ext cx="2621280" cy="579120"/>
            </a:xfrm>
            <a:prstGeom prst="rect">
              <a:avLst/>
            </a:prstGeom>
            <a:noFill/>
            <a:effectLst/>
          </p:spPr>
          <p:txBody>
            <a:bodyPr rtlCol="0" wrap="none">
              <a:spAutoFit/>
            </a:bodyPr>
            <a:lstStyle/>
            <a:p>
              <a:pPr lvl="0"/>
              <a:r>
                <a:rPr altLang="en-US" b="1" lang="zh-CN" sz="3200">
                  <a:solidFill>
                    <a:schemeClr val="bg1">
                      <a:lumMod val="50000"/>
                    </a:schemeClr>
                  </a:solidFill>
                  <a:latin charset="-122" panose="020b0503020204020204" pitchFamily="34" typeface="微软雅黑"/>
                  <a:ea charset="-122" panose="020b0503020204020204" pitchFamily="34" typeface="微软雅黑"/>
                </a:rPr>
                <a:t>加入你的标题</a:t>
              </a:r>
            </a:p>
          </p:txBody>
        </p:sp>
        <p:sp>
          <p:nvSpPr>
            <p:cNvPr id="14" name="文本框 35"/>
            <p:cNvSpPr txBox="1"/>
            <p:nvPr/>
          </p:nvSpPr>
          <p:spPr>
            <a:xfrm>
              <a:off x="4885295" y="2339165"/>
              <a:ext cx="2621280" cy="579120"/>
            </a:xfrm>
            <a:prstGeom prst="rect">
              <a:avLst/>
            </a:prstGeom>
            <a:noFill/>
            <a:effectLst/>
          </p:spPr>
          <p:txBody>
            <a:bodyPr rtlCol="0" wrap="none">
              <a:spAutoFit/>
            </a:bodyPr>
            <a:lstStyle/>
            <a:p>
              <a:r>
                <a:rPr altLang="en-US" b="1" lang="zh-CN" sz="3200">
                  <a:solidFill>
                    <a:schemeClr val="bg1">
                      <a:lumMod val="50000"/>
                    </a:schemeClr>
                  </a:solidFill>
                  <a:latin charset="-122" panose="020b0503020204020204" pitchFamily="34" typeface="微软雅黑"/>
                  <a:ea charset="-122" panose="020b0503020204020204" pitchFamily="34" typeface="微软雅黑"/>
                </a:rPr>
                <a:t>加入你的标题</a:t>
              </a:r>
            </a:p>
          </p:txBody>
        </p:sp>
        <p:sp>
          <p:nvSpPr>
            <p:cNvPr id="15" name="文本框 36"/>
            <p:cNvSpPr txBox="1"/>
            <p:nvPr/>
          </p:nvSpPr>
          <p:spPr>
            <a:xfrm>
              <a:off x="8251044" y="4487083"/>
              <a:ext cx="2621280" cy="579120"/>
            </a:xfrm>
            <a:prstGeom prst="rect">
              <a:avLst/>
            </a:prstGeom>
            <a:noFill/>
            <a:effectLst/>
          </p:spPr>
          <p:txBody>
            <a:bodyPr rtlCol="0" wrap="none">
              <a:spAutoFit/>
            </a:bodyPr>
            <a:lstStyle/>
            <a:p>
              <a:pPr lvl="0"/>
              <a:r>
                <a:rPr altLang="en-US" b="1" lang="zh-CN" sz="3200">
                  <a:solidFill>
                    <a:schemeClr val="bg1">
                      <a:lumMod val="50000"/>
                    </a:schemeClr>
                  </a:solidFill>
                  <a:latin charset="-122" panose="020b0503020204020204" pitchFamily="34" typeface="微软雅黑"/>
                  <a:ea charset="-122" panose="020b0503020204020204" pitchFamily="34" typeface="微软雅黑"/>
                </a:rPr>
                <a:t>加入你的标题</a:t>
              </a:r>
            </a:p>
          </p:txBody>
        </p:sp>
        <p:sp>
          <p:nvSpPr>
            <p:cNvPr id="16" name="文本框 37"/>
            <p:cNvSpPr txBox="1"/>
            <p:nvPr/>
          </p:nvSpPr>
          <p:spPr>
            <a:xfrm>
              <a:off x="1450710" y="5277870"/>
              <a:ext cx="4411980" cy="914400"/>
            </a:xfrm>
            <a:prstGeom prst="rect">
              <a:avLst/>
            </a:prstGeom>
            <a:noFill/>
            <a:effectLst/>
          </p:spPr>
          <p:txBody>
            <a:bodyPr rtlCol="0" wrap="none">
              <a:spAutoFit/>
            </a:bodyPr>
            <a:lstStyle/>
            <a:p>
              <a:r>
                <a:rPr altLang="zh-CN" b="1" lang="en-US">
                  <a:solidFill>
                    <a:schemeClr val="bg1">
                      <a:lumMod val="50000"/>
                    </a:schemeClr>
                  </a:solidFill>
                  <a:latin charset="-122" panose="02010601030101010101" pitchFamily="2" typeface="方正姚体"/>
                  <a:ea charset="-122" panose="02010601030101010101" pitchFamily="2" typeface="方正姚体"/>
                </a:rPr>
                <a:t>MORE  THEN  TEMPLATE</a:t>
              </a:r>
            </a:p>
            <a:p>
              <a:r>
                <a:rPr altLang="zh-CN" b="1" lang="en-US">
                  <a:solidFill>
                    <a:schemeClr val="bg1">
                      <a:lumMod val="50000"/>
                    </a:schemeClr>
                  </a:solidFill>
                  <a:latin charset="-122" panose="02010601030101010101" pitchFamily="2" typeface="方正姚体"/>
                  <a:ea charset="-122" panose="02010601030101010101" pitchFamily="2" typeface="方正姚体"/>
                </a:rPr>
                <a:t>Click here to add  you to the  center</a:t>
              </a:r>
            </a:p>
            <a:p>
              <a:r>
                <a:rPr altLang="zh-CN" b="1" lang="en-US">
                  <a:solidFill>
                    <a:schemeClr val="bg1">
                      <a:lumMod val="50000"/>
                    </a:schemeClr>
                  </a:solidFill>
                  <a:latin charset="-122" panose="02010601030101010101" pitchFamily="2" typeface="方正姚体"/>
                  <a:ea charset="-122" panose="02010601030101010101" pitchFamily="2" typeface="方正姚体"/>
                </a:rPr>
                <a:t>of the  narrative thought</a:t>
              </a:r>
            </a:p>
          </p:txBody>
        </p:sp>
        <p:sp>
          <p:nvSpPr>
            <p:cNvPr id="17" name="文本框 38"/>
            <p:cNvSpPr txBox="1"/>
            <p:nvPr/>
          </p:nvSpPr>
          <p:spPr>
            <a:xfrm>
              <a:off x="4831566" y="3133108"/>
              <a:ext cx="4411980" cy="914400"/>
            </a:xfrm>
            <a:prstGeom prst="rect">
              <a:avLst/>
            </a:prstGeom>
            <a:noFill/>
            <a:effectLst/>
          </p:spPr>
          <p:txBody>
            <a:bodyPr rtlCol="0" wrap="none">
              <a:spAutoFit/>
            </a:bodyPr>
            <a:lstStyle/>
            <a:p>
              <a:r>
                <a:rPr altLang="zh-CN" b="1" lang="en-US">
                  <a:solidFill>
                    <a:schemeClr val="bg1">
                      <a:lumMod val="50000"/>
                    </a:schemeClr>
                  </a:solidFill>
                  <a:latin charset="-122" panose="02010601030101010101" pitchFamily="2" typeface="方正姚体"/>
                  <a:ea charset="-122" panose="02010601030101010101" pitchFamily="2" typeface="方正姚体"/>
                </a:rPr>
                <a:t>MORE  THEN  TEMPLATE</a:t>
              </a:r>
            </a:p>
            <a:p>
              <a:r>
                <a:rPr altLang="zh-CN" b="1" lang="en-US">
                  <a:solidFill>
                    <a:schemeClr val="bg1">
                      <a:lumMod val="50000"/>
                    </a:schemeClr>
                  </a:solidFill>
                  <a:latin charset="-122" panose="02010601030101010101" pitchFamily="2" typeface="方正姚体"/>
                  <a:ea charset="-122" panose="02010601030101010101" pitchFamily="2" typeface="方正姚体"/>
                </a:rPr>
                <a:t>Click here to add  you to the  center</a:t>
              </a:r>
            </a:p>
            <a:p>
              <a:r>
                <a:rPr altLang="zh-CN" b="1" lang="en-US">
                  <a:solidFill>
                    <a:schemeClr val="bg1">
                      <a:lumMod val="50000"/>
                    </a:schemeClr>
                  </a:solidFill>
                  <a:latin charset="-122" panose="02010601030101010101" pitchFamily="2" typeface="方正姚体"/>
                  <a:ea charset="-122" panose="02010601030101010101" pitchFamily="2" typeface="方正姚体"/>
                </a:rPr>
                <a:t>of the  narrative thought</a:t>
              </a:r>
            </a:p>
          </p:txBody>
        </p:sp>
        <p:sp>
          <p:nvSpPr>
            <p:cNvPr id="18" name="文本框 39"/>
            <p:cNvSpPr txBox="1"/>
            <p:nvPr/>
          </p:nvSpPr>
          <p:spPr>
            <a:xfrm>
              <a:off x="8212420" y="5277868"/>
              <a:ext cx="4411980" cy="914400"/>
            </a:xfrm>
            <a:prstGeom prst="rect">
              <a:avLst/>
            </a:prstGeom>
            <a:noFill/>
            <a:effectLst/>
          </p:spPr>
          <p:txBody>
            <a:bodyPr rtlCol="0" wrap="none">
              <a:spAutoFit/>
            </a:bodyPr>
            <a:lstStyle/>
            <a:p>
              <a:r>
                <a:rPr altLang="zh-CN" b="1" lang="en-US">
                  <a:solidFill>
                    <a:schemeClr val="bg1">
                      <a:lumMod val="50000"/>
                    </a:schemeClr>
                  </a:solidFill>
                  <a:latin charset="-122" panose="02010601030101010101" pitchFamily="2" typeface="方正姚体"/>
                  <a:ea charset="-122" panose="02010601030101010101" pitchFamily="2" typeface="方正姚体"/>
                </a:rPr>
                <a:t>MORE  THEN  TEMPLATE</a:t>
              </a:r>
            </a:p>
            <a:p>
              <a:r>
                <a:rPr altLang="zh-CN" b="1" lang="en-US">
                  <a:solidFill>
                    <a:schemeClr val="bg1">
                      <a:lumMod val="50000"/>
                    </a:schemeClr>
                  </a:solidFill>
                  <a:latin charset="-122" panose="02010601030101010101" pitchFamily="2" typeface="方正姚体"/>
                  <a:ea charset="-122" panose="02010601030101010101" pitchFamily="2" typeface="方正姚体"/>
                </a:rPr>
                <a:t>Click here to add  you to the  center</a:t>
              </a:r>
            </a:p>
            <a:p>
              <a:r>
                <a:rPr altLang="zh-CN" b="1" lang="en-US">
                  <a:solidFill>
                    <a:schemeClr val="bg1">
                      <a:lumMod val="50000"/>
                    </a:schemeClr>
                  </a:solidFill>
                  <a:latin charset="-122" panose="02010601030101010101" pitchFamily="2" typeface="方正姚体"/>
                  <a:ea charset="-122" panose="02010601030101010101" pitchFamily="2" typeface="方正姚体"/>
                </a:rPr>
                <a:t>of the  narrative thought</a:t>
              </a:r>
            </a:p>
          </p:txBody>
        </p:sp>
      </p:grpSp>
    </p:spTree>
    <p:extLst>
      <p:ext uri="{BB962C8B-B14F-4D97-AF65-F5344CB8AC3E}">
        <p14:creationId val="3164910824"/>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2"/>
                                        </p:tgtEl>
                                        <p:attrNameLst>
                                          <p:attrName>style.visibility</p:attrName>
                                        </p:attrNameLst>
                                      </p:cBhvr>
                                      <p:to>
                                        <p:strVal val="visible"/>
                                      </p:to>
                                    </p:set>
                                    <p:animEffect filter="fade" transition="in">
                                      <p:cBhvr>
                                        <p:cTn dur="1000" id="13"/>
                                        <p:tgtEl>
                                          <p:spTgt spid="2"/>
                                        </p:tgtEl>
                                      </p:cBhvr>
                                    </p:animEffect>
                                    <p:anim calcmode="lin" valueType="num">
                                      <p:cBhvr>
                                        <p:cTn dur="1000" fill="hold" id="14"/>
                                        <p:tgtEl>
                                          <p:spTgt spid="2"/>
                                        </p:tgtEl>
                                        <p:attrNameLst>
                                          <p:attrName>ppt_x</p:attrName>
                                        </p:attrNameLst>
                                      </p:cBhvr>
                                      <p:tavLst>
                                        <p:tav tm="0">
                                          <p:val>
                                            <p:strVal val="#ppt_x"/>
                                          </p:val>
                                        </p:tav>
                                        <p:tav tm="100000">
                                          <p:val>
                                            <p:strVal val="#ppt_x"/>
                                          </p:val>
                                        </p:tav>
                                      </p:tavLst>
                                    </p:anim>
                                    <p:anim calcmode="lin" valueType="num">
                                      <p:cBhvr>
                                        <p:cTn dur="1000" fill="hold" id="15"/>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4"/>
          <p:cNvSpPr/>
          <p:nvPr/>
        </p:nvSpPr>
        <p:spPr>
          <a:xfrm>
            <a:off x="658704" y="1827829"/>
            <a:ext cx="3533694" cy="2969005"/>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4376369" y="1827829"/>
            <a:ext cx="3533694" cy="2969005"/>
          </a:xfrm>
          <a:prstGeom prst="rect">
            <a:avLst/>
          </a:prstGeom>
          <a:blipFill dpi="0"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94034" y="1827829"/>
            <a:ext cx="3533694" cy="2969005"/>
          </a:xfrm>
          <a:prstGeom prst="rect">
            <a:avLst/>
          </a:prstGeom>
          <a:blipFill dpi="0" rotWithShape="1">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TextBox 5"/>
          <p:cNvSpPr txBox="1"/>
          <p:nvPr/>
        </p:nvSpPr>
        <p:spPr>
          <a:xfrm>
            <a:off x="658704" y="4931223"/>
            <a:ext cx="2273596" cy="822960"/>
          </a:xfrm>
          <a:prstGeom prst="rect">
            <a:avLst/>
          </a:prstGeom>
          <a:noFill/>
        </p:spPr>
        <p:txBody>
          <a:bodyPr rtlCol="0" wrap="square">
            <a:spAutoFit/>
          </a:bodyPr>
          <a:lstStyle/>
          <a:p>
            <a:r>
              <a:rPr b="1" lang="en-US" sz="1200">
                <a:solidFill>
                  <a:schemeClr val="bg1">
                    <a:lumMod val="50000"/>
                  </a:schemeClr>
                </a:solidFill>
                <a:latin charset="0" pitchFamily="34" typeface="Open Sans"/>
                <a:ea charset="0" pitchFamily="34" typeface="Open Sans"/>
                <a:cs charset="0" pitchFamily="34" typeface="Open Sans"/>
              </a:rPr>
              <a:t>Product Name</a:t>
            </a:r>
          </a:p>
          <a:p>
            <a:endParaRPr b="1" lang="en-US" sz="1200">
              <a:solidFill>
                <a:schemeClr val="bg1">
                  <a:lumMod val="50000"/>
                </a:schemeClr>
              </a:solidFill>
              <a:latin charset="0" pitchFamily="34" typeface="Open Sans"/>
              <a:ea charset="0" pitchFamily="34" typeface="Open Sans"/>
              <a:cs charset="0" pitchFamily="34" typeface="Open Sans"/>
            </a:endParaRPr>
          </a:p>
          <a:p>
            <a:r>
              <a:rPr b="1" lang="en-US" sz="1200">
                <a:solidFill>
                  <a:schemeClr val="bg1">
                    <a:lumMod val="50000"/>
                  </a:schemeClr>
                </a:solidFill>
                <a:latin charset="0" pitchFamily="34" typeface="Open Sans"/>
                <a:ea charset="0" pitchFamily="34" typeface="Open Sans"/>
                <a:cs charset="0" pitchFamily="34" typeface="Open Sans"/>
              </a:rPr>
              <a:t>Lid est laborum dolo rumes fugats untras..</a:t>
            </a:r>
          </a:p>
        </p:txBody>
      </p:sp>
      <p:sp>
        <p:nvSpPr>
          <p:cNvPr id="10" name="TextBox 6"/>
          <p:cNvSpPr txBox="1"/>
          <p:nvPr/>
        </p:nvSpPr>
        <p:spPr>
          <a:xfrm>
            <a:off x="4292040" y="4931223"/>
            <a:ext cx="2273596" cy="822960"/>
          </a:xfrm>
          <a:prstGeom prst="rect">
            <a:avLst/>
          </a:prstGeom>
          <a:noFill/>
        </p:spPr>
        <p:txBody>
          <a:bodyPr rtlCol="0" wrap="square">
            <a:spAutoFit/>
          </a:bodyPr>
          <a:lstStyle/>
          <a:p>
            <a:r>
              <a:rPr b="1" lang="en-US" sz="1200">
                <a:solidFill>
                  <a:schemeClr val="bg1">
                    <a:lumMod val="50000"/>
                  </a:schemeClr>
                </a:solidFill>
                <a:latin charset="0" pitchFamily="34" typeface="Open Sans"/>
                <a:ea charset="0" pitchFamily="34" typeface="Open Sans"/>
                <a:cs charset="0" pitchFamily="34" typeface="Open Sans"/>
              </a:rPr>
              <a:t>Product Name</a:t>
            </a:r>
          </a:p>
          <a:p>
            <a:endParaRPr b="1" lang="en-US" sz="1200">
              <a:solidFill>
                <a:schemeClr val="bg1">
                  <a:lumMod val="50000"/>
                </a:schemeClr>
              </a:solidFill>
              <a:latin charset="0" pitchFamily="34" typeface="Open Sans"/>
              <a:ea charset="0" pitchFamily="34" typeface="Open Sans"/>
              <a:cs charset="0" pitchFamily="34" typeface="Open Sans"/>
            </a:endParaRPr>
          </a:p>
          <a:p>
            <a:r>
              <a:rPr b="1" lang="en-US" sz="1200">
                <a:solidFill>
                  <a:schemeClr val="bg1">
                    <a:lumMod val="50000"/>
                  </a:schemeClr>
                </a:solidFill>
                <a:latin charset="0" pitchFamily="34" typeface="Open Sans"/>
                <a:ea charset="0" pitchFamily="34" typeface="Open Sans"/>
                <a:cs charset="0" pitchFamily="34" typeface="Open Sans"/>
              </a:rPr>
              <a:t>Lid est laborum dolo rumes fugats untras..</a:t>
            </a:r>
          </a:p>
        </p:txBody>
      </p:sp>
      <p:sp>
        <p:nvSpPr>
          <p:cNvPr id="12" name="TextBox 8"/>
          <p:cNvSpPr txBox="1"/>
          <p:nvPr/>
        </p:nvSpPr>
        <p:spPr>
          <a:xfrm>
            <a:off x="8094035" y="4885948"/>
            <a:ext cx="2273596" cy="822960"/>
          </a:xfrm>
          <a:prstGeom prst="rect">
            <a:avLst/>
          </a:prstGeom>
          <a:noFill/>
        </p:spPr>
        <p:txBody>
          <a:bodyPr rtlCol="0" wrap="square">
            <a:spAutoFit/>
          </a:bodyPr>
          <a:lstStyle/>
          <a:p>
            <a:r>
              <a:rPr b="1" lang="en-US" sz="1200">
                <a:solidFill>
                  <a:schemeClr val="bg1">
                    <a:lumMod val="50000"/>
                  </a:schemeClr>
                </a:solidFill>
                <a:latin charset="0" pitchFamily="34" typeface="Open Sans"/>
                <a:ea charset="0" pitchFamily="34" typeface="Open Sans"/>
                <a:cs charset="0" pitchFamily="34" typeface="Open Sans"/>
              </a:rPr>
              <a:t>Product Name</a:t>
            </a:r>
          </a:p>
          <a:p>
            <a:endParaRPr b="1" lang="en-US" sz="1200">
              <a:solidFill>
                <a:schemeClr val="bg1">
                  <a:lumMod val="50000"/>
                </a:schemeClr>
              </a:solidFill>
              <a:latin charset="0" pitchFamily="34" typeface="Open Sans"/>
              <a:ea charset="0" pitchFamily="34" typeface="Open Sans"/>
              <a:cs charset="0" pitchFamily="34" typeface="Open Sans"/>
            </a:endParaRPr>
          </a:p>
          <a:p>
            <a:r>
              <a:rPr b="1" lang="en-US" sz="1200">
                <a:solidFill>
                  <a:schemeClr val="bg1">
                    <a:lumMod val="50000"/>
                  </a:schemeClr>
                </a:solidFill>
                <a:latin charset="0" pitchFamily="34" typeface="Open Sans"/>
                <a:ea charset="0" pitchFamily="34" typeface="Open Sans"/>
                <a:cs charset="0" pitchFamily="34" typeface="Open Sans"/>
              </a:rPr>
              <a:t>Lid est laborum dolo rumes fugats untras..</a:t>
            </a:r>
          </a:p>
        </p:txBody>
      </p:sp>
      <p:sp>
        <p:nvSpPr>
          <p:cNvPr id="13" name="Rectangle 42"/>
          <p:cNvSpPr/>
          <p:nvPr/>
        </p:nvSpPr>
        <p:spPr>
          <a:xfrm>
            <a:off x="1238178" y="6079912"/>
            <a:ext cx="10261991" cy="974169"/>
          </a:xfrm>
          <a:prstGeom prst="rect">
            <a:avLst/>
          </a:prstGeom>
          <a:noFill/>
          <a:ln algn="ctr" cap="flat" cmpd="sng" w="12700">
            <a:noFill/>
            <a:prstDash val="solid"/>
          </a:ln>
          <a:effectLst/>
        </p:spPr>
        <p:txBody>
          <a:bodyPr anchor="t" bIns="0" lIns="91440" rIns="91440" rtlCol="0" tIns="0"/>
          <a:lstStyle/>
          <a:p>
            <a:pPr algn="just">
              <a:defRPr/>
            </a:pPr>
            <a:r>
              <a:rPr kern="0" lang="en-US" sz="1400">
                <a:solidFill>
                  <a:schemeClr val="bg1">
                    <a:lumMod val="50000"/>
                  </a:schemeClr>
                </a:solidFill>
                <a:latin charset="0" panose="020b0604020202020204" pitchFamily="34" typeface="Arial"/>
                <a:cs charset="0" panose="020b0604020202020204" pitchFamily="34" typeface="Arial"/>
              </a:rPr>
              <a:t>This is a sample text. Insert your desired text here. Again, this is a dummy text, enter your own text here. This is a sample text. Insert your desired text here.</a:t>
            </a:r>
          </a:p>
        </p:txBody>
      </p:sp>
      <p:cxnSp>
        <p:nvCxnSpPr>
          <p:cNvPr id="14" name="品 11"/>
          <p:cNvCxnSpPr/>
          <p:nvPr>
            <p:custDataLst>
              <p:tags r:id="rId6"/>
            </p:custDataLst>
          </p:nvPr>
        </p:nvCxnSpPr>
        <p:spPr>
          <a:xfrm>
            <a:off x="543474" y="5914032"/>
            <a:ext cx="11296324" cy="0"/>
          </a:xfrm>
          <a:prstGeom prst="line">
            <a:avLst/>
          </a:prstGeom>
          <a:noFill/>
          <a:ln algn="ctr" cap="flat" cmpd="sng" w="6350">
            <a:solidFill>
              <a:srgbClr val="14345A"/>
            </a:solidFill>
            <a:prstDash val="solid"/>
            <a:miter lim="800000"/>
          </a:ln>
          <a:effectLst/>
        </p:spPr>
      </p:cxnSp>
    </p:spTree>
    <p:extLst>
      <p:ext uri="{BB962C8B-B14F-4D97-AF65-F5344CB8AC3E}">
        <p14:creationId val="2741160504"/>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6"/>
                                        </p:tgtEl>
                                        <p:attrNameLst>
                                          <p:attrName>style.visibility</p:attrName>
                                        </p:attrNameLst>
                                      </p:cBhvr>
                                      <p:to>
                                        <p:strVal val="visible"/>
                                      </p:to>
                                    </p:set>
                                    <p:animEffect filter="fade" transition="in">
                                      <p:cBhvr>
                                        <p:cTn dur="1000" id="18"/>
                                        <p:tgtEl>
                                          <p:spTgt spid="6"/>
                                        </p:tgtEl>
                                      </p:cBhvr>
                                    </p:animEffect>
                                    <p:anim calcmode="lin" valueType="num">
                                      <p:cBhvr>
                                        <p:cTn dur="1000" fill="hold" id="19"/>
                                        <p:tgtEl>
                                          <p:spTgt spid="6"/>
                                        </p:tgtEl>
                                        <p:attrNameLst>
                                          <p:attrName>ppt_x</p:attrName>
                                        </p:attrNameLst>
                                      </p:cBhvr>
                                      <p:tavLst>
                                        <p:tav tm="0">
                                          <p:val>
                                            <p:strVal val="#ppt_x"/>
                                          </p:val>
                                        </p:tav>
                                        <p:tav tm="100000">
                                          <p:val>
                                            <p:strVal val="#ppt_x"/>
                                          </p:val>
                                        </p:tav>
                                      </p:tavLst>
                                    </p:anim>
                                    <p:anim calcmode="lin" valueType="num">
                                      <p:cBhvr>
                                        <p:cTn dur="1000" fill="hold" id="20"/>
                                        <p:tgtEl>
                                          <p:spTgt spid="6"/>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7"/>
                                        </p:tgtEl>
                                        <p:attrNameLst>
                                          <p:attrName>style.visibility</p:attrName>
                                        </p:attrNameLst>
                                      </p:cBhvr>
                                      <p:to>
                                        <p:strVal val="visible"/>
                                      </p:to>
                                    </p:set>
                                    <p:animEffect filter="fade" transition="in">
                                      <p:cBhvr>
                                        <p:cTn dur="1000" id="23"/>
                                        <p:tgtEl>
                                          <p:spTgt spid="7"/>
                                        </p:tgtEl>
                                      </p:cBhvr>
                                    </p:animEffect>
                                    <p:anim calcmode="lin" valueType="num">
                                      <p:cBhvr>
                                        <p:cTn dur="1000" fill="hold" id="24"/>
                                        <p:tgtEl>
                                          <p:spTgt spid="7"/>
                                        </p:tgtEl>
                                        <p:attrNameLst>
                                          <p:attrName>ppt_x</p:attrName>
                                        </p:attrNameLst>
                                      </p:cBhvr>
                                      <p:tavLst>
                                        <p:tav tm="0">
                                          <p:val>
                                            <p:strVal val="#ppt_x"/>
                                          </p:val>
                                        </p:tav>
                                        <p:tav tm="100000">
                                          <p:val>
                                            <p:strVal val="#ppt_x"/>
                                          </p:val>
                                        </p:tav>
                                      </p:tavLst>
                                    </p:anim>
                                    <p:anim calcmode="lin" valueType="num">
                                      <p:cBhvr>
                                        <p:cTn dur="1000" fill="hold" id="25"/>
                                        <p:tgtEl>
                                          <p:spTgt spid="7"/>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1750"/>
                            </p:stCondLst>
                            <p:childTnLst>
                              <p:par>
                                <p:cTn fill="hold" grpId="0" id="27" nodeType="afterEffect" presetClass="entr" presetID="42" presetSubtype="0">
                                  <p:stCondLst>
                                    <p:cond delay="0"/>
                                  </p:stCondLst>
                                  <p:childTnLst>
                                    <p:set>
                                      <p:cBhvr>
                                        <p:cTn dur="1" fill="hold" id="28">
                                          <p:stCondLst>
                                            <p:cond delay="0"/>
                                          </p:stCondLst>
                                        </p:cTn>
                                        <p:tgtEl>
                                          <p:spTgt spid="9"/>
                                        </p:tgtEl>
                                        <p:attrNameLst>
                                          <p:attrName>style.visibility</p:attrName>
                                        </p:attrNameLst>
                                      </p:cBhvr>
                                      <p:to>
                                        <p:strVal val="visible"/>
                                      </p:to>
                                    </p:set>
                                    <p:animEffect filter="fade" transition="in">
                                      <p:cBhvr>
                                        <p:cTn dur="250" id="29"/>
                                        <p:tgtEl>
                                          <p:spTgt spid="9"/>
                                        </p:tgtEl>
                                      </p:cBhvr>
                                    </p:animEffect>
                                    <p:anim calcmode="lin" valueType="num">
                                      <p:cBhvr>
                                        <p:cTn dur="250" fill="hold" id="30"/>
                                        <p:tgtEl>
                                          <p:spTgt spid="9"/>
                                        </p:tgtEl>
                                        <p:attrNameLst>
                                          <p:attrName>ppt_x</p:attrName>
                                        </p:attrNameLst>
                                      </p:cBhvr>
                                      <p:tavLst>
                                        <p:tav tm="0">
                                          <p:val>
                                            <p:strVal val="#ppt_x"/>
                                          </p:val>
                                        </p:tav>
                                        <p:tav tm="100000">
                                          <p:val>
                                            <p:strVal val="#ppt_x"/>
                                          </p:val>
                                        </p:tav>
                                      </p:tavLst>
                                    </p:anim>
                                    <p:anim calcmode="lin" valueType="num">
                                      <p:cBhvr>
                                        <p:cTn dur="250" fill="hold" id="31"/>
                                        <p:tgtEl>
                                          <p:spTgt spid="9"/>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000"/>
                            </p:stCondLst>
                            <p:childTnLst>
                              <p:par>
                                <p:cTn fill="hold" grpId="0" id="33" nodeType="afterEffect" presetClass="entr" presetID="42" presetSubtype="0">
                                  <p:stCondLst>
                                    <p:cond delay="0"/>
                                  </p:stCondLst>
                                  <p:childTnLst>
                                    <p:set>
                                      <p:cBhvr>
                                        <p:cTn dur="1" fill="hold" id="34">
                                          <p:stCondLst>
                                            <p:cond delay="0"/>
                                          </p:stCondLst>
                                        </p:cTn>
                                        <p:tgtEl>
                                          <p:spTgt spid="10"/>
                                        </p:tgtEl>
                                        <p:attrNameLst>
                                          <p:attrName>style.visibility</p:attrName>
                                        </p:attrNameLst>
                                      </p:cBhvr>
                                      <p:to>
                                        <p:strVal val="visible"/>
                                      </p:to>
                                    </p:set>
                                    <p:animEffect filter="fade" transition="in">
                                      <p:cBhvr>
                                        <p:cTn dur="250" id="35"/>
                                        <p:tgtEl>
                                          <p:spTgt spid="10"/>
                                        </p:tgtEl>
                                      </p:cBhvr>
                                    </p:animEffect>
                                    <p:anim calcmode="lin" valueType="num">
                                      <p:cBhvr>
                                        <p:cTn dur="250" fill="hold" id="36"/>
                                        <p:tgtEl>
                                          <p:spTgt spid="10"/>
                                        </p:tgtEl>
                                        <p:attrNameLst>
                                          <p:attrName>ppt_x</p:attrName>
                                        </p:attrNameLst>
                                      </p:cBhvr>
                                      <p:tavLst>
                                        <p:tav tm="0">
                                          <p:val>
                                            <p:strVal val="#ppt_x"/>
                                          </p:val>
                                        </p:tav>
                                        <p:tav tm="100000">
                                          <p:val>
                                            <p:strVal val="#ppt_x"/>
                                          </p:val>
                                        </p:tav>
                                      </p:tavLst>
                                    </p:anim>
                                    <p:anim calcmode="lin" valueType="num">
                                      <p:cBhvr>
                                        <p:cTn dur="250" fill="hold" id="37"/>
                                        <p:tgtEl>
                                          <p:spTgt spid="10"/>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2250"/>
                            </p:stCondLst>
                            <p:childTnLst>
                              <p:par>
                                <p:cTn fill="hold" grpId="0" id="39" nodeType="afterEffect" presetClass="entr" presetID="42" presetSubtype="0">
                                  <p:stCondLst>
                                    <p:cond delay="0"/>
                                  </p:stCondLst>
                                  <p:childTnLst>
                                    <p:set>
                                      <p:cBhvr>
                                        <p:cTn dur="1" fill="hold" id="40">
                                          <p:stCondLst>
                                            <p:cond delay="0"/>
                                          </p:stCondLst>
                                        </p:cTn>
                                        <p:tgtEl>
                                          <p:spTgt spid="12"/>
                                        </p:tgtEl>
                                        <p:attrNameLst>
                                          <p:attrName>style.visibility</p:attrName>
                                        </p:attrNameLst>
                                      </p:cBhvr>
                                      <p:to>
                                        <p:strVal val="visible"/>
                                      </p:to>
                                    </p:set>
                                    <p:animEffect filter="fade" transition="in">
                                      <p:cBhvr>
                                        <p:cTn dur="250" id="41"/>
                                        <p:tgtEl>
                                          <p:spTgt spid="12"/>
                                        </p:tgtEl>
                                      </p:cBhvr>
                                    </p:animEffect>
                                    <p:anim calcmode="lin" valueType="num">
                                      <p:cBhvr>
                                        <p:cTn dur="250" fill="hold" id="42"/>
                                        <p:tgtEl>
                                          <p:spTgt spid="12"/>
                                        </p:tgtEl>
                                        <p:attrNameLst>
                                          <p:attrName>ppt_x</p:attrName>
                                        </p:attrNameLst>
                                      </p:cBhvr>
                                      <p:tavLst>
                                        <p:tav tm="0">
                                          <p:val>
                                            <p:strVal val="#ppt_x"/>
                                          </p:val>
                                        </p:tav>
                                        <p:tav tm="100000">
                                          <p:val>
                                            <p:strVal val="#ppt_x"/>
                                          </p:val>
                                        </p:tav>
                                      </p:tavLst>
                                    </p:anim>
                                    <p:anim calcmode="lin" valueType="num">
                                      <p:cBhvr>
                                        <p:cTn dur="250" fill="hold" id="43"/>
                                        <p:tgtEl>
                                          <p:spTgt spid="12"/>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0"/>
                                  </p:stCondLst>
                                  <p:childTnLst>
                                    <p:set>
                                      <p:cBhvr>
                                        <p:cTn dur="1" fill="hold" id="45">
                                          <p:stCondLst>
                                            <p:cond delay="0"/>
                                          </p:stCondLst>
                                        </p:cTn>
                                        <p:tgtEl>
                                          <p:spTgt spid="13"/>
                                        </p:tgtEl>
                                        <p:attrNameLst>
                                          <p:attrName>style.visibility</p:attrName>
                                        </p:attrNameLst>
                                      </p:cBhvr>
                                      <p:to>
                                        <p:strVal val="visible"/>
                                      </p:to>
                                    </p:set>
                                    <p:animEffect filter="fade" transition="in">
                                      <p:cBhvr>
                                        <p:cTn dur="1000" id="46"/>
                                        <p:tgtEl>
                                          <p:spTgt spid="13"/>
                                        </p:tgtEl>
                                      </p:cBhvr>
                                    </p:animEffect>
                                    <p:anim calcmode="lin" valueType="num">
                                      <p:cBhvr>
                                        <p:cTn dur="1000" fill="hold" id="47"/>
                                        <p:tgtEl>
                                          <p:spTgt spid="13"/>
                                        </p:tgtEl>
                                        <p:attrNameLst>
                                          <p:attrName>ppt_x</p:attrName>
                                        </p:attrNameLst>
                                      </p:cBhvr>
                                      <p:tavLst>
                                        <p:tav tm="0">
                                          <p:val>
                                            <p:strVal val="#ppt_x"/>
                                          </p:val>
                                        </p:tav>
                                        <p:tav tm="100000">
                                          <p:val>
                                            <p:strVal val="#ppt_x"/>
                                          </p:val>
                                        </p:tav>
                                      </p:tavLst>
                                    </p:anim>
                                    <p:anim calcmode="lin" valueType="num">
                                      <p:cBhvr>
                                        <p:cTn dur="1000" fill="hold" id="48"/>
                                        <p:tgtEl>
                                          <p:spTgt spid="13"/>
                                        </p:tgtEl>
                                        <p:attrNameLst>
                                          <p:attrName>ppt_y</p:attrName>
                                        </p:attrNameLst>
                                      </p:cBhvr>
                                      <p:tavLst>
                                        <p:tav tm="0">
                                          <p:val>
                                            <p:strVal val="#ppt_y+.1"/>
                                          </p:val>
                                        </p:tav>
                                        <p:tav tm="100000">
                                          <p:val>
                                            <p:strVal val="#ppt_y"/>
                                          </p:val>
                                        </p:tav>
                                      </p:tavLst>
                                    </p:anim>
                                  </p:childTnLst>
                                </p:cTn>
                              </p:par>
                              <p:par>
                                <p:cTn fill="hold" id="49" nodeType="withEffect" presetClass="entr" presetID="42" presetSubtype="0">
                                  <p:stCondLst>
                                    <p:cond delay="0"/>
                                  </p:stCondLst>
                                  <p:childTnLst>
                                    <p:set>
                                      <p:cBhvr>
                                        <p:cTn dur="1" fill="hold" id="50">
                                          <p:stCondLst>
                                            <p:cond delay="0"/>
                                          </p:stCondLst>
                                        </p:cTn>
                                        <p:tgtEl>
                                          <p:spTgt spid="14"/>
                                        </p:tgtEl>
                                        <p:attrNameLst>
                                          <p:attrName>style.visibility</p:attrName>
                                        </p:attrNameLst>
                                      </p:cBhvr>
                                      <p:to>
                                        <p:strVal val="visible"/>
                                      </p:to>
                                    </p:set>
                                    <p:animEffect filter="fade" transition="in">
                                      <p:cBhvr>
                                        <p:cTn dur="1000" id="51"/>
                                        <p:tgtEl>
                                          <p:spTgt spid="14"/>
                                        </p:tgtEl>
                                      </p:cBhvr>
                                    </p:animEffect>
                                    <p:anim calcmode="lin" valueType="num">
                                      <p:cBhvr>
                                        <p:cTn dur="1000" fill="hold" id="52"/>
                                        <p:tgtEl>
                                          <p:spTgt spid="14"/>
                                        </p:tgtEl>
                                        <p:attrNameLst>
                                          <p:attrName>ppt_x</p:attrName>
                                        </p:attrNameLst>
                                      </p:cBhvr>
                                      <p:tavLst>
                                        <p:tav tm="0">
                                          <p:val>
                                            <p:strVal val="#ppt_x"/>
                                          </p:val>
                                        </p:tav>
                                        <p:tav tm="100000">
                                          <p:val>
                                            <p:strVal val="#ppt_x"/>
                                          </p:val>
                                        </p:tav>
                                      </p:tavLst>
                                    </p:anim>
                                    <p:anim calcmode="lin" valueType="num">
                                      <p:cBhvr>
                                        <p:cTn dur="1000" fill="hold" id="53"/>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等腰三角形 4"/>
          <p:cNvSpPr/>
          <p:nvPr/>
        </p:nvSpPr>
        <p:spPr>
          <a:xfrm>
            <a:off x="1314213" y="2566347"/>
            <a:ext cx="3376769" cy="2911006"/>
          </a:xfrm>
          <a:prstGeom prst="triangle">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6" name="等腰三角形 5"/>
          <p:cNvSpPr/>
          <p:nvPr/>
        </p:nvSpPr>
        <p:spPr>
          <a:xfrm>
            <a:off x="5370789" y="2554751"/>
            <a:ext cx="3376769" cy="2911006"/>
          </a:xfrm>
          <a:prstGeom prst="triangle">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7" name="等腰三角形 6"/>
          <p:cNvSpPr/>
          <p:nvPr/>
        </p:nvSpPr>
        <p:spPr>
          <a:xfrm flipV="1">
            <a:off x="7423104" y="2577478"/>
            <a:ext cx="3376769" cy="2911006"/>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9" name="等腰三角形 8"/>
          <p:cNvSpPr/>
          <p:nvPr/>
        </p:nvSpPr>
        <p:spPr>
          <a:xfrm flipV="1">
            <a:off x="3350271" y="2544632"/>
            <a:ext cx="3376769" cy="2911006"/>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endParaRPr>
          </a:p>
        </p:txBody>
      </p:sp>
      <p:sp>
        <p:nvSpPr>
          <p:cNvPr id="10" name="文本框 9"/>
          <p:cNvSpPr txBox="1"/>
          <p:nvPr/>
        </p:nvSpPr>
        <p:spPr>
          <a:xfrm>
            <a:off x="2506027" y="3142751"/>
            <a:ext cx="694055" cy="762000"/>
          </a:xfrm>
          <a:prstGeom prst="rect">
            <a:avLst/>
          </a:prstGeom>
          <a:noFill/>
          <a:effectLst/>
        </p:spPr>
        <p:txBody>
          <a:bodyPr rtlCol="0" wrap="none">
            <a:spAutoFit/>
          </a:bodyPr>
          <a:lstStyle/>
          <a:p>
            <a:r>
              <a:rPr altLang="zh-CN" lang="en-US" sz="4400">
                <a:solidFill>
                  <a:schemeClr val="bg1">
                    <a:lumMod val="50000"/>
                  </a:schemeClr>
                </a:solidFill>
              </a:rPr>
              <a:t>  S</a:t>
            </a:r>
          </a:p>
        </p:txBody>
      </p:sp>
      <p:sp>
        <p:nvSpPr>
          <p:cNvPr id="12" name="文本框 11"/>
          <p:cNvSpPr txBox="1"/>
          <p:nvPr/>
        </p:nvSpPr>
        <p:spPr>
          <a:xfrm>
            <a:off x="4441349" y="4074304"/>
            <a:ext cx="933767" cy="762000"/>
          </a:xfrm>
          <a:prstGeom prst="rect">
            <a:avLst/>
          </a:prstGeom>
          <a:noFill/>
          <a:effectLst/>
        </p:spPr>
        <p:txBody>
          <a:bodyPr rtlCol="0" wrap="none">
            <a:spAutoFit/>
          </a:bodyPr>
          <a:lstStyle/>
          <a:p>
            <a:r>
              <a:rPr altLang="zh-CN" lang="en-US" sz="4400">
                <a:solidFill>
                  <a:schemeClr val="bg1">
                    <a:lumMod val="50000"/>
                  </a:schemeClr>
                </a:solidFill>
              </a:rPr>
              <a:t>  W</a:t>
            </a:r>
          </a:p>
        </p:txBody>
      </p:sp>
      <p:sp>
        <p:nvSpPr>
          <p:cNvPr id="13" name="文本框 12"/>
          <p:cNvSpPr txBox="1"/>
          <p:nvPr/>
        </p:nvSpPr>
        <p:spPr>
          <a:xfrm>
            <a:off x="6622644" y="3142750"/>
            <a:ext cx="636905" cy="579120"/>
          </a:xfrm>
          <a:prstGeom prst="rect">
            <a:avLst/>
          </a:prstGeom>
          <a:noFill/>
          <a:effectLst/>
        </p:spPr>
        <p:txBody>
          <a:bodyPr rtlCol="0" wrap="none">
            <a:spAutoFit/>
          </a:bodyPr>
          <a:lstStyle/>
          <a:p>
            <a:r>
              <a:rPr altLang="zh-CN" lang="en-US" sz="3200">
                <a:solidFill>
                  <a:schemeClr val="bg1">
                    <a:lumMod val="50000"/>
                  </a:schemeClr>
                </a:solidFill>
              </a:rPr>
              <a:t>  O</a:t>
            </a:r>
          </a:p>
        </p:txBody>
      </p:sp>
      <p:sp>
        <p:nvSpPr>
          <p:cNvPr id="14" name="文本框 24"/>
          <p:cNvSpPr txBox="1"/>
          <p:nvPr/>
        </p:nvSpPr>
        <p:spPr>
          <a:xfrm>
            <a:off x="8632611" y="4074303"/>
            <a:ext cx="709930" cy="762000"/>
          </a:xfrm>
          <a:prstGeom prst="rect">
            <a:avLst/>
          </a:prstGeom>
          <a:noFill/>
          <a:effectLst/>
        </p:spPr>
        <p:txBody>
          <a:bodyPr rtlCol="0" wrap="none">
            <a:spAutoFit/>
          </a:bodyPr>
          <a:lstStyle/>
          <a:p>
            <a:r>
              <a:rPr altLang="zh-CN" lang="en-US" sz="4400">
                <a:solidFill>
                  <a:schemeClr val="bg1">
                    <a:lumMod val="50000"/>
                  </a:schemeClr>
                </a:solidFill>
              </a:rPr>
              <a:t>  T</a:t>
            </a:r>
          </a:p>
        </p:txBody>
      </p:sp>
      <p:cxnSp>
        <p:nvCxnSpPr>
          <p:cNvPr id="15" name="直接连接符 14"/>
          <p:cNvCxnSpPr/>
          <p:nvPr/>
        </p:nvCxnSpPr>
        <p:spPr>
          <a:xfrm flipH="1" rot="5400000">
            <a:off x="3012808" y="3570515"/>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rot="5400000">
            <a:off x="4988024" y="3565277"/>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rot="5400000">
            <a:off x="7059196" y="3566466"/>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rot="5400000">
            <a:off x="9107829" y="3565277"/>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文本框 29"/>
          <p:cNvSpPr txBox="1"/>
          <p:nvPr/>
        </p:nvSpPr>
        <p:spPr>
          <a:xfrm>
            <a:off x="1938599" y="4426858"/>
            <a:ext cx="4145280" cy="822960"/>
          </a:xfrm>
          <a:prstGeom prst="rect">
            <a:avLst/>
          </a:prstGeom>
          <a:noFill/>
          <a:effectLst/>
        </p:spPr>
        <p:txBody>
          <a:bodyPr rtlCol="0" wrap="none">
            <a:spAutoFit/>
          </a:bodyPr>
          <a:lstStyle/>
          <a:p>
            <a:r>
              <a:rPr altLang="zh-CN" b="1" lang="en-US" sz="1600">
                <a:solidFill>
                  <a:schemeClr val="bg1">
                    <a:lumMod val="50000"/>
                  </a:schemeClr>
                </a:solidFill>
                <a:latin charset="-122" panose="02010601030101010101" pitchFamily="2" typeface="方正姚体"/>
                <a:ea charset="-122" panose="02010601030101010101" pitchFamily="2" typeface="方正姚体"/>
              </a:rPr>
              <a:t>  MORE  THAN  TEMPLATE</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Click here to add  you to the Center of</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the  narrative thought</a:t>
            </a:r>
          </a:p>
        </p:txBody>
      </p:sp>
      <p:sp>
        <p:nvSpPr>
          <p:cNvPr id="20" name="文本框 30"/>
          <p:cNvSpPr txBox="1"/>
          <p:nvPr/>
        </p:nvSpPr>
        <p:spPr>
          <a:xfrm>
            <a:off x="3967202" y="2838658"/>
            <a:ext cx="4145280" cy="822960"/>
          </a:xfrm>
          <a:prstGeom prst="rect">
            <a:avLst/>
          </a:prstGeom>
          <a:noFill/>
          <a:effectLst/>
        </p:spPr>
        <p:txBody>
          <a:bodyPr rtlCol="0" wrap="none">
            <a:spAutoFit/>
          </a:bodyPr>
          <a:lstStyle/>
          <a:p>
            <a:r>
              <a:rPr altLang="zh-CN" b="1" lang="en-US" sz="1600">
                <a:solidFill>
                  <a:schemeClr val="bg1">
                    <a:lumMod val="50000"/>
                  </a:schemeClr>
                </a:solidFill>
                <a:latin charset="-122" panose="02010601030101010101" pitchFamily="2" typeface="方正姚体"/>
                <a:ea charset="-122" panose="02010601030101010101" pitchFamily="2" typeface="方正姚体"/>
              </a:rPr>
              <a:t>  MORE  THAN  TEMPLATE</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Click here to add  you to the Center of</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the  narrative thought</a:t>
            </a:r>
          </a:p>
        </p:txBody>
      </p:sp>
      <p:sp>
        <p:nvSpPr>
          <p:cNvPr id="21" name="文本框 31"/>
          <p:cNvSpPr txBox="1"/>
          <p:nvPr/>
        </p:nvSpPr>
        <p:spPr>
          <a:xfrm>
            <a:off x="5947490" y="4434550"/>
            <a:ext cx="4145280" cy="822960"/>
          </a:xfrm>
          <a:prstGeom prst="rect">
            <a:avLst/>
          </a:prstGeom>
          <a:noFill/>
          <a:effectLst/>
        </p:spPr>
        <p:txBody>
          <a:bodyPr rtlCol="0" wrap="none">
            <a:spAutoFit/>
          </a:bodyPr>
          <a:lstStyle/>
          <a:p>
            <a:r>
              <a:rPr altLang="zh-CN" b="1" lang="en-US" sz="1600">
                <a:solidFill>
                  <a:schemeClr val="bg1">
                    <a:lumMod val="50000"/>
                  </a:schemeClr>
                </a:solidFill>
                <a:latin charset="-122" panose="02010601030101010101" pitchFamily="2" typeface="方正姚体"/>
                <a:ea charset="-122" panose="02010601030101010101" pitchFamily="2" typeface="方正姚体"/>
              </a:rPr>
              <a:t>  MORE  THAN  TEMPLATE</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Click here to add  you to the Center of</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the  narrative thought</a:t>
            </a:r>
          </a:p>
        </p:txBody>
      </p:sp>
      <p:sp>
        <p:nvSpPr>
          <p:cNvPr id="22" name="文本框 32"/>
          <p:cNvSpPr txBox="1"/>
          <p:nvPr/>
        </p:nvSpPr>
        <p:spPr>
          <a:xfrm>
            <a:off x="8048842" y="2838658"/>
            <a:ext cx="4145280" cy="822960"/>
          </a:xfrm>
          <a:prstGeom prst="rect">
            <a:avLst/>
          </a:prstGeom>
          <a:noFill/>
          <a:effectLst/>
        </p:spPr>
        <p:txBody>
          <a:bodyPr rtlCol="0" wrap="none">
            <a:spAutoFit/>
          </a:bodyPr>
          <a:lstStyle/>
          <a:p>
            <a:r>
              <a:rPr altLang="zh-CN" b="1" lang="en-US" sz="1600">
                <a:solidFill>
                  <a:schemeClr val="bg1">
                    <a:lumMod val="50000"/>
                  </a:schemeClr>
                </a:solidFill>
                <a:latin charset="-122" panose="02010601030101010101" pitchFamily="2" typeface="方正姚体"/>
                <a:ea charset="-122" panose="02010601030101010101" pitchFamily="2" typeface="方正姚体"/>
              </a:rPr>
              <a:t>  MORE  THAN  TEMPLATE</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Click here to add  you to the Center of</a:t>
            </a:r>
          </a:p>
          <a:p>
            <a:r>
              <a:rPr altLang="zh-CN" b="1" lang="en-US" sz="1600">
                <a:solidFill>
                  <a:schemeClr val="bg1">
                    <a:lumMod val="50000"/>
                  </a:schemeClr>
                </a:solidFill>
                <a:latin charset="-122" panose="02010601030101010101" pitchFamily="2" typeface="方正姚体"/>
                <a:ea charset="-122" panose="02010601030101010101" pitchFamily="2" typeface="方正姚体"/>
              </a:rPr>
              <a:t>the  narrative thought</a:t>
            </a:r>
          </a:p>
        </p:txBody>
      </p:sp>
    </p:spTree>
    <p:extLst>
      <p:ext uri="{BB962C8B-B14F-4D97-AF65-F5344CB8AC3E}">
        <p14:creationId val="4275073964"/>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250" id="13"/>
                                        <p:tgtEl>
                                          <p:spTgt spid="5"/>
                                        </p:tgtEl>
                                      </p:cBhvr>
                                    </p:animEffect>
                                    <p:anim calcmode="lin" valueType="num">
                                      <p:cBhvr>
                                        <p:cTn dur="250" fill="hold" id="14"/>
                                        <p:tgtEl>
                                          <p:spTgt spid="5"/>
                                        </p:tgtEl>
                                        <p:attrNameLst>
                                          <p:attrName>ppt_x</p:attrName>
                                        </p:attrNameLst>
                                      </p:cBhvr>
                                      <p:tavLst>
                                        <p:tav tm="0">
                                          <p:val>
                                            <p:strVal val="#ppt_x"/>
                                          </p:val>
                                        </p:tav>
                                        <p:tav tm="100000">
                                          <p:val>
                                            <p:strVal val="#ppt_x"/>
                                          </p:val>
                                        </p:tav>
                                      </p:tavLst>
                                    </p:anim>
                                    <p:anim calcmode="lin" valueType="num">
                                      <p:cBhvr>
                                        <p:cTn dur="25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250" id="19"/>
                                        <p:tgtEl>
                                          <p:spTgt spid="6"/>
                                        </p:tgtEl>
                                      </p:cBhvr>
                                    </p:animEffect>
                                    <p:anim calcmode="lin" valueType="num">
                                      <p:cBhvr>
                                        <p:cTn dur="250" fill="hold" id="20"/>
                                        <p:tgtEl>
                                          <p:spTgt spid="6"/>
                                        </p:tgtEl>
                                        <p:attrNameLst>
                                          <p:attrName>ppt_x</p:attrName>
                                        </p:attrNameLst>
                                      </p:cBhvr>
                                      <p:tavLst>
                                        <p:tav tm="0">
                                          <p:val>
                                            <p:strVal val="#ppt_x"/>
                                          </p:val>
                                        </p:tav>
                                        <p:tav tm="100000">
                                          <p:val>
                                            <p:strVal val="#ppt_x"/>
                                          </p:val>
                                        </p:tav>
                                      </p:tavLst>
                                    </p:anim>
                                    <p:anim calcmode="lin" valueType="num">
                                      <p:cBhvr>
                                        <p:cTn dur="25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2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250" id="25"/>
                                        <p:tgtEl>
                                          <p:spTgt spid="7"/>
                                        </p:tgtEl>
                                      </p:cBhvr>
                                    </p:animEffect>
                                    <p:anim calcmode="lin" valueType="num">
                                      <p:cBhvr>
                                        <p:cTn dur="250" fill="hold" id="26"/>
                                        <p:tgtEl>
                                          <p:spTgt spid="7"/>
                                        </p:tgtEl>
                                        <p:attrNameLst>
                                          <p:attrName>ppt_x</p:attrName>
                                        </p:attrNameLst>
                                      </p:cBhvr>
                                      <p:tavLst>
                                        <p:tav tm="0">
                                          <p:val>
                                            <p:strVal val="#ppt_x"/>
                                          </p:val>
                                        </p:tav>
                                        <p:tav tm="100000">
                                          <p:val>
                                            <p:strVal val="#ppt_x"/>
                                          </p:val>
                                        </p:tav>
                                      </p:tavLst>
                                    </p:anim>
                                    <p:anim calcmode="lin" valueType="num">
                                      <p:cBhvr>
                                        <p:cTn dur="25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5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250" id="31"/>
                                        <p:tgtEl>
                                          <p:spTgt spid="9"/>
                                        </p:tgtEl>
                                      </p:cBhvr>
                                    </p:animEffect>
                                    <p:anim calcmode="lin" valueType="num">
                                      <p:cBhvr>
                                        <p:cTn dur="250" fill="hold" id="32"/>
                                        <p:tgtEl>
                                          <p:spTgt spid="9"/>
                                        </p:tgtEl>
                                        <p:attrNameLst>
                                          <p:attrName>ppt_x</p:attrName>
                                        </p:attrNameLst>
                                      </p:cBhvr>
                                      <p:tavLst>
                                        <p:tav tm="0">
                                          <p:val>
                                            <p:strVal val="#ppt_x"/>
                                          </p:val>
                                        </p:tav>
                                        <p:tav tm="100000">
                                          <p:val>
                                            <p:strVal val="#ppt_x"/>
                                          </p:val>
                                        </p:tav>
                                      </p:tavLst>
                                    </p:anim>
                                    <p:anim calcmode="lin" valueType="num">
                                      <p:cBhvr>
                                        <p:cTn dur="25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750"/>
                            </p:stCondLst>
                            <p:childTnLst>
                              <p:par>
                                <p:cTn fill="hold" grpId="0" id="35" nodeType="afterEffect" presetClass="entr" presetID="42"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250" id="37"/>
                                        <p:tgtEl>
                                          <p:spTgt spid="10"/>
                                        </p:tgtEl>
                                      </p:cBhvr>
                                    </p:animEffect>
                                    <p:anim calcmode="lin" valueType="num">
                                      <p:cBhvr>
                                        <p:cTn dur="250" fill="hold" id="38"/>
                                        <p:tgtEl>
                                          <p:spTgt spid="10"/>
                                        </p:tgtEl>
                                        <p:attrNameLst>
                                          <p:attrName>ppt_x</p:attrName>
                                        </p:attrNameLst>
                                      </p:cBhvr>
                                      <p:tavLst>
                                        <p:tav tm="0">
                                          <p:val>
                                            <p:strVal val="#ppt_x"/>
                                          </p:val>
                                        </p:tav>
                                        <p:tav tm="100000">
                                          <p:val>
                                            <p:strVal val="#ppt_x"/>
                                          </p:val>
                                        </p:tav>
                                      </p:tavLst>
                                    </p:anim>
                                    <p:anim calcmode="lin" valueType="num">
                                      <p:cBhvr>
                                        <p:cTn dur="250" fill="hold" id="39"/>
                                        <p:tgtEl>
                                          <p:spTgt spid="1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0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250" id="43"/>
                                        <p:tgtEl>
                                          <p:spTgt spid="12"/>
                                        </p:tgtEl>
                                      </p:cBhvr>
                                    </p:animEffect>
                                    <p:anim calcmode="lin" valueType="num">
                                      <p:cBhvr>
                                        <p:cTn dur="250" fill="hold" id="44"/>
                                        <p:tgtEl>
                                          <p:spTgt spid="12"/>
                                        </p:tgtEl>
                                        <p:attrNameLst>
                                          <p:attrName>ppt_x</p:attrName>
                                        </p:attrNameLst>
                                      </p:cBhvr>
                                      <p:tavLst>
                                        <p:tav tm="0">
                                          <p:val>
                                            <p:strVal val="#ppt_x"/>
                                          </p:val>
                                        </p:tav>
                                        <p:tav tm="100000">
                                          <p:val>
                                            <p:strVal val="#ppt_x"/>
                                          </p:val>
                                        </p:tav>
                                      </p:tavLst>
                                    </p:anim>
                                    <p:anim calcmode="lin" valueType="num">
                                      <p:cBhvr>
                                        <p:cTn dur="25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25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250" id="49"/>
                                        <p:tgtEl>
                                          <p:spTgt spid="13"/>
                                        </p:tgtEl>
                                      </p:cBhvr>
                                    </p:animEffect>
                                    <p:anim calcmode="lin" valueType="num">
                                      <p:cBhvr>
                                        <p:cTn dur="250" fill="hold" id="50"/>
                                        <p:tgtEl>
                                          <p:spTgt spid="13"/>
                                        </p:tgtEl>
                                        <p:attrNameLst>
                                          <p:attrName>ppt_x</p:attrName>
                                        </p:attrNameLst>
                                      </p:cBhvr>
                                      <p:tavLst>
                                        <p:tav tm="0">
                                          <p:val>
                                            <p:strVal val="#ppt_x"/>
                                          </p:val>
                                        </p:tav>
                                        <p:tav tm="100000">
                                          <p:val>
                                            <p:strVal val="#ppt_x"/>
                                          </p:val>
                                        </p:tav>
                                      </p:tavLst>
                                    </p:anim>
                                    <p:anim calcmode="lin" valueType="num">
                                      <p:cBhvr>
                                        <p:cTn dur="25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5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250" id="55"/>
                                        <p:tgtEl>
                                          <p:spTgt spid="14"/>
                                        </p:tgtEl>
                                      </p:cBhvr>
                                    </p:animEffect>
                                    <p:anim calcmode="lin" valueType="num">
                                      <p:cBhvr>
                                        <p:cTn dur="250" fill="hold" id="56"/>
                                        <p:tgtEl>
                                          <p:spTgt spid="14"/>
                                        </p:tgtEl>
                                        <p:attrNameLst>
                                          <p:attrName>ppt_x</p:attrName>
                                        </p:attrNameLst>
                                      </p:cBhvr>
                                      <p:tavLst>
                                        <p:tav tm="0">
                                          <p:val>
                                            <p:strVal val="#ppt_x"/>
                                          </p:val>
                                        </p:tav>
                                        <p:tav tm="100000">
                                          <p:val>
                                            <p:strVal val="#ppt_x"/>
                                          </p:val>
                                        </p:tav>
                                      </p:tavLst>
                                    </p:anim>
                                    <p:anim calcmode="lin" valueType="num">
                                      <p:cBhvr>
                                        <p:cTn dur="25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750"/>
                            </p:stCondLst>
                            <p:childTnLst>
                              <p:par>
                                <p:cTn fill="hold" id="59" nodeType="afterEffect" presetClass="entr" presetID="42"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250" id="61"/>
                                        <p:tgtEl>
                                          <p:spTgt spid="15"/>
                                        </p:tgtEl>
                                      </p:cBhvr>
                                    </p:animEffect>
                                    <p:anim calcmode="lin" valueType="num">
                                      <p:cBhvr>
                                        <p:cTn dur="250" fill="hold" id="62"/>
                                        <p:tgtEl>
                                          <p:spTgt spid="15"/>
                                        </p:tgtEl>
                                        <p:attrNameLst>
                                          <p:attrName>ppt_x</p:attrName>
                                        </p:attrNameLst>
                                      </p:cBhvr>
                                      <p:tavLst>
                                        <p:tav tm="0">
                                          <p:val>
                                            <p:strVal val="#ppt_x"/>
                                          </p:val>
                                        </p:tav>
                                        <p:tav tm="100000">
                                          <p:val>
                                            <p:strVal val="#ppt_x"/>
                                          </p:val>
                                        </p:tav>
                                      </p:tavLst>
                                    </p:anim>
                                    <p:anim calcmode="lin" valueType="num">
                                      <p:cBhvr>
                                        <p:cTn dur="250" fill="hold" id="63"/>
                                        <p:tgtEl>
                                          <p:spTgt spid="1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3000"/>
                            </p:stCondLst>
                            <p:childTnLst>
                              <p:par>
                                <p:cTn fill="hold" id="65" nodeType="afterEffect" presetClass="entr" presetID="42" presetSubtype="0">
                                  <p:stCondLst>
                                    <p:cond delay="0"/>
                                  </p:stCondLst>
                                  <p:childTnLst>
                                    <p:set>
                                      <p:cBhvr>
                                        <p:cTn dur="1" fill="hold" id="66">
                                          <p:stCondLst>
                                            <p:cond delay="0"/>
                                          </p:stCondLst>
                                        </p:cTn>
                                        <p:tgtEl>
                                          <p:spTgt spid="16"/>
                                        </p:tgtEl>
                                        <p:attrNameLst>
                                          <p:attrName>style.visibility</p:attrName>
                                        </p:attrNameLst>
                                      </p:cBhvr>
                                      <p:to>
                                        <p:strVal val="visible"/>
                                      </p:to>
                                    </p:set>
                                    <p:animEffect filter="fade" transition="in">
                                      <p:cBhvr>
                                        <p:cTn dur="250" id="67"/>
                                        <p:tgtEl>
                                          <p:spTgt spid="16"/>
                                        </p:tgtEl>
                                      </p:cBhvr>
                                    </p:animEffect>
                                    <p:anim calcmode="lin" valueType="num">
                                      <p:cBhvr>
                                        <p:cTn dur="250" fill="hold" id="68"/>
                                        <p:tgtEl>
                                          <p:spTgt spid="16"/>
                                        </p:tgtEl>
                                        <p:attrNameLst>
                                          <p:attrName>ppt_x</p:attrName>
                                        </p:attrNameLst>
                                      </p:cBhvr>
                                      <p:tavLst>
                                        <p:tav tm="0">
                                          <p:val>
                                            <p:strVal val="#ppt_x"/>
                                          </p:val>
                                        </p:tav>
                                        <p:tav tm="100000">
                                          <p:val>
                                            <p:strVal val="#ppt_x"/>
                                          </p:val>
                                        </p:tav>
                                      </p:tavLst>
                                    </p:anim>
                                    <p:anim calcmode="lin" valueType="num">
                                      <p:cBhvr>
                                        <p:cTn dur="250" fill="hold" id="69"/>
                                        <p:tgtEl>
                                          <p:spTgt spid="1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3250"/>
                            </p:stCondLst>
                            <p:childTnLst>
                              <p:par>
                                <p:cTn fill="hold" id="71" nodeType="afterEffect" presetClass="entr" presetID="42" presetSubtype="0">
                                  <p:stCondLst>
                                    <p:cond delay="0"/>
                                  </p:stCondLst>
                                  <p:childTnLst>
                                    <p:set>
                                      <p:cBhvr>
                                        <p:cTn dur="1" fill="hold" id="72">
                                          <p:stCondLst>
                                            <p:cond delay="0"/>
                                          </p:stCondLst>
                                        </p:cTn>
                                        <p:tgtEl>
                                          <p:spTgt spid="17"/>
                                        </p:tgtEl>
                                        <p:attrNameLst>
                                          <p:attrName>style.visibility</p:attrName>
                                        </p:attrNameLst>
                                      </p:cBhvr>
                                      <p:to>
                                        <p:strVal val="visible"/>
                                      </p:to>
                                    </p:set>
                                    <p:animEffect filter="fade" transition="in">
                                      <p:cBhvr>
                                        <p:cTn dur="250" id="73"/>
                                        <p:tgtEl>
                                          <p:spTgt spid="17"/>
                                        </p:tgtEl>
                                      </p:cBhvr>
                                    </p:animEffect>
                                    <p:anim calcmode="lin" valueType="num">
                                      <p:cBhvr>
                                        <p:cTn dur="250" fill="hold" id="74"/>
                                        <p:tgtEl>
                                          <p:spTgt spid="17"/>
                                        </p:tgtEl>
                                        <p:attrNameLst>
                                          <p:attrName>ppt_x</p:attrName>
                                        </p:attrNameLst>
                                      </p:cBhvr>
                                      <p:tavLst>
                                        <p:tav tm="0">
                                          <p:val>
                                            <p:strVal val="#ppt_x"/>
                                          </p:val>
                                        </p:tav>
                                        <p:tav tm="100000">
                                          <p:val>
                                            <p:strVal val="#ppt_x"/>
                                          </p:val>
                                        </p:tav>
                                      </p:tavLst>
                                    </p:anim>
                                    <p:anim calcmode="lin" valueType="num">
                                      <p:cBhvr>
                                        <p:cTn dur="250" fill="hold" id="75"/>
                                        <p:tgtEl>
                                          <p:spTgt spid="17"/>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500"/>
                            </p:stCondLst>
                            <p:childTnLst>
                              <p:par>
                                <p:cTn fill="hold" id="77" nodeType="afterEffect" presetClass="entr" presetID="42" presetSubtype="0">
                                  <p:stCondLst>
                                    <p:cond delay="0"/>
                                  </p:stCondLst>
                                  <p:childTnLst>
                                    <p:set>
                                      <p:cBhvr>
                                        <p:cTn dur="1" fill="hold" id="78">
                                          <p:stCondLst>
                                            <p:cond delay="0"/>
                                          </p:stCondLst>
                                        </p:cTn>
                                        <p:tgtEl>
                                          <p:spTgt spid="18"/>
                                        </p:tgtEl>
                                        <p:attrNameLst>
                                          <p:attrName>style.visibility</p:attrName>
                                        </p:attrNameLst>
                                      </p:cBhvr>
                                      <p:to>
                                        <p:strVal val="visible"/>
                                      </p:to>
                                    </p:set>
                                    <p:animEffect filter="fade" transition="in">
                                      <p:cBhvr>
                                        <p:cTn dur="250" id="79"/>
                                        <p:tgtEl>
                                          <p:spTgt spid="18"/>
                                        </p:tgtEl>
                                      </p:cBhvr>
                                    </p:animEffect>
                                    <p:anim calcmode="lin" valueType="num">
                                      <p:cBhvr>
                                        <p:cTn dur="250" fill="hold" id="80"/>
                                        <p:tgtEl>
                                          <p:spTgt spid="18"/>
                                        </p:tgtEl>
                                        <p:attrNameLst>
                                          <p:attrName>ppt_x</p:attrName>
                                        </p:attrNameLst>
                                      </p:cBhvr>
                                      <p:tavLst>
                                        <p:tav tm="0">
                                          <p:val>
                                            <p:strVal val="#ppt_x"/>
                                          </p:val>
                                        </p:tav>
                                        <p:tav tm="100000">
                                          <p:val>
                                            <p:strVal val="#ppt_x"/>
                                          </p:val>
                                        </p:tav>
                                      </p:tavLst>
                                    </p:anim>
                                    <p:anim calcmode="lin" valueType="num">
                                      <p:cBhvr>
                                        <p:cTn dur="250" fill="hold" id="81"/>
                                        <p:tgtEl>
                                          <p:spTgt spid="18"/>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3750"/>
                            </p:stCondLst>
                            <p:childTnLst>
                              <p:par>
                                <p:cTn fill="hold" grpId="0" id="83" nodeType="afterEffect" presetClass="entr" presetID="42" presetSubtype="0">
                                  <p:stCondLst>
                                    <p:cond delay="0"/>
                                  </p:stCondLst>
                                  <p:childTnLst>
                                    <p:set>
                                      <p:cBhvr>
                                        <p:cTn dur="1" fill="hold" id="84">
                                          <p:stCondLst>
                                            <p:cond delay="0"/>
                                          </p:stCondLst>
                                        </p:cTn>
                                        <p:tgtEl>
                                          <p:spTgt spid="19"/>
                                        </p:tgtEl>
                                        <p:attrNameLst>
                                          <p:attrName>style.visibility</p:attrName>
                                        </p:attrNameLst>
                                      </p:cBhvr>
                                      <p:to>
                                        <p:strVal val="visible"/>
                                      </p:to>
                                    </p:set>
                                    <p:animEffect filter="fade" transition="in">
                                      <p:cBhvr>
                                        <p:cTn dur="250" id="85"/>
                                        <p:tgtEl>
                                          <p:spTgt spid="19"/>
                                        </p:tgtEl>
                                      </p:cBhvr>
                                    </p:animEffect>
                                    <p:anim calcmode="lin" valueType="num">
                                      <p:cBhvr>
                                        <p:cTn dur="250" fill="hold" id="86"/>
                                        <p:tgtEl>
                                          <p:spTgt spid="19"/>
                                        </p:tgtEl>
                                        <p:attrNameLst>
                                          <p:attrName>ppt_x</p:attrName>
                                        </p:attrNameLst>
                                      </p:cBhvr>
                                      <p:tavLst>
                                        <p:tav tm="0">
                                          <p:val>
                                            <p:strVal val="#ppt_x"/>
                                          </p:val>
                                        </p:tav>
                                        <p:tav tm="100000">
                                          <p:val>
                                            <p:strVal val="#ppt_x"/>
                                          </p:val>
                                        </p:tav>
                                      </p:tavLst>
                                    </p:anim>
                                    <p:anim calcmode="lin" valueType="num">
                                      <p:cBhvr>
                                        <p:cTn dur="250" fill="hold" id="87"/>
                                        <p:tgtEl>
                                          <p:spTgt spid="19"/>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4000"/>
                            </p:stCondLst>
                            <p:childTnLst>
                              <p:par>
                                <p:cTn fill="hold" grpId="0" id="89" nodeType="afterEffect" presetClass="entr" presetID="42" presetSubtype="0">
                                  <p:stCondLst>
                                    <p:cond delay="0"/>
                                  </p:stCondLst>
                                  <p:childTnLst>
                                    <p:set>
                                      <p:cBhvr>
                                        <p:cTn dur="1" fill="hold" id="90">
                                          <p:stCondLst>
                                            <p:cond delay="0"/>
                                          </p:stCondLst>
                                        </p:cTn>
                                        <p:tgtEl>
                                          <p:spTgt spid="20"/>
                                        </p:tgtEl>
                                        <p:attrNameLst>
                                          <p:attrName>style.visibility</p:attrName>
                                        </p:attrNameLst>
                                      </p:cBhvr>
                                      <p:to>
                                        <p:strVal val="visible"/>
                                      </p:to>
                                    </p:set>
                                    <p:animEffect filter="fade" transition="in">
                                      <p:cBhvr>
                                        <p:cTn dur="250" id="91"/>
                                        <p:tgtEl>
                                          <p:spTgt spid="20"/>
                                        </p:tgtEl>
                                      </p:cBhvr>
                                    </p:animEffect>
                                    <p:anim calcmode="lin" valueType="num">
                                      <p:cBhvr>
                                        <p:cTn dur="250" fill="hold" id="92"/>
                                        <p:tgtEl>
                                          <p:spTgt spid="20"/>
                                        </p:tgtEl>
                                        <p:attrNameLst>
                                          <p:attrName>ppt_x</p:attrName>
                                        </p:attrNameLst>
                                      </p:cBhvr>
                                      <p:tavLst>
                                        <p:tav tm="0">
                                          <p:val>
                                            <p:strVal val="#ppt_x"/>
                                          </p:val>
                                        </p:tav>
                                        <p:tav tm="100000">
                                          <p:val>
                                            <p:strVal val="#ppt_x"/>
                                          </p:val>
                                        </p:tav>
                                      </p:tavLst>
                                    </p:anim>
                                    <p:anim calcmode="lin" valueType="num">
                                      <p:cBhvr>
                                        <p:cTn dur="250" fill="hold" id="93"/>
                                        <p:tgtEl>
                                          <p:spTgt spid="20"/>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4250"/>
                            </p:stCondLst>
                            <p:childTnLst>
                              <p:par>
                                <p:cTn fill="hold" grpId="0" id="95" nodeType="afterEffect" presetClass="entr" presetID="42" presetSubtype="0">
                                  <p:stCondLst>
                                    <p:cond delay="0"/>
                                  </p:stCondLst>
                                  <p:childTnLst>
                                    <p:set>
                                      <p:cBhvr>
                                        <p:cTn dur="1" fill="hold" id="96">
                                          <p:stCondLst>
                                            <p:cond delay="0"/>
                                          </p:stCondLst>
                                        </p:cTn>
                                        <p:tgtEl>
                                          <p:spTgt spid="21"/>
                                        </p:tgtEl>
                                        <p:attrNameLst>
                                          <p:attrName>style.visibility</p:attrName>
                                        </p:attrNameLst>
                                      </p:cBhvr>
                                      <p:to>
                                        <p:strVal val="visible"/>
                                      </p:to>
                                    </p:set>
                                    <p:animEffect filter="fade" transition="in">
                                      <p:cBhvr>
                                        <p:cTn dur="250" id="97"/>
                                        <p:tgtEl>
                                          <p:spTgt spid="21"/>
                                        </p:tgtEl>
                                      </p:cBhvr>
                                    </p:animEffect>
                                    <p:anim calcmode="lin" valueType="num">
                                      <p:cBhvr>
                                        <p:cTn dur="250" fill="hold" id="98"/>
                                        <p:tgtEl>
                                          <p:spTgt spid="21"/>
                                        </p:tgtEl>
                                        <p:attrNameLst>
                                          <p:attrName>ppt_x</p:attrName>
                                        </p:attrNameLst>
                                      </p:cBhvr>
                                      <p:tavLst>
                                        <p:tav tm="0">
                                          <p:val>
                                            <p:strVal val="#ppt_x"/>
                                          </p:val>
                                        </p:tav>
                                        <p:tav tm="100000">
                                          <p:val>
                                            <p:strVal val="#ppt_x"/>
                                          </p:val>
                                        </p:tav>
                                      </p:tavLst>
                                    </p:anim>
                                    <p:anim calcmode="lin" valueType="num">
                                      <p:cBhvr>
                                        <p:cTn dur="250" fill="hold" id="99"/>
                                        <p:tgtEl>
                                          <p:spTgt spid="21"/>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4500"/>
                            </p:stCondLst>
                            <p:childTnLst>
                              <p:par>
                                <p:cTn fill="hold" grpId="0" id="101" nodeType="afterEffect" presetClass="entr" presetID="42" presetSubtype="0">
                                  <p:stCondLst>
                                    <p:cond delay="0"/>
                                  </p:stCondLst>
                                  <p:childTnLst>
                                    <p:set>
                                      <p:cBhvr>
                                        <p:cTn dur="1" fill="hold" id="102">
                                          <p:stCondLst>
                                            <p:cond delay="0"/>
                                          </p:stCondLst>
                                        </p:cTn>
                                        <p:tgtEl>
                                          <p:spTgt spid="22"/>
                                        </p:tgtEl>
                                        <p:attrNameLst>
                                          <p:attrName>style.visibility</p:attrName>
                                        </p:attrNameLst>
                                      </p:cBhvr>
                                      <p:to>
                                        <p:strVal val="visible"/>
                                      </p:to>
                                    </p:set>
                                    <p:animEffect filter="fade" transition="in">
                                      <p:cBhvr>
                                        <p:cTn dur="250" id="103"/>
                                        <p:tgtEl>
                                          <p:spTgt spid="22"/>
                                        </p:tgtEl>
                                      </p:cBhvr>
                                    </p:animEffect>
                                    <p:anim calcmode="lin" valueType="num">
                                      <p:cBhvr>
                                        <p:cTn dur="250" fill="hold" id="104"/>
                                        <p:tgtEl>
                                          <p:spTgt spid="22"/>
                                        </p:tgtEl>
                                        <p:attrNameLst>
                                          <p:attrName>ppt_x</p:attrName>
                                        </p:attrNameLst>
                                      </p:cBhvr>
                                      <p:tavLst>
                                        <p:tav tm="0">
                                          <p:val>
                                            <p:strVal val="#ppt_x"/>
                                          </p:val>
                                        </p:tav>
                                        <p:tav tm="100000">
                                          <p:val>
                                            <p:strVal val="#ppt_x"/>
                                          </p:val>
                                        </p:tav>
                                      </p:tavLst>
                                    </p:anim>
                                    <p:anim calcmode="lin" valueType="num">
                                      <p:cBhvr>
                                        <p:cTn dur="250" fill="hold" id="105"/>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P grpId="0" spid="14"/>
      <p:bldP grpId="0" spid="19"/>
      <p:bldP grpId="0" spid="20"/>
      <p:bldP grpId="0" spid="21"/>
      <p:bldP grpId="0" spid="2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4"/>
          <p:cNvSpPr/>
          <p:nvPr/>
        </p:nvSpPr>
        <p:spPr>
          <a:xfrm>
            <a:off x="882512" y="2129227"/>
            <a:ext cx="2952750" cy="204311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bg1">
                  <a:lumMod val="50000"/>
                </a:schemeClr>
              </a:solidFill>
            </a:endParaRPr>
          </a:p>
        </p:txBody>
      </p:sp>
      <p:sp>
        <p:nvSpPr>
          <p:cNvPr id="6" name="矩形 5"/>
          <p:cNvSpPr/>
          <p:nvPr/>
        </p:nvSpPr>
        <p:spPr>
          <a:xfrm>
            <a:off x="882512" y="4286640"/>
            <a:ext cx="2952750" cy="20447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bg1">
                  <a:lumMod val="50000"/>
                </a:schemeClr>
              </a:solidFill>
            </a:endParaRPr>
          </a:p>
        </p:txBody>
      </p:sp>
      <p:sp>
        <p:nvSpPr>
          <p:cNvPr id="7" name="文本框 23"/>
          <p:cNvSpPr txBox="1">
            <a:spLocks noChangeArrowheads="1"/>
          </p:cNvSpPr>
          <p:nvPr/>
        </p:nvSpPr>
        <p:spPr bwMode="auto">
          <a:xfrm>
            <a:off x="1117462" y="5177227"/>
            <a:ext cx="2484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z="1400">
                <a:solidFill>
                  <a:schemeClr val="bg1">
                    <a:lumMod val="50000"/>
                  </a:schemeClr>
                </a:solidFill>
                <a:latin charset="-122" panose="020b0503020204020204" pitchFamily="34" typeface="微软雅黑"/>
                <a:ea charset="-122" panose="020b0503020204020204" pitchFamily="34" typeface="微软雅黑"/>
              </a:rPr>
              <a:t>春种一粒粟,秋收万颗籽，点滴进步，成就价值是我们的一贯的追求。</a:t>
            </a:r>
          </a:p>
        </p:txBody>
      </p:sp>
      <p:sp>
        <p:nvSpPr>
          <p:cNvPr id="9" name="文本框 24"/>
          <p:cNvSpPr txBox="1">
            <a:spLocks noChangeArrowheads="1"/>
          </p:cNvSpPr>
          <p:nvPr/>
        </p:nvSpPr>
        <p:spPr bwMode="auto">
          <a:xfrm>
            <a:off x="1741349" y="4602552"/>
            <a:ext cx="1895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b="1" lang="zh-CN" sz="1600">
                <a:solidFill>
                  <a:schemeClr val="bg1">
                    <a:lumMod val="50000"/>
                  </a:schemeClr>
                </a:solidFill>
                <a:latin charset="-122" panose="020b0503020204020204" pitchFamily="34" typeface="微软雅黑"/>
                <a:ea charset="-122" panose="020b0503020204020204" pitchFamily="34" typeface="微软雅黑"/>
              </a:rPr>
              <a:t>单击此处添加标题</a:t>
            </a:r>
          </a:p>
        </p:txBody>
      </p:sp>
      <p:sp>
        <p:nvSpPr>
          <p:cNvPr id="12" name="矩形 11"/>
          <p:cNvSpPr/>
          <p:nvPr/>
        </p:nvSpPr>
        <p:spPr>
          <a:xfrm>
            <a:off x="3954324" y="2108590"/>
            <a:ext cx="2952750" cy="20447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bg1">
                  <a:lumMod val="50000"/>
                </a:schemeClr>
              </a:solidFill>
            </a:endParaRPr>
          </a:p>
        </p:txBody>
      </p:sp>
      <p:sp>
        <p:nvSpPr>
          <p:cNvPr id="13" name="文本框 12"/>
          <p:cNvSpPr txBox="1">
            <a:spLocks noChangeArrowheads="1"/>
          </p:cNvSpPr>
          <p:nvPr/>
        </p:nvSpPr>
        <p:spPr bwMode="auto">
          <a:xfrm>
            <a:off x="4187687" y="2999177"/>
            <a:ext cx="2484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lang="zh-CN" sz="1400">
                <a:solidFill>
                  <a:schemeClr val="bg1">
                    <a:lumMod val="50000"/>
                  </a:schemeClr>
                </a:solidFill>
                <a:latin charset="-122" panose="020b0503020204020204" pitchFamily="34" typeface="微软雅黑"/>
                <a:ea charset="-122" panose="020b0503020204020204" pitchFamily="34" typeface="微软雅黑"/>
              </a:rPr>
              <a:t>春种一粒粟,秋收万颗籽，点滴进步，成就价值是我们的一贯的追求。</a:t>
            </a:r>
          </a:p>
        </p:txBody>
      </p:sp>
      <p:sp>
        <p:nvSpPr>
          <p:cNvPr id="14" name="文本框 13"/>
          <p:cNvSpPr txBox="1">
            <a:spLocks noChangeArrowheads="1"/>
          </p:cNvSpPr>
          <p:nvPr/>
        </p:nvSpPr>
        <p:spPr bwMode="auto">
          <a:xfrm>
            <a:off x="4822687" y="2456252"/>
            <a:ext cx="18938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eaLnBrk="1" hangingPunct="1"/>
            <a:r>
              <a:rPr altLang="en-US" b="1" lang="zh-CN" sz="1600">
                <a:solidFill>
                  <a:schemeClr val="bg1">
                    <a:lumMod val="50000"/>
                  </a:schemeClr>
                </a:solidFill>
                <a:latin charset="-122" panose="020b0503020204020204" pitchFamily="34" typeface="微软雅黑"/>
                <a:ea charset="-122" panose="020b0503020204020204" pitchFamily="34" typeface="微软雅黑"/>
              </a:rPr>
              <a:t>单击此处添加标题</a:t>
            </a:r>
          </a:p>
        </p:txBody>
      </p:sp>
      <p:sp>
        <p:nvSpPr>
          <p:cNvPr id="16" name="矩形 15"/>
          <p:cNvSpPr/>
          <p:nvPr/>
        </p:nvSpPr>
        <p:spPr>
          <a:xfrm>
            <a:off x="3954324" y="4286640"/>
            <a:ext cx="2952750" cy="20447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bg1">
                  <a:lumMod val="50000"/>
                </a:schemeClr>
              </a:solidFill>
            </a:endParaRPr>
          </a:p>
        </p:txBody>
      </p:sp>
      <p:sp>
        <p:nvSpPr>
          <p:cNvPr id="17" name="矩形 16"/>
          <p:cNvSpPr/>
          <p:nvPr/>
        </p:nvSpPr>
        <p:spPr>
          <a:xfrm>
            <a:off x="7140437" y="2108590"/>
            <a:ext cx="4310517" cy="4222750"/>
          </a:xfrm>
          <a:prstGeom prst="rect">
            <a:avLst/>
          </a:prstGeom>
          <a:blipFill dpi="0" rotWithShape="1">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225853285"/>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250" id="13"/>
                                        <p:tgtEl>
                                          <p:spTgt spid="5"/>
                                        </p:tgtEl>
                                      </p:cBhvr>
                                    </p:animEffect>
                                    <p:anim calcmode="lin" valueType="num">
                                      <p:cBhvr>
                                        <p:cTn dur="250" fill="hold" id="14"/>
                                        <p:tgtEl>
                                          <p:spTgt spid="5"/>
                                        </p:tgtEl>
                                        <p:attrNameLst>
                                          <p:attrName>ppt_x</p:attrName>
                                        </p:attrNameLst>
                                      </p:cBhvr>
                                      <p:tavLst>
                                        <p:tav tm="0">
                                          <p:val>
                                            <p:strVal val="#ppt_x"/>
                                          </p:val>
                                        </p:tav>
                                        <p:tav tm="100000">
                                          <p:val>
                                            <p:strVal val="#ppt_x"/>
                                          </p:val>
                                        </p:tav>
                                      </p:tavLst>
                                    </p:anim>
                                    <p:anim calcmode="lin" valueType="num">
                                      <p:cBhvr>
                                        <p:cTn dur="25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250" id="19"/>
                                        <p:tgtEl>
                                          <p:spTgt spid="6"/>
                                        </p:tgtEl>
                                      </p:cBhvr>
                                    </p:animEffect>
                                    <p:anim calcmode="lin" valueType="num">
                                      <p:cBhvr>
                                        <p:cTn dur="250" fill="hold" id="20"/>
                                        <p:tgtEl>
                                          <p:spTgt spid="6"/>
                                        </p:tgtEl>
                                        <p:attrNameLst>
                                          <p:attrName>ppt_x</p:attrName>
                                        </p:attrNameLst>
                                      </p:cBhvr>
                                      <p:tavLst>
                                        <p:tav tm="0">
                                          <p:val>
                                            <p:strVal val="#ppt_x"/>
                                          </p:val>
                                        </p:tav>
                                        <p:tav tm="100000">
                                          <p:val>
                                            <p:strVal val="#ppt_x"/>
                                          </p:val>
                                        </p:tav>
                                      </p:tavLst>
                                    </p:anim>
                                    <p:anim calcmode="lin" valueType="num">
                                      <p:cBhvr>
                                        <p:cTn dur="25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2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250" id="25"/>
                                        <p:tgtEl>
                                          <p:spTgt spid="7"/>
                                        </p:tgtEl>
                                      </p:cBhvr>
                                    </p:animEffect>
                                    <p:anim calcmode="lin" valueType="num">
                                      <p:cBhvr>
                                        <p:cTn dur="250" fill="hold" id="26"/>
                                        <p:tgtEl>
                                          <p:spTgt spid="7"/>
                                        </p:tgtEl>
                                        <p:attrNameLst>
                                          <p:attrName>ppt_x</p:attrName>
                                        </p:attrNameLst>
                                      </p:cBhvr>
                                      <p:tavLst>
                                        <p:tav tm="0">
                                          <p:val>
                                            <p:strVal val="#ppt_x"/>
                                          </p:val>
                                        </p:tav>
                                        <p:tav tm="100000">
                                          <p:val>
                                            <p:strVal val="#ppt_x"/>
                                          </p:val>
                                        </p:tav>
                                      </p:tavLst>
                                    </p:anim>
                                    <p:anim calcmode="lin" valueType="num">
                                      <p:cBhvr>
                                        <p:cTn dur="25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5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250" id="31"/>
                                        <p:tgtEl>
                                          <p:spTgt spid="9"/>
                                        </p:tgtEl>
                                      </p:cBhvr>
                                    </p:animEffect>
                                    <p:anim calcmode="lin" valueType="num">
                                      <p:cBhvr>
                                        <p:cTn dur="250" fill="hold" id="32"/>
                                        <p:tgtEl>
                                          <p:spTgt spid="9"/>
                                        </p:tgtEl>
                                        <p:attrNameLst>
                                          <p:attrName>ppt_x</p:attrName>
                                        </p:attrNameLst>
                                      </p:cBhvr>
                                      <p:tavLst>
                                        <p:tav tm="0">
                                          <p:val>
                                            <p:strVal val="#ppt_x"/>
                                          </p:val>
                                        </p:tav>
                                        <p:tav tm="100000">
                                          <p:val>
                                            <p:strVal val="#ppt_x"/>
                                          </p:val>
                                        </p:tav>
                                      </p:tavLst>
                                    </p:anim>
                                    <p:anim calcmode="lin" valueType="num">
                                      <p:cBhvr>
                                        <p:cTn dur="25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750"/>
                            </p:stCondLst>
                            <p:childTnLst>
                              <p:par>
                                <p:cTn fill="hold" grpId="0" id="35" nodeType="afterEffect" presetClass="entr" presetID="42" presetSubtype="0">
                                  <p:stCondLst>
                                    <p:cond delay="0"/>
                                  </p:stCondLst>
                                  <p:childTnLst>
                                    <p:set>
                                      <p:cBhvr>
                                        <p:cTn dur="1" fill="hold" id="36">
                                          <p:stCondLst>
                                            <p:cond delay="0"/>
                                          </p:stCondLst>
                                        </p:cTn>
                                        <p:tgtEl>
                                          <p:spTgt spid="12"/>
                                        </p:tgtEl>
                                        <p:attrNameLst>
                                          <p:attrName>style.visibility</p:attrName>
                                        </p:attrNameLst>
                                      </p:cBhvr>
                                      <p:to>
                                        <p:strVal val="visible"/>
                                      </p:to>
                                    </p:set>
                                    <p:animEffect filter="fade" transition="in">
                                      <p:cBhvr>
                                        <p:cTn dur="250" id="37"/>
                                        <p:tgtEl>
                                          <p:spTgt spid="12"/>
                                        </p:tgtEl>
                                      </p:cBhvr>
                                    </p:animEffect>
                                    <p:anim calcmode="lin" valueType="num">
                                      <p:cBhvr>
                                        <p:cTn dur="250" fill="hold" id="38"/>
                                        <p:tgtEl>
                                          <p:spTgt spid="12"/>
                                        </p:tgtEl>
                                        <p:attrNameLst>
                                          <p:attrName>ppt_x</p:attrName>
                                        </p:attrNameLst>
                                      </p:cBhvr>
                                      <p:tavLst>
                                        <p:tav tm="0">
                                          <p:val>
                                            <p:strVal val="#ppt_x"/>
                                          </p:val>
                                        </p:tav>
                                        <p:tav tm="100000">
                                          <p:val>
                                            <p:strVal val="#ppt_x"/>
                                          </p:val>
                                        </p:tav>
                                      </p:tavLst>
                                    </p:anim>
                                    <p:anim calcmode="lin" valueType="num">
                                      <p:cBhvr>
                                        <p:cTn dur="250" fill="hold" id="39"/>
                                        <p:tgtEl>
                                          <p:spTgt spid="12"/>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000"/>
                            </p:stCondLst>
                            <p:childTnLst>
                              <p:par>
                                <p:cTn fill="hold" grpId="0" id="41" nodeType="afterEffect" presetClass="entr" presetID="42" presetSubtype="0">
                                  <p:stCondLst>
                                    <p:cond delay="0"/>
                                  </p:stCondLst>
                                  <p:childTnLst>
                                    <p:set>
                                      <p:cBhvr>
                                        <p:cTn dur="1" fill="hold" id="42">
                                          <p:stCondLst>
                                            <p:cond delay="0"/>
                                          </p:stCondLst>
                                        </p:cTn>
                                        <p:tgtEl>
                                          <p:spTgt spid="13"/>
                                        </p:tgtEl>
                                        <p:attrNameLst>
                                          <p:attrName>style.visibility</p:attrName>
                                        </p:attrNameLst>
                                      </p:cBhvr>
                                      <p:to>
                                        <p:strVal val="visible"/>
                                      </p:to>
                                    </p:set>
                                    <p:animEffect filter="fade" transition="in">
                                      <p:cBhvr>
                                        <p:cTn dur="250" id="43"/>
                                        <p:tgtEl>
                                          <p:spTgt spid="13"/>
                                        </p:tgtEl>
                                      </p:cBhvr>
                                    </p:animEffect>
                                    <p:anim calcmode="lin" valueType="num">
                                      <p:cBhvr>
                                        <p:cTn dur="250" fill="hold" id="44"/>
                                        <p:tgtEl>
                                          <p:spTgt spid="13"/>
                                        </p:tgtEl>
                                        <p:attrNameLst>
                                          <p:attrName>ppt_x</p:attrName>
                                        </p:attrNameLst>
                                      </p:cBhvr>
                                      <p:tavLst>
                                        <p:tav tm="0">
                                          <p:val>
                                            <p:strVal val="#ppt_x"/>
                                          </p:val>
                                        </p:tav>
                                        <p:tav tm="100000">
                                          <p:val>
                                            <p:strVal val="#ppt_x"/>
                                          </p:val>
                                        </p:tav>
                                      </p:tavLst>
                                    </p:anim>
                                    <p:anim calcmode="lin" valueType="num">
                                      <p:cBhvr>
                                        <p:cTn dur="250" fill="hold" id="45"/>
                                        <p:tgtEl>
                                          <p:spTgt spid="1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250"/>
                            </p:stCondLst>
                            <p:childTnLst>
                              <p:par>
                                <p:cTn fill="hold" grpId="0" id="47" nodeType="afterEffect" presetClass="entr" presetID="42" presetSubtype="0">
                                  <p:stCondLst>
                                    <p:cond delay="0"/>
                                  </p:stCondLst>
                                  <p:childTnLst>
                                    <p:set>
                                      <p:cBhvr>
                                        <p:cTn dur="1" fill="hold" id="48">
                                          <p:stCondLst>
                                            <p:cond delay="0"/>
                                          </p:stCondLst>
                                        </p:cTn>
                                        <p:tgtEl>
                                          <p:spTgt spid="14"/>
                                        </p:tgtEl>
                                        <p:attrNameLst>
                                          <p:attrName>style.visibility</p:attrName>
                                        </p:attrNameLst>
                                      </p:cBhvr>
                                      <p:to>
                                        <p:strVal val="visible"/>
                                      </p:to>
                                    </p:set>
                                    <p:animEffect filter="fade" transition="in">
                                      <p:cBhvr>
                                        <p:cTn dur="250" id="49"/>
                                        <p:tgtEl>
                                          <p:spTgt spid="14"/>
                                        </p:tgtEl>
                                      </p:cBhvr>
                                    </p:animEffect>
                                    <p:anim calcmode="lin" valueType="num">
                                      <p:cBhvr>
                                        <p:cTn dur="250" fill="hold" id="50"/>
                                        <p:tgtEl>
                                          <p:spTgt spid="14"/>
                                        </p:tgtEl>
                                        <p:attrNameLst>
                                          <p:attrName>ppt_x</p:attrName>
                                        </p:attrNameLst>
                                      </p:cBhvr>
                                      <p:tavLst>
                                        <p:tav tm="0">
                                          <p:val>
                                            <p:strVal val="#ppt_x"/>
                                          </p:val>
                                        </p:tav>
                                        <p:tav tm="100000">
                                          <p:val>
                                            <p:strVal val="#ppt_x"/>
                                          </p:val>
                                        </p:tav>
                                      </p:tavLst>
                                    </p:anim>
                                    <p:anim calcmode="lin" valueType="num">
                                      <p:cBhvr>
                                        <p:cTn dur="250" fill="hold" id="51"/>
                                        <p:tgtEl>
                                          <p:spTgt spid="14"/>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500"/>
                            </p:stCondLst>
                            <p:childTnLst>
                              <p:par>
                                <p:cTn fill="hold" grpId="0" id="53" nodeType="afterEffect" presetClass="entr" presetID="42" presetSubtype="0">
                                  <p:stCondLst>
                                    <p:cond delay="0"/>
                                  </p:stCondLst>
                                  <p:childTnLst>
                                    <p:set>
                                      <p:cBhvr>
                                        <p:cTn dur="1" fill="hold" id="54">
                                          <p:stCondLst>
                                            <p:cond delay="0"/>
                                          </p:stCondLst>
                                        </p:cTn>
                                        <p:tgtEl>
                                          <p:spTgt spid="16"/>
                                        </p:tgtEl>
                                        <p:attrNameLst>
                                          <p:attrName>style.visibility</p:attrName>
                                        </p:attrNameLst>
                                      </p:cBhvr>
                                      <p:to>
                                        <p:strVal val="visible"/>
                                      </p:to>
                                    </p:set>
                                    <p:animEffect filter="fade" transition="in">
                                      <p:cBhvr>
                                        <p:cTn dur="250" id="55"/>
                                        <p:tgtEl>
                                          <p:spTgt spid="16"/>
                                        </p:tgtEl>
                                      </p:cBhvr>
                                    </p:animEffect>
                                    <p:anim calcmode="lin" valueType="num">
                                      <p:cBhvr>
                                        <p:cTn dur="250" fill="hold" id="56"/>
                                        <p:tgtEl>
                                          <p:spTgt spid="16"/>
                                        </p:tgtEl>
                                        <p:attrNameLst>
                                          <p:attrName>ppt_x</p:attrName>
                                        </p:attrNameLst>
                                      </p:cBhvr>
                                      <p:tavLst>
                                        <p:tav tm="0">
                                          <p:val>
                                            <p:strVal val="#ppt_x"/>
                                          </p:val>
                                        </p:tav>
                                        <p:tav tm="100000">
                                          <p:val>
                                            <p:strVal val="#ppt_x"/>
                                          </p:val>
                                        </p:tav>
                                      </p:tavLst>
                                    </p:anim>
                                    <p:anim calcmode="lin" valueType="num">
                                      <p:cBhvr>
                                        <p:cTn dur="250" fill="hold" id="57"/>
                                        <p:tgtEl>
                                          <p:spTgt spid="16"/>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17"/>
                                        </p:tgtEl>
                                        <p:attrNameLst>
                                          <p:attrName>style.visibility</p:attrName>
                                        </p:attrNameLst>
                                      </p:cBhvr>
                                      <p:to>
                                        <p:strVal val="visible"/>
                                      </p:to>
                                    </p:set>
                                    <p:animEffect filter="fade" transition="in">
                                      <p:cBhvr>
                                        <p:cTn dur="1000" id="60"/>
                                        <p:tgtEl>
                                          <p:spTgt spid="17"/>
                                        </p:tgtEl>
                                      </p:cBhvr>
                                    </p:animEffect>
                                    <p:anim calcmode="lin" valueType="num">
                                      <p:cBhvr>
                                        <p:cTn dur="1000" fill="hold" id="61"/>
                                        <p:tgtEl>
                                          <p:spTgt spid="17"/>
                                        </p:tgtEl>
                                        <p:attrNameLst>
                                          <p:attrName>ppt_x</p:attrName>
                                        </p:attrNameLst>
                                      </p:cBhvr>
                                      <p:tavLst>
                                        <p:tav tm="0">
                                          <p:val>
                                            <p:strVal val="#ppt_x"/>
                                          </p:val>
                                        </p:tav>
                                        <p:tav tm="100000">
                                          <p:val>
                                            <p:strVal val="#ppt_x"/>
                                          </p:val>
                                        </p:tav>
                                      </p:tavLst>
                                    </p:anim>
                                    <p:anim calcmode="lin" valueType="num">
                                      <p:cBhvr>
                                        <p:cTn dur="1000" fill="hold" id="62"/>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2"/>
      <p:bldP grpId="0" spid="13"/>
      <p:bldP grpId="0" spid="14"/>
      <p:bldP grpId="0" spid="16"/>
      <p:bldP grpId="0" spid="1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9" name="图片 48"/>
          <p:cNvPicPr>
            <a:picLocks noChangeAspect="1"/>
          </p:cNvPicPr>
          <p:nvPr/>
        </p:nvPicPr>
        <p:blipFill>
          <a:blip r:embed="rId2">
            <a:extLst>
              <a:ext uri="{28A0092B-C50C-407E-A947-70E740481C1C}">
                <a14:useLocalDpi/>
              </a:ext>
            </a:extLst>
          </a:blip>
          <a:stretch>
            <a:fillRect/>
          </a:stretch>
        </p:blipFill>
        <p:spPr>
          <a:xfrm flipH="1">
            <a:off x="0" y="1240"/>
            <a:ext cx="12190413" cy="6857107"/>
          </a:xfrm>
          <a:prstGeom prst="rect">
            <a:avLst/>
          </a:prstGeom>
        </p:spPr>
      </p:pic>
      <p:sp>
        <p:nvSpPr>
          <p:cNvPr id="50" name="矩形 49"/>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7" name="直接连接符 56"/>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9" name="组合 58"/>
          <p:cNvGrpSpPr/>
          <p:nvPr/>
        </p:nvGrpSpPr>
        <p:grpSpPr>
          <a:xfrm>
            <a:off x="204980" y="233033"/>
            <a:ext cx="535258" cy="535258"/>
            <a:chOff x="193829" y="255335"/>
            <a:chExt cx="535258" cy="535258"/>
          </a:xfrm>
        </p:grpSpPr>
        <p:cxnSp>
          <p:nvCxnSpPr>
            <p:cNvPr id="60" name="直接连接符 59"/>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62" name="直接连接符 61"/>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64" name="组合 63"/>
          <p:cNvGrpSpPr/>
          <p:nvPr/>
        </p:nvGrpSpPr>
        <p:grpSpPr>
          <a:xfrm flipH="1" flipV="1">
            <a:off x="11427349" y="6095680"/>
            <a:ext cx="535258" cy="535258"/>
            <a:chOff x="193829" y="255335"/>
            <a:chExt cx="535258" cy="535258"/>
          </a:xfrm>
        </p:grpSpPr>
        <p:cxnSp>
          <p:nvCxnSpPr>
            <p:cNvPr id="65" name="直接连接符 64"/>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5353434" y="2159948"/>
            <a:ext cx="624684" cy="600549"/>
            <a:chOff x="2215144" y="982844"/>
            <a:chExt cx="1120898" cy="842780"/>
          </a:xfrm>
          <a:noFill/>
        </p:grpSpPr>
        <p:sp>
          <p:nvSpPr>
            <p:cNvPr id="23" name="平行四边形 22"/>
            <p:cNvSpPr/>
            <p:nvPr/>
          </p:nvSpPr>
          <p:spPr>
            <a:xfrm>
              <a:off x="2215144" y="982844"/>
              <a:ext cx="1120898" cy="842780"/>
            </a:xfrm>
            <a:prstGeom prst="parallelogram">
              <a:avLst>
                <a:gd fmla="val 0" name="adj"/>
              </a:avLst>
            </a:prstGeom>
            <a:grp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14345A"/>
                </a:solidFill>
                <a:latin charset="-122" panose="020b0503020204020204" pitchFamily="34" typeface="微软雅黑"/>
                <a:ea charset="-122" panose="020b0503020204020204" pitchFamily="34" typeface="微软雅黑"/>
              </a:endParaRPr>
            </a:p>
          </p:txBody>
        </p:sp>
        <p:sp>
          <p:nvSpPr>
            <p:cNvPr id="24" name="文本框 9"/>
            <p:cNvSpPr txBox="1"/>
            <p:nvPr/>
          </p:nvSpPr>
          <p:spPr>
            <a:xfrm>
              <a:off x="2245058" y="1046848"/>
              <a:ext cx="1066799" cy="641611"/>
            </a:xfrm>
            <a:prstGeom prst="rect">
              <a:avLst/>
            </a:prstGeom>
            <a:grpFill/>
            <a:ln>
              <a:noFill/>
            </a:ln>
          </p:spPr>
          <p:txBody>
            <a:bodyPr rtlCol="0" wrap="square">
              <a:spAutoFit/>
            </a:bodyPr>
            <a:lstStyle/>
            <a:p>
              <a:pPr algn="ctr"/>
              <a:r>
                <a:rPr altLang="zh-CN" b="1" lang="en-US" sz="2400">
                  <a:solidFill>
                    <a:srgbClr val="14345A"/>
                  </a:solidFill>
                  <a:latin charset="-122" panose="020b0503020204020204" pitchFamily="34" typeface="微软雅黑"/>
                  <a:ea charset="-122" panose="020b0503020204020204" pitchFamily="34" typeface="微软雅黑"/>
                </a:rPr>
                <a:t>01</a:t>
              </a:r>
            </a:p>
          </p:txBody>
        </p:sp>
      </p:grpSp>
      <p:grpSp>
        <p:nvGrpSpPr>
          <p:cNvPr id="25" name="组合 24"/>
          <p:cNvGrpSpPr/>
          <p:nvPr/>
        </p:nvGrpSpPr>
        <p:grpSpPr>
          <a:xfrm>
            <a:off x="5353434" y="4181930"/>
            <a:ext cx="624684" cy="600549"/>
            <a:chOff x="2215144" y="982844"/>
            <a:chExt cx="1120898" cy="842780"/>
          </a:xfrm>
          <a:noFill/>
        </p:grpSpPr>
        <p:sp>
          <p:nvSpPr>
            <p:cNvPr id="26" name="平行四边形 25"/>
            <p:cNvSpPr/>
            <p:nvPr/>
          </p:nvSpPr>
          <p:spPr>
            <a:xfrm>
              <a:off x="2215144" y="982844"/>
              <a:ext cx="1120898" cy="842780"/>
            </a:xfrm>
            <a:prstGeom prst="parallelogram">
              <a:avLst>
                <a:gd fmla="val 0" name="adj"/>
              </a:avLst>
            </a:prstGeom>
            <a:grp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14345A"/>
                </a:solidFill>
                <a:latin charset="-122" panose="020b0503020204020204" pitchFamily="34" typeface="微软雅黑"/>
                <a:ea charset="-122" panose="020b0503020204020204" pitchFamily="34" typeface="微软雅黑"/>
              </a:endParaRPr>
            </a:p>
          </p:txBody>
        </p:sp>
        <p:sp>
          <p:nvSpPr>
            <p:cNvPr id="27" name="文本框 9"/>
            <p:cNvSpPr txBox="1"/>
            <p:nvPr/>
          </p:nvSpPr>
          <p:spPr>
            <a:xfrm>
              <a:off x="2245058" y="1046848"/>
              <a:ext cx="1066799" cy="641611"/>
            </a:xfrm>
            <a:prstGeom prst="rect">
              <a:avLst/>
            </a:prstGeom>
            <a:grpFill/>
            <a:ln>
              <a:noFill/>
            </a:ln>
          </p:spPr>
          <p:txBody>
            <a:bodyPr rtlCol="0" wrap="square">
              <a:spAutoFit/>
            </a:bodyPr>
            <a:lstStyle/>
            <a:p>
              <a:pPr algn="ctr"/>
              <a:r>
                <a:rPr altLang="zh-CN" b="1" lang="en-US" sz="2400">
                  <a:solidFill>
                    <a:srgbClr val="14345A"/>
                  </a:solidFill>
                  <a:latin charset="-122" panose="020b0503020204020204" pitchFamily="34" typeface="微软雅黑"/>
                  <a:ea charset="-122" panose="020b0503020204020204" pitchFamily="34" typeface="微软雅黑"/>
                </a:rPr>
                <a:t>03</a:t>
              </a:r>
            </a:p>
          </p:txBody>
        </p:sp>
      </p:grpSp>
      <p:grpSp>
        <p:nvGrpSpPr>
          <p:cNvPr id="28" name="组合 27"/>
          <p:cNvGrpSpPr/>
          <p:nvPr/>
        </p:nvGrpSpPr>
        <p:grpSpPr>
          <a:xfrm>
            <a:off x="5353434" y="3170939"/>
            <a:ext cx="624684" cy="600549"/>
            <a:chOff x="2215144" y="982844"/>
            <a:chExt cx="1120898" cy="842780"/>
          </a:xfrm>
          <a:noFill/>
        </p:grpSpPr>
        <p:sp>
          <p:nvSpPr>
            <p:cNvPr id="29" name="平行四边形 28"/>
            <p:cNvSpPr/>
            <p:nvPr/>
          </p:nvSpPr>
          <p:spPr>
            <a:xfrm>
              <a:off x="2215144" y="982844"/>
              <a:ext cx="1120898" cy="842780"/>
            </a:xfrm>
            <a:prstGeom prst="parallelogram">
              <a:avLst>
                <a:gd fmla="val 0" name="adj"/>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D12C82"/>
                </a:solidFill>
                <a:latin charset="-122" panose="020b0503020204020204" pitchFamily="34" typeface="微软雅黑"/>
                <a:ea charset="-122" panose="020b0503020204020204" pitchFamily="34" typeface="微软雅黑"/>
              </a:endParaRPr>
            </a:p>
          </p:txBody>
        </p:sp>
        <p:sp>
          <p:nvSpPr>
            <p:cNvPr id="30" name="文本框 9"/>
            <p:cNvSpPr txBox="1"/>
            <p:nvPr/>
          </p:nvSpPr>
          <p:spPr>
            <a:xfrm>
              <a:off x="2245058" y="1046848"/>
              <a:ext cx="1066799" cy="641611"/>
            </a:xfrm>
            <a:prstGeom prst="rect">
              <a:avLst/>
            </a:prstGeom>
            <a:grpFill/>
            <a:ln>
              <a:noFill/>
            </a:ln>
          </p:spPr>
          <p:txBody>
            <a:bodyPr rtlCol="0" wrap="square">
              <a:spAutoFit/>
            </a:bodyPr>
            <a:lstStyle/>
            <a:p>
              <a:pPr algn="ctr"/>
              <a:r>
                <a:rPr altLang="zh-CN" b="1" lang="en-US" sz="2400">
                  <a:solidFill>
                    <a:schemeClr val="accent2"/>
                  </a:solidFill>
                  <a:latin charset="-122" panose="020b0503020204020204" pitchFamily="34" typeface="微软雅黑"/>
                  <a:ea charset="-122" panose="020b0503020204020204" pitchFamily="34" typeface="微软雅黑"/>
                </a:rPr>
                <a:t>02</a:t>
              </a:r>
            </a:p>
          </p:txBody>
        </p:sp>
      </p:grpSp>
      <p:grpSp>
        <p:nvGrpSpPr>
          <p:cNvPr id="31" name="组合 30"/>
          <p:cNvGrpSpPr/>
          <p:nvPr/>
        </p:nvGrpSpPr>
        <p:grpSpPr>
          <a:xfrm>
            <a:off x="5338920" y="5192920"/>
            <a:ext cx="624684" cy="600549"/>
            <a:chOff x="2215144" y="982844"/>
            <a:chExt cx="1120898" cy="842780"/>
          </a:xfrm>
          <a:noFill/>
        </p:grpSpPr>
        <p:sp>
          <p:nvSpPr>
            <p:cNvPr id="47" name="平行四边形 46"/>
            <p:cNvSpPr/>
            <p:nvPr/>
          </p:nvSpPr>
          <p:spPr>
            <a:xfrm>
              <a:off x="2215144" y="982844"/>
              <a:ext cx="1120898" cy="842780"/>
            </a:xfrm>
            <a:prstGeom prst="parallelogram">
              <a:avLst>
                <a:gd fmla="val 0" name="adj"/>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chemeClr val="accent2"/>
                </a:solidFill>
                <a:latin charset="-122" panose="020b0503020204020204" pitchFamily="34" typeface="微软雅黑"/>
                <a:ea charset="-122" panose="020b0503020204020204" pitchFamily="34" typeface="微软雅黑"/>
              </a:endParaRPr>
            </a:p>
          </p:txBody>
        </p:sp>
        <p:sp>
          <p:nvSpPr>
            <p:cNvPr id="48" name="文本框 9"/>
            <p:cNvSpPr txBox="1"/>
            <p:nvPr/>
          </p:nvSpPr>
          <p:spPr>
            <a:xfrm>
              <a:off x="2245058" y="1046848"/>
              <a:ext cx="1066799" cy="641611"/>
            </a:xfrm>
            <a:prstGeom prst="rect">
              <a:avLst/>
            </a:prstGeom>
            <a:grpFill/>
            <a:ln>
              <a:noFill/>
            </a:ln>
          </p:spPr>
          <p:txBody>
            <a:bodyPr rtlCol="0" wrap="square">
              <a:spAutoFit/>
            </a:bodyPr>
            <a:lstStyle/>
            <a:p>
              <a:pPr algn="ctr"/>
              <a:r>
                <a:rPr altLang="zh-CN" b="1" lang="en-US" sz="2400">
                  <a:solidFill>
                    <a:schemeClr val="accent2"/>
                  </a:solidFill>
                  <a:latin charset="-122" panose="020b0503020204020204" pitchFamily="34" typeface="微软雅黑"/>
                  <a:ea charset="-122" panose="020b0503020204020204" pitchFamily="34" typeface="微软雅黑"/>
                </a:rPr>
                <a:t>04</a:t>
              </a:r>
            </a:p>
          </p:txBody>
        </p:sp>
      </p:grpSp>
      <p:grpSp>
        <p:nvGrpSpPr>
          <p:cNvPr id="40" name="组合 39"/>
          <p:cNvGrpSpPr/>
          <p:nvPr/>
        </p:nvGrpSpPr>
        <p:grpSpPr>
          <a:xfrm>
            <a:off x="6332130" y="2207978"/>
            <a:ext cx="2713464" cy="3498576"/>
            <a:chOff x="7848779" y="1598933"/>
            <a:chExt cx="2713464" cy="3498576"/>
          </a:xfrm>
        </p:grpSpPr>
        <p:grpSp>
          <p:nvGrpSpPr>
            <p:cNvPr id="41" name="组合 40"/>
            <p:cNvGrpSpPr/>
            <p:nvPr/>
          </p:nvGrpSpPr>
          <p:grpSpPr>
            <a:xfrm>
              <a:off x="7848779" y="1598933"/>
              <a:ext cx="2713464" cy="463420"/>
              <a:chOff x="3382715" y="1432965"/>
              <a:chExt cx="2713464" cy="463420"/>
            </a:xfrm>
            <a:solidFill>
              <a:schemeClr val="accent5"/>
            </a:solidFill>
          </p:grpSpPr>
          <p:sp>
            <p:nvSpPr>
              <p:cNvPr id="55" name="燕尾形 80"/>
              <p:cNvSpPr/>
              <p:nvPr/>
            </p:nvSpPr>
            <p:spPr>
              <a:xfrm>
                <a:off x="3382715" y="1432965"/>
                <a:ext cx="2713464" cy="463420"/>
              </a:xfrm>
              <a:prstGeom prst="chevron">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chemeClr val="bg1"/>
                  </a:solidFill>
                </a:endParaRPr>
              </a:p>
            </p:txBody>
          </p:sp>
          <p:sp>
            <p:nvSpPr>
              <p:cNvPr id="56" name="矩形 55"/>
              <p:cNvSpPr/>
              <p:nvPr/>
            </p:nvSpPr>
            <p:spPr>
              <a:xfrm>
                <a:off x="3756118" y="1452840"/>
                <a:ext cx="1960880" cy="396240"/>
              </a:xfrm>
              <a:prstGeom prst="rect">
                <a:avLst/>
              </a:prstGeom>
              <a:noFill/>
            </p:spPr>
            <p:txBody>
              <a:bodyPr wrap="none">
                <a:spAutoFit/>
              </a:bodyPr>
              <a:lstStyle/>
              <a:p>
                <a:pPr fontAlgn="base">
                  <a:spcBef>
                    <a:spcPct val="0"/>
                  </a:spcBef>
                  <a:spcAft>
                    <a:spcPct val="0"/>
                  </a:spcAft>
                </a:pPr>
                <a:r>
                  <a:rPr altLang="en-US" lang="zh-CN" sz="2000">
                    <a:solidFill>
                      <a:schemeClr val="bg1">
                        <a:lumMod val="50000"/>
                      </a:schemeClr>
                    </a:solidFill>
                    <a:latin charset="-122" panose="020b0503020204020204" pitchFamily="34" typeface="微软雅黑"/>
                    <a:ea charset="-122" panose="020b0503020204020204" pitchFamily="34" typeface="微软雅黑"/>
                  </a:rPr>
                  <a:t>添加目录一文字</a:t>
                </a:r>
              </a:p>
            </p:txBody>
          </p:sp>
        </p:grpSp>
        <p:grpSp>
          <p:nvGrpSpPr>
            <p:cNvPr id="42" name="组合 41"/>
            <p:cNvGrpSpPr/>
            <p:nvPr/>
          </p:nvGrpSpPr>
          <p:grpSpPr>
            <a:xfrm>
              <a:off x="7848779" y="2624727"/>
              <a:ext cx="2713464" cy="463420"/>
              <a:chOff x="4463688" y="2372845"/>
              <a:chExt cx="2713464" cy="463420"/>
            </a:xfrm>
            <a:solidFill>
              <a:schemeClr val="accent5"/>
            </a:solidFill>
          </p:grpSpPr>
          <p:sp>
            <p:nvSpPr>
              <p:cNvPr id="53" name="燕尾形 78"/>
              <p:cNvSpPr/>
              <p:nvPr/>
            </p:nvSpPr>
            <p:spPr>
              <a:xfrm>
                <a:off x="4463688" y="2372845"/>
                <a:ext cx="2713464" cy="463420"/>
              </a:xfrm>
              <a:prstGeom prst="chevr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chemeClr val="bg1">
                      <a:lumMod val="50000"/>
                    </a:schemeClr>
                  </a:solidFill>
                </a:endParaRPr>
              </a:p>
            </p:txBody>
          </p:sp>
          <p:sp>
            <p:nvSpPr>
              <p:cNvPr id="54" name="矩形 53"/>
              <p:cNvSpPr/>
              <p:nvPr/>
            </p:nvSpPr>
            <p:spPr>
              <a:xfrm>
                <a:off x="4831599" y="2405848"/>
                <a:ext cx="1960880" cy="396240"/>
              </a:xfrm>
              <a:prstGeom prst="rect">
                <a:avLst/>
              </a:prstGeom>
              <a:noFill/>
            </p:spPr>
            <p:txBody>
              <a:bodyPr wrap="none">
                <a:spAutoFit/>
              </a:bodyPr>
              <a:lstStyle/>
              <a:p>
                <a:pPr fontAlgn="base">
                  <a:spcBef>
                    <a:spcPct val="0"/>
                  </a:spcBef>
                  <a:spcAft>
                    <a:spcPct val="0"/>
                  </a:spcAft>
                </a:pPr>
                <a:r>
                  <a:rPr altLang="en-US" lang="zh-CN" sz="2000">
                    <a:solidFill>
                      <a:schemeClr val="bg1">
                        <a:lumMod val="65000"/>
                      </a:schemeClr>
                    </a:solidFill>
                    <a:latin charset="-122" panose="020b0503020204020204" pitchFamily="34" typeface="微软雅黑"/>
                    <a:ea charset="-122" panose="020b0503020204020204" pitchFamily="34" typeface="微软雅黑"/>
                  </a:rPr>
                  <a:t>添加目录二文字</a:t>
                </a:r>
              </a:p>
            </p:txBody>
          </p:sp>
        </p:grpSp>
        <p:grpSp>
          <p:nvGrpSpPr>
            <p:cNvPr id="43" name="组合 42"/>
            <p:cNvGrpSpPr/>
            <p:nvPr/>
          </p:nvGrpSpPr>
          <p:grpSpPr>
            <a:xfrm>
              <a:off x="7848779" y="3613512"/>
              <a:ext cx="2713464" cy="463420"/>
              <a:chOff x="5477851" y="3145090"/>
              <a:chExt cx="2713464" cy="463420"/>
            </a:xfrm>
            <a:solidFill>
              <a:schemeClr val="accent5"/>
            </a:solidFill>
          </p:grpSpPr>
          <p:sp>
            <p:nvSpPr>
              <p:cNvPr id="51" name="燕尾形 76"/>
              <p:cNvSpPr/>
              <p:nvPr/>
            </p:nvSpPr>
            <p:spPr>
              <a:xfrm>
                <a:off x="5477851" y="3145090"/>
                <a:ext cx="2713464" cy="463420"/>
              </a:xfrm>
              <a:prstGeom prst="chevron">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chemeClr val="bg1"/>
                  </a:solidFill>
                </a:endParaRPr>
              </a:p>
            </p:txBody>
          </p:sp>
          <p:sp>
            <p:nvSpPr>
              <p:cNvPr id="52" name="矩形 51"/>
              <p:cNvSpPr/>
              <p:nvPr/>
            </p:nvSpPr>
            <p:spPr>
              <a:xfrm>
                <a:off x="5851378" y="3175839"/>
                <a:ext cx="1960880" cy="396240"/>
              </a:xfrm>
              <a:prstGeom prst="rect">
                <a:avLst/>
              </a:prstGeom>
              <a:noFill/>
            </p:spPr>
            <p:txBody>
              <a:bodyPr wrap="none">
                <a:spAutoFit/>
              </a:bodyPr>
              <a:lstStyle/>
              <a:p>
                <a:pPr fontAlgn="base">
                  <a:spcBef>
                    <a:spcPct val="0"/>
                  </a:spcBef>
                  <a:spcAft>
                    <a:spcPct val="0"/>
                  </a:spcAft>
                </a:pPr>
                <a:r>
                  <a:rPr altLang="en-US" lang="zh-CN" sz="2000">
                    <a:solidFill>
                      <a:schemeClr val="bg1">
                        <a:lumMod val="50000"/>
                      </a:schemeClr>
                    </a:solidFill>
                    <a:latin charset="-122" panose="020b0503020204020204" pitchFamily="34" typeface="微软雅黑"/>
                    <a:ea charset="-122" panose="020b0503020204020204" pitchFamily="34" typeface="微软雅黑"/>
                  </a:rPr>
                  <a:t>添加目录三文字</a:t>
                </a:r>
              </a:p>
            </p:txBody>
          </p:sp>
        </p:grpSp>
        <p:grpSp>
          <p:nvGrpSpPr>
            <p:cNvPr id="44" name="组合 43"/>
            <p:cNvGrpSpPr/>
            <p:nvPr/>
          </p:nvGrpSpPr>
          <p:grpSpPr>
            <a:xfrm>
              <a:off x="7848779" y="4634089"/>
              <a:ext cx="2713464" cy="463420"/>
              <a:chOff x="4469387" y="4065239"/>
              <a:chExt cx="2713464" cy="463420"/>
            </a:xfrm>
            <a:solidFill>
              <a:schemeClr val="accent5"/>
            </a:solidFill>
          </p:grpSpPr>
          <p:sp>
            <p:nvSpPr>
              <p:cNvPr id="45" name="燕尾形 74"/>
              <p:cNvSpPr/>
              <p:nvPr/>
            </p:nvSpPr>
            <p:spPr>
              <a:xfrm>
                <a:off x="4469387" y="4065239"/>
                <a:ext cx="2713464" cy="463420"/>
              </a:xfrm>
              <a:prstGeom prst="chevr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chemeClr val="bg1"/>
                  </a:solidFill>
                </a:endParaRPr>
              </a:p>
            </p:txBody>
          </p:sp>
          <p:sp>
            <p:nvSpPr>
              <p:cNvPr id="46" name="矩形 45"/>
              <p:cNvSpPr/>
              <p:nvPr/>
            </p:nvSpPr>
            <p:spPr>
              <a:xfrm>
                <a:off x="4868521" y="4084242"/>
                <a:ext cx="1960880" cy="396240"/>
              </a:xfrm>
              <a:prstGeom prst="rect">
                <a:avLst/>
              </a:prstGeom>
              <a:noFill/>
            </p:spPr>
            <p:txBody>
              <a:bodyPr wrap="none">
                <a:spAutoFit/>
              </a:bodyPr>
              <a:lstStyle/>
              <a:p>
                <a:pPr fontAlgn="base">
                  <a:spcBef>
                    <a:spcPct val="0"/>
                  </a:spcBef>
                  <a:spcAft>
                    <a:spcPct val="0"/>
                  </a:spcAft>
                </a:pPr>
                <a:r>
                  <a:rPr altLang="en-US" lang="zh-CN" sz="2000">
                    <a:solidFill>
                      <a:schemeClr val="bg1">
                        <a:lumMod val="50000"/>
                      </a:schemeClr>
                    </a:solidFill>
                    <a:latin charset="-122" panose="020b0503020204020204" pitchFamily="34" typeface="微软雅黑"/>
                    <a:ea charset="-122" panose="020b0503020204020204" pitchFamily="34" typeface="微软雅黑"/>
                  </a:rPr>
                  <a:t>添加目录四文字</a:t>
                </a:r>
              </a:p>
            </p:txBody>
          </p:sp>
        </p:grpSp>
      </p:grpSp>
      <p:grpSp>
        <p:nvGrpSpPr>
          <p:cNvPr id="67" name="组合 66"/>
          <p:cNvGrpSpPr/>
          <p:nvPr/>
        </p:nvGrpSpPr>
        <p:grpSpPr>
          <a:xfrm rot="16200000">
            <a:off x="2392433" y="1533812"/>
            <a:ext cx="2080332" cy="1603505"/>
            <a:chOff x="-287489" y="951781"/>
            <a:chExt cx="12886128" cy="6712270"/>
          </a:xfrm>
        </p:grpSpPr>
        <p:sp>
          <p:nvSpPr>
            <p:cNvPr id="68" name="矩形 67"/>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9" name="直接连接符 68"/>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71" name="组合 70"/>
            <p:cNvGrpSpPr/>
            <p:nvPr/>
          </p:nvGrpSpPr>
          <p:grpSpPr>
            <a:xfrm>
              <a:off x="-287489" y="951781"/>
              <a:ext cx="1779668" cy="1010503"/>
              <a:chOff x="-298640" y="64448"/>
              <a:chExt cx="1779668" cy="1010503"/>
            </a:xfrm>
          </p:grpSpPr>
          <p:cxnSp>
            <p:nvCxnSpPr>
              <p:cNvPr id="77" name="直接连接符 76"/>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72" name="直接连接符 71"/>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a:stCxn id="68"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74" name="组合 73"/>
            <p:cNvGrpSpPr/>
            <p:nvPr/>
          </p:nvGrpSpPr>
          <p:grpSpPr>
            <a:xfrm flipH="1" flipV="1">
              <a:off x="10409814" y="6622459"/>
              <a:ext cx="2188825" cy="1041592"/>
              <a:chOff x="-442203" y="131857"/>
              <a:chExt cx="2188825" cy="1041592"/>
            </a:xfrm>
          </p:grpSpPr>
          <p:cxnSp>
            <p:nvCxnSpPr>
              <p:cNvPr id="75" name="直接连接符 74"/>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79" name="Title 1"/>
          <p:cNvSpPr txBox="1"/>
          <p:nvPr/>
        </p:nvSpPr>
        <p:spPr>
          <a:xfrm>
            <a:off x="2913972" y="1678610"/>
            <a:ext cx="1071552" cy="1413994"/>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rgbClr val="14345A"/>
                </a:solidFill>
                <a:latin charset="-122" panose="02010800040101010101" pitchFamily="2" typeface="华文新魏"/>
                <a:ea charset="-122" panose="02010800040101010101" pitchFamily="2" typeface="华文新魏"/>
              </a:rPr>
              <a:t>目录</a:t>
            </a:r>
          </a:p>
        </p:txBody>
      </p:sp>
    </p:spTree>
    <p:extLst>
      <p:ext uri="{BB962C8B-B14F-4D97-AF65-F5344CB8AC3E}">
        <p14:creationId val="80480406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49"/>
                                        </p:tgtEl>
                                        <p:attrNameLst>
                                          <p:attrName>style.visibility</p:attrName>
                                        </p:attrNameLst>
                                      </p:cBhvr>
                                      <p:to>
                                        <p:strVal val="visible"/>
                                      </p:to>
                                    </p:set>
                                    <p:animEffect filter="randombar(horizontal)" transition="in">
                                      <p:cBhvr>
                                        <p:cTn dur="750" id="7"/>
                                        <p:tgtEl>
                                          <p:spTgt spid="49"/>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50"/>
                                        </p:tgtEl>
                                        <p:attrNameLst>
                                          <p:attrName>style.visibility</p:attrName>
                                        </p:attrNameLst>
                                      </p:cBhvr>
                                      <p:to>
                                        <p:strVal val="visible"/>
                                      </p:to>
                                    </p:set>
                                    <p:anim calcmode="lin" valueType="num">
                                      <p:cBhvr>
                                        <p:cTn dur="1000" fill="hold" id="10"/>
                                        <p:tgtEl>
                                          <p:spTgt spid="50"/>
                                        </p:tgtEl>
                                        <p:attrNameLst>
                                          <p:attrName>ppt_w</p:attrName>
                                        </p:attrNameLst>
                                      </p:cBhvr>
                                      <p:tavLst>
                                        <p:tav tm="0">
                                          <p:val>
                                            <p:fltVal val="0"/>
                                          </p:val>
                                        </p:tav>
                                        <p:tav tm="100000">
                                          <p:val>
                                            <p:strVal val="#ppt_w"/>
                                          </p:val>
                                        </p:tav>
                                      </p:tavLst>
                                    </p:anim>
                                    <p:anim calcmode="lin" valueType="num">
                                      <p:cBhvr>
                                        <p:cTn dur="1000" fill="hold" id="11"/>
                                        <p:tgtEl>
                                          <p:spTgt spid="50"/>
                                        </p:tgtEl>
                                        <p:attrNameLst>
                                          <p:attrName>ppt_h</p:attrName>
                                        </p:attrNameLst>
                                      </p:cBhvr>
                                      <p:tavLst>
                                        <p:tav tm="0">
                                          <p:val>
                                            <p:fltVal val="0"/>
                                          </p:val>
                                        </p:tav>
                                        <p:tav tm="100000">
                                          <p:val>
                                            <p:strVal val="#ppt_h"/>
                                          </p:val>
                                        </p:tav>
                                      </p:tavLst>
                                    </p:anim>
                                    <p:animEffect filter="fade" transition="in">
                                      <p:cBhvr>
                                        <p:cTn dur="1000" id="12"/>
                                        <p:tgtEl>
                                          <p:spTgt spid="50"/>
                                        </p:tgtEl>
                                      </p:cBhvr>
                                    </p:animEffect>
                                  </p:childTnLst>
                                </p:cTn>
                              </p:par>
                              <p:par>
                                <p:cTn accel="50000" decel="50000" fill="hold" id="13" nodeType="withEffect" presetClass="path" presetID="63" presetSubtype="0">
                                  <p:stCondLst>
                                    <p:cond delay="750"/>
                                  </p:stCondLst>
                                  <p:childTnLst>
                                    <p:animMotion origin="layout" path="M 2.98997E-06 1.89771E-07 L 0.50488 1.89771E-07" pathEditMode="relative" ptsTypes="AA" rAng="0">
                                      <p:cBhvr>
                                        <p:cTn dur="2000" fill="hold" id="14"/>
                                        <p:tgtEl>
                                          <p:spTgt spid="62"/>
                                        </p:tgtEl>
                                        <p:attrNameLst>
                                          <p:attrName>ppt_x</p:attrName>
                                          <p:attrName>ppt_y</p:attrName>
                                        </p:attrNameLst>
                                      </p:cBhvr>
                                      <p:rCtr x="25238" y="0"/>
                                    </p:animMotion>
                                  </p:childTnLst>
                                </p:cTn>
                              </p:par>
                              <p:par>
                                <p:cTn fill="hold" id="15" nodeType="withEffect" presetClass="exit" presetID="10" presetSubtype="0">
                                  <p:stCondLst>
                                    <p:cond delay="2500"/>
                                  </p:stCondLst>
                                  <p:childTnLst>
                                    <p:animEffect filter="fade" transition="out">
                                      <p:cBhvr>
                                        <p:cTn dur="500" id="16"/>
                                        <p:tgtEl>
                                          <p:spTgt spid="62"/>
                                        </p:tgtEl>
                                      </p:cBhvr>
                                    </p:animEffect>
                                    <p:set>
                                      <p:cBhvr>
                                        <p:cTn dur="1" fill="hold" id="17">
                                          <p:stCondLst>
                                            <p:cond delay="499"/>
                                          </p:stCondLst>
                                        </p:cTn>
                                        <p:tgtEl>
                                          <p:spTgt spid="62"/>
                                        </p:tgtEl>
                                        <p:attrNameLst>
                                          <p:attrName>style.visibility</p:attrName>
                                        </p:attrNameLst>
                                      </p:cBhvr>
                                      <p:to>
                                        <p:strVal val="hidden"/>
                                      </p:to>
                                    </p:set>
                                  </p:childTnLst>
                                </p:cTn>
                              </p:par>
                              <p:par>
                                <p:cTn accel="50000" decel="50000" fill="hold" id="18" nodeType="withEffect" presetClass="path" presetID="35" presetSubtype="0">
                                  <p:stCondLst>
                                    <p:cond delay="750"/>
                                  </p:stCondLst>
                                  <p:childTnLst>
                                    <p:animMotion origin="layout" path="M 3.72575E-06 1.23814E-06 L -0.58992 1.23814E-06" pathEditMode="relative" ptsTypes="AA" rAng="0">
                                      <p:cBhvr>
                                        <p:cTn dur="2000" fill="hold" id="19"/>
                                        <p:tgtEl>
                                          <p:spTgt spid="63"/>
                                        </p:tgtEl>
                                        <p:attrNameLst>
                                          <p:attrName>ppt_x</p:attrName>
                                          <p:attrName>ppt_y</p:attrName>
                                        </p:attrNameLst>
                                      </p:cBhvr>
                                      <p:rCtr x="-29496" y="0"/>
                                    </p:animMotion>
                                  </p:childTnLst>
                                </p:cTn>
                              </p:par>
                              <p:par>
                                <p:cTn fill="hold" id="20" nodeType="withEffect" presetClass="exit" presetID="10" presetSubtype="0">
                                  <p:stCondLst>
                                    <p:cond delay="2500"/>
                                  </p:stCondLst>
                                  <p:childTnLst>
                                    <p:animEffect filter="fade" transition="out">
                                      <p:cBhvr>
                                        <p:cTn dur="500" id="21"/>
                                        <p:tgtEl>
                                          <p:spTgt spid="63"/>
                                        </p:tgtEl>
                                      </p:cBhvr>
                                    </p:animEffect>
                                    <p:set>
                                      <p:cBhvr>
                                        <p:cTn dur="1" fill="hold" id="22">
                                          <p:stCondLst>
                                            <p:cond delay="499"/>
                                          </p:stCondLst>
                                        </p:cTn>
                                        <p:tgtEl>
                                          <p:spTgt spid="63"/>
                                        </p:tgtEl>
                                        <p:attrNameLst>
                                          <p:attrName>style.visibility</p:attrName>
                                        </p:attrNameLst>
                                      </p:cBhvr>
                                      <p:to>
                                        <p:strVal val="hidden"/>
                                      </p:to>
                                    </p:set>
                                  </p:childTnLst>
                                </p:cTn>
                              </p:par>
                              <p:par>
                                <p:cTn accel="50000" decel="50000" fill="hold" id="23" nodeType="withEffect" presetClass="path" presetID="42" presetSubtype="0">
                                  <p:stCondLst>
                                    <p:cond delay="750"/>
                                  </p:stCondLst>
                                  <p:childTnLst>
                                    <p:animMotion origin="layout" path="M 4.65816E-06 -8.00741E-07 L 4.65816E-06 0.16894" pathEditMode="relative" ptsTypes="AA" rAng="0">
                                      <p:cBhvr>
                                        <p:cTn dur="1500" fill="hold" id="24"/>
                                        <p:tgtEl>
                                          <p:spTgt spid="57"/>
                                        </p:tgtEl>
                                        <p:attrNameLst>
                                          <p:attrName>ppt_x</p:attrName>
                                          <p:attrName>ppt_y</p:attrName>
                                        </p:attrNameLst>
                                      </p:cBhvr>
                                      <p:rCtr x="0" y="8447"/>
                                    </p:animMotion>
                                  </p:childTnLst>
                                </p:cTn>
                              </p:par>
                              <p:par>
                                <p:cTn fill="hold" id="25" nodeType="withEffect" presetClass="exit" presetID="10" presetSubtype="0">
                                  <p:stCondLst>
                                    <p:cond delay="2000"/>
                                  </p:stCondLst>
                                  <p:childTnLst>
                                    <p:animEffect filter="fade" transition="out">
                                      <p:cBhvr>
                                        <p:cTn dur="500" id="26"/>
                                        <p:tgtEl>
                                          <p:spTgt spid="57"/>
                                        </p:tgtEl>
                                      </p:cBhvr>
                                    </p:animEffect>
                                    <p:set>
                                      <p:cBhvr>
                                        <p:cTn dur="1" fill="hold" id="27">
                                          <p:stCondLst>
                                            <p:cond delay="499"/>
                                          </p:stCondLst>
                                        </p:cTn>
                                        <p:tgtEl>
                                          <p:spTgt spid="57"/>
                                        </p:tgtEl>
                                        <p:attrNameLst>
                                          <p:attrName>style.visibility</p:attrName>
                                        </p:attrNameLst>
                                      </p:cBhvr>
                                      <p:to>
                                        <p:strVal val="hidden"/>
                                      </p:to>
                                    </p:set>
                                  </p:childTnLst>
                                </p:cTn>
                              </p:par>
                              <p:par>
                                <p:cTn accel="50000" decel="50000" fill="hold" id="28" nodeType="withEffect" presetClass="path" presetID="64" presetSubtype="0">
                                  <p:stCondLst>
                                    <p:cond delay="750"/>
                                  </p:stCondLst>
                                  <p:childTnLst>
                                    <p:animMotion origin="layout" path="M -4.65816E-06 -3.44133E-06 L -4.65816E-06 -0.18352" pathEditMode="relative" ptsTypes="AA" rAng="0">
                                      <p:cBhvr>
                                        <p:cTn dur="1500" fill="hold" id="29"/>
                                        <p:tgtEl>
                                          <p:spTgt spid="58"/>
                                        </p:tgtEl>
                                        <p:attrNameLst>
                                          <p:attrName>ppt_x</p:attrName>
                                          <p:attrName>ppt_y</p:attrName>
                                        </p:attrNameLst>
                                      </p:cBhvr>
                                      <p:rCtr x="0" y="-9188"/>
                                    </p:animMotion>
                                  </p:childTnLst>
                                </p:cTn>
                              </p:par>
                              <p:par>
                                <p:cTn fill="hold" id="30" nodeType="withEffect" presetClass="exit" presetID="10" presetSubtype="0">
                                  <p:stCondLst>
                                    <p:cond delay="2000"/>
                                  </p:stCondLst>
                                  <p:childTnLst>
                                    <p:animEffect filter="fade" transition="out">
                                      <p:cBhvr>
                                        <p:cTn dur="500" id="31"/>
                                        <p:tgtEl>
                                          <p:spTgt spid="58"/>
                                        </p:tgtEl>
                                      </p:cBhvr>
                                    </p:animEffect>
                                    <p:set>
                                      <p:cBhvr>
                                        <p:cTn dur="1" fill="hold" id="32">
                                          <p:stCondLst>
                                            <p:cond delay="499"/>
                                          </p:stCondLst>
                                        </p:cTn>
                                        <p:tgtEl>
                                          <p:spTgt spid="58"/>
                                        </p:tgtEl>
                                        <p:attrNameLst>
                                          <p:attrName>style.visibility</p:attrName>
                                        </p:attrNameLst>
                                      </p:cBhvr>
                                      <p:to>
                                        <p:strVal val="hidden"/>
                                      </p:to>
                                    </p:set>
                                  </p:childTnLst>
                                </p:cTn>
                              </p:par>
                              <p:par>
                                <p:cTn fill="hold" id="33" nodeType="withEffect" presetClass="entr" presetID="53" presetSubtype="0">
                                  <p:stCondLst>
                                    <p:cond delay="2500"/>
                                  </p:stCondLst>
                                  <p:childTnLst>
                                    <p:set>
                                      <p:cBhvr>
                                        <p:cTn dur="1" fill="hold" id="34">
                                          <p:stCondLst>
                                            <p:cond delay="0"/>
                                          </p:stCondLst>
                                        </p:cTn>
                                        <p:tgtEl>
                                          <p:spTgt spid="59"/>
                                        </p:tgtEl>
                                        <p:attrNameLst>
                                          <p:attrName>style.visibility</p:attrName>
                                        </p:attrNameLst>
                                      </p:cBhvr>
                                      <p:to>
                                        <p:strVal val="visible"/>
                                      </p:to>
                                    </p:set>
                                    <p:anim calcmode="lin" valueType="num">
                                      <p:cBhvr>
                                        <p:cTn dur="500" fill="hold" id="35"/>
                                        <p:tgtEl>
                                          <p:spTgt spid="59"/>
                                        </p:tgtEl>
                                        <p:attrNameLst>
                                          <p:attrName>ppt_w</p:attrName>
                                        </p:attrNameLst>
                                      </p:cBhvr>
                                      <p:tavLst>
                                        <p:tav tm="0">
                                          <p:val>
                                            <p:fltVal val="0"/>
                                          </p:val>
                                        </p:tav>
                                        <p:tav tm="100000">
                                          <p:val>
                                            <p:strVal val="#ppt_w"/>
                                          </p:val>
                                        </p:tav>
                                      </p:tavLst>
                                    </p:anim>
                                    <p:anim calcmode="lin" valueType="num">
                                      <p:cBhvr>
                                        <p:cTn dur="500" fill="hold" id="36"/>
                                        <p:tgtEl>
                                          <p:spTgt spid="59"/>
                                        </p:tgtEl>
                                        <p:attrNameLst>
                                          <p:attrName>ppt_h</p:attrName>
                                        </p:attrNameLst>
                                      </p:cBhvr>
                                      <p:tavLst>
                                        <p:tav tm="0">
                                          <p:val>
                                            <p:fltVal val="0"/>
                                          </p:val>
                                        </p:tav>
                                        <p:tav tm="100000">
                                          <p:val>
                                            <p:strVal val="#ppt_h"/>
                                          </p:val>
                                        </p:tav>
                                      </p:tavLst>
                                    </p:anim>
                                    <p:animEffect filter="fade" transition="in">
                                      <p:cBhvr>
                                        <p:cTn dur="500" id="37"/>
                                        <p:tgtEl>
                                          <p:spTgt spid="59"/>
                                        </p:tgtEl>
                                      </p:cBhvr>
                                    </p:animEffect>
                                  </p:childTnLst>
                                </p:cTn>
                              </p:par>
                              <p:par>
                                <p:cTn fill="hold" id="38" nodeType="withEffect" presetClass="entr" presetID="53" presetSubtype="0">
                                  <p:stCondLst>
                                    <p:cond delay="2500"/>
                                  </p:stCondLst>
                                  <p:childTnLst>
                                    <p:set>
                                      <p:cBhvr>
                                        <p:cTn dur="1" fill="hold" id="39">
                                          <p:stCondLst>
                                            <p:cond delay="0"/>
                                          </p:stCondLst>
                                        </p:cTn>
                                        <p:tgtEl>
                                          <p:spTgt spid="64"/>
                                        </p:tgtEl>
                                        <p:attrNameLst>
                                          <p:attrName>style.visibility</p:attrName>
                                        </p:attrNameLst>
                                      </p:cBhvr>
                                      <p:to>
                                        <p:strVal val="visible"/>
                                      </p:to>
                                    </p:set>
                                    <p:anim calcmode="lin" valueType="num">
                                      <p:cBhvr>
                                        <p:cTn dur="500" fill="hold" id="40"/>
                                        <p:tgtEl>
                                          <p:spTgt spid="64"/>
                                        </p:tgtEl>
                                        <p:attrNameLst>
                                          <p:attrName>ppt_w</p:attrName>
                                        </p:attrNameLst>
                                      </p:cBhvr>
                                      <p:tavLst>
                                        <p:tav tm="0">
                                          <p:val>
                                            <p:fltVal val="0"/>
                                          </p:val>
                                        </p:tav>
                                        <p:tav tm="100000">
                                          <p:val>
                                            <p:strVal val="#ppt_w"/>
                                          </p:val>
                                        </p:tav>
                                      </p:tavLst>
                                    </p:anim>
                                    <p:anim calcmode="lin" valueType="num">
                                      <p:cBhvr>
                                        <p:cTn dur="500" fill="hold" id="41"/>
                                        <p:tgtEl>
                                          <p:spTgt spid="64"/>
                                        </p:tgtEl>
                                        <p:attrNameLst>
                                          <p:attrName>ppt_h</p:attrName>
                                        </p:attrNameLst>
                                      </p:cBhvr>
                                      <p:tavLst>
                                        <p:tav tm="0">
                                          <p:val>
                                            <p:fltVal val="0"/>
                                          </p:val>
                                        </p:tav>
                                        <p:tav tm="100000">
                                          <p:val>
                                            <p:strVal val="#ppt_h"/>
                                          </p:val>
                                        </p:tav>
                                      </p:tavLst>
                                    </p:anim>
                                    <p:animEffect filter="fade" transition="in">
                                      <p:cBhvr>
                                        <p:cTn dur="500" id="42"/>
                                        <p:tgtEl>
                                          <p:spTgt spid="64"/>
                                        </p:tgtEl>
                                      </p:cBhvr>
                                    </p:animEffect>
                                  </p:childTnLst>
                                </p:cTn>
                              </p:par>
                              <p:par>
                                <p:cTn fill="hold" id="43" nodeType="withEffect" presetClass="emph" presetID="8" presetSubtype="0">
                                  <p:stCondLst>
                                    <p:cond delay="750"/>
                                  </p:stCondLst>
                                  <p:childTnLst>
                                    <p:animRot by="21600000">
                                      <p:cBhvr>
                                        <p:cTn dur="1500" fill="hold" id="44"/>
                                        <p:tgtEl>
                                          <p:spTgt spid="67"/>
                                        </p:tgtEl>
                                        <p:attrNameLst>
                                          <p:attrName>r</p:attrName>
                                        </p:attrNameLst>
                                      </p:cBhvr>
                                    </p:animRot>
                                  </p:childTnLst>
                                </p:cTn>
                              </p:par>
                              <p:par>
                                <p:cTn fill="hold" grpId="0" id="45" nodeType="withEffect" presetClass="entr" presetID="16" presetSubtype="37">
                                  <p:stCondLst>
                                    <p:cond delay="2750"/>
                                  </p:stCondLst>
                                  <p:childTnLst>
                                    <p:set>
                                      <p:cBhvr>
                                        <p:cTn dur="1" fill="hold" id="46">
                                          <p:stCondLst>
                                            <p:cond delay="0"/>
                                          </p:stCondLst>
                                        </p:cTn>
                                        <p:tgtEl>
                                          <p:spTgt spid="79"/>
                                        </p:tgtEl>
                                        <p:attrNameLst>
                                          <p:attrName>style.visibility</p:attrName>
                                        </p:attrNameLst>
                                      </p:cBhvr>
                                      <p:to>
                                        <p:strVal val="visible"/>
                                      </p:to>
                                    </p:set>
                                    <p:animEffect filter="barn(outVertical)" transition="in">
                                      <p:cBhvr>
                                        <p:cTn dur="500" id="47"/>
                                        <p:tgtEl>
                                          <p:spTgt spid="79"/>
                                        </p:tgtEl>
                                      </p:cBhvr>
                                    </p:animEffect>
                                  </p:childTnLst>
                                </p:cTn>
                              </p:par>
                            </p:childTnLst>
                          </p:cTn>
                        </p:par>
                        <p:par>
                          <p:cTn fill="hold" id="48" nodeType="afterGroup">
                            <p:stCondLst>
                              <p:cond delay="3250"/>
                            </p:stCondLst>
                            <p:childTnLst>
                              <p:par>
                                <p:cTn fill="hold" id="49" nodeType="afterEffect" presetClass="entr" presetID="2" presetSubtype="8">
                                  <p:stCondLst>
                                    <p:cond delay="0"/>
                                  </p:stCondLst>
                                  <p:childTnLst>
                                    <p:set>
                                      <p:cBhvr>
                                        <p:cTn dur="1" fill="hold" id="50">
                                          <p:stCondLst>
                                            <p:cond delay="0"/>
                                          </p:stCondLst>
                                        </p:cTn>
                                        <p:tgtEl>
                                          <p:spTgt spid="22"/>
                                        </p:tgtEl>
                                        <p:attrNameLst>
                                          <p:attrName>style.visibility</p:attrName>
                                        </p:attrNameLst>
                                      </p:cBhvr>
                                      <p:to>
                                        <p:strVal val="visible"/>
                                      </p:to>
                                    </p:set>
                                    <p:anim calcmode="lin" valueType="num">
                                      <p:cBhvr additive="base">
                                        <p:cTn dur="500" fill="hold" id="51"/>
                                        <p:tgtEl>
                                          <p:spTgt spid="22"/>
                                        </p:tgtEl>
                                        <p:attrNameLst>
                                          <p:attrName>ppt_x</p:attrName>
                                        </p:attrNameLst>
                                      </p:cBhvr>
                                      <p:tavLst>
                                        <p:tav tm="0">
                                          <p:val>
                                            <p:strVal val="0-#ppt_w/2"/>
                                          </p:val>
                                        </p:tav>
                                        <p:tav tm="100000">
                                          <p:val>
                                            <p:strVal val="#ppt_x"/>
                                          </p:val>
                                        </p:tav>
                                      </p:tavLst>
                                    </p:anim>
                                    <p:anim calcmode="lin" valueType="num">
                                      <p:cBhvr additive="base">
                                        <p:cTn dur="500" fill="hold" id="52"/>
                                        <p:tgtEl>
                                          <p:spTgt spid="22"/>
                                        </p:tgtEl>
                                        <p:attrNameLst>
                                          <p:attrName>ppt_y</p:attrName>
                                        </p:attrNameLst>
                                      </p:cBhvr>
                                      <p:tavLst>
                                        <p:tav tm="0">
                                          <p:val>
                                            <p:strVal val="#ppt_y"/>
                                          </p:val>
                                        </p:tav>
                                        <p:tav tm="100000">
                                          <p:val>
                                            <p:strVal val="#ppt_y"/>
                                          </p:val>
                                        </p:tav>
                                      </p:tavLst>
                                    </p:anim>
                                  </p:childTnLst>
                                </p:cTn>
                              </p:par>
                              <p:par>
                                <p:cTn fill="hold" id="53" nodeType="withEffect" presetClass="entr" presetID="2" presetSubtype="8">
                                  <p:stCondLst>
                                    <p:cond delay="0"/>
                                  </p:stCondLst>
                                  <p:childTnLst>
                                    <p:set>
                                      <p:cBhvr>
                                        <p:cTn dur="1" fill="hold" id="54">
                                          <p:stCondLst>
                                            <p:cond delay="0"/>
                                          </p:stCondLst>
                                        </p:cTn>
                                        <p:tgtEl>
                                          <p:spTgt spid="25"/>
                                        </p:tgtEl>
                                        <p:attrNameLst>
                                          <p:attrName>style.visibility</p:attrName>
                                        </p:attrNameLst>
                                      </p:cBhvr>
                                      <p:to>
                                        <p:strVal val="visible"/>
                                      </p:to>
                                    </p:set>
                                    <p:anim calcmode="lin" valueType="num">
                                      <p:cBhvr additive="base">
                                        <p:cTn dur="500" fill="hold" id="55"/>
                                        <p:tgtEl>
                                          <p:spTgt spid="25"/>
                                        </p:tgtEl>
                                        <p:attrNameLst>
                                          <p:attrName>ppt_x</p:attrName>
                                        </p:attrNameLst>
                                      </p:cBhvr>
                                      <p:tavLst>
                                        <p:tav tm="0">
                                          <p:val>
                                            <p:strVal val="0-#ppt_w/2"/>
                                          </p:val>
                                        </p:tav>
                                        <p:tav tm="100000">
                                          <p:val>
                                            <p:strVal val="#ppt_x"/>
                                          </p:val>
                                        </p:tav>
                                      </p:tavLst>
                                    </p:anim>
                                    <p:anim calcmode="lin" valueType="num">
                                      <p:cBhvr additive="base">
                                        <p:cTn dur="500" fill="hold" id="56"/>
                                        <p:tgtEl>
                                          <p:spTgt spid="25"/>
                                        </p:tgtEl>
                                        <p:attrNameLst>
                                          <p:attrName>ppt_y</p:attrName>
                                        </p:attrNameLst>
                                      </p:cBhvr>
                                      <p:tavLst>
                                        <p:tav tm="0">
                                          <p:val>
                                            <p:strVal val="#ppt_y"/>
                                          </p:val>
                                        </p:tav>
                                        <p:tav tm="100000">
                                          <p:val>
                                            <p:strVal val="#ppt_y"/>
                                          </p:val>
                                        </p:tav>
                                      </p:tavLst>
                                    </p:anim>
                                  </p:childTnLst>
                                </p:cTn>
                              </p:par>
                              <p:par>
                                <p:cTn fill="hold" id="57" nodeType="withEffect" presetClass="entr" presetID="2" presetSubtype="8">
                                  <p:stCondLst>
                                    <p:cond delay="0"/>
                                  </p:stCondLst>
                                  <p:childTnLst>
                                    <p:set>
                                      <p:cBhvr>
                                        <p:cTn dur="1" fill="hold" id="58">
                                          <p:stCondLst>
                                            <p:cond delay="0"/>
                                          </p:stCondLst>
                                        </p:cTn>
                                        <p:tgtEl>
                                          <p:spTgt spid="28"/>
                                        </p:tgtEl>
                                        <p:attrNameLst>
                                          <p:attrName>style.visibility</p:attrName>
                                        </p:attrNameLst>
                                      </p:cBhvr>
                                      <p:to>
                                        <p:strVal val="visible"/>
                                      </p:to>
                                    </p:set>
                                    <p:anim calcmode="lin" valueType="num">
                                      <p:cBhvr additive="base">
                                        <p:cTn dur="500" fill="hold" id="59"/>
                                        <p:tgtEl>
                                          <p:spTgt spid="28"/>
                                        </p:tgtEl>
                                        <p:attrNameLst>
                                          <p:attrName>ppt_x</p:attrName>
                                        </p:attrNameLst>
                                      </p:cBhvr>
                                      <p:tavLst>
                                        <p:tav tm="0">
                                          <p:val>
                                            <p:strVal val="0-#ppt_w/2"/>
                                          </p:val>
                                        </p:tav>
                                        <p:tav tm="100000">
                                          <p:val>
                                            <p:strVal val="#ppt_x"/>
                                          </p:val>
                                        </p:tav>
                                      </p:tavLst>
                                    </p:anim>
                                    <p:anim calcmode="lin" valueType="num">
                                      <p:cBhvr additive="base">
                                        <p:cTn dur="500" fill="hold" id="60"/>
                                        <p:tgtEl>
                                          <p:spTgt spid="28"/>
                                        </p:tgtEl>
                                        <p:attrNameLst>
                                          <p:attrName>ppt_y</p:attrName>
                                        </p:attrNameLst>
                                      </p:cBhvr>
                                      <p:tavLst>
                                        <p:tav tm="0">
                                          <p:val>
                                            <p:strVal val="#ppt_y"/>
                                          </p:val>
                                        </p:tav>
                                        <p:tav tm="100000">
                                          <p:val>
                                            <p:strVal val="#ppt_y"/>
                                          </p:val>
                                        </p:tav>
                                      </p:tavLst>
                                    </p:anim>
                                  </p:childTnLst>
                                </p:cTn>
                              </p:par>
                              <p:par>
                                <p:cTn fill="hold" id="61" nodeType="withEffect" presetClass="entr" presetID="2" presetSubtype="8">
                                  <p:stCondLst>
                                    <p:cond delay="0"/>
                                  </p:stCondLst>
                                  <p:childTnLst>
                                    <p:set>
                                      <p:cBhvr>
                                        <p:cTn dur="1" fill="hold" id="62">
                                          <p:stCondLst>
                                            <p:cond delay="0"/>
                                          </p:stCondLst>
                                        </p:cTn>
                                        <p:tgtEl>
                                          <p:spTgt spid="31"/>
                                        </p:tgtEl>
                                        <p:attrNameLst>
                                          <p:attrName>style.visibility</p:attrName>
                                        </p:attrNameLst>
                                      </p:cBhvr>
                                      <p:to>
                                        <p:strVal val="visible"/>
                                      </p:to>
                                    </p:set>
                                    <p:anim calcmode="lin" valueType="num">
                                      <p:cBhvr additive="base">
                                        <p:cTn dur="500" fill="hold" id="63"/>
                                        <p:tgtEl>
                                          <p:spTgt spid="31"/>
                                        </p:tgtEl>
                                        <p:attrNameLst>
                                          <p:attrName>ppt_x</p:attrName>
                                        </p:attrNameLst>
                                      </p:cBhvr>
                                      <p:tavLst>
                                        <p:tav tm="0">
                                          <p:val>
                                            <p:strVal val="0-#ppt_w/2"/>
                                          </p:val>
                                        </p:tav>
                                        <p:tav tm="100000">
                                          <p:val>
                                            <p:strVal val="#ppt_x"/>
                                          </p:val>
                                        </p:tav>
                                      </p:tavLst>
                                    </p:anim>
                                    <p:anim calcmode="lin" valueType="num">
                                      <p:cBhvr additive="base">
                                        <p:cTn dur="500" fill="hold" id="64"/>
                                        <p:tgtEl>
                                          <p:spTgt spid="31"/>
                                        </p:tgtEl>
                                        <p:attrNameLst>
                                          <p:attrName>ppt_y</p:attrName>
                                        </p:attrNameLst>
                                      </p:cBhvr>
                                      <p:tavLst>
                                        <p:tav tm="0">
                                          <p:val>
                                            <p:strVal val="#ppt_y"/>
                                          </p:val>
                                        </p:tav>
                                        <p:tav tm="100000">
                                          <p:val>
                                            <p:strVal val="#ppt_y"/>
                                          </p:val>
                                        </p:tav>
                                      </p:tavLst>
                                    </p:anim>
                                  </p:childTnLst>
                                </p:cTn>
                              </p:par>
                              <p:par>
                                <p:cTn fill="hold" id="65" nodeType="withEffect" presetClass="entr" presetID="42" presetSubtype="0">
                                  <p:stCondLst>
                                    <p:cond delay="0"/>
                                  </p:stCondLst>
                                  <p:childTnLst>
                                    <p:set>
                                      <p:cBhvr>
                                        <p:cTn dur="1" fill="hold" id="66">
                                          <p:stCondLst>
                                            <p:cond delay="0"/>
                                          </p:stCondLst>
                                        </p:cTn>
                                        <p:tgtEl>
                                          <p:spTgt spid="40"/>
                                        </p:tgtEl>
                                        <p:attrNameLst>
                                          <p:attrName>style.visibility</p:attrName>
                                        </p:attrNameLst>
                                      </p:cBhvr>
                                      <p:to>
                                        <p:strVal val="visible"/>
                                      </p:to>
                                    </p:set>
                                    <p:animEffect filter="fade" transition="in">
                                      <p:cBhvr>
                                        <p:cTn dur="1000" id="67"/>
                                        <p:tgtEl>
                                          <p:spTgt spid="40"/>
                                        </p:tgtEl>
                                      </p:cBhvr>
                                    </p:animEffect>
                                    <p:anim calcmode="lin" valueType="num">
                                      <p:cBhvr>
                                        <p:cTn dur="1000" fill="hold" id="68"/>
                                        <p:tgtEl>
                                          <p:spTgt spid="40"/>
                                        </p:tgtEl>
                                        <p:attrNameLst>
                                          <p:attrName>ppt_x</p:attrName>
                                        </p:attrNameLst>
                                      </p:cBhvr>
                                      <p:tavLst>
                                        <p:tav tm="0">
                                          <p:val>
                                            <p:strVal val="#ppt_x"/>
                                          </p:val>
                                        </p:tav>
                                        <p:tav tm="100000">
                                          <p:val>
                                            <p:strVal val="#ppt_x"/>
                                          </p:val>
                                        </p:tav>
                                      </p:tavLst>
                                    </p:anim>
                                    <p:anim calcmode="lin" valueType="num">
                                      <p:cBhvr>
                                        <p:cTn dur="1000" fill="hold" id="69"/>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7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a:off x="6752935" y="2194684"/>
            <a:ext cx="4081740" cy="3816324"/>
            <a:chOff x="6459260" y="1628712"/>
            <a:chExt cx="5022149" cy="4695583"/>
          </a:xfrm>
        </p:grpSpPr>
        <p:sp>
          <p:nvSpPr>
            <p:cNvPr id="6" name="矩形 83"/>
            <p:cNvSpPr>
              <a:spLocks noChangeArrowheads="1"/>
            </p:cNvSpPr>
            <p:nvPr/>
          </p:nvSpPr>
          <p:spPr bwMode="auto">
            <a:xfrm>
              <a:off x="6520226" y="1720171"/>
              <a:ext cx="4863138" cy="4536836"/>
            </a:xfrm>
            <a:prstGeom prst="rect">
              <a:avLst/>
            </a:prstGeom>
            <a:noFill/>
            <a:ln cmpd="sng" w="9525">
              <a:solidFill>
                <a:srgbClr val="14345A"/>
              </a:solidFill>
              <a:miter lim="800000"/>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400" u="none">
                <a:ln>
                  <a:noFill/>
                </a:ln>
                <a:solidFill>
                  <a:sysClr lastClr="000000" val="windowText"/>
                </a:solidFill>
                <a:effectLst/>
                <a:uLnTx/>
                <a:uFillTx/>
              </a:endParaRPr>
            </a:p>
          </p:txBody>
        </p:sp>
        <p:sp>
          <p:nvSpPr>
            <p:cNvPr id="7" name="TextBox 84"/>
            <p:cNvSpPr txBox="1">
              <a:spLocks noChangeArrowheads="1"/>
            </p:cNvSpPr>
            <p:nvPr/>
          </p:nvSpPr>
          <p:spPr bwMode="auto">
            <a:xfrm>
              <a:off x="6901842" y="2005480"/>
              <a:ext cx="4099907" cy="37877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a:r>
                <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产品形式的简介，这里输入产品形式的简介，这里输入产品形式的简介，这里输入产品形式的简介，这里输入产品形式的简介，里输入产品形式的简介，这里输入产品形式的简介，这里输入产品形式的简介，这里输入产品形式的简介，这里输入产品形式的简介，这里输入产品形式的简介，里输入产品形式的简介。</a:t>
              </a:r>
            </a:p>
            <a:p>
              <a:pPr algn="just"/>
              <a:r>
                <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这里输入产品形式的简介，这里输入产品形式的简介，这里输入产品形式的简介，这里输入产品形式的简介，这里输入产品形式的简介，里输入产品形式的简介。</a:t>
              </a:r>
            </a:p>
          </p:txBody>
        </p:sp>
        <p:sp>
          <p:nvSpPr>
            <p:cNvPr id="9" name="Freeform 12"/>
            <p:cNvSpPr/>
            <p:nvPr/>
          </p:nvSpPr>
          <p:spPr bwMode="auto">
            <a:xfrm>
              <a:off x="6459260" y="1628712"/>
              <a:ext cx="528638" cy="530225"/>
            </a:xfrm>
            <a:custGeom>
              <a:gdLst>
                <a:gd fmla="*/ 0 w 1446" name="T0"/>
                <a:gd fmla="*/ 0 h 1446" name="T1"/>
                <a:gd fmla="*/ 1446 w 1446" name="T2"/>
                <a:gd fmla="*/ 0 h 1446" name="T3"/>
                <a:gd fmla="*/ 1446 w 1446" name="T4"/>
                <a:gd fmla="*/ 458 h 1446" name="T5"/>
                <a:gd fmla="*/ 438 w 1446" name="T6"/>
                <a:gd fmla="*/ 458 h 1446" name="T7"/>
                <a:gd fmla="*/ 438 w 1446" name="T8"/>
                <a:gd fmla="*/ 1446 h 1446" name="T9"/>
                <a:gd fmla="*/ 0 w 1446" name="T10"/>
                <a:gd fmla="*/ 1446 h 1446" name="T11"/>
                <a:gd fmla="*/ 0 w 1446" name="T12"/>
                <a:gd fmla="*/ 0 h 1446" name="T13"/>
              </a:gdLst>
              <a:cxnLst>
                <a:cxn ang="0">
                  <a:pos x="T0" y="T1"/>
                </a:cxn>
                <a:cxn ang="0">
                  <a:pos x="T2" y="T3"/>
                </a:cxn>
                <a:cxn ang="0">
                  <a:pos x="T4" y="T5"/>
                </a:cxn>
                <a:cxn ang="0">
                  <a:pos x="T6" y="T7"/>
                </a:cxn>
                <a:cxn ang="0">
                  <a:pos x="T8" y="T9"/>
                </a:cxn>
                <a:cxn ang="0">
                  <a:pos x="T10" y="T11"/>
                </a:cxn>
                <a:cxn ang="0">
                  <a:pos x="T12" y="T13"/>
                </a:cxn>
              </a:cxnLst>
              <a:rect b="b" l="0" r="r" t="0"/>
              <a:pathLst>
                <a:path h="1446" w="1446">
                  <a:moveTo>
                    <a:pt x="0" y="0"/>
                  </a:moveTo>
                  <a:lnTo>
                    <a:pt x="1446" y="0"/>
                  </a:lnTo>
                  <a:lnTo>
                    <a:pt x="1446" y="458"/>
                  </a:lnTo>
                  <a:lnTo>
                    <a:pt x="438" y="458"/>
                  </a:lnTo>
                  <a:lnTo>
                    <a:pt x="438" y="1446"/>
                  </a:lnTo>
                  <a:lnTo>
                    <a:pt x="0" y="1446"/>
                  </a:lnTo>
                  <a:lnTo>
                    <a:pt x="0" y="0"/>
                  </a:lnTo>
                  <a:close/>
                </a:path>
              </a:pathLst>
            </a:custGeom>
            <a:solidFill>
              <a:schemeClr val="accent2"/>
            </a:solidFill>
            <a:ln>
              <a:noFill/>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400" u="none">
                <a:ln>
                  <a:noFill/>
                </a:ln>
                <a:solidFill>
                  <a:sysClr lastClr="000000" val="windowText"/>
                </a:solidFill>
                <a:effectLst/>
                <a:uLnTx/>
                <a:uFillTx/>
              </a:endParaRPr>
            </a:p>
          </p:txBody>
        </p:sp>
        <p:sp>
          <p:nvSpPr>
            <p:cNvPr id="10" name="Freeform 12"/>
            <p:cNvSpPr/>
            <p:nvPr/>
          </p:nvSpPr>
          <p:spPr bwMode="auto">
            <a:xfrm flipH="1" flipV="1">
              <a:off x="10952771" y="5794070"/>
              <a:ext cx="528638" cy="530225"/>
            </a:xfrm>
            <a:custGeom>
              <a:gdLst>
                <a:gd fmla="*/ 0 w 1446" name="T0"/>
                <a:gd fmla="*/ 0 h 1446" name="T1"/>
                <a:gd fmla="*/ 1446 w 1446" name="T2"/>
                <a:gd fmla="*/ 0 h 1446" name="T3"/>
                <a:gd fmla="*/ 1446 w 1446" name="T4"/>
                <a:gd fmla="*/ 458 h 1446" name="T5"/>
                <a:gd fmla="*/ 438 w 1446" name="T6"/>
                <a:gd fmla="*/ 458 h 1446" name="T7"/>
                <a:gd fmla="*/ 438 w 1446" name="T8"/>
                <a:gd fmla="*/ 1446 h 1446" name="T9"/>
                <a:gd fmla="*/ 0 w 1446" name="T10"/>
                <a:gd fmla="*/ 1446 h 1446" name="T11"/>
                <a:gd fmla="*/ 0 w 1446" name="T12"/>
                <a:gd fmla="*/ 0 h 1446" name="T13"/>
              </a:gdLst>
              <a:cxnLst>
                <a:cxn ang="0">
                  <a:pos x="T0" y="T1"/>
                </a:cxn>
                <a:cxn ang="0">
                  <a:pos x="T2" y="T3"/>
                </a:cxn>
                <a:cxn ang="0">
                  <a:pos x="T4" y="T5"/>
                </a:cxn>
                <a:cxn ang="0">
                  <a:pos x="T6" y="T7"/>
                </a:cxn>
                <a:cxn ang="0">
                  <a:pos x="T8" y="T9"/>
                </a:cxn>
                <a:cxn ang="0">
                  <a:pos x="T10" y="T11"/>
                </a:cxn>
                <a:cxn ang="0">
                  <a:pos x="T12" y="T13"/>
                </a:cxn>
              </a:cxnLst>
              <a:rect b="b" l="0" r="r" t="0"/>
              <a:pathLst>
                <a:path h="1446" w="1446">
                  <a:moveTo>
                    <a:pt x="0" y="0"/>
                  </a:moveTo>
                  <a:lnTo>
                    <a:pt x="1446" y="0"/>
                  </a:lnTo>
                  <a:lnTo>
                    <a:pt x="1446" y="458"/>
                  </a:lnTo>
                  <a:lnTo>
                    <a:pt x="438" y="458"/>
                  </a:lnTo>
                  <a:lnTo>
                    <a:pt x="438" y="1446"/>
                  </a:lnTo>
                  <a:lnTo>
                    <a:pt x="0" y="1446"/>
                  </a:lnTo>
                  <a:lnTo>
                    <a:pt x="0" y="0"/>
                  </a:lnTo>
                  <a:close/>
                </a:path>
              </a:pathLst>
            </a:custGeom>
            <a:solidFill>
              <a:schemeClr val="accent2"/>
            </a:solidFill>
            <a:ln>
              <a:noFill/>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400" u="none">
                <a:ln>
                  <a:noFill/>
                </a:ln>
                <a:solidFill>
                  <a:sysClr lastClr="000000" val="windowText"/>
                </a:solidFill>
                <a:effectLst/>
                <a:uLnTx/>
                <a:uFillTx/>
              </a:endParaRPr>
            </a:p>
          </p:txBody>
        </p:sp>
      </p:grpSp>
      <p:sp>
        <p:nvSpPr>
          <p:cNvPr id="12" name="Rectangle 2"/>
          <p:cNvSpPr/>
          <p:nvPr/>
        </p:nvSpPr>
        <p:spPr>
          <a:xfrm>
            <a:off x="1613701" y="2194684"/>
            <a:ext cx="4763422" cy="3778687"/>
          </a:xfrm>
          <a:prstGeom prst="rect">
            <a:avLst/>
          </a:prstGeom>
          <a:blipFill dpi="0" rotWithShape="1">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100"/>
          </a:p>
        </p:txBody>
      </p:sp>
    </p:spTree>
    <p:extLst>
      <p:ext uri="{BB962C8B-B14F-4D97-AF65-F5344CB8AC3E}">
        <p14:creationId val="170974294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anim calcmode="lin" valueType="num">
                                      <p:cBhvr>
                                        <p:cTn dur="500" fill="hold" id="14"/>
                                        <p:tgtEl>
                                          <p:spTgt spid="5"/>
                                        </p:tgtEl>
                                        <p:attrNameLst>
                                          <p:attrName>ppt_x</p:attrName>
                                        </p:attrNameLst>
                                      </p:cBhvr>
                                      <p:tavLst>
                                        <p:tav tm="0">
                                          <p:val>
                                            <p:strVal val="#ppt_x"/>
                                          </p:val>
                                        </p:tav>
                                        <p:tav tm="100000">
                                          <p:val>
                                            <p:strVal val="#ppt_x"/>
                                          </p:val>
                                        </p:tav>
                                      </p:tavLst>
                                    </p:anim>
                                    <p:anim calcmode="lin" valueType="num">
                                      <p:cBhvr>
                                        <p:cTn dur="5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250"/>
                            </p:stCondLst>
                            <p:childTnLst>
                              <p:par>
                                <p:cTn fill="hold" grpId="0" id="17" nodeType="afterEffect" presetClass="entr" presetID="42"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500" id="19"/>
                                        <p:tgtEl>
                                          <p:spTgt spid="12"/>
                                        </p:tgtEl>
                                      </p:cBhvr>
                                    </p:animEffect>
                                    <p:anim calcmode="lin" valueType="num">
                                      <p:cBhvr>
                                        <p:cTn dur="500" fill="hold" id="20"/>
                                        <p:tgtEl>
                                          <p:spTgt spid="12"/>
                                        </p:tgtEl>
                                        <p:attrNameLst>
                                          <p:attrName>ppt_x</p:attrName>
                                        </p:attrNameLst>
                                      </p:cBhvr>
                                      <p:tavLst>
                                        <p:tav tm="0">
                                          <p:val>
                                            <p:strVal val="#ppt_x"/>
                                          </p:val>
                                        </p:tav>
                                        <p:tav tm="100000">
                                          <p:val>
                                            <p:strVal val="#ppt_x"/>
                                          </p:val>
                                        </p:tav>
                                      </p:tavLst>
                                    </p:anim>
                                    <p:anim calcmode="lin" valueType="num">
                                      <p:cBhvr>
                                        <p:cTn dur="500" fill="hold" id="2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1" name="图片 30"/>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p:nvPr/>
        </p:nvSpPr>
        <p:spPr>
          <a:xfrm>
            <a:off x="2573766" y="3306197"/>
            <a:ext cx="7053942" cy="1193800"/>
          </a:xfrm>
          <a:prstGeom prst="rect">
            <a:avLst/>
          </a:prstGeom>
        </p:spPr>
        <p:txBody>
          <a:bodyPr rtlCol="0"/>
          <a:lstStyle>
            <a:lvl1pPr algn="ctr" defTabSz="1219170" eaLnBrk="1" hangingPunct="1" latinLnBrk="0" rtl="0">
              <a:spcBef>
                <a:spcPct val="0"/>
              </a:spcBef>
              <a:buNone/>
              <a:defRPr kern="1200" sz="5900">
                <a:solidFill>
                  <a:schemeClr val="tx1"/>
                </a:solidFill>
                <a:latin typeface="+mj-lt"/>
                <a:ea typeface="+mj-ea"/>
                <a:cs typeface="+mj-cs"/>
              </a:defRPr>
            </a:lvl1pPr>
          </a:lstStyle>
          <a:p>
            <a:pPr>
              <a:defRPr/>
            </a:pPr>
            <a:r>
              <a:rPr altLang="en-US" lang="zh-CN" spc="300" sz="5400">
                <a:solidFill>
                  <a:schemeClr val="accent2"/>
                </a:solidFill>
                <a:latin charset="-122" panose="020b0503020204020204" pitchFamily="34" typeface="微软雅黑"/>
                <a:ea charset="-122" panose="020b0503020204020204" pitchFamily="34" typeface="微软雅黑"/>
              </a:rPr>
              <a:t>点击加入你标题</a:t>
            </a:r>
          </a:p>
        </p:txBody>
      </p:sp>
      <p:sp>
        <p:nvSpPr>
          <p:cNvPr id="26" name="副标题 2"/>
          <p:cNvSpPr txBox="1"/>
          <p:nvPr/>
        </p:nvSpPr>
        <p:spPr>
          <a:xfrm>
            <a:off x="842937" y="4603438"/>
            <a:ext cx="10515600" cy="519112"/>
          </a:xfrm>
          <a:prstGeom prst="rect">
            <a:avLst/>
          </a:prstGeom>
        </p:spPr>
        <p:txBody>
          <a:bodyPr rtlCol="0"/>
          <a:lstStyle>
            <a:lvl1pPr algn="l" defTabSz="1219170" eaLnBrk="1" hangingPunct="1" indent="-457189" latinLnBrk="0" marL="457189" rtl="0">
              <a:spcBef>
                <a:spcPct val="20000"/>
              </a:spcBef>
              <a:buFont charset="0" panose="020b0604020202020204" pitchFamily="34" typeface="Arial"/>
              <a:buChar char="•"/>
              <a:defRPr kern="1200" sz="4300">
                <a:solidFill>
                  <a:schemeClr val="tx1"/>
                </a:solidFill>
                <a:latin typeface="+mn-lt"/>
                <a:ea typeface="+mn-ea"/>
                <a:cs typeface="+mn-cs"/>
              </a:defRPr>
            </a:lvl1pPr>
            <a:lvl2pPr algn="l" defTabSz="1219170" eaLnBrk="1" hangingPunct="1" indent="-380990" latinLnBrk="0" marL="990575" rtl="0">
              <a:spcBef>
                <a:spcPct val="20000"/>
              </a:spcBef>
              <a:buFont charset="0" panose="020b0604020202020204" pitchFamily="34" typeface="Arial"/>
              <a:buChar char="–"/>
              <a:defRPr kern="1200" sz="3800">
                <a:solidFill>
                  <a:schemeClr val="tx1"/>
                </a:solidFill>
                <a:latin typeface="+mn-lt"/>
                <a:ea typeface="+mn-ea"/>
                <a:cs typeface="+mn-cs"/>
              </a:defRPr>
            </a:lvl2pPr>
            <a:lvl3pPr algn="l" defTabSz="1219170" eaLnBrk="1" hangingPunct="1" indent="-304792" latinLnBrk="0" marL="1523962" rtl="0">
              <a:spcBef>
                <a:spcPct val="20000"/>
              </a:spcBef>
              <a:buFont charset="0" panose="020b0604020202020204" pitchFamily="34" typeface="Arial"/>
              <a:buChar char="•"/>
              <a:defRPr kern="1200" sz="3200">
                <a:solidFill>
                  <a:schemeClr val="tx1"/>
                </a:solidFill>
                <a:latin typeface="+mn-lt"/>
                <a:ea typeface="+mn-ea"/>
                <a:cs typeface="+mn-cs"/>
              </a:defRPr>
            </a:lvl3pPr>
            <a:lvl4pPr algn="l" defTabSz="1219170" eaLnBrk="1" hangingPunct="1" indent="-304792" latinLnBrk="0" marL="2133547" rtl="0">
              <a:spcBef>
                <a:spcPct val="20000"/>
              </a:spcBef>
              <a:buFont charset="0" panose="020b0604020202020204" pitchFamily="34" typeface="Arial"/>
              <a:buChar char="–"/>
              <a:defRPr kern="1200" sz="2700">
                <a:solidFill>
                  <a:schemeClr val="tx1"/>
                </a:solidFill>
                <a:latin typeface="+mn-lt"/>
                <a:ea typeface="+mn-ea"/>
                <a:cs typeface="+mn-cs"/>
              </a:defRPr>
            </a:lvl4pPr>
            <a:lvl5pPr algn="l" defTabSz="1219170" eaLnBrk="1" hangingPunct="1" indent="-304792" latinLnBrk="0" marL="2743131" rtl="0">
              <a:spcBef>
                <a:spcPct val="20000"/>
              </a:spcBef>
              <a:buFont charset="0" panose="020b0604020202020204" pitchFamily="34" typeface="Arial"/>
              <a:buChar char="»"/>
              <a:defRPr kern="1200" sz="2700">
                <a:solidFill>
                  <a:schemeClr val="tx1"/>
                </a:solidFill>
                <a:latin typeface="+mn-lt"/>
                <a:ea typeface="+mn-ea"/>
                <a:cs typeface="+mn-cs"/>
              </a:defRPr>
            </a:lvl5pPr>
            <a:lvl6pPr algn="l" defTabSz="1219170" eaLnBrk="1" hangingPunct="1" indent="-304792" latinLnBrk="0" marL="3352716" rtl="0">
              <a:spcBef>
                <a:spcPct val="20000"/>
              </a:spcBef>
              <a:buFont charset="0" panose="020b0604020202020204" pitchFamily="34" typeface="Arial"/>
              <a:buChar char="•"/>
              <a:defRPr kern="1200" sz="2700">
                <a:solidFill>
                  <a:schemeClr val="tx1"/>
                </a:solidFill>
                <a:latin typeface="+mn-lt"/>
                <a:ea typeface="+mn-ea"/>
                <a:cs typeface="+mn-cs"/>
              </a:defRPr>
            </a:lvl6pPr>
            <a:lvl7pPr algn="l" defTabSz="1219170" eaLnBrk="1" hangingPunct="1" indent="-304792" latinLnBrk="0" marL="3962301" rtl="0">
              <a:spcBef>
                <a:spcPct val="20000"/>
              </a:spcBef>
              <a:buFont charset="0" panose="020b0604020202020204" pitchFamily="34" typeface="Arial"/>
              <a:buChar char="•"/>
              <a:defRPr kern="1200" sz="2700">
                <a:solidFill>
                  <a:schemeClr val="tx1"/>
                </a:solidFill>
                <a:latin typeface="+mn-lt"/>
                <a:ea typeface="+mn-ea"/>
                <a:cs typeface="+mn-cs"/>
              </a:defRPr>
            </a:lvl7pPr>
            <a:lvl8pPr algn="l" defTabSz="1219170" eaLnBrk="1" hangingPunct="1" indent="-304792" latinLnBrk="0" marL="4571886" rtl="0">
              <a:spcBef>
                <a:spcPct val="20000"/>
              </a:spcBef>
              <a:buFont charset="0" panose="020b0604020202020204" pitchFamily="34" typeface="Arial"/>
              <a:buChar char="•"/>
              <a:defRPr kern="1200" sz="2700">
                <a:solidFill>
                  <a:schemeClr val="tx1"/>
                </a:solidFill>
                <a:latin typeface="+mn-lt"/>
                <a:ea typeface="+mn-ea"/>
                <a:cs typeface="+mn-cs"/>
              </a:defRPr>
            </a:lvl8pPr>
            <a:lvl9pPr algn="l" defTabSz="1219170" eaLnBrk="1" hangingPunct="1" indent="-304792" latinLnBrk="0" marL="5181470" rtl="0">
              <a:spcBef>
                <a:spcPct val="20000"/>
              </a:spcBef>
              <a:buFont charset="0" panose="020b0604020202020204" pitchFamily="34" typeface="Arial"/>
              <a:buChar char="•"/>
              <a:defRPr kern="1200" sz="2700">
                <a:solidFill>
                  <a:schemeClr val="tx1"/>
                </a:solidFill>
                <a:latin typeface="+mn-lt"/>
                <a:ea typeface="+mn-ea"/>
                <a:cs typeface="+mn-cs"/>
              </a:defRPr>
            </a:lvl9pPr>
          </a:lstStyle>
          <a:p>
            <a:pPr algn="ctr" indent="0" marL="0">
              <a:buNone/>
              <a:defRPr/>
            </a:pPr>
            <a:r>
              <a:rPr altLang="en-US" lang="zh-CN" sz="2000">
                <a:solidFill>
                  <a:schemeClr val="bg1">
                    <a:lumMod val="50000"/>
                  </a:schemeClr>
                </a:solidFill>
                <a:latin charset="-122" panose="020b0503020204020204" pitchFamily="34" typeface="微软雅黑"/>
                <a:ea charset="-122" panose="020b0503020204020204" pitchFamily="34" typeface="微软雅黑"/>
              </a:rPr>
              <a:t>简洁大气|易编辑|任意替换内容</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 name="直接连接符 44"/>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4"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p:nvPr/>
        </p:nvSpPr>
        <p:spPr>
          <a:xfrm>
            <a:off x="5571824" y="1454257"/>
            <a:ext cx="1071552" cy="1413994"/>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z="6000">
                <a:solidFill>
                  <a:srgbClr val="14345A"/>
                </a:solidFill>
                <a:latin charset="-122" panose="02010800040101010101" pitchFamily="2" typeface="华文新魏"/>
                <a:ea charset="-122" panose="02010800040101010101" pitchFamily="2" typeface="华文新魏"/>
              </a:rPr>
              <a:t>04</a:t>
            </a:r>
          </a:p>
        </p:txBody>
      </p:sp>
    </p:spTree>
    <p:extLst>
      <p:ext uri="{BB962C8B-B14F-4D97-AF65-F5344CB8AC3E}">
        <p14:creationId val="48727423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1"/>
                                        </p:tgtEl>
                                        <p:attrNameLst>
                                          <p:attrName>style.visibility</p:attrName>
                                        </p:attrNameLst>
                                      </p:cBhvr>
                                      <p:to>
                                        <p:strVal val="visible"/>
                                      </p:to>
                                    </p:set>
                                    <p:animEffect filter="randombar(horizontal)" transition="in">
                                      <p:cBhvr>
                                        <p:cTn dur="750" id="7"/>
                                        <p:tgtEl>
                                          <p:spTgt spid="31"/>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32"/>
                                        </p:tgtEl>
                                        <p:attrNameLst>
                                          <p:attrName>style.visibility</p:attrName>
                                        </p:attrNameLst>
                                      </p:cBhvr>
                                      <p:to>
                                        <p:strVal val="visible"/>
                                      </p:to>
                                    </p:set>
                                    <p:anim calcmode="lin" valueType="num">
                                      <p:cBhvr>
                                        <p:cTn dur="1000" fill="hold" id="10"/>
                                        <p:tgtEl>
                                          <p:spTgt spid="32"/>
                                        </p:tgtEl>
                                        <p:attrNameLst>
                                          <p:attrName>ppt_w</p:attrName>
                                        </p:attrNameLst>
                                      </p:cBhvr>
                                      <p:tavLst>
                                        <p:tav tm="0">
                                          <p:val>
                                            <p:fltVal val="0"/>
                                          </p:val>
                                        </p:tav>
                                        <p:tav tm="100000">
                                          <p:val>
                                            <p:strVal val="#ppt_w"/>
                                          </p:val>
                                        </p:tav>
                                      </p:tavLst>
                                    </p:anim>
                                    <p:anim calcmode="lin" valueType="num">
                                      <p:cBhvr>
                                        <p:cTn dur="1000" fill="hold" id="11"/>
                                        <p:tgtEl>
                                          <p:spTgt spid="32"/>
                                        </p:tgtEl>
                                        <p:attrNameLst>
                                          <p:attrName>ppt_h</p:attrName>
                                        </p:attrNameLst>
                                      </p:cBhvr>
                                      <p:tavLst>
                                        <p:tav tm="0">
                                          <p:val>
                                            <p:fltVal val="0"/>
                                          </p:val>
                                        </p:tav>
                                        <p:tav tm="100000">
                                          <p:val>
                                            <p:strVal val="#ppt_h"/>
                                          </p:val>
                                        </p:tav>
                                      </p:tavLst>
                                    </p:anim>
                                    <p:animEffect filter="fade" transition="in">
                                      <p:cBhvr>
                                        <p:cTn dur="1000" id="12"/>
                                        <p:tgtEl>
                                          <p:spTgt spid="32"/>
                                        </p:tgtEl>
                                      </p:cBhvr>
                                    </p:animEffect>
                                  </p:childTnLst>
                                </p:cTn>
                              </p:par>
                              <p:par>
                                <p:cTn accel="50000" decel="50000" fill="hold" id="13" nodeType="withEffect" presetClass="path" presetID="63" presetSubtype="0">
                                  <p:stCondLst>
                                    <p:cond delay="750"/>
                                  </p:stCondLst>
                                  <p:childTnLst>
                                    <p:animMotion origin="layout" path="M 2.98997E-06 1.89771E-07 L 0.50488 1.89771E-07" pathEditMode="relative" ptsTypes="AA" rAng="0">
                                      <p:cBhvr>
                                        <p:cTn dur="2000" fill="hold" id="14"/>
                                        <p:tgtEl>
                                          <p:spTgt spid="38"/>
                                        </p:tgtEl>
                                        <p:attrNameLst>
                                          <p:attrName>ppt_x</p:attrName>
                                          <p:attrName>ppt_y</p:attrName>
                                        </p:attrNameLst>
                                      </p:cBhvr>
                                      <p:rCtr x="25238" y="0"/>
                                    </p:animMotion>
                                  </p:childTnLst>
                                </p:cTn>
                              </p:par>
                              <p:par>
                                <p:cTn fill="hold" id="15" nodeType="withEffect" presetClass="exit" presetID="10" presetSubtype="0">
                                  <p:stCondLst>
                                    <p:cond delay="2500"/>
                                  </p:stCondLst>
                                  <p:childTnLst>
                                    <p:animEffect filter="fade" transition="out">
                                      <p:cBhvr>
                                        <p:cTn dur="500" id="16"/>
                                        <p:tgtEl>
                                          <p:spTgt spid="38"/>
                                        </p:tgtEl>
                                      </p:cBhvr>
                                    </p:animEffect>
                                    <p:set>
                                      <p:cBhvr>
                                        <p:cTn dur="1" fill="hold" id="17">
                                          <p:stCondLst>
                                            <p:cond delay="499"/>
                                          </p:stCondLst>
                                        </p:cTn>
                                        <p:tgtEl>
                                          <p:spTgt spid="38"/>
                                        </p:tgtEl>
                                        <p:attrNameLst>
                                          <p:attrName>style.visibility</p:attrName>
                                        </p:attrNameLst>
                                      </p:cBhvr>
                                      <p:to>
                                        <p:strVal val="hidden"/>
                                      </p:to>
                                    </p:set>
                                  </p:childTnLst>
                                </p:cTn>
                              </p:par>
                              <p:par>
                                <p:cTn accel="50000" decel="50000" fill="hold" id="18" nodeType="withEffect" presetClass="path" presetID="35" presetSubtype="0">
                                  <p:stCondLst>
                                    <p:cond delay="750"/>
                                  </p:stCondLst>
                                  <p:childTnLst>
                                    <p:animMotion origin="layout" path="M 3.72575E-06 1.23814E-06 L -0.58992 1.23814E-06" pathEditMode="relative" ptsTypes="AA" rAng="0">
                                      <p:cBhvr>
                                        <p:cTn dur="2000" fill="hold" id="19"/>
                                        <p:tgtEl>
                                          <p:spTgt spid="39"/>
                                        </p:tgtEl>
                                        <p:attrNameLst>
                                          <p:attrName>ppt_x</p:attrName>
                                          <p:attrName>ppt_y</p:attrName>
                                        </p:attrNameLst>
                                      </p:cBhvr>
                                      <p:rCtr x="-29496" y="0"/>
                                    </p:animMotion>
                                  </p:childTnLst>
                                </p:cTn>
                              </p:par>
                              <p:par>
                                <p:cTn fill="hold" id="20" nodeType="withEffect" presetClass="exit" presetID="10" presetSubtype="0">
                                  <p:stCondLst>
                                    <p:cond delay="2500"/>
                                  </p:stCondLst>
                                  <p:childTnLst>
                                    <p:animEffect filter="fade" transition="out">
                                      <p:cBhvr>
                                        <p:cTn dur="500" id="21"/>
                                        <p:tgtEl>
                                          <p:spTgt spid="39"/>
                                        </p:tgtEl>
                                      </p:cBhvr>
                                    </p:animEffect>
                                    <p:set>
                                      <p:cBhvr>
                                        <p:cTn dur="1" fill="hold" id="22">
                                          <p:stCondLst>
                                            <p:cond delay="499"/>
                                          </p:stCondLst>
                                        </p:cTn>
                                        <p:tgtEl>
                                          <p:spTgt spid="39"/>
                                        </p:tgtEl>
                                        <p:attrNameLst>
                                          <p:attrName>style.visibility</p:attrName>
                                        </p:attrNameLst>
                                      </p:cBhvr>
                                      <p:to>
                                        <p:strVal val="hidden"/>
                                      </p:to>
                                    </p:set>
                                  </p:childTnLst>
                                </p:cTn>
                              </p:par>
                              <p:par>
                                <p:cTn accel="50000" decel="50000" fill="hold" id="23" nodeType="withEffect" presetClass="path" presetID="42" presetSubtype="0">
                                  <p:stCondLst>
                                    <p:cond delay="750"/>
                                  </p:stCondLst>
                                  <p:childTnLst>
                                    <p:animMotion origin="layout" path="M 4.65816E-06 -8.00741E-07 L 4.65816E-06 0.16894" pathEditMode="relative" ptsTypes="AA" rAng="0">
                                      <p:cBhvr>
                                        <p:cTn dur="1500" fill="hold" id="24"/>
                                        <p:tgtEl>
                                          <p:spTgt spid="33"/>
                                        </p:tgtEl>
                                        <p:attrNameLst>
                                          <p:attrName>ppt_x</p:attrName>
                                          <p:attrName>ppt_y</p:attrName>
                                        </p:attrNameLst>
                                      </p:cBhvr>
                                      <p:rCtr x="0" y="8447"/>
                                    </p:animMotion>
                                  </p:childTnLst>
                                </p:cTn>
                              </p:par>
                              <p:par>
                                <p:cTn fill="hold" id="25" nodeType="withEffect" presetClass="exit" presetID="10" presetSubtype="0">
                                  <p:stCondLst>
                                    <p:cond delay="2000"/>
                                  </p:stCondLst>
                                  <p:childTnLst>
                                    <p:animEffect filter="fade" transition="out">
                                      <p:cBhvr>
                                        <p:cTn dur="500" id="26"/>
                                        <p:tgtEl>
                                          <p:spTgt spid="33"/>
                                        </p:tgtEl>
                                      </p:cBhvr>
                                    </p:animEffect>
                                    <p:set>
                                      <p:cBhvr>
                                        <p:cTn dur="1" fill="hold" id="27">
                                          <p:stCondLst>
                                            <p:cond delay="499"/>
                                          </p:stCondLst>
                                        </p:cTn>
                                        <p:tgtEl>
                                          <p:spTgt spid="33"/>
                                        </p:tgtEl>
                                        <p:attrNameLst>
                                          <p:attrName>style.visibility</p:attrName>
                                        </p:attrNameLst>
                                      </p:cBhvr>
                                      <p:to>
                                        <p:strVal val="hidden"/>
                                      </p:to>
                                    </p:set>
                                  </p:childTnLst>
                                </p:cTn>
                              </p:par>
                              <p:par>
                                <p:cTn accel="50000" decel="50000" fill="hold" id="28" nodeType="withEffect" presetClass="path" presetID="64" presetSubtype="0">
                                  <p:stCondLst>
                                    <p:cond delay="750"/>
                                  </p:stCondLst>
                                  <p:childTnLst>
                                    <p:animMotion origin="layout" path="M -4.65816E-06 -3.44133E-06 L -4.65816E-06 -0.18352" pathEditMode="relative" ptsTypes="AA" rAng="0">
                                      <p:cBhvr>
                                        <p:cTn dur="1500" fill="hold" id="29"/>
                                        <p:tgtEl>
                                          <p:spTgt spid="34"/>
                                        </p:tgtEl>
                                        <p:attrNameLst>
                                          <p:attrName>ppt_x</p:attrName>
                                          <p:attrName>ppt_y</p:attrName>
                                        </p:attrNameLst>
                                      </p:cBhvr>
                                      <p:rCtr x="0" y="-9188"/>
                                    </p:animMotion>
                                  </p:childTnLst>
                                </p:cTn>
                              </p:par>
                              <p:par>
                                <p:cTn fill="hold" id="30" nodeType="withEffect" presetClass="exit" presetID="10" presetSubtype="0">
                                  <p:stCondLst>
                                    <p:cond delay="2000"/>
                                  </p:stCondLst>
                                  <p:childTnLst>
                                    <p:animEffect filter="fade" transition="out">
                                      <p:cBhvr>
                                        <p:cTn dur="500" id="31"/>
                                        <p:tgtEl>
                                          <p:spTgt spid="34"/>
                                        </p:tgtEl>
                                      </p:cBhvr>
                                    </p:animEffect>
                                    <p:set>
                                      <p:cBhvr>
                                        <p:cTn dur="1" fill="hold" id="32">
                                          <p:stCondLst>
                                            <p:cond delay="499"/>
                                          </p:stCondLst>
                                        </p:cTn>
                                        <p:tgtEl>
                                          <p:spTgt spid="34"/>
                                        </p:tgtEl>
                                        <p:attrNameLst>
                                          <p:attrName>style.visibility</p:attrName>
                                        </p:attrNameLst>
                                      </p:cBhvr>
                                      <p:to>
                                        <p:strVal val="hidden"/>
                                      </p:to>
                                    </p:set>
                                  </p:childTnLst>
                                </p:cTn>
                              </p:par>
                              <p:par>
                                <p:cTn fill="hold" id="33" nodeType="withEffect" presetClass="entr" presetID="53" presetSubtype="0">
                                  <p:stCondLst>
                                    <p:cond delay="2500"/>
                                  </p:stCondLst>
                                  <p:childTnLst>
                                    <p:set>
                                      <p:cBhvr>
                                        <p:cTn dur="1" fill="hold" id="34">
                                          <p:stCondLst>
                                            <p:cond delay="0"/>
                                          </p:stCondLst>
                                        </p:cTn>
                                        <p:tgtEl>
                                          <p:spTgt spid="35"/>
                                        </p:tgtEl>
                                        <p:attrNameLst>
                                          <p:attrName>style.visibility</p:attrName>
                                        </p:attrNameLst>
                                      </p:cBhvr>
                                      <p:to>
                                        <p:strVal val="visible"/>
                                      </p:to>
                                    </p:set>
                                    <p:anim calcmode="lin" valueType="num">
                                      <p:cBhvr>
                                        <p:cTn dur="500" fill="hold" id="35"/>
                                        <p:tgtEl>
                                          <p:spTgt spid="35"/>
                                        </p:tgtEl>
                                        <p:attrNameLst>
                                          <p:attrName>ppt_w</p:attrName>
                                        </p:attrNameLst>
                                      </p:cBhvr>
                                      <p:tavLst>
                                        <p:tav tm="0">
                                          <p:val>
                                            <p:fltVal val="0"/>
                                          </p:val>
                                        </p:tav>
                                        <p:tav tm="100000">
                                          <p:val>
                                            <p:strVal val="#ppt_w"/>
                                          </p:val>
                                        </p:tav>
                                      </p:tavLst>
                                    </p:anim>
                                    <p:anim calcmode="lin" valueType="num">
                                      <p:cBhvr>
                                        <p:cTn dur="500" fill="hold" id="36"/>
                                        <p:tgtEl>
                                          <p:spTgt spid="35"/>
                                        </p:tgtEl>
                                        <p:attrNameLst>
                                          <p:attrName>ppt_h</p:attrName>
                                        </p:attrNameLst>
                                      </p:cBhvr>
                                      <p:tavLst>
                                        <p:tav tm="0">
                                          <p:val>
                                            <p:fltVal val="0"/>
                                          </p:val>
                                        </p:tav>
                                        <p:tav tm="100000">
                                          <p:val>
                                            <p:strVal val="#ppt_h"/>
                                          </p:val>
                                        </p:tav>
                                      </p:tavLst>
                                    </p:anim>
                                    <p:animEffect filter="fade" transition="in">
                                      <p:cBhvr>
                                        <p:cTn dur="500" id="37"/>
                                        <p:tgtEl>
                                          <p:spTgt spid="35"/>
                                        </p:tgtEl>
                                      </p:cBhvr>
                                    </p:animEffect>
                                  </p:childTnLst>
                                </p:cTn>
                              </p:par>
                              <p:par>
                                <p:cTn fill="hold" id="38" nodeType="withEffect" presetClass="entr" presetID="53" presetSubtype="0">
                                  <p:stCondLst>
                                    <p:cond delay="2500"/>
                                  </p:stCondLst>
                                  <p:childTnLst>
                                    <p:set>
                                      <p:cBhvr>
                                        <p:cTn dur="1" fill="hold" id="39">
                                          <p:stCondLst>
                                            <p:cond delay="0"/>
                                          </p:stCondLst>
                                        </p:cTn>
                                        <p:tgtEl>
                                          <p:spTgt spid="40"/>
                                        </p:tgtEl>
                                        <p:attrNameLst>
                                          <p:attrName>style.visibility</p:attrName>
                                        </p:attrNameLst>
                                      </p:cBhvr>
                                      <p:to>
                                        <p:strVal val="visible"/>
                                      </p:to>
                                    </p:set>
                                    <p:anim calcmode="lin" valueType="num">
                                      <p:cBhvr>
                                        <p:cTn dur="500" fill="hold" id="40"/>
                                        <p:tgtEl>
                                          <p:spTgt spid="40"/>
                                        </p:tgtEl>
                                        <p:attrNameLst>
                                          <p:attrName>ppt_w</p:attrName>
                                        </p:attrNameLst>
                                      </p:cBhvr>
                                      <p:tavLst>
                                        <p:tav tm="0">
                                          <p:val>
                                            <p:fltVal val="0"/>
                                          </p:val>
                                        </p:tav>
                                        <p:tav tm="100000">
                                          <p:val>
                                            <p:strVal val="#ppt_w"/>
                                          </p:val>
                                        </p:tav>
                                      </p:tavLst>
                                    </p:anim>
                                    <p:anim calcmode="lin" valueType="num">
                                      <p:cBhvr>
                                        <p:cTn dur="500" fill="hold" id="41"/>
                                        <p:tgtEl>
                                          <p:spTgt spid="40"/>
                                        </p:tgtEl>
                                        <p:attrNameLst>
                                          <p:attrName>ppt_h</p:attrName>
                                        </p:attrNameLst>
                                      </p:cBhvr>
                                      <p:tavLst>
                                        <p:tav tm="0">
                                          <p:val>
                                            <p:fltVal val="0"/>
                                          </p:val>
                                        </p:tav>
                                        <p:tav tm="100000">
                                          <p:val>
                                            <p:strVal val="#ppt_h"/>
                                          </p:val>
                                        </p:tav>
                                      </p:tavLst>
                                    </p:anim>
                                    <p:animEffect filter="fade" transition="in">
                                      <p:cBhvr>
                                        <p:cTn dur="500" id="42"/>
                                        <p:tgtEl>
                                          <p:spTgt spid="40"/>
                                        </p:tgtEl>
                                      </p:cBhvr>
                                    </p:animEffect>
                                  </p:childTnLst>
                                </p:cTn>
                              </p:par>
                              <p:par>
                                <p:cTn fill="hold" id="43" nodeType="withEffect" presetClass="emph" presetID="8" presetSubtype="0">
                                  <p:stCondLst>
                                    <p:cond delay="750"/>
                                  </p:stCondLst>
                                  <p:childTnLst>
                                    <p:animRot by="21600000">
                                      <p:cBhvr>
                                        <p:cTn dur="1500" fill="hold" id="44"/>
                                        <p:tgtEl>
                                          <p:spTgt spid="43"/>
                                        </p:tgtEl>
                                        <p:attrNameLst>
                                          <p:attrName>r</p:attrName>
                                        </p:attrNameLst>
                                      </p:cBhvr>
                                    </p:animRot>
                                  </p:childTnLst>
                                </p:cTn>
                              </p:par>
                              <p:par>
                                <p:cTn fill="hold" grpId="0" id="45" nodeType="withEffect" presetClass="entr" presetID="16" presetSubtype="37">
                                  <p:stCondLst>
                                    <p:cond delay="2750"/>
                                  </p:stCondLst>
                                  <p:childTnLst>
                                    <p:set>
                                      <p:cBhvr>
                                        <p:cTn dur="1" fill="hold" id="46">
                                          <p:stCondLst>
                                            <p:cond delay="0"/>
                                          </p:stCondLst>
                                        </p:cTn>
                                        <p:tgtEl>
                                          <p:spTgt spid="55"/>
                                        </p:tgtEl>
                                        <p:attrNameLst>
                                          <p:attrName>style.visibility</p:attrName>
                                        </p:attrNameLst>
                                      </p:cBhvr>
                                      <p:to>
                                        <p:strVal val="visible"/>
                                      </p:to>
                                    </p:set>
                                    <p:animEffect filter="barn(outVertical)" transition="in">
                                      <p:cBhvr>
                                        <p:cTn dur="500" id="47"/>
                                        <p:tgtEl>
                                          <p:spTgt spid="55"/>
                                        </p:tgtEl>
                                      </p:cBhvr>
                                    </p:animEffect>
                                  </p:childTnLst>
                                </p:cTn>
                              </p:par>
                            </p:childTnLst>
                          </p:cTn>
                        </p:par>
                        <p:par>
                          <p:cTn fill="hold" id="48" nodeType="afterGroup">
                            <p:stCondLst>
                              <p:cond delay="3250"/>
                            </p:stCondLst>
                            <p:childTnLst>
                              <p:par>
                                <p:cTn fill="hold" grpId="0" id="49" nodeType="afterEffect" presetClass="entr" presetID="42" presetSubtype="0">
                                  <p:stCondLst>
                                    <p:cond delay="0"/>
                                  </p:stCondLst>
                                  <p:childTnLst>
                                    <p:set>
                                      <p:cBhvr>
                                        <p:cTn dur="1" fill="hold" id="50">
                                          <p:stCondLst>
                                            <p:cond delay="0"/>
                                          </p:stCondLst>
                                        </p:cTn>
                                        <p:tgtEl>
                                          <p:spTgt spid="25"/>
                                        </p:tgtEl>
                                        <p:attrNameLst>
                                          <p:attrName>style.visibility</p:attrName>
                                        </p:attrNameLst>
                                      </p:cBhvr>
                                      <p:to>
                                        <p:strVal val="visible"/>
                                      </p:to>
                                    </p:set>
                                    <p:animEffect filter="fade" transition="in">
                                      <p:cBhvr>
                                        <p:cTn dur="500" id="51"/>
                                        <p:tgtEl>
                                          <p:spTgt spid="25"/>
                                        </p:tgtEl>
                                      </p:cBhvr>
                                    </p:animEffect>
                                    <p:anim calcmode="lin" valueType="num">
                                      <p:cBhvr>
                                        <p:cTn dur="500" fill="hold" id="52"/>
                                        <p:tgtEl>
                                          <p:spTgt spid="25"/>
                                        </p:tgtEl>
                                        <p:attrNameLst>
                                          <p:attrName>ppt_x</p:attrName>
                                        </p:attrNameLst>
                                      </p:cBhvr>
                                      <p:tavLst>
                                        <p:tav tm="0">
                                          <p:val>
                                            <p:strVal val="#ppt_x"/>
                                          </p:val>
                                        </p:tav>
                                        <p:tav tm="100000">
                                          <p:val>
                                            <p:strVal val="#ppt_x"/>
                                          </p:val>
                                        </p:tav>
                                      </p:tavLst>
                                    </p:anim>
                                    <p:anim calcmode="lin" valueType="num">
                                      <p:cBhvr>
                                        <p:cTn dur="500" fill="hold" id="53"/>
                                        <p:tgtEl>
                                          <p:spTgt spid="25"/>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3750"/>
                            </p:stCondLst>
                            <p:childTnLst>
                              <p:par>
                                <p:cTn fill="hold" id="55" nodeType="afterEffect" presetClass="entr" presetID="42" presetSubtype="0">
                                  <p:stCondLst>
                                    <p:cond delay="0"/>
                                  </p:stCondLst>
                                  <p:childTnLst>
                                    <p:set>
                                      <p:cBhvr>
                                        <p:cTn dur="1" fill="hold" id="56">
                                          <p:stCondLst>
                                            <p:cond delay="0"/>
                                          </p:stCondLst>
                                        </p:cTn>
                                        <p:tgtEl>
                                          <p:spTgt spid="27"/>
                                        </p:tgtEl>
                                        <p:attrNameLst>
                                          <p:attrName>style.visibility</p:attrName>
                                        </p:attrNameLst>
                                      </p:cBhvr>
                                      <p:to>
                                        <p:strVal val="visible"/>
                                      </p:to>
                                    </p:set>
                                    <p:animEffect filter="fade" transition="in">
                                      <p:cBhvr>
                                        <p:cTn dur="500" id="57"/>
                                        <p:tgtEl>
                                          <p:spTgt spid="27"/>
                                        </p:tgtEl>
                                      </p:cBhvr>
                                    </p:animEffect>
                                    <p:anim calcmode="lin" valueType="num">
                                      <p:cBhvr>
                                        <p:cTn dur="500" fill="hold" id="58"/>
                                        <p:tgtEl>
                                          <p:spTgt spid="27"/>
                                        </p:tgtEl>
                                        <p:attrNameLst>
                                          <p:attrName>ppt_x</p:attrName>
                                        </p:attrNameLst>
                                      </p:cBhvr>
                                      <p:tavLst>
                                        <p:tav tm="0">
                                          <p:val>
                                            <p:strVal val="#ppt_x"/>
                                          </p:val>
                                        </p:tav>
                                        <p:tav tm="100000">
                                          <p:val>
                                            <p:strVal val="#ppt_x"/>
                                          </p:val>
                                        </p:tav>
                                      </p:tavLst>
                                    </p:anim>
                                    <p:anim calcmode="lin" valueType="num">
                                      <p:cBhvr>
                                        <p:cTn dur="500" fill="hold" id="59"/>
                                        <p:tgtEl>
                                          <p:spTgt spid="27"/>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4250"/>
                            </p:stCondLst>
                            <p:childTnLst>
                              <p:par>
                                <p:cTn fill="hold" grpId="0" id="61" nodeType="afterEffect" presetClass="entr" presetID="42"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fade" transition="in">
                                      <p:cBhvr>
                                        <p:cTn dur="500" id="63"/>
                                        <p:tgtEl>
                                          <p:spTgt spid="26"/>
                                        </p:tgtEl>
                                      </p:cBhvr>
                                    </p:animEffect>
                                    <p:anim calcmode="lin" valueType="num">
                                      <p:cBhvr>
                                        <p:cTn dur="500" fill="hold" id="64"/>
                                        <p:tgtEl>
                                          <p:spTgt spid="26"/>
                                        </p:tgtEl>
                                        <p:attrNameLst>
                                          <p:attrName>ppt_x</p:attrName>
                                        </p:attrNameLst>
                                      </p:cBhvr>
                                      <p:tavLst>
                                        <p:tav tm="0">
                                          <p:val>
                                            <p:strVal val="#ppt_x"/>
                                          </p:val>
                                        </p:tav>
                                        <p:tav tm="100000">
                                          <p:val>
                                            <p:strVal val="#ppt_x"/>
                                          </p:val>
                                        </p:tav>
                                      </p:tavLst>
                                    </p:anim>
                                    <p:anim calcmode="lin" valueType="num">
                                      <p:cBhvr>
                                        <p:cTn dur="500" fill="hold" id="65"/>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25"/>
      <p:bldP grpId="0" spid="26"/>
      <p:bldP grpId="0" spid="5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10"/>
          <p:cNvSpPr>
            <a:spLocks noChangeArrowheads="1"/>
          </p:cNvSpPr>
          <p:nvPr/>
        </p:nvSpPr>
        <p:spPr bwMode="auto">
          <a:xfrm>
            <a:off x="1148856" y="1926793"/>
            <a:ext cx="5239174" cy="3065514"/>
          </a:xfrm>
          <a:prstGeom prst="rect">
            <a:avLst/>
          </a:prstGeom>
          <a:blipFill dpi="0" rotWithShape="1">
            <a:blip r:embed="rId3"/>
            <a:stretch>
              <a:fillRect/>
            </a:stretch>
          </a:blipFill>
          <a:ln>
            <a:noFill/>
          </a:ln>
          <a:extLst/>
        </p:spPr>
        <p:txBody>
          <a:bodyPr anchor="ctr"/>
          <a:lstStyle/>
          <a:p>
            <a:pPr algn="ctr" eaLnBrk="1" hangingPunct="1">
              <a:buFont typeface="Arial"/>
              <a:buNone/>
            </a:pPr>
            <a:endParaRPr altLang="en-US" lang="zh-CN">
              <a:solidFill>
                <a:srgbClr val="FFFFFF"/>
              </a:solidFill>
              <a:latin charset="-122" typeface="宋体"/>
              <a:sym charset="-122" typeface="宋体"/>
            </a:endParaRPr>
          </a:p>
        </p:txBody>
      </p:sp>
      <p:sp>
        <p:nvSpPr>
          <p:cNvPr id="6" name="文本框 29"/>
          <p:cNvSpPr>
            <a:spLocks noChangeArrowheads="1"/>
          </p:cNvSpPr>
          <p:nvPr/>
        </p:nvSpPr>
        <p:spPr bwMode="auto">
          <a:xfrm>
            <a:off x="2154866" y="5156807"/>
            <a:ext cx="2511742"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eaLnBrk="1" hangingPunct="1">
              <a:buFont typeface="Arial"/>
              <a:buNone/>
            </a:pPr>
            <a:r>
              <a:rPr altLang="zh-CN" lang="en-US" sz="1100">
                <a:solidFill>
                  <a:schemeClr val="bg1">
                    <a:lumMod val="50000"/>
                  </a:schemeClr>
                </a:solidFill>
                <a:latin charset="0" pitchFamily="34" typeface="Calibri"/>
                <a:sym charset="0" pitchFamily="34" typeface="Calibri"/>
              </a:rPr>
              <a:t>                       YOUR  TITLE</a:t>
            </a:r>
          </a:p>
          <a:p>
            <a:pPr eaLnBrk="1" hangingPunct="1">
              <a:buFont typeface="Arial"/>
              <a:buNone/>
            </a:pPr>
            <a:r>
              <a:rPr altLang="zh-CN" lang="en-US" sz="1100">
                <a:solidFill>
                  <a:schemeClr val="bg1">
                    <a:lumMod val="50000"/>
                  </a:schemeClr>
                </a:solidFill>
                <a:latin charset="0" pitchFamily="34" typeface="Calibri"/>
                <a:sym charset="0" pitchFamily="34" typeface="Calibri"/>
              </a:rPr>
              <a:t>Click here to add you to the center of the</a:t>
            </a:r>
          </a:p>
          <a:p>
            <a:pPr eaLnBrk="1" hangingPunct="1">
              <a:buFont typeface="Arial"/>
              <a:buNone/>
            </a:pPr>
            <a:r>
              <a:rPr altLang="zh-CN" lang="en-US" sz="1100">
                <a:solidFill>
                  <a:schemeClr val="bg1">
                    <a:lumMod val="50000"/>
                  </a:schemeClr>
                </a:solidFill>
                <a:latin charset="0" pitchFamily="34" typeface="Calibri"/>
                <a:sym charset="0" pitchFamily="34" typeface="Calibri"/>
              </a:rPr>
              <a:t> narrative thought Click here to add you</a:t>
            </a:r>
          </a:p>
          <a:p>
            <a:pPr eaLnBrk="1" hangingPunct="1">
              <a:buFont typeface="Arial"/>
              <a:buNone/>
            </a:pPr>
            <a:r>
              <a:rPr altLang="zh-CN" lang="en-US" sz="1100">
                <a:solidFill>
                  <a:schemeClr val="bg1">
                    <a:lumMod val="50000"/>
                  </a:schemeClr>
                </a:solidFill>
                <a:latin charset="0" pitchFamily="34" typeface="Calibri"/>
                <a:sym charset="0" pitchFamily="34" typeface="Calibri"/>
              </a:rPr>
              <a:t> to the center of the narrative thought</a:t>
            </a:r>
          </a:p>
        </p:txBody>
      </p:sp>
      <p:grpSp>
        <p:nvGrpSpPr>
          <p:cNvPr id="7" name="组合 6"/>
          <p:cNvGrpSpPr/>
          <p:nvPr/>
        </p:nvGrpSpPr>
        <p:grpSpPr>
          <a:xfrm>
            <a:off x="6937462" y="2315708"/>
            <a:ext cx="4359100" cy="3911842"/>
            <a:chOff x="1411354" y="1459928"/>
            <a:chExt cx="3168650" cy="2843542"/>
          </a:xfrm>
        </p:grpSpPr>
        <p:sp>
          <p:nvSpPr>
            <p:cNvPr id="9" name="圆角矩形 12"/>
            <p:cNvSpPr/>
            <p:nvPr/>
          </p:nvSpPr>
          <p:spPr bwMode="auto">
            <a:xfrm>
              <a:off x="1411354" y="2935045"/>
              <a:ext cx="3168650" cy="1368425"/>
            </a:xfrm>
            <a:prstGeom prst="roundRect">
              <a:avLst>
                <a:gd fmla="val 0" name="adj"/>
              </a:avLst>
            </a:prstGeom>
            <a:noFill/>
            <a:ln>
              <a:solidFill>
                <a:schemeClr val="accent2"/>
              </a:solidFill>
            </a:ln>
          </p:spPr>
          <p:style>
            <a:lnRef idx="2">
              <a:schemeClr val="accent2"/>
            </a:lnRef>
            <a:fillRef idx="1">
              <a:schemeClr val="lt1"/>
            </a:fillRef>
            <a:effectRef idx="0">
              <a:schemeClr val="accent2"/>
            </a:effectRef>
            <a:fontRef idx="minor">
              <a:schemeClr val="dk1"/>
            </a:fontRef>
          </p:style>
          <p:txBody>
            <a:bodyPr anchor="ctr" bIns="45716" lIns="91430" rIns="91430" tIns="45716">
              <a:sp3d/>
            </a:bodyPr>
            <a:lstStyle/>
            <a:p>
              <a:pPr algn="ctr" eaLnBrk="0" fontAlgn="ctr" hangingPunct="0" lvl="2" marL="0">
                <a:buClr>
                  <a:srgbClr val="FF0000"/>
                </a:buClr>
                <a:buSzPct val="70000"/>
                <a:buFont charset="2" pitchFamily="2" typeface="Wingdings"/>
                <a:buChar char="n"/>
                <a:tabLst>
                  <a:tab pos="136509"/>
                </a:tabLst>
                <a:defRPr/>
              </a:pPr>
              <a:endParaRPr altLang="en-US" lang="zh-CN" sz="1600">
                <a:solidFill>
                  <a:schemeClr val="bg1">
                    <a:lumMod val="50000"/>
                  </a:schemeClr>
                </a:solidFill>
                <a:latin charset="-122" panose="020b0503020204020204" pitchFamily="34" typeface="微软雅黑"/>
                <a:ea charset="-122" panose="020b0503020204020204" pitchFamily="34" typeface="微软雅黑"/>
              </a:endParaRPr>
            </a:p>
          </p:txBody>
        </p:sp>
        <p:sp>
          <p:nvSpPr>
            <p:cNvPr id="10" name="矩形 87"/>
            <p:cNvSpPr>
              <a:spLocks noChangeArrowheads="1"/>
            </p:cNvSpPr>
            <p:nvPr/>
          </p:nvSpPr>
          <p:spPr bwMode="auto">
            <a:xfrm>
              <a:off x="1525430" y="3771937"/>
              <a:ext cx="2940498" cy="420960"/>
            </a:xfrm>
            <a:prstGeom prst="rect">
              <a:avLst/>
            </a:prstGeom>
            <a:noFill/>
            <a:ln w="9525">
              <a:noFill/>
              <a:miter lim="800000"/>
            </a:ln>
          </p:spPr>
          <p:txBody>
            <a:bodyPr bIns="45716" lIns="91430" rIns="91430" tIns="45716">
              <a:spAutoFit/>
            </a:bodyPr>
            <a:lstStyle/>
            <a:p>
              <a:pPr algn="ctr" eaLnBrk="0" fontAlgn="ctr" hangingPunct="0">
                <a:buClr>
                  <a:srgbClr val="FF0000"/>
                </a:buClr>
                <a:buSzPct val="70000"/>
              </a:pPr>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点击添加文本 点击添加文本</a:t>
              </a:r>
            </a:p>
            <a:p>
              <a:pPr algn="ctr" eaLnBrk="0" fontAlgn="ctr" hangingPunct="0">
                <a:buClr>
                  <a:srgbClr val="FF0000"/>
                </a:buClr>
                <a:buSzPct val="70000"/>
              </a:pPr>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点击添加文本 点击添加文本</a:t>
              </a:r>
            </a:p>
          </p:txBody>
        </p:sp>
        <p:sp>
          <p:nvSpPr>
            <p:cNvPr id="12" name="圆角矩形 14"/>
            <p:cNvSpPr/>
            <p:nvPr/>
          </p:nvSpPr>
          <p:spPr bwMode="auto">
            <a:xfrm>
              <a:off x="1411354" y="1459928"/>
              <a:ext cx="3168650" cy="1366837"/>
            </a:xfrm>
            <a:prstGeom prst="roundRect">
              <a:avLst>
                <a:gd fmla="val 0" name="adj"/>
              </a:avLst>
            </a:prstGeom>
            <a:noFill/>
            <a:ln>
              <a:solidFill>
                <a:srgbClr val="14345A"/>
              </a:solidFill>
            </a:ln>
          </p:spPr>
          <p:style>
            <a:lnRef idx="2">
              <a:schemeClr val="accent3"/>
            </a:lnRef>
            <a:fillRef idx="1">
              <a:schemeClr val="lt1"/>
            </a:fillRef>
            <a:effectRef idx="0">
              <a:schemeClr val="accent3"/>
            </a:effectRef>
            <a:fontRef idx="minor">
              <a:schemeClr val="dk1"/>
            </a:fontRef>
          </p:style>
          <p:txBody>
            <a:bodyPr anchor="ctr" bIns="45716" lIns="91430" rIns="91430" tIns="45716">
              <a:sp3d/>
            </a:bodyPr>
            <a:lstStyle/>
            <a:p>
              <a:pPr algn="ctr" eaLnBrk="0" fontAlgn="ctr" hangingPunct="0" lvl="2" marL="0">
                <a:buClr>
                  <a:srgbClr val="FF0000"/>
                </a:buClr>
                <a:buSzPct val="70000"/>
                <a:buFont charset="2" pitchFamily="2" typeface="Wingdings"/>
                <a:buChar char="n"/>
                <a:tabLst>
                  <a:tab pos="136509"/>
                </a:tabLst>
                <a:defRPr/>
              </a:pPr>
              <a:endParaRPr altLang="en-US" lang="zh-CN" sz="1600">
                <a:solidFill>
                  <a:schemeClr val="bg1">
                    <a:lumMod val="50000"/>
                  </a:schemeClr>
                </a:solidFill>
                <a:latin charset="-122" panose="020b0503020204020204" pitchFamily="34" typeface="微软雅黑"/>
                <a:ea charset="-122" panose="020b0503020204020204" pitchFamily="34" typeface="微软雅黑"/>
              </a:endParaRPr>
            </a:p>
          </p:txBody>
        </p:sp>
        <p:sp>
          <p:nvSpPr>
            <p:cNvPr id="13" name="矩形 87"/>
            <p:cNvSpPr>
              <a:spLocks noChangeArrowheads="1"/>
            </p:cNvSpPr>
            <p:nvPr/>
          </p:nvSpPr>
          <p:spPr bwMode="auto">
            <a:xfrm>
              <a:off x="1440953" y="1627132"/>
              <a:ext cx="3109451" cy="420960"/>
            </a:xfrm>
            <a:prstGeom prst="rect">
              <a:avLst/>
            </a:prstGeom>
            <a:noFill/>
            <a:ln w="9525">
              <a:noFill/>
              <a:miter lim="800000"/>
            </a:ln>
          </p:spPr>
          <p:txBody>
            <a:bodyPr bIns="45716" lIns="91430" rIns="91430" tIns="45716">
              <a:spAutoFit/>
            </a:bodyPr>
            <a:lstStyle/>
            <a:p>
              <a:pPr algn="ctr" eaLnBrk="0" fontAlgn="ctr" hangingPunct="0">
                <a:buClr>
                  <a:srgbClr val="FF0000"/>
                </a:buClr>
                <a:buSzPct val="70000"/>
              </a:pPr>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点击添加文本 点击添加文本</a:t>
              </a:r>
            </a:p>
            <a:p>
              <a:pPr algn="ctr" eaLnBrk="0" fontAlgn="ctr" hangingPunct="0">
                <a:buClr>
                  <a:srgbClr val="FF0000"/>
                </a:buClr>
                <a:buSzPct val="70000"/>
              </a:pPr>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点击添加文本 点击添加文本</a:t>
              </a:r>
            </a:p>
          </p:txBody>
        </p:sp>
        <p:grpSp>
          <p:nvGrpSpPr>
            <p:cNvPr id="14" name="组合 26"/>
            <p:cNvGrpSpPr>
              <a:grpSpLocks noChangeAspect="1"/>
            </p:cNvGrpSpPr>
            <p:nvPr/>
          </p:nvGrpSpPr>
          <p:grpSpPr>
            <a:xfrm>
              <a:off x="1774893" y="2145154"/>
              <a:ext cx="2443163" cy="554037"/>
              <a:chOff x="855540" y="3342118"/>
              <a:chExt cx="1399872" cy="987727"/>
            </a:xfrm>
            <a:scene3d>
              <a:camera prst="orthographicFront">
                <a:rot lat="0" lon="0" rev="0"/>
              </a:camera>
              <a:lightRig dir="t" rig="balanced">
                <a:rot lat="0" lon="0" rev="8700000"/>
              </a:lightRig>
            </a:scene3d>
          </p:grpSpPr>
          <p:sp>
            <p:nvSpPr>
              <p:cNvPr id="18" name="矩形 17"/>
              <p:cNvSpPr/>
              <p:nvPr/>
            </p:nvSpPr>
            <p:spPr>
              <a:xfrm>
                <a:off x="855540" y="3342118"/>
                <a:ext cx="1399872" cy="987727"/>
              </a:xfrm>
              <a:prstGeom prst="rect">
                <a:avLst/>
              </a:prstGeom>
              <a:noFill/>
              <a:ln>
                <a:solidFill>
                  <a:srgbClr val="14345A"/>
                </a:solidFill>
              </a:ln>
            </p:spPr>
            <p:style>
              <a:lnRef idx="2">
                <a:schemeClr val="accent3">
                  <a:shade val="50000"/>
                </a:schemeClr>
              </a:lnRef>
              <a:fillRef idx="1">
                <a:schemeClr val="accent3"/>
              </a:fillRef>
              <a:effectRef idx="0">
                <a:schemeClr val="accent3"/>
              </a:effectRef>
              <a:fontRef idx="minor">
                <a:schemeClr val="lt1"/>
              </a:fontRef>
            </p:style>
            <p:txBody>
              <a:bodyPr anchor="ctr">
                <a:sp3d/>
              </a:bodyPr>
              <a:lstStyle/>
              <a:p>
                <a:pPr algn="ctr" eaLnBrk="0" fontAlgn="ctr" hangingPunct="0">
                  <a:buClr>
                    <a:srgbClr val="FF0000"/>
                  </a:buClr>
                  <a:buSzPct val="70000"/>
                  <a:buFont charset="2" pitchFamily="2" typeface="Wingdings"/>
                  <a:buChar char="u"/>
                  <a:defRPr/>
                </a:pPr>
                <a:endParaRPr altLang="en-US" b="1" lang="zh-CN">
                  <a:solidFill>
                    <a:schemeClr val="bg1">
                      <a:lumMod val="50000"/>
                    </a:schemeClr>
                  </a:solidFill>
                  <a:latin charset="-122" panose="020b0503020204020204" pitchFamily="34" typeface="微软雅黑"/>
                  <a:ea charset="-122" panose="020b0503020204020204" pitchFamily="34" typeface="微软雅黑"/>
                </a:endParaRPr>
              </a:p>
            </p:txBody>
          </p:sp>
          <p:sp>
            <p:nvSpPr>
              <p:cNvPr id="19" name="矩形 14"/>
              <p:cNvSpPr>
                <a:spLocks noChangeArrowheads="1"/>
              </p:cNvSpPr>
              <p:nvPr/>
            </p:nvSpPr>
            <p:spPr bwMode="auto">
              <a:xfrm>
                <a:off x="1004859" y="3610984"/>
                <a:ext cx="1101235" cy="473994"/>
              </a:xfrm>
              <a:prstGeom prst="rect">
                <a:avLst/>
              </a:prstGeom>
              <a:noFill/>
              <a:ln w="9525">
                <a:noFill/>
                <a:miter lim="800000"/>
              </a:ln>
              <a:effectLst/>
              <a:sp3d>
                <a:bevelT h="38100" w="190500"/>
              </a:sp3d>
            </p:spPr>
            <p:txBody>
              <a:bodyPr anchor="ctr">
                <a:spAutoFit/>
              </a:bodyPr>
              <a:lstStyle/>
              <a:p>
                <a:pPr algn="ctr" fontAlgn="ctr">
                  <a:buClr>
                    <a:srgbClr val="FF0000"/>
                  </a:buClr>
                  <a:buSzPct val="70000"/>
                  <a:defRPr/>
                </a:pPr>
                <a:r>
                  <a:rPr altLang="en-US" kumimoji="1" lang="zh-CN">
                    <a:solidFill>
                      <a:schemeClr val="bg1">
                        <a:lumMod val="50000"/>
                      </a:schemeClr>
                    </a:solidFill>
                    <a:latin charset="-122" panose="020b0503020204020204" pitchFamily="34" typeface="微软雅黑"/>
                    <a:ea charset="-122" panose="020b0503020204020204" pitchFamily="34" typeface="微软雅黑"/>
                  </a:rPr>
                  <a:t>添加标题</a:t>
                </a:r>
              </a:p>
            </p:txBody>
          </p:sp>
        </p:grpSp>
        <p:grpSp>
          <p:nvGrpSpPr>
            <p:cNvPr id="15" name="组合 26"/>
            <p:cNvGrpSpPr>
              <a:grpSpLocks noChangeAspect="1"/>
            </p:cNvGrpSpPr>
            <p:nvPr/>
          </p:nvGrpSpPr>
          <p:grpSpPr>
            <a:xfrm>
              <a:off x="1774893" y="3094592"/>
              <a:ext cx="2443163" cy="555624"/>
              <a:chOff x="855540" y="3684275"/>
              <a:chExt cx="1399872" cy="987727"/>
            </a:xfrm>
            <a:effectLst/>
            <a:scene3d>
              <a:camera prst="orthographicFront">
                <a:rot lat="0" lon="0" rev="0"/>
              </a:camera>
              <a:lightRig dir="t" rig="balanced">
                <a:rot lat="0" lon="0" rev="8700000"/>
              </a:lightRig>
            </a:scene3d>
          </p:grpSpPr>
          <p:sp>
            <p:nvSpPr>
              <p:cNvPr id="16" name="圆角矩形 23"/>
              <p:cNvSpPr/>
              <p:nvPr/>
            </p:nvSpPr>
            <p:spPr>
              <a:xfrm>
                <a:off x="855540" y="3684275"/>
                <a:ext cx="1399872" cy="987727"/>
              </a:xfrm>
              <a:prstGeom prst="roundRect">
                <a:avLst>
                  <a:gd fmla="val 0" name="adj"/>
                </a:avLst>
              </a:prstGeom>
              <a:noFill/>
              <a:ln>
                <a:solidFill>
                  <a:schemeClr val="accent2"/>
                </a:solidFill>
              </a:ln>
            </p:spPr>
            <p:style>
              <a:lnRef idx="2">
                <a:schemeClr val="accent3"/>
              </a:lnRef>
              <a:fillRef idx="1">
                <a:schemeClr val="lt1"/>
              </a:fillRef>
              <a:effectRef idx="0">
                <a:schemeClr val="accent3"/>
              </a:effectRef>
              <a:fontRef idx="minor">
                <a:schemeClr val="dk1"/>
              </a:fontRef>
            </p:style>
            <p:txBody>
              <a:bodyPr anchor="ctr">
                <a:sp3d/>
              </a:bodyPr>
              <a:lstStyle/>
              <a:p>
                <a:pPr algn="ctr" eaLnBrk="0" fontAlgn="ctr" hangingPunct="0">
                  <a:buClr>
                    <a:srgbClr val="FF0000"/>
                  </a:buClr>
                  <a:buSzPct val="70000"/>
                  <a:buFont charset="2" pitchFamily="2" typeface="Wingdings"/>
                  <a:buChar char="u"/>
                  <a:defRPr/>
                </a:pPr>
                <a:endParaRPr altLang="en-US" b="1" lang="zh-CN">
                  <a:solidFill>
                    <a:schemeClr val="bg1">
                      <a:lumMod val="50000"/>
                    </a:schemeClr>
                  </a:solidFill>
                  <a:latin charset="-122" panose="020b0503020204020204" pitchFamily="34" typeface="微软雅黑"/>
                  <a:ea charset="-122" panose="020b0503020204020204" pitchFamily="34" typeface="微软雅黑"/>
                </a:endParaRPr>
              </a:p>
            </p:txBody>
          </p:sp>
          <p:sp>
            <p:nvSpPr>
              <p:cNvPr id="17" name="矩形 16"/>
              <p:cNvSpPr>
                <a:spLocks noChangeArrowheads="1"/>
              </p:cNvSpPr>
              <p:nvPr/>
            </p:nvSpPr>
            <p:spPr bwMode="auto">
              <a:xfrm>
                <a:off x="930021" y="3941817"/>
                <a:ext cx="1250910" cy="472640"/>
              </a:xfrm>
              <a:prstGeom prst="rect">
                <a:avLst/>
              </a:prstGeom>
              <a:noFill/>
              <a:ln w="9525">
                <a:noFill/>
                <a:miter lim="800000"/>
              </a:ln>
              <a:effectLst/>
              <a:sp3d>
                <a:bevelT h="38100" w="190500"/>
              </a:sp3d>
            </p:spPr>
            <p:txBody>
              <a:bodyPr anchor="ctr">
                <a:spAutoFit/>
              </a:bodyPr>
              <a:lstStyle/>
              <a:p>
                <a:pPr algn="ctr" fontAlgn="ctr">
                  <a:buClr>
                    <a:srgbClr val="FF0000"/>
                  </a:buClr>
                  <a:buSzPct val="70000"/>
                  <a:defRPr/>
                </a:pPr>
                <a:r>
                  <a:rPr altLang="en-US" kumimoji="1" lang="zh-CN">
                    <a:solidFill>
                      <a:schemeClr val="bg1">
                        <a:lumMod val="50000"/>
                      </a:schemeClr>
                    </a:solidFill>
                    <a:latin charset="-122" panose="020b0503020204020204" pitchFamily="34" typeface="微软雅黑"/>
                    <a:ea charset="-122" panose="020b0503020204020204" pitchFamily="34" typeface="微软雅黑"/>
                  </a:rPr>
                  <a:t>添加标题</a:t>
                </a:r>
              </a:p>
            </p:txBody>
          </p:sp>
        </p:grpSp>
      </p:grpSp>
    </p:spTree>
    <p:extLst>
      <p:ext uri="{BB962C8B-B14F-4D97-AF65-F5344CB8AC3E}">
        <p14:creationId val="77592494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250" id="13"/>
                                        <p:tgtEl>
                                          <p:spTgt spid="5"/>
                                        </p:tgtEl>
                                      </p:cBhvr>
                                    </p:animEffect>
                                    <p:anim calcmode="lin" valueType="num">
                                      <p:cBhvr>
                                        <p:cTn dur="250" fill="hold" id="14"/>
                                        <p:tgtEl>
                                          <p:spTgt spid="5"/>
                                        </p:tgtEl>
                                        <p:attrNameLst>
                                          <p:attrName>ppt_x</p:attrName>
                                        </p:attrNameLst>
                                      </p:cBhvr>
                                      <p:tavLst>
                                        <p:tav tm="0">
                                          <p:val>
                                            <p:strVal val="#ppt_x"/>
                                          </p:val>
                                        </p:tav>
                                        <p:tav tm="100000">
                                          <p:val>
                                            <p:strVal val="#ppt_x"/>
                                          </p:val>
                                        </p:tav>
                                      </p:tavLst>
                                    </p:anim>
                                    <p:anim calcmode="lin" valueType="num">
                                      <p:cBhvr>
                                        <p:cTn dur="25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250" id="19"/>
                                        <p:tgtEl>
                                          <p:spTgt spid="6"/>
                                        </p:tgtEl>
                                      </p:cBhvr>
                                    </p:animEffect>
                                    <p:anim calcmode="lin" valueType="num">
                                      <p:cBhvr>
                                        <p:cTn dur="250" fill="hold" id="20"/>
                                        <p:tgtEl>
                                          <p:spTgt spid="6"/>
                                        </p:tgtEl>
                                        <p:attrNameLst>
                                          <p:attrName>ppt_x</p:attrName>
                                        </p:attrNameLst>
                                      </p:cBhvr>
                                      <p:tavLst>
                                        <p:tav tm="0">
                                          <p:val>
                                            <p:strVal val="#ppt_x"/>
                                          </p:val>
                                        </p:tav>
                                        <p:tav tm="100000">
                                          <p:val>
                                            <p:strVal val="#ppt_x"/>
                                          </p:val>
                                        </p:tav>
                                      </p:tavLst>
                                    </p:anim>
                                    <p:anim calcmode="lin" valueType="num">
                                      <p:cBhvr>
                                        <p:cTn dur="25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250"/>
                            </p:stCondLst>
                            <p:childTnLst>
                              <p:par>
                                <p:cTn fill="hold"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1000" id="25"/>
                                        <p:tgtEl>
                                          <p:spTgt spid="7"/>
                                        </p:tgtEl>
                                      </p:cBhvr>
                                    </p:animEffect>
                                    <p:anim calcmode="lin" valueType="num">
                                      <p:cBhvr>
                                        <p:cTn dur="1000" fill="hold" id="26"/>
                                        <p:tgtEl>
                                          <p:spTgt spid="7"/>
                                        </p:tgtEl>
                                        <p:attrNameLst>
                                          <p:attrName>ppt_x</p:attrName>
                                        </p:attrNameLst>
                                      </p:cBhvr>
                                      <p:tavLst>
                                        <p:tav tm="0">
                                          <p:val>
                                            <p:strVal val="#ppt_x"/>
                                          </p:val>
                                        </p:tav>
                                        <p:tav tm="100000">
                                          <p:val>
                                            <p:strVal val="#ppt_x"/>
                                          </p:val>
                                        </p:tav>
                                      </p:tavLst>
                                    </p:anim>
                                    <p:anim calcmode="lin" valueType="num">
                                      <p:cBhvr>
                                        <p:cTn dur="1000" fill="hold" id="27"/>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Text Placeholder 3"/>
          <p:cNvSpPr/>
          <p:nvPr/>
        </p:nvSpPr>
        <p:spPr>
          <a:xfrm>
            <a:off x="1454323" y="2035576"/>
            <a:ext cx="2660304" cy="2660302"/>
          </a:xfrm>
          <a:prstGeom prst="ellipse">
            <a:avLst/>
          </a:prstGeom>
          <a:blipFill dpi="0" rotWithShape="1">
            <a:blip r:embed="rId3"/>
            <a:stretch>
              <a:fillRect/>
            </a:stretch>
          </a:blipFill>
          <a:ln w="9525">
            <a:noFill/>
          </a:ln>
        </p:spPr>
        <p:txBody>
          <a:bodyPr/>
          <a:lstStyle/>
          <a:p>
            <a:pPr eaLnBrk="1" hangingPunct="1" indent="-228600" lvl="0" marL="228600">
              <a:buNone/>
            </a:pPr>
            <a:endParaRPr altLang="zh-CN" lang="zh-CN" sz="2100">
              <a:latin charset="-122" panose="020b0503020204020204" pitchFamily="34" typeface="微软雅黑"/>
              <a:ea charset="-122" panose="020b0503020204020204" pitchFamily="34" typeface="微软雅黑"/>
              <a:sym charset="0" pitchFamily="34" typeface="Calibri"/>
            </a:endParaRPr>
          </a:p>
        </p:txBody>
      </p:sp>
      <p:sp>
        <p:nvSpPr>
          <p:cNvPr id="6" name="Text Placeholder 4"/>
          <p:cNvSpPr/>
          <p:nvPr/>
        </p:nvSpPr>
        <p:spPr>
          <a:xfrm>
            <a:off x="4732337" y="2046688"/>
            <a:ext cx="2662238" cy="2660302"/>
          </a:xfrm>
          <a:prstGeom prst="ellipse">
            <a:avLst/>
          </a:prstGeom>
          <a:blipFill dpi="0" rotWithShape="1">
            <a:blip r:embed="rId4"/>
            <a:stretch>
              <a:fillRect/>
            </a:stretch>
          </a:blipFill>
          <a:ln w="9525">
            <a:noFill/>
          </a:ln>
        </p:spPr>
        <p:txBody>
          <a:bodyPr/>
          <a:lstStyle/>
          <a:p>
            <a:pPr eaLnBrk="1" hangingPunct="1" indent="-228600" lvl="0" marL="228600">
              <a:buNone/>
            </a:pPr>
            <a:endParaRPr altLang="zh-CN" lang="zh-CN" sz="2100">
              <a:latin charset="-122" panose="020b0503020204020204" pitchFamily="34" typeface="微软雅黑"/>
              <a:ea charset="-122" panose="020b0503020204020204" pitchFamily="34" typeface="微软雅黑"/>
              <a:sym charset="0" pitchFamily="34" typeface="Calibri"/>
            </a:endParaRPr>
          </a:p>
        </p:txBody>
      </p:sp>
      <p:sp>
        <p:nvSpPr>
          <p:cNvPr id="7" name="Text Placeholder 5"/>
          <p:cNvSpPr/>
          <p:nvPr/>
        </p:nvSpPr>
        <p:spPr>
          <a:xfrm>
            <a:off x="8012112" y="2046688"/>
            <a:ext cx="2662238" cy="2660302"/>
          </a:xfrm>
          <a:prstGeom prst="ellipse">
            <a:avLst/>
          </a:prstGeom>
          <a:blipFill dpi="0" rotWithShape="1">
            <a:blip r:embed="rId5"/>
            <a:stretch>
              <a:fillRect/>
            </a:stretch>
          </a:blipFill>
          <a:ln w="9525">
            <a:noFill/>
          </a:ln>
        </p:spPr>
        <p:txBody>
          <a:bodyPr/>
          <a:lstStyle/>
          <a:p>
            <a:pPr eaLnBrk="1" hangingPunct="1" indent="-228600" lvl="0" marL="228600">
              <a:buNone/>
            </a:pPr>
            <a:endParaRPr altLang="zh-CN" lang="zh-CN" sz="2100">
              <a:latin charset="-122" panose="020b0503020204020204" pitchFamily="34" typeface="微软雅黑"/>
              <a:ea charset="-122" panose="020b0503020204020204" pitchFamily="34" typeface="微软雅黑"/>
              <a:sym charset="0" pitchFamily="34" typeface="Calibri"/>
            </a:endParaRPr>
          </a:p>
        </p:txBody>
      </p:sp>
      <p:grpSp>
        <p:nvGrpSpPr>
          <p:cNvPr id="9" name="组合 75"/>
          <p:cNvGrpSpPr/>
          <p:nvPr/>
        </p:nvGrpSpPr>
        <p:grpSpPr>
          <a:xfrm>
            <a:off x="1452562" y="4991554"/>
            <a:ext cx="2663825" cy="1538287"/>
            <a:chExt cx="2343898" cy="992595"/>
          </a:xfrm>
        </p:grpSpPr>
        <p:sp>
          <p:nvSpPr>
            <p:cNvPr id="10" name="文本框 76"/>
            <p:cNvSpPr/>
            <p:nvPr/>
          </p:nvSpPr>
          <p:spPr>
            <a:xfrm>
              <a:off x="0" y="287439"/>
              <a:ext cx="2343898" cy="705156"/>
            </a:xfrm>
            <a:prstGeom prst="rect">
              <a:avLst/>
            </a:prstGeom>
            <a:noFill/>
            <a:ln w="9525">
              <a:noFill/>
              <a:miter/>
            </a:ln>
          </p:spPr>
          <p:txBody>
            <a:bodyPr bIns="60904" lIns="121807" rIns="121807" tIns="60904"/>
            <a:lstStyle/>
            <a:p>
              <a:pPr algn="ctr" eaLnBrk="1" hangingPunct="1" lvl="0">
                <a:lnSpc>
                  <a:spcPct val="120000"/>
                </a:lnSpc>
                <a:buNone/>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在此录入上述图表的综合描述说明，在此录入上述图表的综合描述说明，在此录入上述图表的综合描述说明。</a:t>
              </a:r>
            </a:p>
          </p:txBody>
        </p:sp>
        <p:sp>
          <p:nvSpPr>
            <p:cNvPr id="12" name="文本框 77"/>
            <p:cNvSpPr/>
            <p:nvPr/>
          </p:nvSpPr>
          <p:spPr>
            <a:xfrm>
              <a:off x="622152" y="0"/>
              <a:ext cx="1099593" cy="265512"/>
            </a:xfrm>
            <a:prstGeom prst="rect">
              <a:avLst/>
            </a:prstGeom>
            <a:noFill/>
            <a:ln w="9525">
              <a:noFill/>
              <a:miter/>
            </a:ln>
          </p:spPr>
          <p:txBody>
            <a:bodyPr wrap="none">
              <a:spAutoFit/>
            </a:bodyPr>
            <a:lstStyle/>
            <a:p>
              <a:pPr algn="ctr" eaLnBrk="1" hangingPunct="1" lvl="0">
                <a:buNone/>
              </a:pPr>
              <a:r>
                <a:rPr altLang="en-US" b="1" lang="zh-CN" sz="2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添加内容</a:t>
              </a:r>
            </a:p>
          </p:txBody>
        </p:sp>
      </p:grpSp>
      <p:grpSp>
        <p:nvGrpSpPr>
          <p:cNvPr id="16" name="组合 82"/>
          <p:cNvGrpSpPr/>
          <p:nvPr/>
        </p:nvGrpSpPr>
        <p:grpSpPr>
          <a:xfrm>
            <a:off x="4732337" y="4991554"/>
            <a:ext cx="2663825" cy="1538287"/>
            <a:chExt cx="2343898" cy="992595"/>
          </a:xfrm>
        </p:grpSpPr>
        <p:sp>
          <p:nvSpPr>
            <p:cNvPr id="17" name="文本框 83"/>
            <p:cNvSpPr/>
            <p:nvPr/>
          </p:nvSpPr>
          <p:spPr>
            <a:xfrm>
              <a:off x="0" y="287439"/>
              <a:ext cx="2343898" cy="705156"/>
            </a:xfrm>
            <a:prstGeom prst="rect">
              <a:avLst/>
            </a:prstGeom>
            <a:noFill/>
            <a:ln w="9525">
              <a:noFill/>
              <a:miter/>
            </a:ln>
          </p:spPr>
          <p:txBody>
            <a:bodyPr bIns="60904" lIns="121807" rIns="121807" tIns="60904"/>
            <a:lstStyle/>
            <a:p>
              <a:pPr algn="ctr" eaLnBrk="1" hangingPunct="1" lvl="0">
                <a:lnSpc>
                  <a:spcPct val="120000"/>
                </a:lnSpc>
                <a:buNone/>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在此录入上述图表的综合描述说明，在此录入上述图表的综合描述说明，在此录入上述图表的综合描述说明。</a:t>
              </a:r>
            </a:p>
          </p:txBody>
        </p:sp>
        <p:sp>
          <p:nvSpPr>
            <p:cNvPr id="18" name="文本框 84"/>
            <p:cNvSpPr/>
            <p:nvPr/>
          </p:nvSpPr>
          <p:spPr>
            <a:xfrm>
              <a:off x="622152" y="0"/>
              <a:ext cx="1099593" cy="265512"/>
            </a:xfrm>
            <a:prstGeom prst="rect">
              <a:avLst/>
            </a:prstGeom>
            <a:noFill/>
            <a:ln w="9525">
              <a:noFill/>
              <a:miter/>
            </a:ln>
          </p:spPr>
          <p:txBody>
            <a:bodyPr wrap="none">
              <a:spAutoFit/>
            </a:bodyPr>
            <a:lstStyle/>
            <a:p>
              <a:pPr algn="ctr" eaLnBrk="1" hangingPunct="1" lvl="0">
                <a:buNone/>
              </a:pPr>
              <a:r>
                <a:rPr altLang="en-US" b="1" lang="zh-CN" sz="2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添加内容</a:t>
              </a:r>
            </a:p>
          </p:txBody>
        </p:sp>
      </p:grpSp>
      <p:grpSp>
        <p:nvGrpSpPr>
          <p:cNvPr id="19" name="组合 85"/>
          <p:cNvGrpSpPr/>
          <p:nvPr/>
        </p:nvGrpSpPr>
        <p:grpSpPr>
          <a:xfrm>
            <a:off x="8012112" y="4991554"/>
            <a:ext cx="2662238" cy="1538287"/>
            <a:chExt cx="2343898" cy="992595"/>
          </a:xfrm>
        </p:grpSpPr>
        <p:sp>
          <p:nvSpPr>
            <p:cNvPr id="20" name="文本框 86"/>
            <p:cNvSpPr/>
            <p:nvPr/>
          </p:nvSpPr>
          <p:spPr>
            <a:xfrm>
              <a:off x="0" y="287439"/>
              <a:ext cx="2343898" cy="705156"/>
            </a:xfrm>
            <a:prstGeom prst="rect">
              <a:avLst/>
            </a:prstGeom>
            <a:noFill/>
            <a:ln w="9525">
              <a:noFill/>
              <a:miter/>
            </a:ln>
          </p:spPr>
          <p:txBody>
            <a:bodyPr bIns="60904" lIns="121807" rIns="121807" tIns="60904"/>
            <a:lstStyle/>
            <a:p>
              <a:pPr algn="ctr" eaLnBrk="1" hangingPunct="1" lvl="0">
                <a:lnSpc>
                  <a:spcPct val="120000"/>
                </a:lnSpc>
                <a:buNone/>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在此录入上述图表的综合描述说明，在此录入上述图表的综合描述说明，在此录入上述图表的综合描述说明。</a:t>
              </a:r>
            </a:p>
          </p:txBody>
        </p:sp>
        <p:sp>
          <p:nvSpPr>
            <p:cNvPr id="21" name="文本框 87"/>
            <p:cNvSpPr/>
            <p:nvPr/>
          </p:nvSpPr>
          <p:spPr>
            <a:xfrm>
              <a:off x="621824" y="0"/>
              <a:ext cx="1100248" cy="265512"/>
            </a:xfrm>
            <a:prstGeom prst="rect">
              <a:avLst/>
            </a:prstGeom>
            <a:noFill/>
            <a:ln w="9525">
              <a:noFill/>
              <a:miter/>
            </a:ln>
          </p:spPr>
          <p:txBody>
            <a:bodyPr wrap="none">
              <a:spAutoFit/>
            </a:bodyPr>
            <a:lstStyle/>
            <a:p>
              <a:pPr algn="ctr" eaLnBrk="1" hangingPunct="1" lvl="0">
                <a:buNone/>
              </a:pPr>
              <a:r>
                <a:rPr altLang="en-US" b="1" lang="zh-CN" sz="2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添加内容</a:t>
              </a:r>
            </a:p>
          </p:txBody>
        </p:sp>
      </p:grpSp>
    </p:spTree>
    <p:extLst>
      <p:ext uri="{BB962C8B-B14F-4D97-AF65-F5344CB8AC3E}">
        <p14:creationId val="1585466703"/>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bg/>
                                          </p:spTgt>
                                        </p:tgtEl>
                                        <p:attrNameLst>
                                          <p:attrName>style.visibility</p:attrName>
                                        </p:attrNameLst>
                                      </p:cBhvr>
                                      <p:to>
                                        <p:strVal val="visible"/>
                                      </p:to>
                                    </p:set>
                                    <p:animEffect filter="fade">
                                      <p:cBhvr>
                                        <p:cTn dur="750" id="13"/>
                                        <p:tgtEl>
                                          <p:spTgt spid="5">
                                            <p:bg/>
                                          </p:spTgt>
                                        </p:tgtEl>
                                      </p:cBhvr>
                                    </p:animEffect>
                                    <p:anim calcmode="lin" valueType="num">
                                      <p:cBhvr>
                                        <p:cTn dur="750" fill="hold" id="14"/>
                                        <p:tgtEl>
                                          <p:spTgt spid="5">
                                            <p:bg/>
                                          </p:spTgt>
                                        </p:tgtEl>
                                        <p:attrNameLst>
                                          <p:attrName>ppt_x</p:attrName>
                                        </p:attrNameLst>
                                      </p:cBhvr>
                                      <p:tavLst>
                                        <p:tav tm="0">
                                          <p:val>
                                            <p:strVal val="#ppt_x"/>
                                          </p:val>
                                        </p:tav>
                                        <p:tav tm="100000">
                                          <p:val>
                                            <p:strVal val="#ppt_x"/>
                                          </p:val>
                                        </p:tav>
                                      </p:tavLst>
                                    </p:anim>
                                    <p:anim calcmode="lin" valueType="num">
                                      <p:cBhvr>
                                        <p:cTn dur="750" fill="hold" id="15"/>
                                        <p:tgtEl>
                                          <p:spTgt spid="5">
                                            <p:bg/>
                                          </p:spTgt>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500"/>
                            </p:stCondLst>
                            <p:childTnLst>
                              <p:par>
                                <p:cTn fill="hold" id="17" nodeType="afterEffect" presetClass="entr" presetID="22" presetSubtype="1">
                                  <p:stCondLst>
                                    <p:cond delay="0"/>
                                  </p:stCondLst>
                                  <p:childTnLst>
                                    <p:set>
                                      <p:cBhvr>
                                        <p:cTn dur="1" fill="hold" id="18">
                                          <p:stCondLst>
                                            <p:cond delay="0"/>
                                          </p:stCondLst>
                                        </p:cTn>
                                        <p:tgtEl>
                                          <p:spTgt spid="9"/>
                                        </p:tgtEl>
                                        <p:attrNameLst>
                                          <p:attrName>style.visibility</p:attrName>
                                        </p:attrNameLst>
                                      </p:cBhvr>
                                      <p:to>
                                        <p:strVal val="visible"/>
                                      </p:to>
                                    </p:set>
                                    <p:animEffect filter="wipe(up)">
                                      <p:cBhvr>
                                        <p:cTn dur="500" id="19"/>
                                        <p:tgtEl>
                                          <p:spTgt spid="9"/>
                                        </p:tgtEl>
                                      </p:cBhvr>
                                    </p:animEffect>
                                  </p:childTnLst>
                                </p:cTn>
                              </p:par>
                            </p:childTnLst>
                          </p:cTn>
                        </p:par>
                        <p:par>
                          <p:cTn fill="hold" id="20" nodeType="afterGroup">
                            <p:stCondLst>
                              <p:cond delay="2000"/>
                            </p:stCondLst>
                            <p:childTnLst>
                              <p:par>
                                <p:cTn fill="hold" grpId="0" id="21" nodeType="afterEffect" presetClass="entr" presetID="42" presetSubtype="0">
                                  <p:stCondLst>
                                    <p:cond delay="0"/>
                                  </p:stCondLst>
                                  <p:childTnLst>
                                    <p:set>
                                      <p:cBhvr>
                                        <p:cTn dur="1" fill="hold" id="22">
                                          <p:stCondLst>
                                            <p:cond delay="0"/>
                                          </p:stCondLst>
                                        </p:cTn>
                                        <p:tgtEl>
                                          <p:spTgt spid="6">
                                            <p:bg/>
                                          </p:spTgt>
                                        </p:tgtEl>
                                        <p:attrNameLst>
                                          <p:attrName>style.visibility</p:attrName>
                                        </p:attrNameLst>
                                      </p:cBhvr>
                                      <p:to>
                                        <p:strVal val="visible"/>
                                      </p:to>
                                    </p:set>
                                    <p:animEffect filter="fade">
                                      <p:cBhvr>
                                        <p:cTn dur="750" id="23"/>
                                        <p:tgtEl>
                                          <p:spTgt spid="6">
                                            <p:bg/>
                                          </p:spTgt>
                                        </p:tgtEl>
                                      </p:cBhvr>
                                    </p:animEffect>
                                    <p:anim calcmode="lin" valueType="num">
                                      <p:cBhvr>
                                        <p:cTn dur="750" fill="hold" id="24"/>
                                        <p:tgtEl>
                                          <p:spTgt spid="6">
                                            <p:bg/>
                                          </p:spTgt>
                                        </p:tgtEl>
                                        <p:attrNameLst>
                                          <p:attrName>ppt_x</p:attrName>
                                        </p:attrNameLst>
                                      </p:cBhvr>
                                      <p:tavLst>
                                        <p:tav tm="0">
                                          <p:val>
                                            <p:strVal val="#ppt_x"/>
                                          </p:val>
                                        </p:tav>
                                        <p:tav tm="100000">
                                          <p:val>
                                            <p:strVal val="#ppt_x"/>
                                          </p:val>
                                        </p:tav>
                                      </p:tavLst>
                                    </p:anim>
                                    <p:anim calcmode="lin" valueType="num">
                                      <p:cBhvr>
                                        <p:cTn dur="750" fill="hold" id="25"/>
                                        <p:tgtEl>
                                          <p:spTgt spid="6">
                                            <p:bg/>
                                          </p:spTgt>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750"/>
                            </p:stCondLst>
                            <p:childTnLst>
                              <p:par>
                                <p:cTn fill="hold" id="27" nodeType="afterEffect" presetClass="entr" presetID="22" presetSubtype="1">
                                  <p:stCondLst>
                                    <p:cond delay="0"/>
                                  </p:stCondLst>
                                  <p:childTnLst>
                                    <p:set>
                                      <p:cBhvr>
                                        <p:cTn dur="1" fill="hold" id="28">
                                          <p:stCondLst>
                                            <p:cond delay="0"/>
                                          </p:stCondLst>
                                        </p:cTn>
                                        <p:tgtEl>
                                          <p:spTgt spid="16"/>
                                        </p:tgtEl>
                                        <p:attrNameLst>
                                          <p:attrName>style.visibility</p:attrName>
                                        </p:attrNameLst>
                                      </p:cBhvr>
                                      <p:to>
                                        <p:strVal val="visible"/>
                                      </p:to>
                                    </p:set>
                                    <p:animEffect filter="wipe(up)">
                                      <p:cBhvr>
                                        <p:cTn dur="500" id="29"/>
                                        <p:tgtEl>
                                          <p:spTgt spid="16"/>
                                        </p:tgtEl>
                                      </p:cBhvr>
                                    </p:animEffect>
                                  </p:childTnLst>
                                </p:cTn>
                              </p:par>
                              <p:par>
                                <p:cTn fill="hold" grpId="0" id="30" nodeType="withEffect" presetClass="entr" presetID="47" presetSubtype="0">
                                  <p:stCondLst>
                                    <p:cond delay="250"/>
                                  </p:stCondLst>
                                  <p:childTnLst>
                                    <p:set>
                                      <p:cBhvr>
                                        <p:cTn dur="1" fill="hold" id="31">
                                          <p:stCondLst>
                                            <p:cond delay="0"/>
                                          </p:stCondLst>
                                        </p:cTn>
                                        <p:tgtEl>
                                          <p:spTgt spid="7">
                                            <p:bg/>
                                          </p:spTgt>
                                        </p:tgtEl>
                                        <p:attrNameLst>
                                          <p:attrName>style.visibility</p:attrName>
                                        </p:attrNameLst>
                                      </p:cBhvr>
                                      <p:to>
                                        <p:strVal val="visible"/>
                                      </p:to>
                                    </p:set>
                                    <p:animEffect filter="fade">
                                      <p:cBhvr>
                                        <p:cTn dur="750" id="32"/>
                                        <p:tgtEl>
                                          <p:spTgt spid="7">
                                            <p:bg/>
                                          </p:spTgt>
                                        </p:tgtEl>
                                      </p:cBhvr>
                                    </p:animEffect>
                                    <p:anim calcmode="lin" valueType="num">
                                      <p:cBhvr>
                                        <p:cTn dur="750" fill="hold" id="33"/>
                                        <p:tgtEl>
                                          <p:spTgt spid="7">
                                            <p:bg/>
                                          </p:spTgt>
                                        </p:tgtEl>
                                        <p:attrNameLst>
                                          <p:attrName>ppt_x</p:attrName>
                                        </p:attrNameLst>
                                      </p:cBhvr>
                                      <p:tavLst>
                                        <p:tav tm="0">
                                          <p:val>
                                            <p:strVal val="#ppt_x"/>
                                          </p:val>
                                        </p:tav>
                                        <p:tav tm="100000">
                                          <p:val>
                                            <p:strVal val="#ppt_x"/>
                                          </p:val>
                                        </p:tav>
                                      </p:tavLst>
                                    </p:anim>
                                    <p:anim calcmode="lin" valueType="num">
                                      <p:cBhvr>
                                        <p:cTn dur="750" fill="hold" id="34"/>
                                        <p:tgtEl>
                                          <p:spTgt spid="7">
                                            <p:bg/>
                                          </p:spTgt>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750"/>
                            </p:stCondLst>
                            <p:childTnLst>
                              <p:par>
                                <p:cTn fill="hold" id="36" nodeType="afterEffect" presetClass="entr" presetID="22" presetSubtype="1">
                                  <p:stCondLst>
                                    <p:cond delay="0"/>
                                  </p:stCondLst>
                                  <p:childTnLst>
                                    <p:set>
                                      <p:cBhvr>
                                        <p:cTn dur="1" fill="hold" id="37">
                                          <p:stCondLst>
                                            <p:cond delay="0"/>
                                          </p:stCondLst>
                                        </p:cTn>
                                        <p:tgtEl>
                                          <p:spTgt spid="19"/>
                                        </p:tgtEl>
                                        <p:attrNameLst>
                                          <p:attrName>style.visibility</p:attrName>
                                        </p:attrNameLst>
                                      </p:cBhvr>
                                      <p:to>
                                        <p:strVal val="visible"/>
                                      </p:to>
                                    </p:set>
                                    <p:animEffect filter="wipe(up)">
                                      <p:cBhvr>
                                        <p:cTn dur="500" id="38"/>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5"/>
      <p:bldP animBg="1" grpId="0" spid="6"/>
      <p:bldP animBg="1" grpId="0" spid="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14" name="椭圆 13"/>
          <p:cNvSpPr/>
          <p:nvPr/>
        </p:nvSpPr>
        <p:spPr>
          <a:xfrm>
            <a:off x="4888048" y="2622175"/>
            <a:ext cx="1171575" cy="1173163"/>
          </a:xfrm>
          <a:prstGeom prst="ellipse">
            <a:avLst/>
          </a:prstGeom>
          <a:noFill/>
          <a:ln algn="ctr" cap="flat" cmpd="sng" w="25400">
            <a:solidFill>
              <a:srgbClr val="14345A"/>
            </a:solidFill>
            <a:prstDash val="solid"/>
          </a:ln>
          <a:effectLst/>
        </p:spPr>
        <p:txBody>
          <a:bodyPr anchor="ctr" bIns="0" lIns="0" rIns="0" tIns="0"/>
          <a:lstStyle/>
          <a:p>
            <a:pPr algn="ctr">
              <a:defRPr/>
            </a:pPr>
            <a:r>
              <a:rPr altLang="en-US" kern="0" lang="zh-CN" sz="2400">
                <a:solidFill>
                  <a:schemeClr val="bg1">
                    <a:lumMod val="50000"/>
                  </a:schemeClr>
                </a:solidFill>
                <a:latin charset="-122" panose="020b0503020204020204" pitchFamily="34" typeface="微软雅黑"/>
                <a:ea charset="-122" panose="020b0503020204020204" pitchFamily="34" typeface="微软雅黑"/>
              </a:rPr>
              <a:t>文字</a:t>
            </a:r>
          </a:p>
        </p:txBody>
      </p:sp>
      <p:sp>
        <p:nvSpPr>
          <p:cNvPr id="15" name="椭圆 14"/>
          <p:cNvSpPr/>
          <p:nvPr/>
        </p:nvSpPr>
        <p:spPr>
          <a:xfrm>
            <a:off x="4873760" y="4138238"/>
            <a:ext cx="1173162" cy="1171575"/>
          </a:xfrm>
          <a:prstGeom prst="ellipse">
            <a:avLst/>
          </a:prstGeom>
          <a:noFill/>
          <a:ln algn="ctr" cap="flat" cmpd="sng" w="25400">
            <a:solidFill>
              <a:schemeClr val="accent2"/>
            </a:solidFill>
            <a:prstDash val="solid"/>
          </a:ln>
          <a:effectLst/>
        </p:spPr>
        <p:txBody>
          <a:bodyPr anchor="ctr" bIns="0" lIns="0" rIns="0" tIns="0"/>
          <a:lstStyle/>
          <a:p>
            <a:pPr algn="ctr">
              <a:defRPr/>
            </a:pPr>
            <a:r>
              <a:rPr altLang="en-US" kern="0" lang="zh-CN" sz="2400">
                <a:solidFill>
                  <a:schemeClr val="bg1">
                    <a:lumMod val="50000"/>
                  </a:schemeClr>
                </a:solidFill>
                <a:latin charset="-122" panose="020b0503020204020204" pitchFamily="34" typeface="微软雅黑"/>
                <a:ea charset="-122" panose="020b0503020204020204" pitchFamily="34" typeface="微软雅黑"/>
              </a:rPr>
              <a:t>文字</a:t>
            </a:r>
          </a:p>
        </p:txBody>
      </p:sp>
      <p:sp>
        <p:nvSpPr>
          <p:cNvPr id="16" name="椭圆 15"/>
          <p:cNvSpPr/>
          <p:nvPr/>
        </p:nvSpPr>
        <p:spPr>
          <a:xfrm>
            <a:off x="6381886" y="4150938"/>
            <a:ext cx="1171575" cy="1171575"/>
          </a:xfrm>
          <a:prstGeom prst="ellipse">
            <a:avLst/>
          </a:prstGeom>
          <a:noFill/>
          <a:ln algn="ctr" cap="flat" cmpd="sng" w="25400">
            <a:solidFill>
              <a:srgbClr val="14345A"/>
            </a:solidFill>
            <a:prstDash val="solid"/>
          </a:ln>
          <a:effectLst/>
        </p:spPr>
        <p:txBody>
          <a:bodyPr anchor="ctr" bIns="0" lIns="0" rIns="0" tIns="0"/>
          <a:lstStyle/>
          <a:p>
            <a:pPr algn="ctr">
              <a:defRPr/>
            </a:pPr>
            <a:r>
              <a:rPr altLang="en-US" kern="0" lang="zh-CN" sz="2400">
                <a:solidFill>
                  <a:schemeClr val="bg1">
                    <a:lumMod val="50000"/>
                  </a:schemeClr>
                </a:solidFill>
                <a:latin charset="-122" panose="020b0503020204020204" pitchFamily="34" typeface="微软雅黑"/>
                <a:ea charset="-122" panose="020b0503020204020204" pitchFamily="34" typeface="微软雅黑"/>
              </a:rPr>
              <a:t>文字</a:t>
            </a:r>
          </a:p>
        </p:txBody>
      </p:sp>
      <p:sp>
        <p:nvSpPr>
          <p:cNvPr id="17" name="椭圆 16"/>
          <p:cNvSpPr/>
          <p:nvPr/>
        </p:nvSpPr>
        <p:spPr>
          <a:xfrm>
            <a:off x="6394586" y="2636463"/>
            <a:ext cx="1171575" cy="1171575"/>
          </a:xfrm>
          <a:prstGeom prst="ellipse">
            <a:avLst/>
          </a:prstGeom>
          <a:noFill/>
          <a:ln algn="ctr" cap="flat" cmpd="sng" w="25400">
            <a:solidFill>
              <a:schemeClr val="accent2"/>
            </a:solidFill>
            <a:prstDash val="solid"/>
          </a:ln>
          <a:effectLst/>
        </p:spPr>
        <p:txBody>
          <a:bodyPr anchor="ctr" bIns="0" lIns="0" rIns="0" tIns="0"/>
          <a:lstStyle/>
          <a:p>
            <a:pPr algn="ctr">
              <a:defRPr/>
            </a:pPr>
            <a:r>
              <a:rPr altLang="en-US" kern="0" lang="zh-CN" sz="2400">
                <a:solidFill>
                  <a:schemeClr val="bg1">
                    <a:lumMod val="50000"/>
                  </a:schemeClr>
                </a:solidFill>
                <a:latin charset="-122" panose="020b0503020204020204" pitchFamily="34" typeface="微软雅黑"/>
                <a:ea charset="-122" panose="020b0503020204020204" pitchFamily="34" typeface="微软雅黑"/>
              </a:rPr>
              <a:t>文字</a:t>
            </a:r>
          </a:p>
        </p:txBody>
      </p:sp>
      <p:sp>
        <p:nvSpPr>
          <p:cNvPr id="18" name="矩形 1"/>
          <p:cNvSpPr>
            <a:spLocks noChangeArrowheads="1"/>
          </p:cNvSpPr>
          <p:nvPr/>
        </p:nvSpPr>
        <p:spPr bwMode="auto">
          <a:xfrm>
            <a:off x="1449444" y="2219381"/>
            <a:ext cx="3068594" cy="13065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just">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请在此处输入您的文本请在此处输入您的文本请在此处输入您的文本请在此处输入您的文本请在</a:t>
            </a:r>
          </a:p>
        </p:txBody>
      </p:sp>
      <p:sp>
        <p:nvSpPr>
          <p:cNvPr id="19" name="矩形 11"/>
          <p:cNvSpPr>
            <a:spLocks noChangeArrowheads="1"/>
          </p:cNvSpPr>
          <p:nvPr/>
        </p:nvSpPr>
        <p:spPr bwMode="auto">
          <a:xfrm>
            <a:off x="7904193" y="2219380"/>
            <a:ext cx="3068594" cy="13065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just">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请在此处输入您的文本请在此处输入您的文本请在此处输入您的文本请在此处输入您的文本请在</a:t>
            </a:r>
          </a:p>
        </p:txBody>
      </p:sp>
      <p:sp>
        <p:nvSpPr>
          <p:cNvPr id="20" name="矩形 12"/>
          <p:cNvSpPr>
            <a:spLocks noChangeArrowheads="1"/>
          </p:cNvSpPr>
          <p:nvPr/>
        </p:nvSpPr>
        <p:spPr bwMode="auto">
          <a:xfrm>
            <a:off x="1449444" y="4922893"/>
            <a:ext cx="3068594" cy="13049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just">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请在此处输入您的文本请在此处输入您的文本请在此处输入您的文本请在此处输入您的文本请在</a:t>
            </a:r>
          </a:p>
        </p:txBody>
      </p:sp>
      <p:sp>
        <p:nvSpPr>
          <p:cNvPr id="21" name="矩形 13"/>
          <p:cNvSpPr>
            <a:spLocks noChangeArrowheads="1"/>
          </p:cNvSpPr>
          <p:nvPr/>
        </p:nvSpPr>
        <p:spPr bwMode="auto">
          <a:xfrm>
            <a:off x="7904193" y="4878443"/>
            <a:ext cx="3068594" cy="13938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just">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请在此处输入您的文本请在此处输入您的文本请在此处输入您的文本请在此处输入您的文本请在</a:t>
            </a:r>
          </a:p>
        </p:txBody>
      </p:sp>
    </p:spTree>
    <p:extLst>
      <p:ext uri="{BB962C8B-B14F-4D97-AF65-F5344CB8AC3E}">
        <p14:creationId val="317457126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14"/>
                                        </p:tgtEl>
                                        <p:attrNameLst>
                                          <p:attrName>style.visibility</p:attrName>
                                        </p:attrNameLst>
                                      </p:cBhvr>
                                      <p:to>
                                        <p:strVal val="visible"/>
                                      </p:to>
                                    </p:set>
                                    <p:animEffect filter="fade" transition="in">
                                      <p:cBhvr>
                                        <p:cTn dur="1000" id="13"/>
                                        <p:tgtEl>
                                          <p:spTgt spid="14"/>
                                        </p:tgtEl>
                                      </p:cBhvr>
                                    </p:animEffect>
                                    <p:anim calcmode="lin" valueType="num">
                                      <p:cBhvr>
                                        <p:cTn dur="1000" fill="hold" id="14"/>
                                        <p:tgtEl>
                                          <p:spTgt spid="14"/>
                                        </p:tgtEl>
                                        <p:attrNameLst>
                                          <p:attrName>ppt_x</p:attrName>
                                        </p:attrNameLst>
                                      </p:cBhvr>
                                      <p:tavLst>
                                        <p:tav tm="0">
                                          <p:val>
                                            <p:strVal val="#ppt_x"/>
                                          </p:val>
                                        </p:tav>
                                        <p:tav tm="100000">
                                          <p:val>
                                            <p:strVal val="#ppt_x"/>
                                          </p:val>
                                        </p:tav>
                                      </p:tavLst>
                                    </p:anim>
                                    <p:anim calcmode="lin" valueType="num">
                                      <p:cBhvr>
                                        <p:cTn dur="1000" fill="hold" id="15"/>
                                        <p:tgtEl>
                                          <p:spTgt spid="14"/>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15"/>
                                        </p:tgtEl>
                                        <p:attrNameLst>
                                          <p:attrName>style.visibility</p:attrName>
                                        </p:attrNameLst>
                                      </p:cBhvr>
                                      <p:to>
                                        <p:strVal val="visible"/>
                                      </p:to>
                                    </p:set>
                                    <p:animEffect filter="fade" transition="in">
                                      <p:cBhvr>
                                        <p:cTn dur="1000" id="18"/>
                                        <p:tgtEl>
                                          <p:spTgt spid="15"/>
                                        </p:tgtEl>
                                      </p:cBhvr>
                                    </p:animEffect>
                                    <p:anim calcmode="lin" valueType="num">
                                      <p:cBhvr>
                                        <p:cTn dur="1000" fill="hold" id="19"/>
                                        <p:tgtEl>
                                          <p:spTgt spid="15"/>
                                        </p:tgtEl>
                                        <p:attrNameLst>
                                          <p:attrName>ppt_x</p:attrName>
                                        </p:attrNameLst>
                                      </p:cBhvr>
                                      <p:tavLst>
                                        <p:tav tm="0">
                                          <p:val>
                                            <p:strVal val="#ppt_x"/>
                                          </p:val>
                                        </p:tav>
                                        <p:tav tm="100000">
                                          <p:val>
                                            <p:strVal val="#ppt_x"/>
                                          </p:val>
                                        </p:tav>
                                      </p:tavLst>
                                    </p:anim>
                                    <p:anim calcmode="lin" valueType="num">
                                      <p:cBhvr>
                                        <p:cTn dur="1000" fill="hold" id="20"/>
                                        <p:tgtEl>
                                          <p:spTgt spid="15"/>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16"/>
                                        </p:tgtEl>
                                        <p:attrNameLst>
                                          <p:attrName>style.visibility</p:attrName>
                                        </p:attrNameLst>
                                      </p:cBhvr>
                                      <p:to>
                                        <p:strVal val="visible"/>
                                      </p:to>
                                    </p:set>
                                    <p:animEffect filter="fade" transition="in">
                                      <p:cBhvr>
                                        <p:cTn dur="1000" id="23"/>
                                        <p:tgtEl>
                                          <p:spTgt spid="16"/>
                                        </p:tgtEl>
                                      </p:cBhvr>
                                    </p:animEffect>
                                    <p:anim calcmode="lin" valueType="num">
                                      <p:cBhvr>
                                        <p:cTn dur="1000" fill="hold" id="24"/>
                                        <p:tgtEl>
                                          <p:spTgt spid="16"/>
                                        </p:tgtEl>
                                        <p:attrNameLst>
                                          <p:attrName>ppt_x</p:attrName>
                                        </p:attrNameLst>
                                      </p:cBhvr>
                                      <p:tavLst>
                                        <p:tav tm="0">
                                          <p:val>
                                            <p:strVal val="#ppt_x"/>
                                          </p:val>
                                        </p:tav>
                                        <p:tav tm="100000">
                                          <p:val>
                                            <p:strVal val="#ppt_x"/>
                                          </p:val>
                                        </p:tav>
                                      </p:tavLst>
                                    </p:anim>
                                    <p:anim calcmode="lin" valueType="num">
                                      <p:cBhvr>
                                        <p:cTn dur="1000" fill="hold" id="25"/>
                                        <p:tgtEl>
                                          <p:spTgt spid="16"/>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17"/>
                                        </p:tgtEl>
                                        <p:attrNameLst>
                                          <p:attrName>style.visibility</p:attrName>
                                        </p:attrNameLst>
                                      </p:cBhvr>
                                      <p:to>
                                        <p:strVal val="visible"/>
                                      </p:to>
                                    </p:set>
                                    <p:animEffect filter="fade" transition="in">
                                      <p:cBhvr>
                                        <p:cTn dur="1000" id="28"/>
                                        <p:tgtEl>
                                          <p:spTgt spid="17"/>
                                        </p:tgtEl>
                                      </p:cBhvr>
                                    </p:animEffect>
                                    <p:anim calcmode="lin" valueType="num">
                                      <p:cBhvr>
                                        <p:cTn dur="1000" fill="hold" id="29"/>
                                        <p:tgtEl>
                                          <p:spTgt spid="17"/>
                                        </p:tgtEl>
                                        <p:attrNameLst>
                                          <p:attrName>ppt_x</p:attrName>
                                        </p:attrNameLst>
                                      </p:cBhvr>
                                      <p:tavLst>
                                        <p:tav tm="0">
                                          <p:val>
                                            <p:strVal val="#ppt_x"/>
                                          </p:val>
                                        </p:tav>
                                        <p:tav tm="100000">
                                          <p:val>
                                            <p:strVal val="#ppt_x"/>
                                          </p:val>
                                        </p:tav>
                                      </p:tavLst>
                                    </p:anim>
                                    <p:anim calcmode="lin" valueType="num">
                                      <p:cBhvr>
                                        <p:cTn dur="1000" fill="hold" id="30"/>
                                        <p:tgtEl>
                                          <p:spTgt spid="17"/>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1750"/>
                            </p:stCondLst>
                            <p:childTnLst>
                              <p:par>
                                <p:cTn fill="hold" grpId="0" id="32" nodeType="afterEffect" presetClass="entr" presetID="22" presetSubtype="1">
                                  <p:stCondLst>
                                    <p:cond delay="0"/>
                                  </p:stCondLst>
                                  <p:childTnLst>
                                    <p:set>
                                      <p:cBhvr>
                                        <p:cTn dur="1" fill="hold" id="33">
                                          <p:stCondLst>
                                            <p:cond delay="0"/>
                                          </p:stCondLst>
                                        </p:cTn>
                                        <p:tgtEl>
                                          <p:spTgt spid="18"/>
                                        </p:tgtEl>
                                        <p:attrNameLst>
                                          <p:attrName>style.visibility</p:attrName>
                                        </p:attrNameLst>
                                      </p:cBhvr>
                                      <p:to>
                                        <p:strVal val="visible"/>
                                      </p:to>
                                    </p:set>
                                    <p:animEffect filter="wipe(up)" transition="in">
                                      <p:cBhvr>
                                        <p:cTn dur="500" id="34"/>
                                        <p:tgtEl>
                                          <p:spTgt spid="18"/>
                                        </p:tgtEl>
                                      </p:cBhvr>
                                    </p:animEffect>
                                  </p:childTnLst>
                                </p:cTn>
                              </p:par>
                            </p:childTnLst>
                          </p:cTn>
                        </p:par>
                        <p:par>
                          <p:cTn fill="hold" id="35" nodeType="afterGroup">
                            <p:stCondLst>
                              <p:cond delay="2250"/>
                            </p:stCondLst>
                            <p:childTnLst>
                              <p:par>
                                <p:cTn fill="hold" grpId="0" id="36" nodeType="afterEffect" presetClass="entr" presetID="22" presetSubtype="1">
                                  <p:stCondLst>
                                    <p:cond delay="0"/>
                                  </p:stCondLst>
                                  <p:childTnLst>
                                    <p:set>
                                      <p:cBhvr>
                                        <p:cTn dur="1" fill="hold" id="37">
                                          <p:stCondLst>
                                            <p:cond delay="0"/>
                                          </p:stCondLst>
                                        </p:cTn>
                                        <p:tgtEl>
                                          <p:spTgt spid="19"/>
                                        </p:tgtEl>
                                        <p:attrNameLst>
                                          <p:attrName>style.visibility</p:attrName>
                                        </p:attrNameLst>
                                      </p:cBhvr>
                                      <p:to>
                                        <p:strVal val="visible"/>
                                      </p:to>
                                    </p:set>
                                    <p:animEffect filter="wipe(up)" transition="in">
                                      <p:cBhvr>
                                        <p:cTn dur="500" id="38"/>
                                        <p:tgtEl>
                                          <p:spTgt spid="19"/>
                                        </p:tgtEl>
                                      </p:cBhvr>
                                    </p:animEffect>
                                  </p:childTnLst>
                                </p:cTn>
                              </p:par>
                            </p:childTnLst>
                          </p:cTn>
                        </p:par>
                        <p:par>
                          <p:cTn fill="hold" id="39" nodeType="afterGroup">
                            <p:stCondLst>
                              <p:cond delay="2750"/>
                            </p:stCondLst>
                            <p:childTnLst>
                              <p:par>
                                <p:cTn fill="hold" grpId="0" id="40" nodeType="afterEffect" presetClass="entr" presetID="22" presetSubtype="1">
                                  <p:stCondLst>
                                    <p:cond delay="0"/>
                                  </p:stCondLst>
                                  <p:childTnLst>
                                    <p:set>
                                      <p:cBhvr>
                                        <p:cTn dur="1" fill="hold" id="41">
                                          <p:stCondLst>
                                            <p:cond delay="0"/>
                                          </p:stCondLst>
                                        </p:cTn>
                                        <p:tgtEl>
                                          <p:spTgt spid="21"/>
                                        </p:tgtEl>
                                        <p:attrNameLst>
                                          <p:attrName>style.visibility</p:attrName>
                                        </p:attrNameLst>
                                      </p:cBhvr>
                                      <p:to>
                                        <p:strVal val="visible"/>
                                      </p:to>
                                    </p:set>
                                    <p:animEffect filter="wipe(up)" transition="in">
                                      <p:cBhvr>
                                        <p:cTn dur="500" id="42"/>
                                        <p:tgtEl>
                                          <p:spTgt spid="21"/>
                                        </p:tgtEl>
                                      </p:cBhvr>
                                    </p:animEffect>
                                  </p:childTnLst>
                                </p:cTn>
                              </p:par>
                            </p:childTnLst>
                          </p:cTn>
                        </p:par>
                        <p:par>
                          <p:cTn fill="hold" id="43" nodeType="afterGroup">
                            <p:stCondLst>
                              <p:cond delay="3250"/>
                            </p:stCondLst>
                            <p:childTnLst>
                              <p:par>
                                <p:cTn fill="hold" grpId="0" id="44" nodeType="afterEffect" presetClass="entr" presetID="22" presetSubtype="1">
                                  <p:stCondLst>
                                    <p:cond delay="0"/>
                                  </p:stCondLst>
                                  <p:childTnLst>
                                    <p:set>
                                      <p:cBhvr>
                                        <p:cTn dur="1" fill="hold" id="45">
                                          <p:stCondLst>
                                            <p:cond delay="0"/>
                                          </p:stCondLst>
                                        </p:cTn>
                                        <p:tgtEl>
                                          <p:spTgt spid="20"/>
                                        </p:tgtEl>
                                        <p:attrNameLst>
                                          <p:attrName>style.visibility</p:attrName>
                                        </p:attrNameLst>
                                      </p:cBhvr>
                                      <p:to>
                                        <p:strVal val="visible"/>
                                      </p:to>
                                    </p:set>
                                    <p:animEffect filter="wipe(up)" transition="in">
                                      <p:cBhvr>
                                        <p:cTn dur="500" id="46"/>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7"/>
      <p:bldP grpId="0" spid="18"/>
      <p:bldP grpId="0" spid="19"/>
      <p:bldP grpId="0" spid="20"/>
      <p:bldP grpId="0" spid="21"/>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Rectangle 7"/>
          <p:cNvSpPr/>
          <p:nvPr/>
        </p:nvSpPr>
        <p:spPr>
          <a:xfrm>
            <a:off x="1065110" y="2020268"/>
            <a:ext cx="4657062" cy="6748272"/>
          </a:xfrm>
          <a:prstGeom prst="rect">
            <a:avLst/>
          </a:prstGeom>
        </p:spPr>
        <p:txBody>
          <a:bodyPr wrap="square">
            <a:spAutoFit/>
          </a:bodyPr>
          <a:lstStyle/>
          <a:p>
            <a:pPr>
              <a:lnSpc>
                <a:spcPct val="130000"/>
              </a:lnSpc>
            </a:pPr>
            <a:r>
              <a:rPr lang="en-US" sz="2400">
                <a:solidFill>
                  <a:schemeClr val="bg1">
                    <a:lumMod val="50000"/>
                  </a:schemeClr>
                </a:solidFill>
                <a:latin charset="0" pitchFamily="34" typeface="Open Sans"/>
                <a:ea charset="0" pitchFamily="34" typeface="Open Sans"/>
                <a:cs charset="0" pitchFamily="34" typeface="Open Sans"/>
              </a:rPr>
              <a:t>Sean Hamilton</a:t>
            </a:r>
          </a:p>
          <a:p>
            <a:pPr>
              <a:lnSpc>
                <a:spcPct val="130000"/>
              </a:lnSpc>
            </a:pPr>
            <a:r>
              <a:rPr lang="en-US" sz="2400">
                <a:solidFill>
                  <a:schemeClr val="bg1">
                    <a:lumMod val="50000"/>
                  </a:schemeClr>
                </a:solidFill>
                <a:latin charset="0" pitchFamily="34" typeface="Open Sans"/>
                <a:ea charset="0" pitchFamily="34" typeface="Open Sans"/>
                <a:cs charset="0" pitchFamily="34" typeface="Open Sans"/>
              </a:rPr>
              <a:t>Business Developer, Marketing Department</a:t>
            </a:r>
          </a:p>
          <a:p>
            <a:pPr>
              <a:lnSpc>
                <a:spcPct val="130000"/>
              </a:lnSpc>
            </a:pPr>
            <a:endParaRPr lang="en-US" sz="2400">
              <a:solidFill>
                <a:schemeClr val="bg1">
                  <a:lumMod val="50000"/>
                </a:schemeClr>
              </a:solidFill>
              <a:latin charset="0" pitchFamily="34" typeface="Open Sans"/>
              <a:ea charset="0" pitchFamily="34" typeface="Open Sans"/>
              <a:cs charset="0" pitchFamily="34" typeface="Open Sans"/>
            </a:endParaRPr>
          </a:p>
          <a:p>
            <a:pPr>
              <a:lnSpc>
                <a:spcPct val="130000"/>
              </a:lnSpc>
            </a:pPr>
            <a:r>
              <a:rPr lang="en-US" sz="2400">
                <a:solidFill>
                  <a:schemeClr val="bg1">
                    <a:lumMod val="50000"/>
                  </a:schemeClr>
                </a:solidFill>
                <a:latin charset="0" pitchFamily="34" typeface="Open Sans"/>
                <a:ea charset="0" pitchFamily="34" typeface="Open Sans"/>
                <a:cs charset="0" pitchFamily="34" typeface="Open Sans"/>
              </a:rPr>
              <a:t>Assertively unleash flexible technology whereas equity invested internal or "organic" sources. Collaboratively disintermediate maintainable leadership with team building internal or "organic" sources. Globally deploy enterprise-wide vortals for magnetic quality vectors. </a:t>
            </a:r>
          </a:p>
        </p:txBody>
      </p:sp>
      <p:sp>
        <p:nvSpPr>
          <p:cNvPr id="6" name="Rounded Rectangle 8"/>
          <p:cNvSpPr/>
          <p:nvPr/>
        </p:nvSpPr>
        <p:spPr>
          <a:xfrm>
            <a:off x="1146627" y="4495886"/>
            <a:ext cx="1828801"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7" name="TextBox 7"/>
          <p:cNvSpPr txBox="1"/>
          <p:nvPr/>
        </p:nvSpPr>
        <p:spPr>
          <a:xfrm>
            <a:off x="1065110" y="4233156"/>
            <a:ext cx="1246505" cy="251460"/>
          </a:xfrm>
          <a:prstGeom prst="rect">
            <a:avLst/>
          </a:prstGeom>
          <a:noFill/>
        </p:spPr>
        <p:txBody>
          <a:bodyPr rtlCol="0" wrap="none">
            <a:spAutoFit/>
          </a:bodyPr>
          <a:lstStyle/>
          <a:p>
            <a:r>
              <a:rPr lang="en-US" sz="1050">
                <a:solidFill>
                  <a:schemeClr val="bg1">
                    <a:lumMod val="50000"/>
                  </a:schemeClr>
                </a:solidFill>
                <a:latin charset="0" pitchFamily="34" typeface="Open Sans"/>
                <a:ea charset="0" pitchFamily="34" typeface="Open Sans"/>
                <a:cs charset="0" pitchFamily="34" typeface="Open Sans"/>
              </a:rPr>
              <a:t>Adobe Photoshop</a:t>
            </a:r>
          </a:p>
        </p:txBody>
      </p:sp>
      <p:sp>
        <p:nvSpPr>
          <p:cNvPr id="9" name="Rounded Rectangle 22"/>
          <p:cNvSpPr/>
          <p:nvPr/>
        </p:nvSpPr>
        <p:spPr>
          <a:xfrm>
            <a:off x="1146626" y="4495886"/>
            <a:ext cx="1554480"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10" name="TextBox 9"/>
          <p:cNvSpPr txBox="1"/>
          <p:nvPr/>
        </p:nvSpPr>
        <p:spPr>
          <a:xfrm>
            <a:off x="2588146" y="4233156"/>
            <a:ext cx="451168" cy="251460"/>
          </a:xfrm>
          <a:prstGeom prst="rect">
            <a:avLst/>
          </a:prstGeom>
          <a:noFill/>
        </p:spPr>
        <p:txBody>
          <a:bodyPr rtlCol="0" wrap="none">
            <a:spAutoFit/>
          </a:bodyPr>
          <a:lstStyle/>
          <a:p>
            <a:pPr algn="r"/>
            <a:r>
              <a:rPr lang="en-US" sz="1050">
                <a:solidFill>
                  <a:schemeClr val="bg1">
                    <a:lumMod val="50000"/>
                  </a:schemeClr>
                </a:solidFill>
                <a:latin charset="0" pitchFamily="34" typeface="Open Sans"/>
                <a:ea charset="0" pitchFamily="34" typeface="Open Sans"/>
                <a:cs charset="0" pitchFamily="34" typeface="Open Sans"/>
              </a:rPr>
              <a:t>90%</a:t>
            </a:r>
          </a:p>
        </p:txBody>
      </p:sp>
      <p:sp>
        <p:nvSpPr>
          <p:cNvPr id="12" name="Rounded Rectangle 24"/>
          <p:cNvSpPr/>
          <p:nvPr/>
        </p:nvSpPr>
        <p:spPr>
          <a:xfrm>
            <a:off x="3829486" y="4495886"/>
            <a:ext cx="1828801"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13" name="TextBox 11"/>
          <p:cNvSpPr txBox="1"/>
          <p:nvPr/>
        </p:nvSpPr>
        <p:spPr>
          <a:xfrm>
            <a:off x="3747969" y="4233156"/>
            <a:ext cx="1127442" cy="251460"/>
          </a:xfrm>
          <a:prstGeom prst="rect">
            <a:avLst/>
          </a:prstGeom>
          <a:noFill/>
        </p:spPr>
        <p:txBody>
          <a:bodyPr rtlCol="0" wrap="none">
            <a:spAutoFit/>
          </a:bodyPr>
          <a:lstStyle/>
          <a:p>
            <a:r>
              <a:rPr lang="en-US" sz="1050">
                <a:solidFill>
                  <a:schemeClr val="bg1">
                    <a:lumMod val="50000"/>
                  </a:schemeClr>
                </a:solidFill>
                <a:latin charset="0" pitchFamily="34" typeface="Open Sans"/>
                <a:ea charset="0" pitchFamily="34" typeface="Open Sans"/>
                <a:cs charset="0" pitchFamily="34" typeface="Open Sans"/>
              </a:rPr>
              <a:t>Consulting Web</a:t>
            </a:r>
          </a:p>
        </p:txBody>
      </p:sp>
      <p:sp>
        <p:nvSpPr>
          <p:cNvPr id="14" name="Rounded Rectangle 26"/>
          <p:cNvSpPr/>
          <p:nvPr/>
        </p:nvSpPr>
        <p:spPr>
          <a:xfrm>
            <a:off x="3829485" y="4495886"/>
            <a:ext cx="1188720"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15" name="TextBox 13"/>
          <p:cNvSpPr txBox="1"/>
          <p:nvPr/>
        </p:nvSpPr>
        <p:spPr>
          <a:xfrm>
            <a:off x="5271005" y="4233156"/>
            <a:ext cx="451168" cy="251460"/>
          </a:xfrm>
          <a:prstGeom prst="rect">
            <a:avLst/>
          </a:prstGeom>
          <a:noFill/>
        </p:spPr>
        <p:txBody>
          <a:bodyPr rtlCol="0" wrap="none">
            <a:spAutoFit/>
          </a:bodyPr>
          <a:lstStyle/>
          <a:p>
            <a:pPr algn="r"/>
            <a:r>
              <a:rPr lang="en-US" sz="1050">
                <a:solidFill>
                  <a:schemeClr val="bg1">
                    <a:lumMod val="50000"/>
                  </a:schemeClr>
                </a:solidFill>
                <a:latin charset="0" pitchFamily="34" typeface="Open Sans"/>
                <a:ea charset="0" pitchFamily="34" typeface="Open Sans"/>
                <a:cs charset="0" pitchFamily="34" typeface="Open Sans"/>
              </a:rPr>
              <a:t>75%</a:t>
            </a:r>
          </a:p>
        </p:txBody>
      </p:sp>
      <p:sp>
        <p:nvSpPr>
          <p:cNvPr id="16" name="Rounded Rectangle 28"/>
          <p:cNvSpPr/>
          <p:nvPr/>
        </p:nvSpPr>
        <p:spPr>
          <a:xfrm>
            <a:off x="1146627" y="5109166"/>
            <a:ext cx="1828801"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17" name="TextBox 15"/>
          <p:cNvSpPr txBox="1"/>
          <p:nvPr/>
        </p:nvSpPr>
        <p:spPr>
          <a:xfrm>
            <a:off x="1065110" y="4846435"/>
            <a:ext cx="828993" cy="251460"/>
          </a:xfrm>
          <a:prstGeom prst="rect">
            <a:avLst/>
          </a:prstGeom>
          <a:noFill/>
        </p:spPr>
        <p:txBody>
          <a:bodyPr rtlCol="0" wrap="none">
            <a:spAutoFit/>
          </a:bodyPr>
          <a:lstStyle/>
          <a:p>
            <a:r>
              <a:rPr lang="en-US" sz="1050">
                <a:solidFill>
                  <a:schemeClr val="bg1">
                    <a:lumMod val="50000"/>
                  </a:schemeClr>
                </a:solidFill>
                <a:latin charset="0" pitchFamily="34" typeface="Open Sans"/>
                <a:ea charset="0" pitchFamily="34" typeface="Open Sans"/>
                <a:cs charset="0" pitchFamily="34" typeface="Open Sans"/>
              </a:rPr>
              <a:t>Wordpress</a:t>
            </a:r>
          </a:p>
        </p:txBody>
      </p:sp>
      <p:sp>
        <p:nvSpPr>
          <p:cNvPr id="18" name="Rounded Rectangle 30"/>
          <p:cNvSpPr/>
          <p:nvPr/>
        </p:nvSpPr>
        <p:spPr>
          <a:xfrm>
            <a:off x="1146626" y="5109166"/>
            <a:ext cx="1005840"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19" name="TextBox 17"/>
          <p:cNvSpPr txBox="1"/>
          <p:nvPr/>
        </p:nvSpPr>
        <p:spPr>
          <a:xfrm>
            <a:off x="2588146" y="4846435"/>
            <a:ext cx="451168" cy="251460"/>
          </a:xfrm>
          <a:prstGeom prst="rect">
            <a:avLst/>
          </a:prstGeom>
          <a:noFill/>
        </p:spPr>
        <p:txBody>
          <a:bodyPr rtlCol="0" wrap="none">
            <a:spAutoFit/>
          </a:bodyPr>
          <a:lstStyle/>
          <a:p>
            <a:pPr algn="r"/>
            <a:r>
              <a:rPr lang="en-US" sz="1050">
                <a:solidFill>
                  <a:schemeClr val="bg1">
                    <a:lumMod val="50000"/>
                  </a:schemeClr>
                </a:solidFill>
                <a:latin charset="0" pitchFamily="34" typeface="Open Sans"/>
                <a:ea charset="0" pitchFamily="34" typeface="Open Sans"/>
                <a:cs charset="0" pitchFamily="34" typeface="Open Sans"/>
              </a:rPr>
              <a:t>55%</a:t>
            </a:r>
          </a:p>
        </p:txBody>
      </p:sp>
      <p:sp>
        <p:nvSpPr>
          <p:cNvPr id="20" name="Rounded Rectangle 32"/>
          <p:cNvSpPr/>
          <p:nvPr/>
        </p:nvSpPr>
        <p:spPr>
          <a:xfrm>
            <a:off x="3829486" y="5109166"/>
            <a:ext cx="1828801"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21" name="TextBox 19"/>
          <p:cNvSpPr txBox="1"/>
          <p:nvPr/>
        </p:nvSpPr>
        <p:spPr>
          <a:xfrm>
            <a:off x="3747969" y="4846435"/>
            <a:ext cx="1030605" cy="251460"/>
          </a:xfrm>
          <a:prstGeom prst="rect">
            <a:avLst/>
          </a:prstGeom>
          <a:noFill/>
        </p:spPr>
        <p:txBody>
          <a:bodyPr rtlCol="0" wrap="none">
            <a:spAutoFit/>
          </a:bodyPr>
          <a:lstStyle/>
          <a:p>
            <a:r>
              <a:rPr lang="en-US" sz="1050">
                <a:solidFill>
                  <a:schemeClr val="bg1">
                    <a:lumMod val="50000"/>
                  </a:schemeClr>
                </a:solidFill>
                <a:latin charset="0" pitchFamily="34" typeface="Open Sans"/>
                <a:ea charset="0" pitchFamily="34" typeface="Open Sans"/>
                <a:cs charset="0" pitchFamily="34" typeface="Open Sans"/>
              </a:rPr>
              <a:t>Business Plan</a:t>
            </a:r>
          </a:p>
        </p:txBody>
      </p:sp>
      <p:sp>
        <p:nvSpPr>
          <p:cNvPr id="22" name="Rounded Rectangle 34"/>
          <p:cNvSpPr/>
          <p:nvPr/>
        </p:nvSpPr>
        <p:spPr>
          <a:xfrm>
            <a:off x="3829485" y="5109166"/>
            <a:ext cx="822960"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solidFill>
                <a:schemeClr val="bg1">
                  <a:lumMod val="50000"/>
                </a:schemeClr>
              </a:solidFill>
            </a:endParaRPr>
          </a:p>
        </p:txBody>
      </p:sp>
      <p:sp>
        <p:nvSpPr>
          <p:cNvPr id="23" name="TextBox 21"/>
          <p:cNvSpPr txBox="1"/>
          <p:nvPr/>
        </p:nvSpPr>
        <p:spPr>
          <a:xfrm>
            <a:off x="5271005" y="4846435"/>
            <a:ext cx="451168" cy="251460"/>
          </a:xfrm>
          <a:prstGeom prst="rect">
            <a:avLst/>
          </a:prstGeom>
          <a:noFill/>
        </p:spPr>
        <p:txBody>
          <a:bodyPr rtlCol="0" wrap="none">
            <a:spAutoFit/>
          </a:bodyPr>
          <a:lstStyle/>
          <a:p>
            <a:pPr algn="r"/>
            <a:r>
              <a:rPr lang="en-US" sz="1050">
                <a:solidFill>
                  <a:schemeClr val="bg1">
                    <a:lumMod val="50000"/>
                  </a:schemeClr>
                </a:solidFill>
                <a:latin charset="0" pitchFamily="34" typeface="Open Sans"/>
                <a:ea charset="0" pitchFamily="34" typeface="Open Sans"/>
                <a:cs charset="0" pitchFamily="34" typeface="Open Sans"/>
              </a:rPr>
              <a:t>40%</a:t>
            </a:r>
          </a:p>
        </p:txBody>
      </p:sp>
      <p:sp>
        <p:nvSpPr>
          <p:cNvPr id="24" name="TextBox 22"/>
          <p:cNvSpPr txBox="1"/>
          <p:nvPr/>
        </p:nvSpPr>
        <p:spPr>
          <a:xfrm>
            <a:off x="1146626" y="5722446"/>
            <a:ext cx="1232217" cy="251460"/>
          </a:xfrm>
          <a:prstGeom prst="rect">
            <a:avLst/>
          </a:prstGeom>
          <a:noFill/>
          <a:ln>
            <a:noFill/>
          </a:ln>
        </p:spPr>
        <p:txBody>
          <a:bodyPr rtlCol="0" wrap="none">
            <a:spAutoFit/>
          </a:bodyPr>
          <a:lstStyle/>
          <a:p>
            <a:r>
              <a:rPr lang="en-US" sz="1050">
                <a:solidFill>
                  <a:schemeClr val="bg1">
                    <a:lumMod val="50000"/>
                  </a:schemeClr>
                </a:solidFill>
              </a:rPr>
              <a:t>BUSINESS PROCESS</a:t>
            </a:r>
          </a:p>
        </p:txBody>
      </p:sp>
      <p:sp>
        <p:nvSpPr>
          <p:cNvPr id="25" name="TextBox 23"/>
          <p:cNvSpPr txBox="1"/>
          <p:nvPr/>
        </p:nvSpPr>
        <p:spPr>
          <a:xfrm>
            <a:off x="2232180" y="5716396"/>
            <a:ext cx="2032317" cy="251460"/>
          </a:xfrm>
          <a:prstGeom prst="rect">
            <a:avLst/>
          </a:prstGeom>
          <a:noFill/>
        </p:spPr>
        <p:txBody>
          <a:bodyPr rtlCol="0" wrap="none">
            <a:spAutoFit/>
          </a:bodyPr>
          <a:lstStyle/>
          <a:p>
            <a:r>
              <a:rPr lang="en-US" sz="1050">
                <a:solidFill>
                  <a:schemeClr val="bg1">
                    <a:lumMod val="50000"/>
                  </a:schemeClr>
                </a:solidFill>
                <a:latin charset="0" pitchFamily="34" typeface="Open Sans"/>
                <a:ea charset="0" pitchFamily="34" typeface="Open Sans"/>
                <a:cs charset="0" pitchFamily="34" typeface="Open Sans"/>
              </a:rPr>
              <a:t>Marketing &amp; Social Department</a:t>
            </a:r>
          </a:p>
        </p:txBody>
      </p:sp>
      <p:sp>
        <p:nvSpPr>
          <p:cNvPr id="26" name="矩形 25"/>
          <p:cNvSpPr/>
          <p:nvPr/>
        </p:nvSpPr>
        <p:spPr>
          <a:xfrm>
            <a:off x="6142262" y="2286000"/>
            <a:ext cx="5053914" cy="3778198"/>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11553857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26"/>
                                        </p:tgtEl>
                                        <p:attrNameLst>
                                          <p:attrName>style.visibility</p:attrName>
                                        </p:attrNameLst>
                                      </p:cBhvr>
                                      <p:to>
                                        <p:strVal val="visible"/>
                                      </p:to>
                                    </p:set>
                                    <p:animEffect filter="fade" transition="in">
                                      <p:cBhvr>
                                        <p:cTn dur="750" id="13"/>
                                        <p:tgtEl>
                                          <p:spTgt spid="26"/>
                                        </p:tgtEl>
                                      </p:cBhvr>
                                    </p:animEffect>
                                    <p:anim calcmode="lin" valueType="num">
                                      <p:cBhvr>
                                        <p:cTn dur="750" fill="hold" id="14"/>
                                        <p:tgtEl>
                                          <p:spTgt spid="26"/>
                                        </p:tgtEl>
                                        <p:attrNameLst>
                                          <p:attrName>ppt_x</p:attrName>
                                        </p:attrNameLst>
                                      </p:cBhvr>
                                      <p:tavLst>
                                        <p:tav tm="0">
                                          <p:val>
                                            <p:strVal val="#ppt_x"/>
                                          </p:val>
                                        </p:tav>
                                        <p:tav tm="100000">
                                          <p:val>
                                            <p:strVal val="#ppt_x"/>
                                          </p:val>
                                        </p:tav>
                                      </p:tavLst>
                                    </p:anim>
                                    <p:anim calcmode="lin" valueType="num">
                                      <p:cBhvr>
                                        <p:cTn dur="750" fill="hold" id="15"/>
                                        <p:tgtEl>
                                          <p:spTgt spid="2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500"/>
                            </p:stCondLst>
                            <p:childTnLst>
                              <p:par>
                                <p:cTn fill="hold" grpId="0" id="17" nodeType="afterEffect" presetClass="entr" presetID="42"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250" id="19"/>
                                        <p:tgtEl>
                                          <p:spTgt spid="5"/>
                                        </p:tgtEl>
                                      </p:cBhvr>
                                    </p:animEffect>
                                    <p:anim calcmode="lin" valueType="num">
                                      <p:cBhvr>
                                        <p:cTn dur="250" fill="hold" id="20"/>
                                        <p:tgtEl>
                                          <p:spTgt spid="5"/>
                                        </p:tgtEl>
                                        <p:attrNameLst>
                                          <p:attrName>ppt_x</p:attrName>
                                        </p:attrNameLst>
                                      </p:cBhvr>
                                      <p:tavLst>
                                        <p:tav tm="0">
                                          <p:val>
                                            <p:strVal val="#ppt_x"/>
                                          </p:val>
                                        </p:tav>
                                        <p:tav tm="100000">
                                          <p:val>
                                            <p:strVal val="#ppt_x"/>
                                          </p:val>
                                        </p:tav>
                                      </p:tavLst>
                                    </p:anim>
                                    <p:anim calcmode="lin" valueType="num">
                                      <p:cBhvr>
                                        <p:cTn dur="250" fill="hold" id="21"/>
                                        <p:tgtEl>
                                          <p:spTgt spid="5"/>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750"/>
                            </p:stCondLst>
                            <p:childTnLst>
                              <p:par>
                                <p:cTn fill="hold" grpId="0" id="23" nodeType="afterEffect" presetClass="entr" presetID="42" presetSubtype="0">
                                  <p:stCondLst>
                                    <p:cond delay="0"/>
                                  </p:stCondLst>
                                  <p:childTnLst>
                                    <p:set>
                                      <p:cBhvr>
                                        <p:cTn dur="1" fill="hold" id="24">
                                          <p:stCondLst>
                                            <p:cond delay="0"/>
                                          </p:stCondLst>
                                        </p:cTn>
                                        <p:tgtEl>
                                          <p:spTgt spid="6"/>
                                        </p:tgtEl>
                                        <p:attrNameLst>
                                          <p:attrName>style.visibility</p:attrName>
                                        </p:attrNameLst>
                                      </p:cBhvr>
                                      <p:to>
                                        <p:strVal val="visible"/>
                                      </p:to>
                                    </p:set>
                                    <p:animEffect filter="fade" transition="in">
                                      <p:cBhvr>
                                        <p:cTn dur="250" id="25"/>
                                        <p:tgtEl>
                                          <p:spTgt spid="6"/>
                                        </p:tgtEl>
                                      </p:cBhvr>
                                    </p:animEffect>
                                    <p:anim calcmode="lin" valueType="num">
                                      <p:cBhvr>
                                        <p:cTn dur="250" fill="hold" id="26"/>
                                        <p:tgtEl>
                                          <p:spTgt spid="6"/>
                                        </p:tgtEl>
                                        <p:attrNameLst>
                                          <p:attrName>ppt_x</p:attrName>
                                        </p:attrNameLst>
                                      </p:cBhvr>
                                      <p:tavLst>
                                        <p:tav tm="0">
                                          <p:val>
                                            <p:strVal val="#ppt_x"/>
                                          </p:val>
                                        </p:tav>
                                        <p:tav tm="100000">
                                          <p:val>
                                            <p:strVal val="#ppt_x"/>
                                          </p:val>
                                        </p:tav>
                                      </p:tavLst>
                                    </p:anim>
                                    <p:anim calcmode="lin" valueType="num">
                                      <p:cBhvr>
                                        <p:cTn dur="250" fill="hold" id="27"/>
                                        <p:tgtEl>
                                          <p:spTgt spid="6"/>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42" presetSubtype="0">
                                  <p:stCondLst>
                                    <p:cond delay="0"/>
                                  </p:stCondLst>
                                  <p:childTnLst>
                                    <p:set>
                                      <p:cBhvr>
                                        <p:cTn dur="1" fill="hold" id="30">
                                          <p:stCondLst>
                                            <p:cond delay="0"/>
                                          </p:stCondLst>
                                        </p:cTn>
                                        <p:tgtEl>
                                          <p:spTgt spid="7"/>
                                        </p:tgtEl>
                                        <p:attrNameLst>
                                          <p:attrName>style.visibility</p:attrName>
                                        </p:attrNameLst>
                                      </p:cBhvr>
                                      <p:to>
                                        <p:strVal val="visible"/>
                                      </p:to>
                                    </p:set>
                                    <p:animEffect filter="fade" transition="in">
                                      <p:cBhvr>
                                        <p:cTn dur="250" id="31"/>
                                        <p:tgtEl>
                                          <p:spTgt spid="7"/>
                                        </p:tgtEl>
                                      </p:cBhvr>
                                    </p:animEffect>
                                    <p:anim calcmode="lin" valueType="num">
                                      <p:cBhvr>
                                        <p:cTn dur="250" fill="hold" id="32"/>
                                        <p:tgtEl>
                                          <p:spTgt spid="7"/>
                                        </p:tgtEl>
                                        <p:attrNameLst>
                                          <p:attrName>ppt_x</p:attrName>
                                        </p:attrNameLst>
                                      </p:cBhvr>
                                      <p:tavLst>
                                        <p:tav tm="0">
                                          <p:val>
                                            <p:strVal val="#ppt_x"/>
                                          </p:val>
                                        </p:tav>
                                        <p:tav tm="100000">
                                          <p:val>
                                            <p:strVal val="#ppt_x"/>
                                          </p:val>
                                        </p:tav>
                                      </p:tavLst>
                                    </p:anim>
                                    <p:anim calcmode="lin" valueType="num">
                                      <p:cBhvr>
                                        <p:cTn dur="250" fill="hold" id="33"/>
                                        <p:tgtEl>
                                          <p:spTgt spid="7"/>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250"/>
                            </p:stCondLst>
                            <p:childTnLst>
                              <p:par>
                                <p:cTn fill="hold" grpId="0" id="35" nodeType="afterEffect" presetClass="entr" presetID="42" presetSubtype="0">
                                  <p:stCondLst>
                                    <p:cond delay="0"/>
                                  </p:stCondLst>
                                  <p:childTnLst>
                                    <p:set>
                                      <p:cBhvr>
                                        <p:cTn dur="1" fill="hold" id="36">
                                          <p:stCondLst>
                                            <p:cond delay="0"/>
                                          </p:stCondLst>
                                        </p:cTn>
                                        <p:tgtEl>
                                          <p:spTgt spid="9"/>
                                        </p:tgtEl>
                                        <p:attrNameLst>
                                          <p:attrName>style.visibility</p:attrName>
                                        </p:attrNameLst>
                                      </p:cBhvr>
                                      <p:to>
                                        <p:strVal val="visible"/>
                                      </p:to>
                                    </p:set>
                                    <p:animEffect filter="fade" transition="in">
                                      <p:cBhvr>
                                        <p:cTn dur="250" id="37"/>
                                        <p:tgtEl>
                                          <p:spTgt spid="9"/>
                                        </p:tgtEl>
                                      </p:cBhvr>
                                    </p:animEffect>
                                    <p:anim calcmode="lin" valueType="num">
                                      <p:cBhvr>
                                        <p:cTn dur="250" fill="hold" id="38"/>
                                        <p:tgtEl>
                                          <p:spTgt spid="9"/>
                                        </p:tgtEl>
                                        <p:attrNameLst>
                                          <p:attrName>ppt_x</p:attrName>
                                        </p:attrNameLst>
                                      </p:cBhvr>
                                      <p:tavLst>
                                        <p:tav tm="0">
                                          <p:val>
                                            <p:strVal val="#ppt_x"/>
                                          </p:val>
                                        </p:tav>
                                        <p:tav tm="100000">
                                          <p:val>
                                            <p:strVal val="#ppt_x"/>
                                          </p:val>
                                        </p:tav>
                                      </p:tavLst>
                                    </p:anim>
                                    <p:anim calcmode="lin" valueType="num">
                                      <p:cBhvr>
                                        <p:cTn dur="250" fill="hold" id="39"/>
                                        <p:tgtEl>
                                          <p:spTgt spid="9"/>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500"/>
                            </p:stCondLst>
                            <p:childTnLst>
                              <p:par>
                                <p:cTn fill="hold" grpId="0" id="41" nodeType="afterEffect" presetClass="entr" presetID="42" presetSubtype="0">
                                  <p:stCondLst>
                                    <p:cond delay="0"/>
                                  </p:stCondLst>
                                  <p:childTnLst>
                                    <p:set>
                                      <p:cBhvr>
                                        <p:cTn dur="1" fill="hold" id="42">
                                          <p:stCondLst>
                                            <p:cond delay="0"/>
                                          </p:stCondLst>
                                        </p:cTn>
                                        <p:tgtEl>
                                          <p:spTgt spid="10"/>
                                        </p:tgtEl>
                                        <p:attrNameLst>
                                          <p:attrName>style.visibility</p:attrName>
                                        </p:attrNameLst>
                                      </p:cBhvr>
                                      <p:to>
                                        <p:strVal val="visible"/>
                                      </p:to>
                                    </p:set>
                                    <p:animEffect filter="fade" transition="in">
                                      <p:cBhvr>
                                        <p:cTn dur="250" id="43"/>
                                        <p:tgtEl>
                                          <p:spTgt spid="10"/>
                                        </p:tgtEl>
                                      </p:cBhvr>
                                    </p:animEffect>
                                    <p:anim calcmode="lin" valueType="num">
                                      <p:cBhvr>
                                        <p:cTn dur="250" fill="hold" id="44"/>
                                        <p:tgtEl>
                                          <p:spTgt spid="10"/>
                                        </p:tgtEl>
                                        <p:attrNameLst>
                                          <p:attrName>ppt_x</p:attrName>
                                        </p:attrNameLst>
                                      </p:cBhvr>
                                      <p:tavLst>
                                        <p:tav tm="0">
                                          <p:val>
                                            <p:strVal val="#ppt_x"/>
                                          </p:val>
                                        </p:tav>
                                        <p:tav tm="100000">
                                          <p:val>
                                            <p:strVal val="#ppt_x"/>
                                          </p:val>
                                        </p:tav>
                                      </p:tavLst>
                                    </p:anim>
                                    <p:anim calcmode="lin" valueType="num">
                                      <p:cBhvr>
                                        <p:cTn dur="250" fill="hold" id="45"/>
                                        <p:tgtEl>
                                          <p:spTgt spid="10"/>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750"/>
                            </p:stCondLst>
                            <p:childTnLst>
                              <p:par>
                                <p:cTn fill="hold" grpId="0" id="47" nodeType="afterEffect" presetClass="entr" presetID="42" presetSubtype="0">
                                  <p:stCondLst>
                                    <p:cond delay="0"/>
                                  </p:stCondLst>
                                  <p:childTnLst>
                                    <p:set>
                                      <p:cBhvr>
                                        <p:cTn dur="1" fill="hold" id="48">
                                          <p:stCondLst>
                                            <p:cond delay="0"/>
                                          </p:stCondLst>
                                        </p:cTn>
                                        <p:tgtEl>
                                          <p:spTgt spid="12"/>
                                        </p:tgtEl>
                                        <p:attrNameLst>
                                          <p:attrName>style.visibility</p:attrName>
                                        </p:attrNameLst>
                                      </p:cBhvr>
                                      <p:to>
                                        <p:strVal val="visible"/>
                                      </p:to>
                                    </p:set>
                                    <p:animEffect filter="fade" transition="in">
                                      <p:cBhvr>
                                        <p:cTn dur="250" id="49"/>
                                        <p:tgtEl>
                                          <p:spTgt spid="12"/>
                                        </p:tgtEl>
                                      </p:cBhvr>
                                    </p:animEffect>
                                    <p:anim calcmode="lin" valueType="num">
                                      <p:cBhvr>
                                        <p:cTn dur="250" fill="hold" id="50"/>
                                        <p:tgtEl>
                                          <p:spTgt spid="12"/>
                                        </p:tgtEl>
                                        <p:attrNameLst>
                                          <p:attrName>ppt_x</p:attrName>
                                        </p:attrNameLst>
                                      </p:cBhvr>
                                      <p:tavLst>
                                        <p:tav tm="0">
                                          <p:val>
                                            <p:strVal val="#ppt_x"/>
                                          </p:val>
                                        </p:tav>
                                        <p:tav tm="100000">
                                          <p:val>
                                            <p:strVal val="#ppt_x"/>
                                          </p:val>
                                        </p:tav>
                                      </p:tavLst>
                                    </p:anim>
                                    <p:anim calcmode="lin" valueType="num">
                                      <p:cBhvr>
                                        <p:cTn dur="250" fill="hold" id="51"/>
                                        <p:tgtEl>
                                          <p:spTgt spid="12"/>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3000"/>
                            </p:stCondLst>
                            <p:childTnLst>
                              <p:par>
                                <p:cTn fill="hold" grpId="0" id="53" nodeType="afterEffect" presetClass="entr" presetID="42" presetSubtype="0">
                                  <p:stCondLst>
                                    <p:cond delay="0"/>
                                  </p:stCondLst>
                                  <p:childTnLst>
                                    <p:set>
                                      <p:cBhvr>
                                        <p:cTn dur="1" fill="hold" id="54">
                                          <p:stCondLst>
                                            <p:cond delay="0"/>
                                          </p:stCondLst>
                                        </p:cTn>
                                        <p:tgtEl>
                                          <p:spTgt spid="13"/>
                                        </p:tgtEl>
                                        <p:attrNameLst>
                                          <p:attrName>style.visibility</p:attrName>
                                        </p:attrNameLst>
                                      </p:cBhvr>
                                      <p:to>
                                        <p:strVal val="visible"/>
                                      </p:to>
                                    </p:set>
                                    <p:animEffect filter="fade" transition="in">
                                      <p:cBhvr>
                                        <p:cTn dur="250" id="55"/>
                                        <p:tgtEl>
                                          <p:spTgt spid="13"/>
                                        </p:tgtEl>
                                      </p:cBhvr>
                                    </p:animEffect>
                                    <p:anim calcmode="lin" valueType="num">
                                      <p:cBhvr>
                                        <p:cTn dur="250" fill="hold" id="56"/>
                                        <p:tgtEl>
                                          <p:spTgt spid="13"/>
                                        </p:tgtEl>
                                        <p:attrNameLst>
                                          <p:attrName>ppt_x</p:attrName>
                                        </p:attrNameLst>
                                      </p:cBhvr>
                                      <p:tavLst>
                                        <p:tav tm="0">
                                          <p:val>
                                            <p:strVal val="#ppt_x"/>
                                          </p:val>
                                        </p:tav>
                                        <p:tav tm="100000">
                                          <p:val>
                                            <p:strVal val="#ppt_x"/>
                                          </p:val>
                                        </p:tav>
                                      </p:tavLst>
                                    </p:anim>
                                    <p:anim calcmode="lin" valueType="num">
                                      <p:cBhvr>
                                        <p:cTn dur="250" fill="hold" id="57"/>
                                        <p:tgtEl>
                                          <p:spTgt spid="13"/>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3250"/>
                            </p:stCondLst>
                            <p:childTnLst>
                              <p:par>
                                <p:cTn fill="hold" grpId="0" id="59" nodeType="afterEffect" presetClass="entr" presetID="42" presetSubtype="0">
                                  <p:stCondLst>
                                    <p:cond delay="0"/>
                                  </p:stCondLst>
                                  <p:childTnLst>
                                    <p:set>
                                      <p:cBhvr>
                                        <p:cTn dur="1" fill="hold" id="60">
                                          <p:stCondLst>
                                            <p:cond delay="0"/>
                                          </p:stCondLst>
                                        </p:cTn>
                                        <p:tgtEl>
                                          <p:spTgt spid="14"/>
                                        </p:tgtEl>
                                        <p:attrNameLst>
                                          <p:attrName>style.visibility</p:attrName>
                                        </p:attrNameLst>
                                      </p:cBhvr>
                                      <p:to>
                                        <p:strVal val="visible"/>
                                      </p:to>
                                    </p:set>
                                    <p:animEffect filter="fade" transition="in">
                                      <p:cBhvr>
                                        <p:cTn dur="250" id="61"/>
                                        <p:tgtEl>
                                          <p:spTgt spid="14"/>
                                        </p:tgtEl>
                                      </p:cBhvr>
                                    </p:animEffect>
                                    <p:anim calcmode="lin" valueType="num">
                                      <p:cBhvr>
                                        <p:cTn dur="250" fill="hold" id="62"/>
                                        <p:tgtEl>
                                          <p:spTgt spid="14"/>
                                        </p:tgtEl>
                                        <p:attrNameLst>
                                          <p:attrName>ppt_x</p:attrName>
                                        </p:attrNameLst>
                                      </p:cBhvr>
                                      <p:tavLst>
                                        <p:tav tm="0">
                                          <p:val>
                                            <p:strVal val="#ppt_x"/>
                                          </p:val>
                                        </p:tav>
                                        <p:tav tm="100000">
                                          <p:val>
                                            <p:strVal val="#ppt_x"/>
                                          </p:val>
                                        </p:tav>
                                      </p:tavLst>
                                    </p:anim>
                                    <p:anim calcmode="lin" valueType="num">
                                      <p:cBhvr>
                                        <p:cTn dur="250" fill="hold" id="63"/>
                                        <p:tgtEl>
                                          <p:spTgt spid="14"/>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3500"/>
                            </p:stCondLst>
                            <p:childTnLst>
                              <p:par>
                                <p:cTn fill="hold" grpId="0" id="65" nodeType="afterEffect" presetClass="entr" presetID="42" presetSubtype="0">
                                  <p:stCondLst>
                                    <p:cond delay="0"/>
                                  </p:stCondLst>
                                  <p:childTnLst>
                                    <p:set>
                                      <p:cBhvr>
                                        <p:cTn dur="1" fill="hold" id="66">
                                          <p:stCondLst>
                                            <p:cond delay="0"/>
                                          </p:stCondLst>
                                        </p:cTn>
                                        <p:tgtEl>
                                          <p:spTgt spid="15"/>
                                        </p:tgtEl>
                                        <p:attrNameLst>
                                          <p:attrName>style.visibility</p:attrName>
                                        </p:attrNameLst>
                                      </p:cBhvr>
                                      <p:to>
                                        <p:strVal val="visible"/>
                                      </p:to>
                                    </p:set>
                                    <p:animEffect filter="fade" transition="in">
                                      <p:cBhvr>
                                        <p:cTn dur="250" id="67"/>
                                        <p:tgtEl>
                                          <p:spTgt spid="15"/>
                                        </p:tgtEl>
                                      </p:cBhvr>
                                    </p:animEffect>
                                    <p:anim calcmode="lin" valueType="num">
                                      <p:cBhvr>
                                        <p:cTn dur="250" fill="hold" id="68"/>
                                        <p:tgtEl>
                                          <p:spTgt spid="15"/>
                                        </p:tgtEl>
                                        <p:attrNameLst>
                                          <p:attrName>ppt_x</p:attrName>
                                        </p:attrNameLst>
                                      </p:cBhvr>
                                      <p:tavLst>
                                        <p:tav tm="0">
                                          <p:val>
                                            <p:strVal val="#ppt_x"/>
                                          </p:val>
                                        </p:tav>
                                        <p:tav tm="100000">
                                          <p:val>
                                            <p:strVal val="#ppt_x"/>
                                          </p:val>
                                        </p:tav>
                                      </p:tavLst>
                                    </p:anim>
                                    <p:anim calcmode="lin" valueType="num">
                                      <p:cBhvr>
                                        <p:cTn dur="250" fill="hold" id="69"/>
                                        <p:tgtEl>
                                          <p:spTgt spid="15"/>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3750"/>
                            </p:stCondLst>
                            <p:childTnLst>
                              <p:par>
                                <p:cTn fill="hold" grpId="0" id="71" nodeType="afterEffect" presetClass="entr" presetID="42" presetSubtype="0">
                                  <p:stCondLst>
                                    <p:cond delay="0"/>
                                  </p:stCondLst>
                                  <p:childTnLst>
                                    <p:set>
                                      <p:cBhvr>
                                        <p:cTn dur="1" fill="hold" id="72">
                                          <p:stCondLst>
                                            <p:cond delay="0"/>
                                          </p:stCondLst>
                                        </p:cTn>
                                        <p:tgtEl>
                                          <p:spTgt spid="16"/>
                                        </p:tgtEl>
                                        <p:attrNameLst>
                                          <p:attrName>style.visibility</p:attrName>
                                        </p:attrNameLst>
                                      </p:cBhvr>
                                      <p:to>
                                        <p:strVal val="visible"/>
                                      </p:to>
                                    </p:set>
                                    <p:animEffect filter="fade" transition="in">
                                      <p:cBhvr>
                                        <p:cTn dur="250" id="73"/>
                                        <p:tgtEl>
                                          <p:spTgt spid="16"/>
                                        </p:tgtEl>
                                      </p:cBhvr>
                                    </p:animEffect>
                                    <p:anim calcmode="lin" valueType="num">
                                      <p:cBhvr>
                                        <p:cTn dur="250" fill="hold" id="74"/>
                                        <p:tgtEl>
                                          <p:spTgt spid="16"/>
                                        </p:tgtEl>
                                        <p:attrNameLst>
                                          <p:attrName>ppt_x</p:attrName>
                                        </p:attrNameLst>
                                      </p:cBhvr>
                                      <p:tavLst>
                                        <p:tav tm="0">
                                          <p:val>
                                            <p:strVal val="#ppt_x"/>
                                          </p:val>
                                        </p:tav>
                                        <p:tav tm="100000">
                                          <p:val>
                                            <p:strVal val="#ppt_x"/>
                                          </p:val>
                                        </p:tav>
                                      </p:tavLst>
                                    </p:anim>
                                    <p:anim calcmode="lin" valueType="num">
                                      <p:cBhvr>
                                        <p:cTn dur="250" fill="hold" id="75"/>
                                        <p:tgtEl>
                                          <p:spTgt spid="16"/>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4000"/>
                            </p:stCondLst>
                            <p:childTnLst>
                              <p:par>
                                <p:cTn fill="hold" grpId="0" id="77" nodeType="afterEffect" presetClass="entr" presetID="42" presetSubtype="0">
                                  <p:stCondLst>
                                    <p:cond delay="0"/>
                                  </p:stCondLst>
                                  <p:childTnLst>
                                    <p:set>
                                      <p:cBhvr>
                                        <p:cTn dur="1" fill="hold" id="78">
                                          <p:stCondLst>
                                            <p:cond delay="0"/>
                                          </p:stCondLst>
                                        </p:cTn>
                                        <p:tgtEl>
                                          <p:spTgt spid="17"/>
                                        </p:tgtEl>
                                        <p:attrNameLst>
                                          <p:attrName>style.visibility</p:attrName>
                                        </p:attrNameLst>
                                      </p:cBhvr>
                                      <p:to>
                                        <p:strVal val="visible"/>
                                      </p:to>
                                    </p:set>
                                    <p:animEffect filter="fade" transition="in">
                                      <p:cBhvr>
                                        <p:cTn dur="250" id="79"/>
                                        <p:tgtEl>
                                          <p:spTgt spid="17"/>
                                        </p:tgtEl>
                                      </p:cBhvr>
                                    </p:animEffect>
                                    <p:anim calcmode="lin" valueType="num">
                                      <p:cBhvr>
                                        <p:cTn dur="250" fill="hold" id="80"/>
                                        <p:tgtEl>
                                          <p:spTgt spid="17"/>
                                        </p:tgtEl>
                                        <p:attrNameLst>
                                          <p:attrName>ppt_x</p:attrName>
                                        </p:attrNameLst>
                                      </p:cBhvr>
                                      <p:tavLst>
                                        <p:tav tm="0">
                                          <p:val>
                                            <p:strVal val="#ppt_x"/>
                                          </p:val>
                                        </p:tav>
                                        <p:tav tm="100000">
                                          <p:val>
                                            <p:strVal val="#ppt_x"/>
                                          </p:val>
                                        </p:tav>
                                      </p:tavLst>
                                    </p:anim>
                                    <p:anim calcmode="lin" valueType="num">
                                      <p:cBhvr>
                                        <p:cTn dur="250" fill="hold" id="81"/>
                                        <p:tgtEl>
                                          <p:spTgt spid="17"/>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4250"/>
                            </p:stCondLst>
                            <p:childTnLst>
                              <p:par>
                                <p:cTn fill="hold" grpId="0" id="83" nodeType="afterEffect" presetClass="entr" presetID="42" presetSubtype="0">
                                  <p:stCondLst>
                                    <p:cond delay="0"/>
                                  </p:stCondLst>
                                  <p:childTnLst>
                                    <p:set>
                                      <p:cBhvr>
                                        <p:cTn dur="1" fill="hold" id="84">
                                          <p:stCondLst>
                                            <p:cond delay="0"/>
                                          </p:stCondLst>
                                        </p:cTn>
                                        <p:tgtEl>
                                          <p:spTgt spid="18"/>
                                        </p:tgtEl>
                                        <p:attrNameLst>
                                          <p:attrName>style.visibility</p:attrName>
                                        </p:attrNameLst>
                                      </p:cBhvr>
                                      <p:to>
                                        <p:strVal val="visible"/>
                                      </p:to>
                                    </p:set>
                                    <p:animEffect filter="fade" transition="in">
                                      <p:cBhvr>
                                        <p:cTn dur="250" id="85"/>
                                        <p:tgtEl>
                                          <p:spTgt spid="18"/>
                                        </p:tgtEl>
                                      </p:cBhvr>
                                    </p:animEffect>
                                    <p:anim calcmode="lin" valueType="num">
                                      <p:cBhvr>
                                        <p:cTn dur="250" fill="hold" id="86"/>
                                        <p:tgtEl>
                                          <p:spTgt spid="18"/>
                                        </p:tgtEl>
                                        <p:attrNameLst>
                                          <p:attrName>ppt_x</p:attrName>
                                        </p:attrNameLst>
                                      </p:cBhvr>
                                      <p:tavLst>
                                        <p:tav tm="0">
                                          <p:val>
                                            <p:strVal val="#ppt_x"/>
                                          </p:val>
                                        </p:tav>
                                        <p:tav tm="100000">
                                          <p:val>
                                            <p:strVal val="#ppt_x"/>
                                          </p:val>
                                        </p:tav>
                                      </p:tavLst>
                                    </p:anim>
                                    <p:anim calcmode="lin" valueType="num">
                                      <p:cBhvr>
                                        <p:cTn dur="250" fill="hold" id="87"/>
                                        <p:tgtEl>
                                          <p:spTgt spid="18"/>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4500"/>
                            </p:stCondLst>
                            <p:childTnLst>
                              <p:par>
                                <p:cTn fill="hold" grpId="0" id="89" nodeType="afterEffect" presetClass="entr" presetID="42" presetSubtype="0">
                                  <p:stCondLst>
                                    <p:cond delay="0"/>
                                  </p:stCondLst>
                                  <p:childTnLst>
                                    <p:set>
                                      <p:cBhvr>
                                        <p:cTn dur="1" fill="hold" id="90">
                                          <p:stCondLst>
                                            <p:cond delay="0"/>
                                          </p:stCondLst>
                                        </p:cTn>
                                        <p:tgtEl>
                                          <p:spTgt spid="19"/>
                                        </p:tgtEl>
                                        <p:attrNameLst>
                                          <p:attrName>style.visibility</p:attrName>
                                        </p:attrNameLst>
                                      </p:cBhvr>
                                      <p:to>
                                        <p:strVal val="visible"/>
                                      </p:to>
                                    </p:set>
                                    <p:animEffect filter="fade" transition="in">
                                      <p:cBhvr>
                                        <p:cTn dur="250" id="91"/>
                                        <p:tgtEl>
                                          <p:spTgt spid="19"/>
                                        </p:tgtEl>
                                      </p:cBhvr>
                                    </p:animEffect>
                                    <p:anim calcmode="lin" valueType="num">
                                      <p:cBhvr>
                                        <p:cTn dur="250" fill="hold" id="92"/>
                                        <p:tgtEl>
                                          <p:spTgt spid="19"/>
                                        </p:tgtEl>
                                        <p:attrNameLst>
                                          <p:attrName>ppt_x</p:attrName>
                                        </p:attrNameLst>
                                      </p:cBhvr>
                                      <p:tavLst>
                                        <p:tav tm="0">
                                          <p:val>
                                            <p:strVal val="#ppt_x"/>
                                          </p:val>
                                        </p:tav>
                                        <p:tav tm="100000">
                                          <p:val>
                                            <p:strVal val="#ppt_x"/>
                                          </p:val>
                                        </p:tav>
                                      </p:tavLst>
                                    </p:anim>
                                    <p:anim calcmode="lin" valueType="num">
                                      <p:cBhvr>
                                        <p:cTn dur="250" fill="hold" id="93"/>
                                        <p:tgtEl>
                                          <p:spTgt spid="19"/>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4750"/>
                            </p:stCondLst>
                            <p:childTnLst>
                              <p:par>
                                <p:cTn fill="hold" grpId="0" id="95" nodeType="afterEffect" presetClass="entr" presetID="42" presetSubtype="0">
                                  <p:stCondLst>
                                    <p:cond delay="0"/>
                                  </p:stCondLst>
                                  <p:childTnLst>
                                    <p:set>
                                      <p:cBhvr>
                                        <p:cTn dur="1" fill="hold" id="96">
                                          <p:stCondLst>
                                            <p:cond delay="0"/>
                                          </p:stCondLst>
                                        </p:cTn>
                                        <p:tgtEl>
                                          <p:spTgt spid="20"/>
                                        </p:tgtEl>
                                        <p:attrNameLst>
                                          <p:attrName>style.visibility</p:attrName>
                                        </p:attrNameLst>
                                      </p:cBhvr>
                                      <p:to>
                                        <p:strVal val="visible"/>
                                      </p:to>
                                    </p:set>
                                    <p:animEffect filter="fade" transition="in">
                                      <p:cBhvr>
                                        <p:cTn dur="250" id="97"/>
                                        <p:tgtEl>
                                          <p:spTgt spid="20"/>
                                        </p:tgtEl>
                                      </p:cBhvr>
                                    </p:animEffect>
                                    <p:anim calcmode="lin" valueType="num">
                                      <p:cBhvr>
                                        <p:cTn dur="250" fill="hold" id="98"/>
                                        <p:tgtEl>
                                          <p:spTgt spid="20"/>
                                        </p:tgtEl>
                                        <p:attrNameLst>
                                          <p:attrName>ppt_x</p:attrName>
                                        </p:attrNameLst>
                                      </p:cBhvr>
                                      <p:tavLst>
                                        <p:tav tm="0">
                                          <p:val>
                                            <p:strVal val="#ppt_x"/>
                                          </p:val>
                                        </p:tav>
                                        <p:tav tm="100000">
                                          <p:val>
                                            <p:strVal val="#ppt_x"/>
                                          </p:val>
                                        </p:tav>
                                      </p:tavLst>
                                    </p:anim>
                                    <p:anim calcmode="lin" valueType="num">
                                      <p:cBhvr>
                                        <p:cTn dur="250" fill="hold" id="99"/>
                                        <p:tgtEl>
                                          <p:spTgt spid="20"/>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5000"/>
                            </p:stCondLst>
                            <p:childTnLst>
                              <p:par>
                                <p:cTn fill="hold" grpId="0" id="101" nodeType="afterEffect" presetClass="entr" presetID="42" presetSubtype="0">
                                  <p:stCondLst>
                                    <p:cond delay="0"/>
                                  </p:stCondLst>
                                  <p:childTnLst>
                                    <p:set>
                                      <p:cBhvr>
                                        <p:cTn dur="1" fill="hold" id="102">
                                          <p:stCondLst>
                                            <p:cond delay="0"/>
                                          </p:stCondLst>
                                        </p:cTn>
                                        <p:tgtEl>
                                          <p:spTgt spid="21"/>
                                        </p:tgtEl>
                                        <p:attrNameLst>
                                          <p:attrName>style.visibility</p:attrName>
                                        </p:attrNameLst>
                                      </p:cBhvr>
                                      <p:to>
                                        <p:strVal val="visible"/>
                                      </p:to>
                                    </p:set>
                                    <p:animEffect filter="fade" transition="in">
                                      <p:cBhvr>
                                        <p:cTn dur="250" id="103"/>
                                        <p:tgtEl>
                                          <p:spTgt spid="21"/>
                                        </p:tgtEl>
                                      </p:cBhvr>
                                    </p:animEffect>
                                    <p:anim calcmode="lin" valueType="num">
                                      <p:cBhvr>
                                        <p:cTn dur="250" fill="hold" id="104"/>
                                        <p:tgtEl>
                                          <p:spTgt spid="21"/>
                                        </p:tgtEl>
                                        <p:attrNameLst>
                                          <p:attrName>ppt_x</p:attrName>
                                        </p:attrNameLst>
                                      </p:cBhvr>
                                      <p:tavLst>
                                        <p:tav tm="0">
                                          <p:val>
                                            <p:strVal val="#ppt_x"/>
                                          </p:val>
                                        </p:tav>
                                        <p:tav tm="100000">
                                          <p:val>
                                            <p:strVal val="#ppt_x"/>
                                          </p:val>
                                        </p:tav>
                                      </p:tavLst>
                                    </p:anim>
                                    <p:anim calcmode="lin" valueType="num">
                                      <p:cBhvr>
                                        <p:cTn dur="250" fill="hold" id="105"/>
                                        <p:tgtEl>
                                          <p:spTgt spid="21"/>
                                        </p:tgtEl>
                                        <p:attrNameLst>
                                          <p:attrName>ppt_y</p:attrName>
                                        </p:attrNameLst>
                                      </p:cBhvr>
                                      <p:tavLst>
                                        <p:tav tm="0">
                                          <p:val>
                                            <p:strVal val="#ppt_y+.1"/>
                                          </p:val>
                                        </p:tav>
                                        <p:tav tm="100000">
                                          <p:val>
                                            <p:strVal val="#ppt_y"/>
                                          </p:val>
                                        </p:tav>
                                      </p:tavLst>
                                    </p:anim>
                                  </p:childTnLst>
                                </p:cTn>
                              </p:par>
                            </p:childTnLst>
                          </p:cTn>
                        </p:par>
                        <p:par>
                          <p:cTn fill="hold" id="106" nodeType="afterGroup">
                            <p:stCondLst>
                              <p:cond delay="5250"/>
                            </p:stCondLst>
                            <p:childTnLst>
                              <p:par>
                                <p:cTn fill="hold" grpId="0" id="107" nodeType="afterEffect" presetClass="entr" presetID="42" presetSubtype="0">
                                  <p:stCondLst>
                                    <p:cond delay="0"/>
                                  </p:stCondLst>
                                  <p:childTnLst>
                                    <p:set>
                                      <p:cBhvr>
                                        <p:cTn dur="1" fill="hold" id="108">
                                          <p:stCondLst>
                                            <p:cond delay="0"/>
                                          </p:stCondLst>
                                        </p:cTn>
                                        <p:tgtEl>
                                          <p:spTgt spid="22"/>
                                        </p:tgtEl>
                                        <p:attrNameLst>
                                          <p:attrName>style.visibility</p:attrName>
                                        </p:attrNameLst>
                                      </p:cBhvr>
                                      <p:to>
                                        <p:strVal val="visible"/>
                                      </p:to>
                                    </p:set>
                                    <p:animEffect filter="fade" transition="in">
                                      <p:cBhvr>
                                        <p:cTn dur="250" id="109"/>
                                        <p:tgtEl>
                                          <p:spTgt spid="22"/>
                                        </p:tgtEl>
                                      </p:cBhvr>
                                    </p:animEffect>
                                    <p:anim calcmode="lin" valueType="num">
                                      <p:cBhvr>
                                        <p:cTn dur="250" fill="hold" id="110"/>
                                        <p:tgtEl>
                                          <p:spTgt spid="22"/>
                                        </p:tgtEl>
                                        <p:attrNameLst>
                                          <p:attrName>ppt_x</p:attrName>
                                        </p:attrNameLst>
                                      </p:cBhvr>
                                      <p:tavLst>
                                        <p:tav tm="0">
                                          <p:val>
                                            <p:strVal val="#ppt_x"/>
                                          </p:val>
                                        </p:tav>
                                        <p:tav tm="100000">
                                          <p:val>
                                            <p:strVal val="#ppt_x"/>
                                          </p:val>
                                        </p:tav>
                                      </p:tavLst>
                                    </p:anim>
                                    <p:anim calcmode="lin" valueType="num">
                                      <p:cBhvr>
                                        <p:cTn dur="250" fill="hold" id="111"/>
                                        <p:tgtEl>
                                          <p:spTgt spid="22"/>
                                        </p:tgtEl>
                                        <p:attrNameLst>
                                          <p:attrName>ppt_y</p:attrName>
                                        </p:attrNameLst>
                                      </p:cBhvr>
                                      <p:tavLst>
                                        <p:tav tm="0">
                                          <p:val>
                                            <p:strVal val="#ppt_y+.1"/>
                                          </p:val>
                                        </p:tav>
                                        <p:tav tm="100000">
                                          <p:val>
                                            <p:strVal val="#ppt_y"/>
                                          </p:val>
                                        </p:tav>
                                      </p:tavLst>
                                    </p:anim>
                                  </p:childTnLst>
                                </p:cTn>
                              </p:par>
                            </p:childTnLst>
                          </p:cTn>
                        </p:par>
                        <p:par>
                          <p:cTn fill="hold" id="112" nodeType="afterGroup">
                            <p:stCondLst>
                              <p:cond delay="5500"/>
                            </p:stCondLst>
                            <p:childTnLst>
                              <p:par>
                                <p:cTn fill="hold" grpId="0" id="113" nodeType="afterEffect" presetClass="entr" presetID="42" presetSubtype="0">
                                  <p:stCondLst>
                                    <p:cond delay="0"/>
                                  </p:stCondLst>
                                  <p:childTnLst>
                                    <p:set>
                                      <p:cBhvr>
                                        <p:cTn dur="1" fill="hold" id="114">
                                          <p:stCondLst>
                                            <p:cond delay="0"/>
                                          </p:stCondLst>
                                        </p:cTn>
                                        <p:tgtEl>
                                          <p:spTgt spid="23"/>
                                        </p:tgtEl>
                                        <p:attrNameLst>
                                          <p:attrName>style.visibility</p:attrName>
                                        </p:attrNameLst>
                                      </p:cBhvr>
                                      <p:to>
                                        <p:strVal val="visible"/>
                                      </p:to>
                                    </p:set>
                                    <p:animEffect filter="fade" transition="in">
                                      <p:cBhvr>
                                        <p:cTn dur="250" id="115"/>
                                        <p:tgtEl>
                                          <p:spTgt spid="23"/>
                                        </p:tgtEl>
                                      </p:cBhvr>
                                    </p:animEffect>
                                    <p:anim calcmode="lin" valueType="num">
                                      <p:cBhvr>
                                        <p:cTn dur="250" fill="hold" id="116"/>
                                        <p:tgtEl>
                                          <p:spTgt spid="23"/>
                                        </p:tgtEl>
                                        <p:attrNameLst>
                                          <p:attrName>ppt_x</p:attrName>
                                        </p:attrNameLst>
                                      </p:cBhvr>
                                      <p:tavLst>
                                        <p:tav tm="0">
                                          <p:val>
                                            <p:strVal val="#ppt_x"/>
                                          </p:val>
                                        </p:tav>
                                        <p:tav tm="100000">
                                          <p:val>
                                            <p:strVal val="#ppt_x"/>
                                          </p:val>
                                        </p:tav>
                                      </p:tavLst>
                                    </p:anim>
                                    <p:anim calcmode="lin" valueType="num">
                                      <p:cBhvr>
                                        <p:cTn dur="250" fill="hold" id="117"/>
                                        <p:tgtEl>
                                          <p:spTgt spid="23"/>
                                        </p:tgtEl>
                                        <p:attrNameLst>
                                          <p:attrName>ppt_y</p:attrName>
                                        </p:attrNameLst>
                                      </p:cBhvr>
                                      <p:tavLst>
                                        <p:tav tm="0">
                                          <p:val>
                                            <p:strVal val="#ppt_y+.1"/>
                                          </p:val>
                                        </p:tav>
                                        <p:tav tm="100000">
                                          <p:val>
                                            <p:strVal val="#ppt_y"/>
                                          </p:val>
                                        </p:tav>
                                      </p:tavLst>
                                    </p:anim>
                                  </p:childTnLst>
                                </p:cTn>
                              </p:par>
                            </p:childTnLst>
                          </p:cTn>
                        </p:par>
                        <p:par>
                          <p:cTn fill="hold" id="118" nodeType="afterGroup">
                            <p:stCondLst>
                              <p:cond delay="5750"/>
                            </p:stCondLst>
                            <p:childTnLst>
                              <p:par>
                                <p:cTn fill="hold" grpId="0" id="119" nodeType="afterEffect" presetClass="entr" presetID="42" presetSubtype="0">
                                  <p:stCondLst>
                                    <p:cond delay="0"/>
                                  </p:stCondLst>
                                  <p:childTnLst>
                                    <p:set>
                                      <p:cBhvr>
                                        <p:cTn dur="1" fill="hold" id="120">
                                          <p:stCondLst>
                                            <p:cond delay="0"/>
                                          </p:stCondLst>
                                        </p:cTn>
                                        <p:tgtEl>
                                          <p:spTgt spid="24"/>
                                        </p:tgtEl>
                                        <p:attrNameLst>
                                          <p:attrName>style.visibility</p:attrName>
                                        </p:attrNameLst>
                                      </p:cBhvr>
                                      <p:to>
                                        <p:strVal val="visible"/>
                                      </p:to>
                                    </p:set>
                                    <p:animEffect filter="fade" transition="in">
                                      <p:cBhvr>
                                        <p:cTn dur="250" id="121"/>
                                        <p:tgtEl>
                                          <p:spTgt spid="24"/>
                                        </p:tgtEl>
                                      </p:cBhvr>
                                    </p:animEffect>
                                    <p:anim calcmode="lin" valueType="num">
                                      <p:cBhvr>
                                        <p:cTn dur="250" fill="hold" id="122"/>
                                        <p:tgtEl>
                                          <p:spTgt spid="24"/>
                                        </p:tgtEl>
                                        <p:attrNameLst>
                                          <p:attrName>ppt_x</p:attrName>
                                        </p:attrNameLst>
                                      </p:cBhvr>
                                      <p:tavLst>
                                        <p:tav tm="0">
                                          <p:val>
                                            <p:strVal val="#ppt_x"/>
                                          </p:val>
                                        </p:tav>
                                        <p:tav tm="100000">
                                          <p:val>
                                            <p:strVal val="#ppt_x"/>
                                          </p:val>
                                        </p:tav>
                                      </p:tavLst>
                                    </p:anim>
                                    <p:anim calcmode="lin" valueType="num">
                                      <p:cBhvr>
                                        <p:cTn dur="250" fill="hold" id="123"/>
                                        <p:tgtEl>
                                          <p:spTgt spid="24"/>
                                        </p:tgtEl>
                                        <p:attrNameLst>
                                          <p:attrName>ppt_y</p:attrName>
                                        </p:attrNameLst>
                                      </p:cBhvr>
                                      <p:tavLst>
                                        <p:tav tm="0">
                                          <p:val>
                                            <p:strVal val="#ppt_y+.1"/>
                                          </p:val>
                                        </p:tav>
                                        <p:tav tm="100000">
                                          <p:val>
                                            <p:strVal val="#ppt_y"/>
                                          </p:val>
                                        </p:tav>
                                      </p:tavLst>
                                    </p:anim>
                                  </p:childTnLst>
                                </p:cTn>
                              </p:par>
                            </p:childTnLst>
                          </p:cTn>
                        </p:par>
                        <p:par>
                          <p:cTn fill="hold" id="124" nodeType="afterGroup">
                            <p:stCondLst>
                              <p:cond delay="6000"/>
                            </p:stCondLst>
                            <p:childTnLst>
                              <p:par>
                                <p:cTn fill="hold" grpId="0" id="125" nodeType="afterEffect" presetClass="entr" presetID="42" presetSubtype="0">
                                  <p:stCondLst>
                                    <p:cond delay="0"/>
                                  </p:stCondLst>
                                  <p:childTnLst>
                                    <p:set>
                                      <p:cBhvr>
                                        <p:cTn dur="1" fill="hold" id="126">
                                          <p:stCondLst>
                                            <p:cond delay="0"/>
                                          </p:stCondLst>
                                        </p:cTn>
                                        <p:tgtEl>
                                          <p:spTgt spid="25"/>
                                        </p:tgtEl>
                                        <p:attrNameLst>
                                          <p:attrName>style.visibility</p:attrName>
                                        </p:attrNameLst>
                                      </p:cBhvr>
                                      <p:to>
                                        <p:strVal val="visible"/>
                                      </p:to>
                                    </p:set>
                                    <p:animEffect filter="fade" transition="in">
                                      <p:cBhvr>
                                        <p:cTn dur="250" id="127"/>
                                        <p:tgtEl>
                                          <p:spTgt spid="25"/>
                                        </p:tgtEl>
                                      </p:cBhvr>
                                    </p:animEffect>
                                    <p:anim calcmode="lin" valueType="num">
                                      <p:cBhvr>
                                        <p:cTn dur="250" fill="hold" id="128"/>
                                        <p:tgtEl>
                                          <p:spTgt spid="25"/>
                                        </p:tgtEl>
                                        <p:attrNameLst>
                                          <p:attrName>ppt_x</p:attrName>
                                        </p:attrNameLst>
                                      </p:cBhvr>
                                      <p:tavLst>
                                        <p:tav tm="0">
                                          <p:val>
                                            <p:strVal val="#ppt_x"/>
                                          </p:val>
                                        </p:tav>
                                        <p:tav tm="100000">
                                          <p:val>
                                            <p:strVal val="#ppt_x"/>
                                          </p:val>
                                        </p:tav>
                                      </p:tavLst>
                                    </p:anim>
                                    <p:anim calcmode="lin" valueType="num">
                                      <p:cBhvr>
                                        <p:cTn dur="250" fill="hold" id="129"/>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a:off x="996973" y="2130633"/>
            <a:ext cx="10167437" cy="4121025"/>
            <a:chOff x="1043608" y="1308867"/>
            <a:chExt cx="6998915" cy="2836772"/>
          </a:xfrm>
        </p:grpSpPr>
        <p:grpSp>
          <p:nvGrpSpPr>
            <p:cNvPr id="6" name="组合 5"/>
            <p:cNvGrpSpPr/>
            <p:nvPr/>
          </p:nvGrpSpPr>
          <p:grpSpPr>
            <a:xfrm>
              <a:off x="1043608" y="1335359"/>
              <a:ext cx="27000" cy="1773361"/>
              <a:chOff x="1331651" y="1597980"/>
              <a:chExt cx="36000" cy="2364481"/>
            </a:xfrm>
            <a:solidFill>
              <a:srgbClr val="42BAC8"/>
            </a:solidFill>
          </p:grpSpPr>
          <p:cxnSp>
            <p:nvCxnSpPr>
              <p:cNvPr id="46" name="直接连接符 45"/>
              <p:cNvCxnSpPr/>
              <p:nvPr/>
            </p:nvCxnSpPr>
            <p:spPr>
              <a:xfrm flipH="1">
                <a:off x="1331651" y="1597980"/>
                <a:ext cx="0" cy="2364481"/>
              </a:xfrm>
              <a:prstGeom prst="line">
                <a:avLst/>
              </a:prstGeom>
              <a:grpFill/>
              <a:ln algn="ctr" cap="flat" cmpd="sng" w="9525">
                <a:solidFill>
                  <a:srgbClr val="14345A"/>
                </a:solidFill>
                <a:prstDash val="solid"/>
              </a:ln>
              <a:effectLst/>
            </p:spPr>
          </p:cxnSp>
          <p:sp>
            <p:nvSpPr>
              <p:cNvPr id="47" name="矩形 46"/>
              <p:cNvSpPr/>
              <p:nvPr/>
            </p:nvSpPr>
            <p:spPr>
              <a:xfrm>
                <a:off x="1331651" y="1597980"/>
                <a:ext cx="36000" cy="1080000"/>
              </a:xfrm>
              <a:prstGeom prst="rect">
                <a:avLst/>
              </a:prstGeom>
              <a:solidFill>
                <a:srgbClr val="14345A"/>
              </a:solidFill>
              <a:ln algn="ctr" cap="flat" cmpd="sng" w="25400">
                <a:solidFill>
                  <a:srgbClr val="14345A"/>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grpSp>
        <p:grpSp>
          <p:nvGrpSpPr>
            <p:cNvPr id="7" name="组合 6"/>
            <p:cNvGrpSpPr/>
            <p:nvPr/>
          </p:nvGrpSpPr>
          <p:grpSpPr>
            <a:xfrm flipV="1">
              <a:off x="2851600" y="2352894"/>
              <a:ext cx="27000" cy="1792745"/>
              <a:chOff x="1331651" y="1572132"/>
              <a:chExt cx="36000" cy="2390327"/>
            </a:xfrm>
            <a:solidFill>
              <a:srgbClr val="42BAC8"/>
            </a:solidFill>
          </p:grpSpPr>
          <p:cxnSp>
            <p:nvCxnSpPr>
              <p:cNvPr id="44" name="直接连接符 43"/>
              <p:cNvCxnSpPr/>
              <p:nvPr/>
            </p:nvCxnSpPr>
            <p:spPr>
              <a:xfrm flipH="1">
                <a:off x="1331651" y="1576008"/>
                <a:ext cx="0" cy="2386451"/>
              </a:xfrm>
              <a:prstGeom prst="line">
                <a:avLst/>
              </a:prstGeom>
              <a:grpFill/>
              <a:ln algn="ctr" cap="flat" cmpd="sng" w="9525">
                <a:solidFill>
                  <a:schemeClr val="accent2"/>
                </a:solidFill>
                <a:prstDash val="solid"/>
              </a:ln>
              <a:effectLst/>
            </p:spPr>
          </p:cxnSp>
          <p:sp>
            <p:nvSpPr>
              <p:cNvPr id="45" name="矩形 44"/>
              <p:cNvSpPr/>
              <p:nvPr/>
            </p:nvSpPr>
            <p:spPr>
              <a:xfrm>
                <a:off x="1331651" y="1572132"/>
                <a:ext cx="36000" cy="1080000"/>
              </a:xfrm>
              <a:prstGeom prst="rect">
                <a:avLst/>
              </a:prstGeom>
              <a:solidFill>
                <a:schemeClr val="accent2"/>
              </a:solidFill>
              <a:ln algn="ctr" cap="flat" cmpd="sng" w="25400">
                <a:solidFill>
                  <a:schemeClr val="accent2"/>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grpSp>
        <p:grpSp>
          <p:nvGrpSpPr>
            <p:cNvPr id="9" name="组合 8"/>
            <p:cNvGrpSpPr/>
            <p:nvPr/>
          </p:nvGrpSpPr>
          <p:grpSpPr>
            <a:xfrm>
              <a:off x="4659591" y="1335359"/>
              <a:ext cx="27000" cy="1773361"/>
              <a:chOff x="1331651" y="1597980"/>
              <a:chExt cx="36000" cy="2364481"/>
            </a:xfrm>
            <a:solidFill>
              <a:srgbClr val="42BAC8"/>
            </a:solidFill>
          </p:grpSpPr>
          <p:cxnSp>
            <p:nvCxnSpPr>
              <p:cNvPr id="42" name="直接连接符 41"/>
              <p:cNvCxnSpPr/>
              <p:nvPr/>
            </p:nvCxnSpPr>
            <p:spPr>
              <a:xfrm flipH="1">
                <a:off x="1331651" y="1597980"/>
                <a:ext cx="0" cy="2364481"/>
              </a:xfrm>
              <a:prstGeom prst="line">
                <a:avLst/>
              </a:prstGeom>
              <a:grpFill/>
              <a:ln algn="ctr" cap="flat" cmpd="sng" w="9525">
                <a:solidFill>
                  <a:srgbClr val="14345A"/>
                </a:solidFill>
                <a:prstDash val="solid"/>
              </a:ln>
              <a:effectLst/>
            </p:spPr>
          </p:cxnSp>
          <p:sp>
            <p:nvSpPr>
              <p:cNvPr id="43" name="矩形 42"/>
              <p:cNvSpPr/>
              <p:nvPr/>
            </p:nvSpPr>
            <p:spPr>
              <a:xfrm>
                <a:off x="1331651" y="1597980"/>
                <a:ext cx="36000" cy="1080000"/>
              </a:xfrm>
              <a:prstGeom prst="rect">
                <a:avLst/>
              </a:prstGeom>
              <a:solidFill>
                <a:srgbClr val="14345A"/>
              </a:solidFill>
              <a:ln algn="ctr" cap="flat" cmpd="sng" w="25400">
                <a:solidFill>
                  <a:srgbClr val="14345A"/>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grpSp>
        <p:grpSp>
          <p:nvGrpSpPr>
            <p:cNvPr id="10" name="组合 9"/>
            <p:cNvGrpSpPr/>
            <p:nvPr/>
          </p:nvGrpSpPr>
          <p:grpSpPr>
            <a:xfrm flipV="1">
              <a:off x="6467581" y="2352892"/>
              <a:ext cx="27000" cy="1792746"/>
              <a:chOff x="1331651" y="1572132"/>
              <a:chExt cx="36000" cy="2390328"/>
            </a:xfrm>
            <a:solidFill>
              <a:srgbClr val="42BAC8"/>
            </a:solidFill>
          </p:grpSpPr>
          <p:cxnSp>
            <p:nvCxnSpPr>
              <p:cNvPr id="40" name="直接连接符 39"/>
              <p:cNvCxnSpPr/>
              <p:nvPr/>
            </p:nvCxnSpPr>
            <p:spPr>
              <a:xfrm flipH="1">
                <a:off x="1331651" y="1576008"/>
                <a:ext cx="0" cy="2386452"/>
              </a:xfrm>
              <a:prstGeom prst="line">
                <a:avLst/>
              </a:prstGeom>
              <a:grpFill/>
              <a:ln algn="ctr" cap="flat" cmpd="sng" w="9525">
                <a:solidFill>
                  <a:schemeClr val="accent2"/>
                </a:solidFill>
                <a:prstDash val="solid"/>
              </a:ln>
              <a:effectLst/>
            </p:spPr>
          </p:cxnSp>
          <p:sp>
            <p:nvSpPr>
              <p:cNvPr id="41" name="矩形 40"/>
              <p:cNvSpPr/>
              <p:nvPr/>
            </p:nvSpPr>
            <p:spPr>
              <a:xfrm>
                <a:off x="1331651" y="1572132"/>
                <a:ext cx="36000" cy="1080000"/>
              </a:xfrm>
              <a:prstGeom prst="rect">
                <a:avLst/>
              </a:prstGeom>
              <a:solidFill>
                <a:schemeClr val="accent2"/>
              </a:solidFill>
              <a:ln algn="ctr" cap="flat" cmpd="sng" w="25400">
                <a:solidFill>
                  <a:schemeClr val="accent2"/>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grpSp>
        <p:grpSp>
          <p:nvGrpSpPr>
            <p:cNvPr id="12" name="组合 11"/>
            <p:cNvGrpSpPr/>
            <p:nvPr/>
          </p:nvGrpSpPr>
          <p:grpSpPr>
            <a:xfrm>
              <a:off x="1069541" y="1308867"/>
              <a:ext cx="1549008" cy="771694"/>
              <a:chOff x="1366228" y="1562658"/>
              <a:chExt cx="2065344" cy="1028925"/>
            </a:xfrm>
          </p:grpSpPr>
          <p:sp>
            <p:nvSpPr>
              <p:cNvPr id="38" name="文本框 55"/>
              <p:cNvSpPr txBox="1"/>
              <p:nvPr/>
            </p:nvSpPr>
            <p:spPr>
              <a:xfrm>
                <a:off x="1366228" y="1562658"/>
                <a:ext cx="2065344" cy="386057"/>
              </a:xfrm>
              <a:prstGeom prst="rect">
                <a:avLst/>
              </a:prstGeom>
              <a:noFill/>
            </p:spPr>
            <p:txBody>
              <a:bodyPr rtlCol="0" wrap="square">
                <a:spAutoFit/>
              </a:bodyPr>
              <a:lstStyle/>
              <a:p>
                <a:pPr algn="just"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39" name="文本框 56"/>
              <p:cNvSpPr txBox="1"/>
              <p:nvPr/>
            </p:nvSpPr>
            <p:spPr>
              <a:xfrm>
                <a:off x="1366228" y="1998367"/>
                <a:ext cx="2065344" cy="587479"/>
              </a:xfrm>
              <a:prstGeom prst="rect">
                <a:avLst/>
              </a:prstGeom>
              <a:noFill/>
            </p:spPr>
            <p:txBody>
              <a:bodyPr rtlCol="0" wrap="square">
                <a:spAutoFit/>
              </a:bodyPr>
              <a:lstStyle/>
              <a:p>
                <a:pPr algn="just"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单击添加文本单击添加文本单击添加文本单击添加文本单击添加文本</a:t>
                </a:r>
              </a:p>
            </p:txBody>
          </p:sp>
        </p:grpSp>
        <p:grpSp>
          <p:nvGrpSpPr>
            <p:cNvPr id="13" name="组合 12"/>
            <p:cNvGrpSpPr/>
            <p:nvPr/>
          </p:nvGrpSpPr>
          <p:grpSpPr>
            <a:xfrm>
              <a:off x="4688435" y="1308867"/>
              <a:ext cx="1546096" cy="771694"/>
              <a:chOff x="6191419" y="1562658"/>
              <a:chExt cx="2061461" cy="1028925"/>
            </a:xfrm>
          </p:grpSpPr>
          <p:sp>
            <p:nvSpPr>
              <p:cNvPr id="36" name="文本框 57"/>
              <p:cNvSpPr txBox="1"/>
              <p:nvPr/>
            </p:nvSpPr>
            <p:spPr>
              <a:xfrm>
                <a:off x="6191419" y="1562658"/>
                <a:ext cx="2061461" cy="386057"/>
              </a:xfrm>
              <a:prstGeom prst="rect">
                <a:avLst/>
              </a:prstGeom>
              <a:noFill/>
            </p:spPr>
            <p:txBody>
              <a:bodyPr rtlCol="0" wrap="square">
                <a:spAutoFit/>
              </a:bodyPr>
              <a:lstStyle/>
              <a:p>
                <a:pPr algn="just"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37" name="文本框 58"/>
              <p:cNvSpPr txBox="1"/>
              <p:nvPr/>
            </p:nvSpPr>
            <p:spPr>
              <a:xfrm>
                <a:off x="6191419" y="1998367"/>
                <a:ext cx="2061461" cy="587479"/>
              </a:xfrm>
              <a:prstGeom prst="rect">
                <a:avLst/>
              </a:prstGeom>
              <a:noFill/>
            </p:spPr>
            <p:txBody>
              <a:bodyPr rtlCol="0" wrap="square">
                <a:spAutoFit/>
              </a:bodyPr>
              <a:lstStyle/>
              <a:p>
                <a:pPr algn="just"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单击添加文本单击添加文本单击添加文本单击添加文本单击添加文本</a:t>
                </a:r>
              </a:p>
            </p:txBody>
          </p:sp>
        </p:grpSp>
        <p:grpSp>
          <p:nvGrpSpPr>
            <p:cNvPr id="14" name="组合 13"/>
            <p:cNvGrpSpPr/>
            <p:nvPr/>
          </p:nvGrpSpPr>
          <p:grpSpPr>
            <a:xfrm>
              <a:off x="6494581" y="3298071"/>
              <a:ext cx="1547939" cy="748768"/>
              <a:chOff x="8599614" y="4214928"/>
              <a:chExt cx="2063919" cy="998357"/>
            </a:xfrm>
          </p:grpSpPr>
          <p:sp>
            <p:nvSpPr>
              <p:cNvPr id="34" name="文本框 59"/>
              <p:cNvSpPr txBox="1"/>
              <p:nvPr/>
            </p:nvSpPr>
            <p:spPr>
              <a:xfrm>
                <a:off x="8599615" y="4214928"/>
                <a:ext cx="2063919" cy="386057"/>
              </a:xfrm>
              <a:prstGeom prst="rect">
                <a:avLst/>
              </a:prstGeom>
              <a:noFill/>
            </p:spPr>
            <p:txBody>
              <a:bodyPr rtlCol="0" wrap="square">
                <a:spAutoFit/>
              </a:bodyPr>
              <a:lstStyle/>
              <a:p>
                <a:pPr algn="just"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35" name="文本框 60"/>
              <p:cNvSpPr txBox="1"/>
              <p:nvPr/>
            </p:nvSpPr>
            <p:spPr>
              <a:xfrm>
                <a:off x="8599615" y="4620070"/>
                <a:ext cx="2063919" cy="587479"/>
              </a:xfrm>
              <a:prstGeom prst="rect">
                <a:avLst/>
              </a:prstGeom>
              <a:noFill/>
            </p:spPr>
            <p:txBody>
              <a:bodyPr rtlCol="0" wrap="square">
                <a:spAutoFit/>
              </a:bodyPr>
              <a:lstStyle/>
              <a:p>
                <a:pPr algn="just"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单击添加文本单击添加文本单击添加文本单击添加文本单击添加文本</a:t>
                </a:r>
              </a:p>
            </p:txBody>
          </p:sp>
        </p:grpSp>
        <p:grpSp>
          <p:nvGrpSpPr>
            <p:cNvPr id="15" name="组合 14"/>
            <p:cNvGrpSpPr/>
            <p:nvPr/>
          </p:nvGrpSpPr>
          <p:grpSpPr>
            <a:xfrm>
              <a:off x="2878599" y="3298071"/>
              <a:ext cx="1547942" cy="748768"/>
              <a:chOff x="3778305" y="4214928"/>
              <a:chExt cx="2063922" cy="998357"/>
            </a:xfrm>
          </p:grpSpPr>
          <p:sp>
            <p:nvSpPr>
              <p:cNvPr id="32" name="文本框 61"/>
              <p:cNvSpPr txBox="1"/>
              <p:nvPr/>
            </p:nvSpPr>
            <p:spPr>
              <a:xfrm>
                <a:off x="3778305" y="4214928"/>
                <a:ext cx="2063922" cy="386057"/>
              </a:xfrm>
              <a:prstGeom prst="rect">
                <a:avLst/>
              </a:prstGeom>
              <a:noFill/>
            </p:spPr>
            <p:txBody>
              <a:bodyPr rtlCol="0" wrap="square">
                <a:spAutoFit/>
              </a:bodyPr>
              <a:lstStyle/>
              <a:p>
                <a:pPr algn="just"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33" name="文本框 62"/>
              <p:cNvSpPr txBox="1"/>
              <p:nvPr/>
            </p:nvSpPr>
            <p:spPr>
              <a:xfrm>
                <a:off x="3778305" y="4620070"/>
                <a:ext cx="2063922" cy="587479"/>
              </a:xfrm>
              <a:prstGeom prst="rect">
                <a:avLst/>
              </a:prstGeom>
              <a:noFill/>
            </p:spPr>
            <p:txBody>
              <a:bodyPr rtlCol="0" wrap="square">
                <a:spAutoFit/>
              </a:bodyPr>
              <a:lstStyle/>
              <a:p>
                <a:pPr algn="just"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2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单击添加文本单击添加文本单击添加文本单击添加文本单击添加文本</a:t>
                </a:r>
              </a:p>
            </p:txBody>
          </p:sp>
        </p:grpSp>
        <p:grpSp>
          <p:nvGrpSpPr>
            <p:cNvPr id="16" name="组合 15"/>
            <p:cNvGrpSpPr/>
            <p:nvPr/>
          </p:nvGrpSpPr>
          <p:grpSpPr>
            <a:xfrm>
              <a:off x="1043609" y="2352892"/>
              <a:ext cx="1574941" cy="762971"/>
              <a:chOff x="1331651" y="2945166"/>
              <a:chExt cx="2099921" cy="1017295"/>
            </a:xfrm>
          </p:grpSpPr>
          <p:sp>
            <p:nvSpPr>
              <p:cNvPr id="29" name="矩形 28"/>
              <p:cNvSpPr/>
              <p:nvPr/>
            </p:nvSpPr>
            <p:spPr>
              <a:xfrm>
                <a:off x="1331651" y="2945166"/>
                <a:ext cx="2099921" cy="1017295"/>
              </a:xfrm>
              <a:prstGeom prst="rect">
                <a:avLst/>
              </a:prstGeom>
              <a:noFill/>
              <a:ln algn="ctr" cap="flat" cmpd="sng" w="25400">
                <a:solidFill>
                  <a:srgbClr val="14345A"/>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sp>
            <p:nvSpPr>
              <p:cNvPr id="30" name="文本框 63"/>
              <p:cNvSpPr txBox="1"/>
              <p:nvPr/>
            </p:nvSpPr>
            <p:spPr>
              <a:xfrm>
                <a:off x="1419946" y="3543679"/>
                <a:ext cx="1923330" cy="386058"/>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31" name="文本框 67"/>
              <p:cNvSpPr txBox="1"/>
              <p:nvPr/>
            </p:nvSpPr>
            <p:spPr>
              <a:xfrm>
                <a:off x="1843808" y="3042093"/>
                <a:ext cx="1075605" cy="587479"/>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zh-CN" b="0" baseline="0" cap="none" i="0" kern="0" kumimoji="0" lang="en-US" noProof="0" normalizeH="0" spc="0" strike="noStrike" sz="4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1</a:t>
                </a:r>
              </a:p>
            </p:txBody>
          </p:sp>
        </p:grpSp>
        <p:grpSp>
          <p:nvGrpSpPr>
            <p:cNvPr id="17" name="组合 16"/>
            <p:cNvGrpSpPr/>
            <p:nvPr/>
          </p:nvGrpSpPr>
          <p:grpSpPr>
            <a:xfrm>
              <a:off x="2851600" y="2352892"/>
              <a:ext cx="1574941" cy="762971"/>
              <a:chOff x="3742306" y="2945166"/>
              <a:chExt cx="2099921" cy="1017295"/>
            </a:xfrm>
          </p:grpSpPr>
          <p:sp>
            <p:nvSpPr>
              <p:cNvPr id="26" name="矩形 25"/>
              <p:cNvSpPr/>
              <p:nvPr/>
            </p:nvSpPr>
            <p:spPr>
              <a:xfrm flipV="1">
                <a:off x="3742306" y="2945166"/>
                <a:ext cx="2099921" cy="1017295"/>
              </a:xfrm>
              <a:prstGeom prst="rect">
                <a:avLst/>
              </a:prstGeom>
              <a:noFill/>
              <a:ln algn="ctr" cap="flat" cmpd="sng" w="25400">
                <a:solidFill>
                  <a:schemeClr val="accent2"/>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sp>
            <p:nvSpPr>
              <p:cNvPr id="27" name="文本框 64"/>
              <p:cNvSpPr txBox="1"/>
              <p:nvPr/>
            </p:nvSpPr>
            <p:spPr>
              <a:xfrm>
                <a:off x="3830598" y="3543679"/>
                <a:ext cx="1923330" cy="386058"/>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28" name="文本框 68"/>
              <p:cNvSpPr txBox="1"/>
              <p:nvPr/>
            </p:nvSpPr>
            <p:spPr>
              <a:xfrm>
                <a:off x="4270418" y="3042093"/>
                <a:ext cx="1075605" cy="587479"/>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zh-CN" b="0" baseline="0" cap="none" i="0" kern="0" kumimoji="0" lang="en-US" noProof="0" normalizeH="0" spc="0" strike="noStrike" sz="4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2</a:t>
                </a:r>
              </a:p>
            </p:txBody>
          </p:sp>
        </p:grpSp>
        <p:grpSp>
          <p:nvGrpSpPr>
            <p:cNvPr id="18" name="组合 17"/>
            <p:cNvGrpSpPr/>
            <p:nvPr/>
          </p:nvGrpSpPr>
          <p:grpSpPr>
            <a:xfrm>
              <a:off x="4659591" y="2352892"/>
              <a:ext cx="1574941" cy="762971"/>
              <a:chOff x="6152961" y="2945166"/>
              <a:chExt cx="2099921" cy="1017295"/>
            </a:xfrm>
          </p:grpSpPr>
          <p:sp>
            <p:nvSpPr>
              <p:cNvPr id="23" name="矩形 22"/>
              <p:cNvSpPr/>
              <p:nvPr/>
            </p:nvSpPr>
            <p:spPr>
              <a:xfrm>
                <a:off x="6152961" y="2945166"/>
                <a:ext cx="2099921" cy="1017295"/>
              </a:xfrm>
              <a:prstGeom prst="rect">
                <a:avLst/>
              </a:prstGeom>
              <a:noFill/>
              <a:ln algn="ctr" cap="flat" cmpd="sng" w="25400">
                <a:solidFill>
                  <a:srgbClr val="14345A"/>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sp>
            <p:nvSpPr>
              <p:cNvPr id="24" name="文本框 65"/>
              <p:cNvSpPr txBox="1"/>
              <p:nvPr/>
            </p:nvSpPr>
            <p:spPr>
              <a:xfrm>
                <a:off x="6246353" y="3543679"/>
                <a:ext cx="1923330" cy="386058"/>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25" name="文本框 69"/>
              <p:cNvSpPr txBox="1"/>
              <p:nvPr/>
            </p:nvSpPr>
            <p:spPr>
              <a:xfrm>
                <a:off x="6665116" y="3042093"/>
                <a:ext cx="1075605" cy="587479"/>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zh-CN" b="0" baseline="0" cap="none" i="0" kern="0" kumimoji="0" lang="en-US" noProof="0" normalizeH="0" spc="0" strike="noStrike" sz="4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3</a:t>
                </a:r>
              </a:p>
            </p:txBody>
          </p:sp>
        </p:grpSp>
        <p:grpSp>
          <p:nvGrpSpPr>
            <p:cNvPr id="19" name="组合 18"/>
            <p:cNvGrpSpPr/>
            <p:nvPr/>
          </p:nvGrpSpPr>
          <p:grpSpPr>
            <a:xfrm>
              <a:off x="6467582" y="2352892"/>
              <a:ext cx="1574941" cy="762971"/>
              <a:chOff x="8563615" y="2945166"/>
              <a:chExt cx="2099921" cy="1017295"/>
            </a:xfrm>
          </p:grpSpPr>
          <p:sp>
            <p:nvSpPr>
              <p:cNvPr id="20" name="矩形 19"/>
              <p:cNvSpPr/>
              <p:nvPr/>
            </p:nvSpPr>
            <p:spPr>
              <a:xfrm flipV="1">
                <a:off x="8563615" y="2945166"/>
                <a:ext cx="2099921" cy="1017295"/>
              </a:xfrm>
              <a:prstGeom prst="rect">
                <a:avLst/>
              </a:prstGeom>
              <a:noFill/>
              <a:ln algn="ctr" cap="flat" cmpd="sng" w="25400">
                <a:solidFill>
                  <a:schemeClr val="accent2"/>
                </a:solid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2800" u="none">
                  <a:ln>
                    <a:noFill/>
                  </a:ln>
                  <a:solidFill>
                    <a:schemeClr val="bg1">
                      <a:lumMod val="50000"/>
                    </a:schemeClr>
                  </a:solidFill>
                  <a:effectLst/>
                  <a:uLnTx/>
                  <a:uFillTx/>
                  <a:latin typeface="Calibri"/>
                  <a:ea typeface="宋体"/>
                  <a:cs typeface="+mn-cs"/>
                </a:endParaRPr>
              </a:p>
            </p:txBody>
          </p:sp>
          <p:sp>
            <p:nvSpPr>
              <p:cNvPr id="21" name="文本框 66"/>
              <p:cNvSpPr txBox="1"/>
              <p:nvPr/>
            </p:nvSpPr>
            <p:spPr>
              <a:xfrm>
                <a:off x="8651908" y="3543679"/>
                <a:ext cx="1923330" cy="386058"/>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en-US" b="0" baseline="0" cap="none" i="0" kern="0" kumimoji="0" lang="zh-CN" noProof="0" normalizeH="0" spc="0" strike="noStrike" sz="24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添加标题</a:t>
                </a:r>
              </a:p>
            </p:txBody>
          </p:sp>
          <p:sp>
            <p:nvSpPr>
              <p:cNvPr id="22" name="文本框 70"/>
              <p:cNvSpPr txBox="1"/>
              <p:nvPr/>
            </p:nvSpPr>
            <p:spPr>
              <a:xfrm>
                <a:off x="9087651" y="3042093"/>
                <a:ext cx="1075605" cy="587479"/>
              </a:xfrm>
              <a:prstGeom prst="rect">
                <a:avLst/>
              </a:prstGeom>
              <a:noFill/>
            </p:spPr>
            <p:txBody>
              <a:bodyPr rtlCol="0" wrap="square">
                <a:spAutoFit/>
              </a:bodyPr>
              <a:lstStyle/>
              <a:p>
                <a:pPr algn="ctr" defTabSz="914400" eaLnBrk="1" fontAlgn="auto" hangingPunct="1" indent="0" latinLnBrk="0" lvl="0" marL="0" marR="0">
                  <a:lnSpc>
                    <a:spcPct val="90000"/>
                  </a:lnSpc>
                  <a:spcBef>
                    <a:spcPts val="750"/>
                  </a:spcBef>
                  <a:spcAft>
                    <a:spcPct val="0"/>
                  </a:spcAft>
                  <a:buClrTx/>
                  <a:buSzTx/>
                  <a:buFontTx/>
                  <a:buNone/>
                  <a:defRPr/>
                </a:pPr>
                <a:r>
                  <a:rPr altLang="zh-CN" b="0" baseline="0" cap="none" i="0" kern="0" kumimoji="0" lang="en-US" noProof="0" normalizeH="0" spc="0" strike="noStrike" sz="4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4</a:t>
                </a:r>
              </a:p>
            </p:txBody>
          </p:sp>
        </p:grpSp>
      </p:grpSp>
    </p:spTree>
    <p:extLst>
      <p:ext uri="{BB962C8B-B14F-4D97-AF65-F5344CB8AC3E}">
        <p14:creationId val="2206258385"/>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9" name="图片 18"/>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23" name="矩形 22"/>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4" name="直接连接符 23"/>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204980" y="233033"/>
            <a:ext cx="535258" cy="535258"/>
            <a:chOff x="193829" y="255335"/>
            <a:chExt cx="535258" cy="535258"/>
          </a:xfrm>
        </p:grpSpPr>
        <p:cxnSp>
          <p:nvCxnSpPr>
            <p:cNvPr id="27" name="直接连接符 26"/>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29" name="直接连接符 28"/>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1" name="组合 30"/>
          <p:cNvGrpSpPr/>
          <p:nvPr/>
        </p:nvGrpSpPr>
        <p:grpSpPr>
          <a:xfrm flipH="1" flipV="1">
            <a:off x="11427349" y="6095680"/>
            <a:ext cx="535258" cy="535258"/>
            <a:chOff x="193829" y="255335"/>
            <a:chExt cx="535258" cy="535258"/>
          </a:xfrm>
        </p:grpSpPr>
        <p:cxnSp>
          <p:nvCxnSpPr>
            <p:cNvPr id="32" name="直接连接符 31"/>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rot="16200000">
            <a:off x="6214844" y="2757885"/>
            <a:ext cx="1062320" cy="1111022"/>
            <a:chOff x="-287489" y="951781"/>
            <a:chExt cx="12886128" cy="6712270"/>
          </a:xfrm>
        </p:grpSpPr>
        <p:sp>
          <p:nvSpPr>
            <p:cNvPr id="35" name="矩形 34"/>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6" name="直接连接符 35"/>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287489" y="951781"/>
              <a:ext cx="1779668" cy="1010503"/>
              <a:chOff x="-298640" y="64448"/>
              <a:chExt cx="1779668" cy="1010503"/>
            </a:xfrm>
          </p:grpSpPr>
          <p:cxnSp>
            <p:nvCxnSpPr>
              <p:cNvPr id="44" name="直接连接符 43"/>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9" name="直接连接符 38"/>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a:stCxn id="35"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flipH="1" flipV="1">
              <a:off x="10409814" y="6622459"/>
              <a:ext cx="2188825" cy="1041592"/>
              <a:chOff x="-442203" y="131857"/>
              <a:chExt cx="2188825" cy="1041592"/>
            </a:xfrm>
          </p:grpSpPr>
          <p:cxnSp>
            <p:nvCxnSpPr>
              <p:cNvPr id="42" name="直接连接符 41"/>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grpSp>
        <p:nvGrpSpPr>
          <p:cNvPr id="46" name="组合 45"/>
          <p:cNvGrpSpPr/>
          <p:nvPr/>
        </p:nvGrpSpPr>
        <p:grpSpPr>
          <a:xfrm rot="16200000">
            <a:off x="3616959" y="2806509"/>
            <a:ext cx="1062316" cy="1111016"/>
            <a:chOff x="-287489" y="951781"/>
            <a:chExt cx="12886128" cy="6712270"/>
          </a:xfrm>
        </p:grpSpPr>
        <p:sp>
          <p:nvSpPr>
            <p:cNvPr id="47" name="矩形 46"/>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8" name="直接连接符 47"/>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287489" y="951781"/>
              <a:ext cx="1779668" cy="1010503"/>
              <a:chOff x="-298640" y="64448"/>
              <a:chExt cx="1779668" cy="1010503"/>
            </a:xfrm>
          </p:grpSpPr>
          <p:cxnSp>
            <p:nvCxnSpPr>
              <p:cNvPr id="56" name="直接连接符 55"/>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51" name="直接连接符 50"/>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stCxn id="47"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3" name="组合 52"/>
            <p:cNvGrpSpPr/>
            <p:nvPr/>
          </p:nvGrpSpPr>
          <p:grpSpPr>
            <a:xfrm flipH="1" flipV="1">
              <a:off x="10409814" y="6622459"/>
              <a:ext cx="2188825" cy="1041592"/>
              <a:chOff x="-442203" y="131857"/>
              <a:chExt cx="2188825" cy="1041592"/>
            </a:xfrm>
          </p:grpSpPr>
          <p:cxnSp>
            <p:nvCxnSpPr>
              <p:cNvPr id="54" name="直接连接符 53"/>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grpSp>
        <p:nvGrpSpPr>
          <p:cNvPr id="58" name="组合 57"/>
          <p:cNvGrpSpPr/>
          <p:nvPr/>
        </p:nvGrpSpPr>
        <p:grpSpPr>
          <a:xfrm rot="16200000">
            <a:off x="4919900" y="2801532"/>
            <a:ext cx="1062316" cy="1111016"/>
            <a:chOff x="-287489" y="951781"/>
            <a:chExt cx="12886128" cy="6712270"/>
          </a:xfrm>
        </p:grpSpPr>
        <p:sp>
          <p:nvSpPr>
            <p:cNvPr id="59" name="矩形 58"/>
            <p:cNvSpPr/>
            <p:nvPr/>
          </p:nvSpPr>
          <p:spPr>
            <a:xfrm>
              <a:off x="455612" y="1365692"/>
              <a:ext cx="11279188" cy="5947472"/>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0" name="直接连接符 59"/>
            <p:cNvCxnSpPr/>
            <p:nvPr/>
          </p:nvCxnSpPr>
          <p:spPr>
            <a:xfrm rot="5400000">
              <a:off x="11139801" y="5476669"/>
              <a:ext cx="118999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rot="5400000">
              <a:off x="-109414" y="4013902"/>
              <a:ext cx="113005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2" name="组合 61"/>
            <p:cNvGrpSpPr/>
            <p:nvPr/>
          </p:nvGrpSpPr>
          <p:grpSpPr>
            <a:xfrm>
              <a:off x="-287489" y="951781"/>
              <a:ext cx="1779668" cy="1010503"/>
              <a:chOff x="-298640" y="64448"/>
              <a:chExt cx="1779668" cy="1010503"/>
            </a:xfrm>
          </p:grpSpPr>
          <p:cxnSp>
            <p:nvCxnSpPr>
              <p:cNvPr id="68" name="直接连接符 67"/>
              <p:cNvCxnSpPr/>
              <p:nvPr/>
            </p:nvCxnSpPr>
            <p:spPr>
              <a:xfrm rot="5400000">
                <a:off x="-693258" y="569700"/>
                <a:ext cx="101050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H="1" flipV="1" rot="5400000">
                <a:off x="591194" y="-745280"/>
                <a:ext cx="0" cy="177966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63" name="直接连接符 62"/>
            <p:cNvCxnSpPr/>
            <p:nvPr/>
          </p:nvCxnSpPr>
          <p:spPr>
            <a:xfrm flipH="1" flipV="1" rot="5400000">
              <a:off x="6095211" y="441510"/>
              <a:ext cx="0" cy="184836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a:stCxn id="59" idx="2"/>
            </p:cNvCxnSpPr>
            <p:nvPr/>
          </p:nvCxnSpPr>
          <p:spPr>
            <a:xfrm flipH="1" flipV="1" rot="5400000">
              <a:off x="7220277" y="6188094"/>
              <a:ext cx="0" cy="225014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5" name="组合 64"/>
            <p:cNvGrpSpPr/>
            <p:nvPr/>
          </p:nvGrpSpPr>
          <p:grpSpPr>
            <a:xfrm flipH="1" flipV="1">
              <a:off x="10409814" y="6622459"/>
              <a:ext cx="2188825" cy="1041592"/>
              <a:chOff x="-442203" y="131857"/>
              <a:chExt cx="2188825" cy="1041592"/>
            </a:xfrm>
          </p:grpSpPr>
          <p:cxnSp>
            <p:nvCxnSpPr>
              <p:cNvPr id="66" name="直接连接符 65"/>
              <p:cNvCxnSpPr/>
              <p:nvPr/>
            </p:nvCxnSpPr>
            <p:spPr>
              <a:xfrm flipV="1" rot="5400000">
                <a:off x="-872208" y="652653"/>
                <a:ext cx="104159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flipV="1" rot="5400000">
                <a:off x="652210" y="-886980"/>
                <a:ext cx="0" cy="21888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grpSp>
        <p:nvGrpSpPr>
          <p:cNvPr id="70" name="组合 69"/>
          <p:cNvGrpSpPr/>
          <p:nvPr/>
        </p:nvGrpSpPr>
        <p:grpSpPr>
          <a:xfrm rot="16200000">
            <a:off x="7530504" y="2765371"/>
            <a:ext cx="1062316" cy="1111016"/>
            <a:chOff x="-287489" y="951781"/>
            <a:chExt cx="12886128" cy="6712270"/>
          </a:xfrm>
        </p:grpSpPr>
        <p:sp>
          <p:nvSpPr>
            <p:cNvPr id="71" name="矩形 70"/>
            <p:cNvSpPr/>
            <p:nvPr/>
          </p:nvSpPr>
          <p:spPr>
            <a:xfrm>
              <a:off x="455612" y="1365692"/>
              <a:ext cx="11279188" cy="5947472"/>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72" name="直接连接符 71"/>
            <p:cNvCxnSpPr/>
            <p:nvPr/>
          </p:nvCxnSpPr>
          <p:spPr>
            <a:xfrm rot="5400000">
              <a:off x="11139801" y="5476669"/>
              <a:ext cx="118999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rot="5400000">
              <a:off x="-109414" y="4013902"/>
              <a:ext cx="1130054"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4" name="组合 73"/>
            <p:cNvGrpSpPr/>
            <p:nvPr/>
          </p:nvGrpSpPr>
          <p:grpSpPr>
            <a:xfrm>
              <a:off x="-287489" y="951781"/>
              <a:ext cx="1779668" cy="1010503"/>
              <a:chOff x="-298640" y="64448"/>
              <a:chExt cx="1779668" cy="1010503"/>
            </a:xfrm>
          </p:grpSpPr>
          <p:cxnSp>
            <p:nvCxnSpPr>
              <p:cNvPr id="80" name="直接连接符 79"/>
              <p:cNvCxnSpPr/>
              <p:nvPr/>
            </p:nvCxnSpPr>
            <p:spPr>
              <a:xfrm rot="5400000">
                <a:off x="-693258" y="569700"/>
                <a:ext cx="101050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flipV="1" rot="5400000">
                <a:off x="591194" y="-745280"/>
                <a:ext cx="0" cy="177966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75" name="直接连接符 74"/>
            <p:cNvCxnSpPr/>
            <p:nvPr/>
          </p:nvCxnSpPr>
          <p:spPr>
            <a:xfrm flipH="1" flipV="1" rot="5400000">
              <a:off x="6095211" y="441510"/>
              <a:ext cx="0" cy="184836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a:stCxn id="71" idx="2"/>
            </p:cNvCxnSpPr>
            <p:nvPr/>
          </p:nvCxnSpPr>
          <p:spPr>
            <a:xfrm flipH="1" flipV="1" rot="5400000">
              <a:off x="7220277" y="6188094"/>
              <a:ext cx="0" cy="225014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77" name="组合 76"/>
            <p:cNvGrpSpPr/>
            <p:nvPr/>
          </p:nvGrpSpPr>
          <p:grpSpPr>
            <a:xfrm flipH="1" flipV="1">
              <a:off x="10409814" y="6622459"/>
              <a:ext cx="2188825" cy="1041592"/>
              <a:chOff x="-442203" y="131857"/>
              <a:chExt cx="2188825" cy="1041592"/>
            </a:xfrm>
          </p:grpSpPr>
          <p:cxnSp>
            <p:nvCxnSpPr>
              <p:cNvPr id="78" name="直接连接符 77"/>
              <p:cNvCxnSpPr/>
              <p:nvPr/>
            </p:nvCxnSpPr>
            <p:spPr>
              <a:xfrm flipV="1" rot="5400000">
                <a:off x="-872208" y="652653"/>
                <a:ext cx="104159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flipH="1" flipV="1" rot="5400000">
                <a:off x="652210" y="-886980"/>
                <a:ext cx="0" cy="21888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sp>
        <p:nvSpPr>
          <p:cNvPr id="82" name="Title 1"/>
          <p:cNvSpPr txBox="1"/>
          <p:nvPr/>
        </p:nvSpPr>
        <p:spPr>
          <a:xfrm>
            <a:off x="6203753" y="2927597"/>
            <a:ext cx="1123334" cy="956072"/>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rgbClr val="14345A"/>
                </a:solidFill>
                <a:latin charset="-122" panose="02010800040101010101" pitchFamily="2" typeface="华文新魏"/>
                <a:ea charset="-122" panose="02010800040101010101" pitchFamily="2" typeface="华文新魏"/>
              </a:rPr>
              <a:t>观</a:t>
            </a:r>
          </a:p>
        </p:txBody>
      </p:sp>
      <p:sp>
        <p:nvSpPr>
          <p:cNvPr id="83" name="Title 1"/>
          <p:cNvSpPr txBox="1"/>
          <p:nvPr/>
        </p:nvSpPr>
        <p:spPr>
          <a:xfrm>
            <a:off x="7503467" y="2913658"/>
            <a:ext cx="1123334" cy="956072"/>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chemeClr val="accent2"/>
                </a:solidFill>
                <a:latin charset="-122" panose="02010800040101010101" pitchFamily="2" typeface="华文新魏"/>
                <a:ea charset="-122" panose="02010800040101010101" pitchFamily="2" typeface="华文新魏"/>
              </a:rPr>
              <a:t>看</a:t>
            </a:r>
          </a:p>
        </p:txBody>
      </p:sp>
      <p:sp>
        <p:nvSpPr>
          <p:cNvPr id="84" name="Title 1"/>
          <p:cNvSpPr txBox="1"/>
          <p:nvPr/>
        </p:nvSpPr>
        <p:spPr>
          <a:xfrm>
            <a:off x="3580827" y="2946785"/>
            <a:ext cx="1151106" cy="97971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rgbClr val="14345A"/>
                </a:solidFill>
                <a:latin charset="-122" panose="02010800040101010101" pitchFamily="2" typeface="华文新魏"/>
                <a:ea charset="-122" panose="02010800040101010101" pitchFamily="2" typeface="华文新魏"/>
              </a:rPr>
              <a:t>谢</a:t>
            </a:r>
          </a:p>
        </p:txBody>
      </p:sp>
      <p:sp>
        <p:nvSpPr>
          <p:cNvPr id="85" name="Title 1"/>
          <p:cNvSpPr txBox="1"/>
          <p:nvPr/>
        </p:nvSpPr>
        <p:spPr>
          <a:xfrm>
            <a:off x="4891963" y="2970151"/>
            <a:ext cx="1151106" cy="97971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en-US" lang="zh-CN" sz="6000">
                <a:solidFill>
                  <a:schemeClr val="accent2"/>
                </a:solidFill>
                <a:latin charset="-122" panose="02010800040101010101" pitchFamily="2" typeface="华文新魏"/>
                <a:ea charset="-122" panose="02010800040101010101" pitchFamily="2" typeface="华文新魏"/>
              </a:rPr>
              <a:t>谢</a:t>
            </a:r>
          </a:p>
        </p:txBody>
      </p:sp>
      <p:sp>
        <p:nvSpPr>
          <p:cNvPr id="86" name="Title 1"/>
          <p:cNvSpPr txBox="1"/>
          <p:nvPr/>
        </p:nvSpPr>
        <p:spPr>
          <a:xfrm>
            <a:off x="4911012" y="1242972"/>
            <a:ext cx="2377994" cy="2023920"/>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mtClean="0" sz="8000">
                <a:solidFill>
                  <a:srgbClr val="14345A"/>
                </a:solidFill>
                <a:latin charset="0" panose="020b0503020202020204" pitchFamily="34" typeface="Agency FB"/>
                <a:ea charset="-122" panose="02010800040101010101" pitchFamily="2" typeface="华文新魏"/>
              </a:rPr>
              <a:t>2020</a:t>
            </a:r>
          </a:p>
        </p:txBody>
      </p:sp>
      <p:sp>
        <p:nvSpPr>
          <p:cNvPr id="87" name="矩形 86"/>
          <p:cNvSpPr/>
          <p:nvPr/>
        </p:nvSpPr>
        <p:spPr>
          <a:xfrm>
            <a:off x="4318019" y="4262541"/>
            <a:ext cx="3601454" cy="708660"/>
          </a:xfrm>
          <a:prstGeom prst="rect">
            <a:avLst/>
          </a:prstGeom>
        </p:spPr>
        <p:txBody>
          <a:bodyPr wrap="square">
            <a:spAutoFit/>
          </a:bodyPr>
          <a:lstStyle/>
          <a:p>
            <a:pPr algn="ctr">
              <a:lnSpc>
                <a:spcPct val="150000"/>
              </a:lnSpc>
              <a:defRPr/>
            </a:pPr>
            <a:r>
              <a:rPr altLang="zh-CN" kern="0" lang="en-US" sz="900">
                <a:solidFill>
                  <a:srgbClr val="14345A"/>
                </a:solidFill>
                <a:latin panose="020f0302020204030204" typeface="Calibri Light"/>
                <a:ea typeface="微软雅黑 Light"/>
                <a:cs charset="0" panose="020b0604020202020204" pitchFamily="34" typeface="Arial"/>
              </a:rPr>
              <a:t>Lorem ipsum dolor sit amet, consectetuer adipiscing elit. Aenean commodo ligula eget dolor；Lorem ipsum dolor sit amet, consectetuer adipiscing elit. Aenean commodo ligula eget dolor</a:t>
            </a:r>
          </a:p>
        </p:txBody>
      </p:sp>
    </p:spTree>
    <p:extLst>
      <p:ext uri="{BB962C8B-B14F-4D97-AF65-F5344CB8AC3E}">
        <p14:creationId val="389240425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19"/>
                                        </p:tgtEl>
                                        <p:attrNameLst>
                                          <p:attrName>style.visibility</p:attrName>
                                        </p:attrNameLst>
                                      </p:cBhvr>
                                      <p:to>
                                        <p:strVal val="visible"/>
                                      </p:to>
                                    </p:set>
                                    <p:animEffect filter="randombar(horizontal)" transition="in">
                                      <p:cBhvr>
                                        <p:cTn dur="750" id="7"/>
                                        <p:tgtEl>
                                          <p:spTgt spid="19"/>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23"/>
                                        </p:tgtEl>
                                        <p:attrNameLst>
                                          <p:attrName>style.visibility</p:attrName>
                                        </p:attrNameLst>
                                      </p:cBhvr>
                                      <p:to>
                                        <p:strVal val="visible"/>
                                      </p:to>
                                    </p:set>
                                    <p:anim calcmode="lin" valueType="num">
                                      <p:cBhvr>
                                        <p:cTn dur="1000" fill="hold" id="10"/>
                                        <p:tgtEl>
                                          <p:spTgt spid="23"/>
                                        </p:tgtEl>
                                        <p:attrNameLst>
                                          <p:attrName>ppt_w</p:attrName>
                                        </p:attrNameLst>
                                      </p:cBhvr>
                                      <p:tavLst>
                                        <p:tav tm="0">
                                          <p:val>
                                            <p:fltVal val="0"/>
                                          </p:val>
                                        </p:tav>
                                        <p:tav tm="100000">
                                          <p:val>
                                            <p:strVal val="#ppt_w"/>
                                          </p:val>
                                        </p:tav>
                                      </p:tavLst>
                                    </p:anim>
                                    <p:anim calcmode="lin" valueType="num">
                                      <p:cBhvr>
                                        <p:cTn dur="1000" fill="hold" id="11"/>
                                        <p:tgtEl>
                                          <p:spTgt spid="23"/>
                                        </p:tgtEl>
                                        <p:attrNameLst>
                                          <p:attrName>ppt_h</p:attrName>
                                        </p:attrNameLst>
                                      </p:cBhvr>
                                      <p:tavLst>
                                        <p:tav tm="0">
                                          <p:val>
                                            <p:fltVal val="0"/>
                                          </p:val>
                                        </p:tav>
                                        <p:tav tm="100000">
                                          <p:val>
                                            <p:strVal val="#ppt_h"/>
                                          </p:val>
                                        </p:tav>
                                      </p:tavLst>
                                    </p:anim>
                                    <p:animEffect filter="fade" transition="in">
                                      <p:cBhvr>
                                        <p:cTn dur="1000" id="12"/>
                                        <p:tgtEl>
                                          <p:spTgt spid="23"/>
                                        </p:tgtEl>
                                      </p:cBhvr>
                                    </p:animEffect>
                                  </p:childTnLst>
                                </p:cTn>
                              </p:par>
                              <p:par>
                                <p:cTn fill="hold" id="13" nodeType="withEffect" presetClass="emph" presetID="8" presetSubtype="0">
                                  <p:stCondLst>
                                    <p:cond delay="750"/>
                                  </p:stCondLst>
                                  <p:childTnLst>
                                    <p:animRot by="21600000">
                                      <p:cBhvr>
                                        <p:cTn dur="1500" fill="hold" id="14"/>
                                        <p:tgtEl>
                                          <p:spTgt spid="46"/>
                                        </p:tgtEl>
                                        <p:attrNameLst>
                                          <p:attrName>r</p:attrName>
                                        </p:attrNameLst>
                                      </p:cBhvr>
                                    </p:animRot>
                                  </p:childTnLst>
                                </p:cTn>
                              </p:par>
                              <p:par>
                                <p:cTn fill="hold" id="15" nodeType="withEffect" presetClass="emph" presetID="8" presetSubtype="0">
                                  <p:stCondLst>
                                    <p:cond delay="750"/>
                                  </p:stCondLst>
                                  <p:childTnLst>
                                    <p:animRot by="21600000">
                                      <p:cBhvr>
                                        <p:cTn dur="1500" fill="hold" id="16"/>
                                        <p:tgtEl>
                                          <p:spTgt spid="58"/>
                                        </p:tgtEl>
                                        <p:attrNameLst>
                                          <p:attrName>r</p:attrName>
                                        </p:attrNameLst>
                                      </p:cBhvr>
                                    </p:animRot>
                                  </p:childTnLst>
                                </p:cTn>
                              </p:par>
                              <p:par>
                                <p:cTn fill="hold" id="17" nodeType="withEffect" presetClass="emph" presetID="8" presetSubtype="0">
                                  <p:stCondLst>
                                    <p:cond delay="750"/>
                                  </p:stCondLst>
                                  <p:childTnLst>
                                    <p:animRot by="21600000">
                                      <p:cBhvr>
                                        <p:cTn dur="1500" fill="hold" id="18"/>
                                        <p:tgtEl>
                                          <p:spTgt spid="34"/>
                                        </p:tgtEl>
                                        <p:attrNameLst>
                                          <p:attrName>r</p:attrName>
                                        </p:attrNameLst>
                                      </p:cBhvr>
                                    </p:animRot>
                                  </p:childTnLst>
                                </p:cTn>
                              </p:par>
                              <p:par>
                                <p:cTn fill="hold" id="19" nodeType="withEffect" presetClass="emph" presetID="8" presetSubtype="0">
                                  <p:stCondLst>
                                    <p:cond delay="750"/>
                                  </p:stCondLst>
                                  <p:childTnLst>
                                    <p:animRot by="21600000">
                                      <p:cBhvr>
                                        <p:cTn dur="1500" fill="hold" id="20"/>
                                        <p:tgtEl>
                                          <p:spTgt spid="70"/>
                                        </p:tgtEl>
                                        <p:attrNameLst>
                                          <p:attrName>r</p:attrName>
                                        </p:attrNameLst>
                                      </p:cBhvr>
                                    </p:animRot>
                                  </p:childTnLst>
                                </p:cTn>
                              </p:par>
                              <p:par>
                                <p:cTn accel="50000" decel="50000" fill="hold" id="21" nodeType="withEffect" presetClass="path" presetID="63" presetSubtype="0">
                                  <p:stCondLst>
                                    <p:cond delay="750"/>
                                  </p:stCondLst>
                                  <p:childTnLst>
                                    <p:animMotion origin="layout" path="M 2.98997E-06 1.89771E-07 L 0.50488 1.89771E-07" pathEditMode="relative" ptsTypes="AA" rAng="0">
                                      <p:cBhvr>
                                        <p:cTn dur="2000" fill="hold" id="22"/>
                                        <p:tgtEl>
                                          <p:spTgt spid="29"/>
                                        </p:tgtEl>
                                        <p:attrNameLst>
                                          <p:attrName>ppt_x</p:attrName>
                                          <p:attrName>ppt_y</p:attrName>
                                        </p:attrNameLst>
                                      </p:cBhvr>
                                      <p:rCtr x="25238" y="0"/>
                                    </p:animMotion>
                                  </p:childTnLst>
                                </p:cTn>
                              </p:par>
                              <p:par>
                                <p:cTn fill="hold" id="23" nodeType="withEffect" presetClass="exit" presetID="10" presetSubtype="0">
                                  <p:stCondLst>
                                    <p:cond delay="2500"/>
                                  </p:stCondLst>
                                  <p:childTnLst>
                                    <p:animEffect filter="fade" transition="out">
                                      <p:cBhvr>
                                        <p:cTn dur="500" id="24"/>
                                        <p:tgtEl>
                                          <p:spTgt spid="29"/>
                                        </p:tgtEl>
                                      </p:cBhvr>
                                    </p:animEffect>
                                    <p:set>
                                      <p:cBhvr>
                                        <p:cTn dur="1" fill="hold" id="25">
                                          <p:stCondLst>
                                            <p:cond delay="499"/>
                                          </p:stCondLst>
                                        </p:cTn>
                                        <p:tgtEl>
                                          <p:spTgt spid="29"/>
                                        </p:tgtEl>
                                        <p:attrNameLst>
                                          <p:attrName>style.visibility</p:attrName>
                                        </p:attrNameLst>
                                      </p:cBhvr>
                                      <p:to>
                                        <p:strVal val="hidden"/>
                                      </p:to>
                                    </p:set>
                                  </p:childTnLst>
                                </p:cTn>
                              </p:par>
                              <p:par>
                                <p:cTn accel="50000" decel="50000" fill="hold" id="26" nodeType="withEffect" presetClass="path" presetID="35" presetSubtype="0">
                                  <p:stCondLst>
                                    <p:cond delay="750"/>
                                  </p:stCondLst>
                                  <p:childTnLst>
                                    <p:animMotion origin="layout" path="M 3.72575E-06 1.23814E-06 L -0.58992 1.23814E-06" pathEditMode="relative" ptsTypes="AA" rAng="0">
                                      <p:cBhvr>
                                        <p:cTn dur="2000" fill="hold" id="27"/>
                                        <p:tgtEl>
                                          <p:spTgt spid="30"/>
                                        </p:tgtEl>
                                        <p:attrNameLst>
                                          <p:attrName>ppt_x</p:attrName>
                                          <p:attrName>ppt_y</p:attrName>
                                        </p:attrNameLst>
                                      </p:cBhvr>
                                      <p:rCtr x="-29496" y="0"/>
                                    </p:animMotion>
                                  </p:childTnLst>
                                </p:cTn>
                              </p:par>
                              <p:par>
                                <p:cTn fill="hold" id="28" nodeType="withEffect" presetClass="exit" presetID="10" presetSubtype="0">
                                  <p:stCondLst>
                                    <p:cond delay="2500"/>
                                  </p:stCondLst>
                                  <p:childTnLst>
                                    <p:animEffect filter="fade" transition="out">
                                      <p:cBhvr>
                                        <p:cTn dur="500" id="29"/>
                                        <p:tgtEl>
                                          <p:spTgt spid="30"/>
                                        </p:tgtEl>
                                      </p:cBhvr>
                                    </p:animEffect>
                                    <p:set>
                                      <p:cBhvr>
                                        <p:cTn dur="1" fill="hold" id="30">
                                          <p:stCondLst>
                                            <p:cond delay="499"/>
                                          </p:stCondLst>
                                        </p:cTn>
                                        <p:tgtEl>
                                          <p:spTgt spid="30"/>
                                        </p:tgtEl>
                                        <p:attrNameLst>
                                          <p:attrName>style.visibility</p:attrName>
                                        </p:attrNameLst>
                                      </p:cBhvr>
                                      <p:to>
                                        <p:strVal val="hidden"/>
                                      </p:to>
                                    </p:set>
                                  </p:childTnLst>
                                </p:cTn>
                              </p:par>
                              <p:par>
                                <p:cTn accel="50000" decel="50000" fill="hold" id="31" nodeType="withEffect" presetClass="path" presetID="42" presetSubtype="0">
                                  <p:stCondLst>
                                    <p:cond delay="750"/>
                                  </p:stCondLst>
                                  <p:childTnLst>
                                    <p:animMotion origin="layout" path="M 4.65816E-06 -8.00741E-07 L 4.65816E-06 0.16894" pathEditMode="relative" ptsTypes="AA" rAng="0">
                                      <p:cBhvr>
                                        <p:cTn dur="1500" fill="hold" id="32"/>
                                        <p:tgtEl>
                                          <p:spTgt spid="24"/>
                                        </p:tgtEl>
                                        <p:attrNameLst>
                                          <p:attrName>ppt_x</p:attrName>
                                          <p:attrName>ppt_y</p:attrName>
                                        </p:attrNameLst>
                                      </p:cBhvr>
                                      <p:rCtr x="0" y="8447"/>
                                    </p:animMotion>
                                  </p:childTnLst>
                                </p:cTn>
                              </p:par>
                              <p:par>
                                <p:cTn fill="hold" id="33" nodeType="withEffect" presetClass="exit" presetID="10" presetSubtype="0">
                                  <p:stCondLst>
                                    <p:cond delay="2000"/>
                                  </p:stCondLst>
                                  <p:childTnLst>
                                    <p:animEffect filter="fade" transition="out">
                                      <p:cBhvr>
                                        <p:cTn dur="500" id="34"/>
                                        <p:tgtEl>
                                          <p:spTgt spid="24"/>
                                        </p:tgtEl>
                                      </p:cBhvr>
                                    </p:animEffect>
                                    <p:set>
                                      <p:cBhvr>
                                        <p:cTn dur="1" fill="hold" id="35">
                                          <p:stCondLst>
                                            <p:cond delay="499"/>
                                          </p:stCondLst>
                                        </p:cTn>
                                        <p:tgtEl>
                                          <p:spTgt spid="24"/>
                                        </p:tgtEl>
                                        <p:attrNameLst>
                                          <p:attrName>style.visibility</p:attrName>
                                        </p:attrNameLst>
                                      </p:cBhvr>
                                      <p:to>
                                        <p:strVal val="hidden"/>
                                      </p:to>
                                    </p:set>
                                  </p:childTnLst>
                                </p:cTn>
                              </p:par>
                              <p:par>
                                <p:cTn accel="50000" decel="50000" fill="hold" id="36" nodeType="withEffect" presetClass="path" presetID="64" presetSubtype="0">
                                  <p:stCondLst>
                                    <p:cond delay="750"/>
                                  </p:stCondLst>
                                  <p:childTnLst>
                                    <p:animMotion origin="layout" path="M -4.65816E-06 -3.44133E-06 L -4.65816E-06 -0.18352" pathEditMode="relative" ptsTypes="AA" rAng="0">
                                      <p:cBhvr>
                                        <p:cTn dur="1500" fill="hold" id="37"/>
                                        <p:tgtEl>
                                          <p:spTgt spid="25"/>
                                        </p:tgtEl>
                                        <p:attrNameLst>
                                          <p:attrName>ppt_x</p:attrName>
                                          <p:attrName>ppt_y</p:attrName>
                                        </p:attrNameLst>
                                      </p:cBhvr>
                                      <p:rCtr x="0" y="-9188"/>
                                    </p:animMotion>
                                  </p:childTnLst>
                                </p:cTn>
                              </p:par>
                              <p:par>
                                <p:cTn fill="hold" id="38" nodeType="withEffect" presetClass="exit" presetID="10" presetSubtype="0">
                                  <p:stCondLst>
                                    <p:cond delay="2000"/>
                                  </p:stCondLst>
                                  <p:childTnLst>
                                    <p:animEffect filter="fade" transition="out">
                                      <p:cBhvr>
                                        <p:cTn dur="500" id="39"/>
                                        <p:tgtEl>
                                          <p:spTgt spid="25"/>
                                        </p:tgtEl>
                                      </p:cBhvr>
                                    </p:animEffect>
                                    <p:set>
                                      <p:cBhvr>
                                        <p:cTn dur="1" fill="hold" id="40">
                                          <p:stCondLst>
                                            <p:cond delay="499"/>
                                          </p:stCondLst>
                                        </p:cTn>
                                        <p:tgtEl>
                                          <p:spTgt spid="25"/>
                                        </p:tgtEl>
                                        <p:attrNameLst>
                                          <p:attrName>style.visibility</p:attrName>
                                        </p:attrNameLst>
                                      </p:cBhvr>
                                      <p:to>
                                        <p:strVal val="hidden"/>
                                      </p:to>
                                    </p:set>
                                  </p:childTnLst>
                                </p:cTn>
                              </p:par>
                              <p:par>
                                <p:cTn fill="hold" id="41" nodeType="withEffect" presetClass="entr" presetID="53" presetSubtype="0">
                                  <p:stCondLst>
                                    <p:cond delay="2500"/>
                                  </p:stCondLst>
                                  <p:childTnLst>
                                    <p:set>
                                      <p:cBhvr>
                                        <p:cTn dur="1" fill="hold" id="42">
                                          <p:stCondLst>
                                            <p:cond delay="0"/>
                                          </p:stCondLst>
                                        </p:cTn>
                                        <p:tgtEl>
                                          <p:spTgt spid="26"/>
                                        </p:tgtEl>
                                        <p:attrNameLst>
                                          <p:attrName>style.visibility</p:attrName>
                                        </p:attrNameLst>
                                      </p:cBhvr>
                                      <p:to>
                                        <p:strVal val="visible"/>
                                      </p:to>
                                    </p:set>
                                    <p:anim calcmode="lin" valueType="num">
                                      <p:cBhvr>
                                        <p:cTn dur="500" fill="hold" id="43"/>
                                        <p:tgtEl>
                                          <p:spTgt spid="26"/>
                                        </p:tgtEl>
                                        <p:attrNameLst>
                                          <p:attrName>ppt_w</p:attrName>
                                        </p:attrNameLst>
                                      </p:cBhvr>
                                      <p:tavLst>
                                        <p:tav tm="0">
                                          <p:val>
                                            <p:fltVal val="0"/>
                                          </p:val>
                                        </p:tav>
                                        <p:tav tm="100000">
                                          <p:val>
                                            <p:strVal val="#ppt_w"/>
                                          </p:val>
                                        </p:tav>
                                      </p:tavLst>
                                    </p:anim>
                                    <p:anim calcmode="lin" valueType="num">
                                      <p:cBhvr>
                                        <p:cTn dur="500" fill="hold" id="44"/>
                                        <p:tgtEl>
                                          <p:spTgt spid="26"/>
                                        </p:tgtEl>
                                        <p:attrNameLst>
                                          <p:attrName>ppt_h</p:attrName>
                                        </p:attrNameLst>
                                      </p:cBhvr>
                                      <p:tavLst>
                                        <p:tav tm="0">
                                          <p:val>
                                            <p:fltVal val="0"/>
                                          </p:val>
                                        </p:tav>
                                        <p:tav tm="100000">
                                          <p:val>
                                            <p:strVal val="#ppt_h"/>
                                          </p:val>
                                        </p:tav>
                                      </p:tavLst>
                                    </p:anim>
                                    <p:animEffect filter="fade" transition="in">
                                      <p:cBhvr>
                                        <p:cTn dur="500" id="45"/>
                                        <p:tgtEl>
                                          <p:spTgt spid="26"/>
                                        </p:tgtEl>
                                      </p:cBhvr>
                                    </p:animEffect>
                                  </p:childTnLst>
                                </p:cTn>
                              </p:par>
                              <p:par>
                                <p:cTn fill="hold" id="46" nodeType="withEffect" presetClass="entr" presetID="53" presetSubtype="0">
                                  <p:stCondLst>
                                    <p:cond delay="2500"/>
                                  </p:stCondLst>
                                  <p:childTnLst>
                                    <p:set>
                                      <p:cBhvr>
                                        <p:cTn dur="1" fill="hold" id="47">
                                          <p:stCondLst>
                                            <p:cond delay="0"/>
                                          </p:stCondLst>
                                        </p:cTn>
                                        <p:tgtEl>
                                          <p:spTgt spid="31"/>
                                        </p:tgtEl>
                                        <p:attrNameLst>
                                          <p:attrName>style.visibility</p:attrName>
                                        </p:attrNameLst>
                                      </p:cBhvr>
                                      <p:to>
                                        <p:strVal val="visible"/>
                                      </p:to>
                                    </p:set>
                                    <p:anim calcmode="lin" valueType="num">
                                      <p:cBhvr>
                                        <p:cTn dur="500" fill="hold" id="48"/>
                                        <p:tgtEl>
                                          <p:spTgt spid="31"/>
                                        </p:tgtEl>
                                        <p:attrNameLst>
                                          <p:attrName>ppt_w</p:attrName>
                                        </p:attrNameLst>
                                      </p:cBhvr>
                                      <p:tavLst>
                                        <p:tav tm="0">
                                          <p:val>
                                            <p:fltVal val="0"/>
                                          </p:val>
                                        </p:tav>
                                        <p:tav tm="100000">
                                          <p:val>
                                            <p:strVal val="#ppt_w"/>
                                          </p:val>
                                        </p:tav>
                                      </p:tavLst>
                                    </p:anim>
                                    <p:anim calcmode="lin" valueType="num">
                                      <p:cBhvr>
                                        <p:cTn dur="500" fill="hold" id="49"/>
                                        <p:tgtEl>
                                          <p:spTgt spid="31"/>
                                        </p:tgtEl>
                                        <p:attrNameLst>
                                          <p:attrName>ppt_h</p:attrName>
                                        </p:attrNameLst>
                                      </p:cBhvr>
                                      <p:tavLst>
                                        <p:tav tm="0">
                                          <p:val>
                                            <p:fltVal val="0"/>
                                          </p:val>
                                        </p:tav>
                                        <p:tav tm="100000">
                                          <p:val>
                                            <p:strVal val="#ppt_h"/>
                                          </p:val>
                                        </p:tav>
                                      </p:tavLst>
                                    </p:anim>
                                    <p:animEffect filter="fade" transition="in">
                                      <p:cBhvr>
                                        <p:cTn dur="500" id="50"/>
                                        <p:tgtEl>
                                          <p:spTgt spid="31"/>
                                        </p:tgtEl>
                                      </p:cBhvr>
                                    </p:animEffect>
                                  </p:childTnLst>
                                </p:cTn>
                              </p:par>
                              <p:par>
                                <p:cTn fill="hold" grpId="0" id="51" nodeType="withEffect" presetClass="entr" presetID="16" presetSubtype="37">
                                  <p:stCondLst>
                                    <p:cond delay="2750"/>
                                  </p:stCondLst>
                                  <p:childTnLst>
                                    <p:set>
                                      <p:cBhvr>
                                        <p:cTn dur="1" fill="hold" id="52">
                                          <p:stCondLst>
                                            <p:cond delay="0"/>
                                          </p:stCondLst>
                                        </p:cTn>
                                        <p:tgtEl>
                                          <p:spTgt spid="84"/>
                                        </p:tgtEl>
                                        <p:attrNameLst>
                                          <p:attrName>style.visibility</p:attrName>
                                        </p:attrNameLst>
                                      </p:cBhvr>
                                      <p:to>
                                        <p:strVal val="visible"/>
                                      </p:to>
                                    </p:set>
                                    <p:animEffect filter="barn(outVertical)" transition="in">
                                      <p:cBhvr>
                                        <p:cTn dur="500" id="53"/>
                                        <p:tgtEl>
                                          <p:spTgt spid="84"/>
                                        </p:tgtEl>
                                      </p:cBhvr>
                                    </p:animEffect>
                                  </p:childTnLst>
                                </p:cTn>
                              </p:par>
                              <p:par>
                                <p:cTn fill="hold" grpId="0" id="54" nodeType="withEffect" presetClass="entr" presetID="16" presetSubtype="37">
                                  <p:stCondLst>
                                    <p:cond delay="3000"/>
                                  </p:stCondLst>
                                  <p:childTnLst>
                                    <p:set>
                                      <p:cBhvr>
                                        <p:cTn dur="1" fill="hold" id="55">
                                          <p:stCondLst>
                                            <p:cond delay="0"/>
                                          </p:stCondLst>
                                        </p:cTn>
                                        <p:tgtEl>
                                          <p:spTgt spid="85"/>
                                        </p:tgtEl>
                                        <p:attrNameLst>
                                          <p:attrName>style.visibility</p:attrName>
                                        </p:attrNameLst>
                                      </p:cBhvr>
                                      <p:to>
                                        <p:strVal val="visible"/>
                                      </p:to>
                                    </p:set>
                                    <p:animEffect filter="barn(outVertical)" transition="in">
                                      <p:cBhvr>
                                        <p:cTn dur="500" id="56"/>
                                        <p:tgtEl>
                                          <p:spTgt spid="85"/>
                                        </p:tgtEl>
                                      </p:cBhvr>
                                    </p:animEffect>
                                  </p:childTnLst>
                                </p:cTn>
                              </p:par>
                              <p:par>
                                <p:cTn fill="hold" grpId="0" id="57" nodeType="withEffect" presetClass="entr" presetID="16" presetSubtype="37">
                                  <p:stCondLst>
                                    <p:cond delay="3250"/>
                                  </p:stCondLst>
                                  <p:childTnLst>
                                    <p:set>
                                      <p:cBhvr>
                                        <p:cTn dur="1" fill="hold" id="58">
                                          <p:stCondLst>
                                            <p:cond delay="0"/>
                                          </p:stCondLst>
                                        </p:cTn>
                                        <p:tgtEl>
                                          <p:spTgt spid="82"/>
                                        </p:tgtEl>
                                        <p:attrNameLst>
                                          <p:attrName>style.visibility</p:attrName>
                                        </p:attrNameLst>
                                      </p:cBhvr>
                                      <p:to>
                                        <p:strVal val="visible"/>
                                      </p:to>
                                    </p:set>
                                    <p:animEffect filter="barn(outVertical)" transition="in">
                                      <p:cBhvr>
                                        <p:cTn dur="500" id="59"/>
                                        <p:tgtEl>
                                          <p:spTgt spid="82"/>
                                        </p:tgtEl>
                                      </p:cBhvr>
                                    </p:animEffect>
                                  </p:childTnLst>
                                </p:cTn>
                              </p:par>
                              <p:par>
                                <p:cTn fill="hold" grpId="0" id="60" nodeType="withEffect" presetClass="entr" presetID="16" presetSubtype="37">
                                  <p:stCondLst>
                                    <p:cond delay="3500"/>
                                  </p:stCondLst>
                                  <p:childTnLst>
                                    <p:set>
                                      <p:cBhvr>
                                        <p:cTn dur="1" fill="hold" id="61">
                                          <p:stCondLst>
                                            <p:cond delay="0"/>
                                          </p:stCondLst>
                                        </p:cTn>
                                        <p:tgtEl>
                                          <p:spTgt spid="83"/>
                                        </p:tgtEl>
                                        <p:attrNameLst>
                                          <p:attrName>style.visibility</p:attrName>
                                        </p:attrNameLst>
                                      </p:cBhvr>
                                      <p:to>
                                        <p:strVal val="visible"/>
                                      </p:to>
                                    </p:set>
                                    <p:animEffect filter="barn(outVertical)" transition="in">
                                      <p:cBhvr>
                                        <p:cTn dur="500" id="62"/>
                                        <p:tgtEl>
                                          <p:spTgt spid="83"/>
                                        </p:tgtEl>
                                      </p:cBhvr>
                                    </p:animEffect>
                                  </p:childTnLst>
                                </p:cTn>
                              </p:par>
                              <p:par>
                                <p:cTn fill="hold" grpId="0" id="63" nodeType="withEffect" presetClass="entr" presetID="16" presetSubtype="37">
                                  <p:stCondLst>
                                    <p:cond delay="3750"/>
                                  </p:stCondLst>
                                  <p:childTnLst>
                                    <p:set>
                                      <p:cBhvr>
                                        <p:cTn dur="1" fill="hold" id="64">
                                          <p:stCondLst>
                                            <p:cond delay="0"/>
                                          </p:stCondLst>
                                        </p:cTn>
                                        <p:tgtEl>
                                          <p:spTgt spid="86"/>
                                        </p:tgtEl>
                                        <p:attrNameLst>
                                          <p:attrName>style.visibility</p:attrName>
                                        </p:attrNameLst>
                                      </p:cBhvr>
                                      <p:to>
                                        <p:strVal val="visible"/>
                                      </p:to>
                                    </p:set>
                                    <p:animEffect filter="barn(outVertical)" transition="in">
                                      <p:cBhvr>
                                        <p:cTn dur="500" id="65"/>
                                        <p:tgtEl>
                                          <p:spTgt spid="86"/>
                                        </p:tgtEl>
                                      </p:cBhvr>
                                    </p:animEffect>
                                  </p:childTnLst>
                                </p:cTn>
                              </p:par>
                            </p:childTnLst>
                          </p:cTn>
                        </p:par>
                        <p:par>
                          <p:cTn fill="hold" id="66" nodeType="afterGroup">
                            <p:stCondLst>
                              <p:cond delay="4250"/>
                            </p:stCondLst>
                            <p:childTnLst>
                              <p:par>
                                <p:cTn fill="hold" grpId="0" id="67" nodeType="afterEffect" presetClass="entr" presetID="2" presetSubtype="4">
                                  <p:stCondLst>
                                    <p:cond delay="0"/>
                                  </p:stCondLst>
                                  <p:childTnLst>
                                    <p:set>
                                      <p:cBhvr>
                                        <p:cTn dur="1" fill="hold" id="68">
                                          <p:stCondLst>
                                            <p:cond delay="0"/>
                                          </p:stCondLst>
                                        </p:cTn>
                                        <p:tgtEl>
                                          <p:spTgt spid="87"/>
                                        </p:tgtEl>
                                        <p:attrNameLst>
                                          <p:attrName>style.visibility</p:attrName>
                                        </p:attrNameLst>
                                      </p:cBhvr>
                                      <p:to>
                                        <p:strVal val="visible"/>
                                      </p:to>
                                    </p:set>
                                    <p:anim calcmode="lin" valueType="num">
                                      <p:cBhvr additive="base">
                                        <p:cTn dur="500" fill="hold" id="69"/>
                                        <p:tgtEl>
                                          <p:spTgt spid="87"/>
                                        </p:tgtEl>
                                        <p:attrNameLst>
                                          <p:attrName>ppt_x</p:attrName>
                                        </p:attrNameLst>
                                      </p:cBhvr>
                                      <p:tavLst>
                                        <p:tav tm="0">
                                          <p:val>
                                            <p:strVal val="#ppt_x"/>
                                          </p:val>
                                        </p:tav>
                                        <p:tav tm="100000">
                                          <p:val>
                                            <p:strVal val="#ppt_x"/>
                                          </p:val>
                                        </p:tav>
                                      </p:tavLst>
                                    </p:anim>
                                    <p:anim calcmode="lin" valueType="num">
                                      <p:cBhvr additive="base">
                                        <p:cTn dur="500" fill="hold" id="70"/>
                                        <p:tgtEl>
                                          <p:spTgt spid="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82"/>
      <p:bldP grpId="0" spid="83"/>
      <p:bldP grpId="0" spid="84"/>
      <p:bldP grpId="0" spid="85"/>
      <p:bldP grpId="0" spid="86"/>
      <p:bldP grpId="0" spid="8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1" name="图片 30"/>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p:nvPr/>
        </p:nvSpPr>
        <p:spPr>
          <a:xfrm>
            <a:off x="2573766" y="3306197"/>
            <a:ext cx="7053942" cy="1193800"/>
          </a:xfrm>
          <a:prstGeom prst="rect">
            <a:avLst/>
          </a:prstGeom>
        </p:spPr>
        <p:txBody>
          <a:bodyPr rtlCol="0"/>
          <a:lstStyle>
            <a:lvl1pPr algn="ctr" defTabSz="1219170" eaLnBrk="1" hangingPunct="1" latinLnBrk="0" rtl="0">
              <a:spcBef>
                <a:spcPct val="0"/>
              </a:spcBef>
              <a:buNone/>
              <a:defRPr kern="1200" sz="5900">
                <a:solidFill>
                  <a:schemeClr val="tx1"/>
                </a:solidFill>
                <a:latin typeface="+mj-lt"/>
                <a:ea typeface="+mj-ea"/>
                <a:cs typeface="+mj-cs"/>
              </a:defRPr>
            </a:lvl1pPr>
          </a:lstStyle>
          <a:p>
            <a:pPr>
              <a:defRPr/>
            </a:pPr>
            <a:r>
              <a:rPr altLang="en-US" lang="zh-CN" spc="300" sz="5400">
                <a:solidFill>
                  <a:schemeClr val="accent2"/>
                </a:solidFill>
                <a:latin charset="-122" panose="020b0503020204020204" pitchFamily="34" typeface="微软雅黑"/>
                <a:ea charset="-122" panose="020b0503020204020204" pitchFamily="34" typeface="微软雅黑"/>
              </a:rPr>
              <a:t>点击加入你标题</a:t>
            </a:r>
          </a:p>
        </p:txBody>
      </p:sp>
      <p:sp>
        <p:nvSpPr>
          <p:cNvPr id="26" name="副标题 2"/>
          <p:cNvSpPr txBox="1"/>
          <p:nvPr/>
        </p:nvSpPr>
        <p:spPr>
          <a:xfrm>
            <a:off x="842937" y="4603438"/>
            <a:ext cx="10515600" cy="519112"/>
          </a:xfrm>
          <a:prstGeom prst="rect">
            <a:avLst/>
          </a:prstGeom>
        </p:spPr>
        <p:txBody>
          <a:bodyPr rtlCol="0"/>
          <a:lstStyle>
            <a:lvl1pPr algn="l" defTabSz="1219170" eaLnBrk="1" hangingPunct="1" indent="-457189" latinLnBrk="0" marL="457189" rtl="0">
              <a:spcBef>
                <a:spcPct val="20000"/>
              </a:spcBef>
              <a:buFont charset="0" panose="020b0604020202020204" pitchFamily="34" typeface="Arial"/>
              <a:buChar char="•"/>
              <a:defRPr kern="1200" sz="4300">
                <a:solidFill>
                  <a:schemeClr val="tx1"/>
                </a:solidFill>
                <a:latin typeface="+mn-lt"/>
                <a:ea typeface="+mn-ea"/>
                <a:cs typeface="+mn-cs"/>
              </a:defRPr>
            </a:lvl1pPr>
            <a:lvl2pPr algn="l" defTabSz="1219170" eaLnBrk="1" hangingPunct="1" indent="-380990" latinLnBrk="0" marL="990575" rtl="0">
              <a:spcBef>
                <a:spcPct val="20000"/>
              </a:spcBef>
              <a:buFont charset="0" panose="020b0604020202020204" pitchFamily="34" typeface="Arial"/>
              <a:buChar char="–"/>
              <a:defRPr kern="1200" sz="3800">
                <a:solidFill>
                  <a:schemeClr val="tx1"/>
                </a:solidFill>
                <a:latin typeface="+mn-lt"/>
                <a:ea typeface="+mn-ea"/>
                <a:cs typeface="+mn-cs"/>
              </a:defRPr>
            </a:lvl2pPr>
            <a:lvl3pPr algn="l" defTabSz="1219170" eaLnBrk="1" hangingPunct="1" indent="-304792" latinLnBrk="0" marL="1523962" rtl="0">
              <a:spcBef>
                <a:spcPct val="20000"/>
              </a:spcBef>
              <a:buFont charset="0" panose="020b0604020202020204" pitchFamily="34" typeface="Arial"/>
              <a:buChar char="•"/>
              <a:defRPr kern="1200" sz="3200">
                <a:solidFill>
                  <a:schemeClr val="tx1"/>
                </a:solidFill>
                <a:latin typeface="+mn-lt"/>
                <a:ea typeface="+mn-ea"/>
                <a:cs typeface="+mn-cs"/>
              </a:defRPr>
            </a:lvl3pPr>
            <a:lvl4pPr algn="l" defTabSz="1219170" eaLnBrk="1" hangingPunct="1" indent="-304792" latinLnBrk="0" marL="2133547" rtl="0">
              <a:spcBef>
                <a:spcPct val="20000"/>
              </a:spcBef>
              <a:buFont charset="0" panose="020b0604020202020204" pitchFamily="34" typeface="Arial"/>
              <a:buChar char="–"/>
              <a:defRPr kern="1200" sz="2700">
                <a:solidFill>
                  <a:schemeClr val="tx1"/>
                </a:solidFill>
                <a:latin typeface="+mn-lt"/>
                <a:ea typeface="+mn-ea"/>
                <a:cs typeface="+mn-cs"/>
              </a:defRPr>
            </a:lvl4pPr>
            <a:lvl5pPr algn="l" defTabSz="1219170" eaLnBrk="1" hangingPunct="1" indent="-304792" latinLnBrk="0" marL="2743131" rtl="0">
              <a:spcBef>
                <a:spcPct val="20000"/>
              </a:spcBef>
              <a:buFont charset="0" panose="020b0604020202020204" pitchFamily="34" typeface="Arial"/>
              <a:buChar char="»"/>
              <a:defRPr kern="1200" sz="2700">
                <a:solidFill>
                  <a:schemeClr val="tx1"/>
                </a:solidFill>
                <a:latin typeface="+mn-lt"/>
                <a:ea typeface="+mn-ea"/>
                <a:cs typeface="+mn-cs"/>
              </a:defRPr>
            </a:lvl5pPr>
            <a:lvl6pPr algn="l" defTabSz="1219170" eaLnBrk="1" hangingPunct="1" indent="-304792" latinLnBrk="0" marL="3352716" rtl="0">
              <a:spcBef>
                <a:spcPct val="20000"/>
              </a:spcBef>
              <a:buFont charset="0" panose="020b0604020202020204" pitchFamily="34" typeface="Arial"/>
              <a:buChar char="•"/>
              <a:defRPr kern="1200" sz="2700">
                <a:solidFill>
                  <a:schemeClr val="tx1"/>
                </a:solidFill>
                <a:latin typeface="+mn-lt"/>
                <a:ea typeface="+mn-ea"/>
                <a:cs typeface="+mn-cs"/>
              </a:defRPr>
            </a:lvl6pPr>
            <a:lvl7pPr algn="l" defTabSz="1219170" eaLnBrk="1" hangingPunct="1" indent="-304792" latinLnBrk="0" marL="3962301" rtl="0">
              <a:spcBef>
                <a:spcPct val="20000"/>
              </a:spcBef>
              <a:buFont charset="0" panose="020b0604020202020204" pitchFamily="34" typeface="Arial"/>
              <a:buChar char="•"/>
              <a:defRPr kern="1200" sz="2700">
                <a:solidFill>
                  <a:schemeClr val="tx1"/>
                </a:solidFill>
                <a:latin typeface="+mn-lt"/>
                <a:ea typeface="+mn-ea"/>
                <a:cs typeface="+mn-cs"/>
              </a:defRPr>
            </a:lvl7pPr>
            <a:lvl8pPr algn="l" defTabSz="1219170" eaLnBrk="1" hangingPunct="1" indent="-304792" latinLnBrk="0" marL="4571886" rtl="0">
              <a:spcBef>
                <a:spcPct val="20000"/>
              </a:spcBef>
              <a:buFont charset="0" panose="020b0604020202020204" pitchFamily="34" typeface="Arial"/>
              <a:buChar char="•"/>
              <a:defRPr kern="1200" sz="2700">
                <a:solidFill>
                  <a:schemeClr val="tx1"/>
                </a:solidFill>
                <a:latin typeface="+mn-lt"/>
                <a:ea typeface="+mn-ea"/>
                <a:cs typeface="+mn-cs"/>
              </a:defRPr>
            </a:lvl8pPr>
            <a:lvl9pPr algn="l" defTabSz="1219170" eaLnBrk="1" hangingPunct="1" indent="-304792" latinLnBrk="0" marL="5181470" rtl="0">
              <a:spcBef>
                <a:spcPct val="20000"/>
              </a:spcBef>
              <a:buFont charset="0" panose="020b0604020202020204" pitchFamily="34" typeface="Arial"/>
              <a:buChar char="•"/>
              <a:defRPr kern="1200" sz="2700">
                <a:solidFill>
                  <a:schemeClr val="tx1"/>
                </a:solidFill>
                <a:latin typeface="+mn-lt"/>
                <a:ea typeface="+mn-ea"/>
                <a:cs typeface="+mn-cs"/>
              </a:defRPr>
            </a:lvl9pPr>
          </a:lstStyle>
          <a:p>
            <a:pPr algn="ctr" indent="0" marL="0">
              <a:buNone/>
              <a:defRPr/>
            </a:pPr>
            <a:r>
              <a:rPr altLang="en-US" lang="zh-CN" sz="2000">
                <a:solidFill>
                  <a:schemeClr val="bg1">
                    <a:lumMod val="50000"/>
                  </a:schemeClr>
                </a:solidFill>
                <a:latin charset="-122" panose="020b0503020204020204" pitchFamily="34" typeface="微软雅黑"/>
                <a:ea charset="-122" panose="020b0503020204020204" pitchFamily="34" typeface="微软雅黑"/>
              </a:rPr>
              <a:t>简洁大气|易编辑|任意替换内容</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 name="直接连接符 44"/>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4"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p:nvPr/>
        </p:nvSpPr>
        <p:spPr>
          <a:xfrm>
            <a:off x="5571824" y="1454257"/>
            <a:ext cx="1071552" cy="1413994"/>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z="6000">
                <a:solidFill>
                  <a:srgbClr val="14345A"/>
                </a:solidFill>
                <a:latin charset="-122" panose="02010800040101010101" pitchFamily="2" typeface="华文新魏"/>
                <a:ea charset="-122" panose="02010800040101010101" pitchFamily="2" typeface="华文新魏"/>
              </a:rPr>
              <a:t>01</a:t>
            </a:r>
          </a:p>
        </p:txBody>
      </p:sp>
    </p:spTree>
    <p:extLst>
      <p:ext uri="{BB962C8B-B14F-4D97-AF65-F5344CB8AC3E}">
        <p14:creationId val="75163194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1"/>
                                        </p:tgtEl>
                                        <p:attrNameLst>
                                          <p:attrName>style.visibility</p:attrName>
                                        </p:attrNameLst>
                                      </p:cBhvr>
                                      <p:to>
                                        <p:strVal val="visible"/>
                                      </p:to>
                                    </p:set>
                                    <p:animEffect filter="randombar(horizontal)" transition="in">
                                      <p:cBhvr>
                                        <p:cTn dur="750" id="7"/>
                                        <p:tgtEl>
                                          <p:spTgt spid="31"/>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32"/>
                                        </p:tgtEl>
                                        <p:attrNameLst>
                                          <p:attrName>style.visibility</p:attrName>
                                        </p:attrNameLst>
                                      </p:cBhvr>
                                      <p:to>
                                        <p:strVal val="visible"/>
                                      </p:to>
                                    </p:set>
                                    <p:anim calcmode="lin" valueType="num">
                                      <p:cBhvr>
                                        <p:cTn dur="1000" fill="hold" id="10"/>
                                        <p:tgtEl>
                                          <p:spTgt spid="32"/>
                                        </p:tgtEl>
                                        <p:attrNameLst>
                                          <p:attrName>ppt_w</p:attrName>
                                        </p:attrNameLst>
                                      </p:cBhvr>
                                      <p:tavLst>
                                        <p:tav tm="0">
                                          <p:val>
                                            <p:fltVal val="0"/>
                                          </p:val>
                                        </p:tav>
                                        <p:tav tm="100000">
                                          <p:val>
                                            <p:strVal val="#ppt_w"/>
                                          </p:val>
                                        </p:tav>
                                      </p:tavLst>
                                    </p:anim>
                                    <p:anim calcmode="lin" valueType="num">
                                      <p:cBhvr>
                                        <p:cTn dur="1000" fill="hold" id="11"/>
                                        <p:tgtEl>
                                          <p:spTgt spid="32"/>
                                        </p:tgtEl>
                                        <p:attrNameLst>
                                          <p:attrName>ppt_h</p:attrName>
                                        </p:attrNameLst>
                                      </p:cBhvr>
                                      <p:tavLst>
                                        <p:tav tm="0">
                                          <p:val>
                                            <p:fltVal val="0"/>
                                          </p:val>
                                        </p:tav>
                                        <p:tav tm="100000">
                                          <p:val>
                                            <p:strVal val="#ppt_h"/>
                                          </p:val>
                                        </p:tav>
                                      </p:tavLst>
                                    </p:anim>
                                    <p:animEffect filter="fade" transition="in">
                                      <p:cBhvr>
                                        <p:cTn dur="1000" id="12"/>
                                        <p:tgtEl>
                                          <p:spTgt spid="32"/>
                                        </p:tgtEl>
                                      </p:cBhvr>
                                    </p:animEffect>
                                  </p:childTnLst>
                                </p:cTn>
                              </p:par>
                              <p:par>
                                <p:cTn accel="50000" decel="50000" fill="hold" id="13" nodeType="withEffect" presetClass="path" presetID="63" presetSubtype="0">
                                  <p:stCondLst>
                                    <p:cond delay="750"/>
                                  </p:stCondLst>
                                  <p:childTnLst>
                                    <p:animMotion origin="layout" path="M 2.98997E-06 1.89771E-07 L 0.50488 1.89771E-07" pathEditMode="relative" ptsTypes="AA" rAng="0">
                                      <p:cBhvr>
                                        <p:cTn dur="2000" fill="hold" id="14"/>
                                        <p:tgtEl>
                                          <p:spTgt spid="38"/>
                                        </p:tgtEl>
                                        <p:attrNameLst>
                                          <p:attrName>ppt_x</p:attrName>
                                          <p:attrName>ppt_y</p:attrName>
                                        </p:attrNameLst>
                                      </p:cBhvr>
                                      <p:rCtr x="25238" y="0"/>
                                    </p:animMotion>
                                  </p:childTnLst>
                                </p:cTn>
                              </p:par>
                              <p:par>
                                <p:cTn fill="hold" id="15" nodeType="withEffect" presetClass="exit" presetID="10" presetSubtype="0">
                                  <p:stCondLst>
                                    <p:cond delay="2500"/>
                                  </p:stCondLst>
                                  <p:childTnLst>
                                    <p:animEffect filter="fade" transition="out">
                                      <p:cBhvr>
                                        <p:cTn dur="500" id="16"/>
                                        <p:tgtEl>
                                          <p:spTgt spid="38"/>
                                        </p:tgtEl>
                                      </p:cBhvr>
                                    </p:animEffect>
                                    <p:set>
                                      <p:cBhvr>
                                        <p:cTn dur="1" fill="hold" id="17">
                                          <p:stCondLst>
                                            <p:cond delay="499"/>
                                          </p:stCondLst>
                                        </p:cTn>
                                        <p:tgtEl>
                                          <p:spTgt spid="38"/>
                                        </p:tgtEl>
                                        <p:attrNameLst>
                                          <p:attrName>style.visibility</p:attrName>
                                        </p:attrNameLst>
                                      </p:cBhvr>
                                      <p:to>
                                        <p:strVal val="hidden"/>
                                      </p:to>
                                    </p:set>
                                  </p:childTnLst>
                                </p:cTn>
                              </p:par>
                              <p:par>
                                <p:cTn accel="50000" decel="50000" fill="hold" id="18" nodeType="withEffect" presetClass="path" presetID="35" presetSubtype="0">
                                  <p:stCondLst>
                                    <p:cond delay="750"/>
                                  </p:stCondLst>
                                  <p:childTnLst>
                                    <p:animMotion origin="layout" path="M 3.72575E-06 1.23814E-06 L -0.58992 1.23814E-06" pathEditMode="relative" ptsTypes="AA" rAng="0">
                                      <p:cBhvr>
                                        <p:cTn dur="2000" fill="hold" id="19"/>
                                        <p:tgtEl>
                                          <p:spTgt spid="39"/>
                                        </p:tgtEl>
                                        <p:attrNameLst>
                                          <p:attrName>ppt_x</p:attrName>
                                          <p:attrName>ppt_y</p:attrName>
                                        </p:attrNameLst>
                                      </p:cBhvr>
                                      <p:rCtr x="-29496" y="0"/>
                                    </p:animMotion>
                                  </p:childTnLst>
                                </p:cTn>
                              </p:par>
                              <p:par>
                                <p:cTn fill="hold" id="20" nodeType="withEffect" presetClass="exit" presetID="10" presetSubtype="0">
                                  <p:stCondLst>
                                    <p:cond delay="2500"/>
                                  </p:stCondLst>
                                  <p:childTnLst>
                                    <p:animEffect filter="fade" transition="out">
                                      <p:cBhvr>
                                        <p:cTn dur="500" id="21"/>
                                        <p:tgtEl>
                                          <p:spTgt spid="39"/>
                                        </p:tgtEl>
                                      </p:cBhvr>
                                    </p:animEffect>
                                    <p:set>
                                      <p:cBhvr>
                                        <p:cTn dur="1" fill="hold" id="22">
                                          <p:stCondLst>
                                            <p:cond delay="499"/>
                                          </p:stCondLst>
                                        </p:cTn>
                                        <p:tgtEl>
                                          <p:spTgt spid="39"/>
                                        </p:tgtEl>
                                        <p:attrNameLst>
                                          <p:attrName>style.visibility</p:attrName>
                                        </p:attrNameLst>
                                      </p:cBhvr>
                                      <p:to>
                                        <p:strVal val="hidden"/>
                                      </p:to>
                                    </p:set>
                                  </p:childTnLst>
                                </p:cTn>
                              </p:par>
                              <p:par>
                                <p:cTn accel="50000" decel="50000" fill="hold" id="23" nodeType="withEffect" presetClass="path" presetID="42" presetSubtype="0">
                                  <p:stCondLst>
                                    <p:cond delay="750"/>
                                  </p:stCondLst>
                                  <p:childTnLst>
                                    <p:animMotion origin="layout" path="M 4.65816E-06 -8.00741E-07 L 4.65816E-06 0.16894" pathEditMode="relative" ptsTypes="AA" rAng="0">
                                      <p:cBhvr>
                                        <p:cTn dur="1500" fill="hold" id="24"/>
                                        <p:tgtEl>
                                          <p:spTgt spid="33"/>
                                        </p:tgtEl>
                                        <p:attrNameLst>
                                          <p:attrName>ppt_x</p:attrName>
                                          <p:attrName>ppt_y</p:attrName>
                                        </p:attrNameLst>
                                      </p:cBhvr>
                                      <p:rCtr x="0" y="8447"/>
                                    </p:animMotion>
                                  </p:childTnLst>
                                </p:cTn>
                              </p:par>
                              <p:par>
                                <p:cTn fill="hold" id="25" nodeType="withEffect" presetClass="exit" presetID="10" presetSubtype="0">
                                  <p:stCondLst>
                                    <p:cond delay="2000"/>
                                  </p:stCondLst>
                                  <p:childTnLst>
                                    <p:animEffect filter="fade" transition="out">
                                      <p:cBhvr>
                                        <p:cTn dur="500" id="26"/>
                                        <p:tgtEl>
                                          <p:spTgt spid="33"/>
                                        </p:tgtEl>
                                      </p:cBhvr>
                                    </p:animEffect>
                                    <p:set>
                                      <p:cBhvr>
                                        <p:cTn dur="1" fill="hold" id="27">
                                          <p:stCondLst>
                                            <p:cond delay="499"/>
                                          </p:stCondLst>
                                        </p:cTn>
                                        <p:tgtEl>
                                          <p:spTgt spid="33"/>
                                        </p:tgtEl>
                                        <p:attrNameLst>
                                          <p:attrName>style.visibility</p:attrName>
                                        </p:attrNameLst>
                                      </p:cBhvr>
                                      <p:to>
                                        <p:strVal val="hidden"/>
                                      </p:to>
                                    </p:set>
                                  </p:childTnLst>
                                </p:cTn>
                              </p:par>
                              <p:par>
                                <p:cTn accel="50000" decel="50000" fill="hold" id="28" nodeType="withEffect" presetClass="path" presetID="64" presetSubtype="0">
                                  <p:stCondLst>
                                    <p:cond delay="750"/>
                                  </p:stCondLst>
                                  <p:childTnLst>
                                    <p:animMotion origin="layout" path="M -4.65816E-06 -3.44133E-06 L -4.65816E-06 -0.18352" pathEditMode="relative" ptsTypes="AA" rAng="0">
                                      <p:cBhvr>
                                        <p:cTn dur="1500" fill="hold" id="29"/>
                                        <p:tgtEl>
                                          <p:spTgt spid="34"/>
                                        </p:tgtEl>
                                        <p:attrNameLst>
                                          <p:attrName>ppt_x</p:attrName>
                                          <p:attrName>ppt_y</p:attrName>
                                        </p:attrNameLst>
                                      </p:cBhvr>
                                      <p:rCtr x="0" y="-9188"/>
                                    </p:animMotion>
                                  </p:childTnLst>
                                </p:cTn>
                              </p:par>
                              <p:par>
                                <p:cTn fill="hold" id="30" nodeType="withEffect" presetClass="exit" presetID="10" presetSubtype="0">
                                  <p:stCondLst>
                                    <p:cond delay="2000"/>
                                  </p:stCondLst>
                                  <p:childTnLst>
                                    <p:animEffect filter="fade" transition="out">
                                      <p:cBhvr>
                                        <p:cTn dur="500" id="31"/>
                                        <p:tgtEl>
                                          <p:spTgt spid="34"/>
                                        </p:tgtEl>
                                      </p:cBhvr>
                                    </p:animEffect>
                                    <p:set>
                                      <p:cBhvr>
                                        <p:cTn dur="1" fill="hold" id="32">
                                          <p:stCondLst>
                                            <p:cond delay="499"/>
                                          </p:stCondLst>
                                        </p:cTn>
                                        <p:tgtEl>
                                          <p:spTgt spid="34"/>
                                        </p:tgtEl>
                                        <p:attrNameLst>
                                          <p:attrName>style.visibility</p:attrName>
                                        </p:attrNameLst>
                                      </p:cBhvr>
                                      <p:to>
                                        <p:strVal val="hidden"/>
                                      </p:to>
                                    </p:set>
                                  </p:childTnLst>
                                </p:cTn>
                              </p:par>
                              <p:par>
                                <p:cTn fill="hold" id="33" nodeType="withEffect" presetClass="entr" presetID="53" presetSubtype="0">
                                  <p:stCondLst>
                                    <p:cond delay="2500"/>
                                  </p:stCondLst>
                                  <p:childTnLst>
                                    <p:set>
                                      <p:cBhvr>
                                        <p:cTn dur="1" fill="hold" id="34">
                                          <p:stCondLst>
                                            <p:cond delay="0"/>
                                          </p:stCondLst>
                                        </p:cTn>
                                        <p:tgtEl>
                                          <p:spTgt spid="35"/>
                                        </p:tgtEl>
                                        <p:attrNameLst>
                                          <p:attrName>style.visibility</p:attrName>
                                        </p:attrNameLst>
                                      </p:cBhvr>
                                      <p:to>
                                        <p:strVal val="visible"/>
                                      </p:to>
                                    </p:set>
                                    <p:anim calcmode="lin" valueType="num">
                                      <p:cBhvr>
                                        <p:cTn dur="500" fill="hold" id="35"/>
                                        <p:tgtEl>
                                          <p:spTgt spid="35"/>
                                        </p:tgtEl>
                                        <p:attrNameLst>
                                          <p:attrName>ppt_w</p:attrName>
                                        </p:attrNameLst>
                                      </p:cBhvr>
                                      <p:tavLst>
                                        <p:tav tm="0">
                                          <p:val>
                                            <p:fltVal val="0"/>
                                          </p:val>
                                        </p:tav>
                                        <p:tav tm="100000">
                                          <p:val>
                                            <p:strVal val="#ppt_w"/>
                                          </p:val>
                                        </p:tav>
                                      </p:tavLst>
                                    </p:anim>
                                    <p:anim calcmode="lin" valueType="num">
                                      <p:cBhvr>
                                        <p:cTn dur="500" fill="hold" id="36"/>
                                        <p:tgtEl>
                                          <p:spTgt spid="35"/>
                                        </p:tgtEl>
                                        <p:attrNameLst>
                                          <p:attrName>ppt_h</p:attrName>
                                        </p:attrNameLst>
                                      </p:cBhvr>
                                      <p:tavLst>
                                        <p:tav tm="0">
                                          <p:val>
                                            <p:fltVal val="0"/>
                                          </p:val>
                                        </p:tav>
                                        <p:tav tm="100000">
                                          <p:val>
                                            <p:strVal val="#ppt_h"/>
                                          </p:val>
                                        </p:tav>
                                      </p:tavLst>
                                    </p:anim>
                                    <p:animEffect filter="fade" transition="in">
                                      <p:cBhvr>
                                        <p:cTn dur="500" id="37"/>
                                        <p:tgtEl>
                                          <p:spTgt spid="35"/>
                                        </p:tgtEl>
                                      </p:cBhvr>
                                    </p:animEffect>
                                  </p:childTnLst>
                                </p:cTn>
                              </p:par>
                              <p:par>
                                <p:cTn fill="hold" id="38" nodeType="withEffect" presetClass="entr" presetID="53" presetSubtype="0">
                                  <p:stCondLst>
                                    <p:cond delay="2500"/>
                                  </p:stCondLst>
                                  <p:childTnLst>
                                    <p:set>
                                      <p:cBhvr>
                                        <p:cTn dur="1" fill="hold" id="39">
                                          <p:stCondLst>
                                            <p:cond delay="0"/>
                                          </p:stCondLst>
                                        </p:cTn>
                                        <p:tgtEl>
                                          <p:spTgt spid="40"/>
                                        </p:tgtEl>
                                        <p:attrNameLst>
                                          <p:attrName>style.visibility</p:attrName>
                                        </p:attrNameLst>
                                      </p:cBhvr>
                                      <p:to>
                                        <p:strVal val="visible"/>
                                      </p:to>
                                    </p:set>
                                    <p:anim calcmode="lin" valueType="num">
                                      <p:cBhvr>
                                        <p:cTn dur="500" fill="hold" id="40"/>
                                        <p:tgtEl>
                                          <p:spTgt spid="40"/>
                                        </p:tgtEl>
                                        <p:attrNameLst>
                                          <p:attrName>ppt_w</p:attrName>
                                        </p:attrNameLst>
                                      </p:cBhvr>
                                      <p:tavLst>
                                        <p:tav tm="0">
                                          <p:val>
                                            <p:fltVal val="0"/>
                                          </p:val>
                                        </p:tav>
                                        <p:tav tm="100000">
                                          <p:val>
                                            <p:strVal val="#ppt_w"/>
                                          </p:val>
                                        </p:tav>
                                      </p:tavLst>
                                    </p:anim>
                                    <p:anim calcmode="lin" valueType="num">
                                      <p:cBhvr>
                                        <p:cTn dur="500" fill="hold" id="41"/>
                                        <p:tgtEl>
                                          <p:spTgt spid="40"/>
                                        </p:tgtEl>
                                        <p:attrNameLst>
                                          <p:attrName>ppt_h</p:attrName>
                                        </p:attrNameLst>
                                      </p:cBhvr>
                                      <p:tavLst>
                                        <p:tav tm="0">
                                          <p:val>
                                            <p:fltVal val="0"/>
                                          </p:val>
                                        </p:tav>
                                        <p:tav tm="100000">
                                          <p:val>
                                            <p:strVal val="#ppt_h"/>
                                          </p:val>
                                        </p:tav>
                                      </p:tavLst>
                                    </p:anim>
                                    <p:animEffect filter="fade" transition="in">
                                      <p:cBhvr>
                                        <p:cTn dur="500" id="42"/>
                                        <p:tgtEl>
                                          <p:spTgt spid="40"/>
                                        </p:tgtEl>
                                      </p:cBhvr>
                                    </p:animEffect>
                                  </p:childTnLst>
                                </p:cTn>
                              </p:par>
                              <p:par>
                                <p:cTn fill="hold" id="43" nodeType="withEffect" presetClass="emph" presetID="8" presetSubtype="0">
                                  <p:stCondLst>
                                    <p:cond delay="750"/>
                                  </p:stCondLst>
                                  <p:childTnLst>
                                    <p:animRot by="21600000">
                                      <p:cBhvr>
                                        <p:cTn dur="1500" fill="hold" id="44"/>
                                        <p:tgtEl>
                                          <p:spTgt spid="43"/>
                                        </p:tgtEl>
                                        <p:attrNameLst>
                                          <p:attrName>r</p:attrName>
                                        </p:attrNameLst>
                                      </p:cBhvr>
                                    </p:animRot>
                                  </p:childTnLst>
                                </p:cTn>
                              </p:par>
                              <p:par>
                                <p:cTn fill="hold" grpId="0" id="45" nodeType="withEffect" presetClass="entr" presetID="16" presetSubtype="37">
                                  <p:stCondLst>
                                    <p:cond delay="2750"/>
                                  </p:stCondLst>
                                  <p:childTnLst>
                                    <p:set>
                                      <p:cBhvr>
                                        <p:cTn dur="1" fill="hold" id="46">
                                          <p:stCondLst>
                                            <p:cond delay="0"/>
                                          </p:stCondLst>
                                        </p:cTn>
                                        <p:tgtEl>
                                          <p:spTgt spid="55"/>
                                        </p:tgtEl>
                                        <p:attrNameLst>
                                          <p:attrName>style.visibility</p:attrName>
                                        </p:attrNameLst>
                                      </p:cBhvr>
                                      <p:to>
                                        <p:strVal val="visible"/>
                                      </p:to>
                                    </p:set>
                                    <p:animEffect filter="barn(outVertical)" transition="in">
                                      <p:cBhvr>
                                        <p:cTn dur="500" id="47"/>
                                        <p:tgtEl>
                                          <p:spTgt spid="55"/>
                                        </p:tgtEl>
                                      </p:cBhvr>
                                    </p:animEffect>
                                  </p:childTnLst>
                                </p:cTn>
                              </p:par>
                            </p:childTnLst>
                          </p:cTn>
                        </p:par>
                        <p:par>
                          <p:cTn fill="hold" id="48" nodeType="afterGroup">
                            <p:stCondLst>
                              <p:cond delay="3250"/>
                            </p:stCondLst>
                            <p:childTnLst>
                              <p:par>
                                <p:cTn fill="hold" grpId="0" id="49" nodeType="afterEffect" presetClass="entr" presetID="42" presetSubtype="0">
                                  <p:stCondLst>
                                    <p:cond delay="0"/>
                                  </p:stCondLst>
                                  <p:childTnLst>
                                    <p:set>
                                      <p:cBhvr>
                                        <p:cTn dur="1" fill="hold" id="50">
                                          <p:stCondLst>
                                            <p:cond delay="0"/>
                                          </p:stCondLst>
                                        </p:cTn>
                                        <p:tgtEl>
                                          <p:spTgt spid="25"/>
                                        </p:tgtEl>
                                        <p:attrNameLst>
                                          <p:attrName>style.visibility</p:attrName>
                                        </p:attrNameLst>
                                      </p:cBhvr>
                                      <p:to>
                                        <p:strVal val="visible"/>
                                      </p:to>
                                    </p:set>
                                    <p:animEffect filter="fade" transition="in">
                                      <p:cBhvr>
                                        <p:cTn dur="500" id="51"/>
                                        <p:tgtEl>
                                          <p:spTgt spid="25"/>
                                        </p:tgtEl>
                                      </p:cBhvr>
                                    </p:animEffect>
                                    <p:anim calcmode="lin" valueType="num">
                                      <p:cBhvr>
                                        <p:cTn dur="500" fill="hold" id="52"/>
                                        <p:tgtEl>
                                          <p:spTgt spid="25"/>
                                        </p:tgtEl>
                                        <p:attrNameLst>
                                          <p:attrName>ppt_x</p:attrName>
                                        </p:attrNameLst>
                                      </p:cBhvr>
                                      <p:tavLst>
                                        <p:tav tm="0">
                                          <p:val>
                                            <p:strVal val="#ppt_x"/>
                                          </p:val>
                                        </p:tav>
                                        <p:tav tm="100000">
                                          <p:val>
                                            <p:strVal val="#ppt_x"/>
                                          </p:val>
                                        </p:tav>
                                      </p:tavLst>
                                    </p:anim>
                                    <p:anim calcmode="lin" valueType="num">
                                      <p:cBhvr>
                                        <p:cTn dur="500" fill="hold" id="53"/>
                                        <p:tgtEl>
                                          <p:spTgt spid="25"/>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3750"/>
                            </p:stCondLst>
                            <p:childTnLst>
                              <p:par>
                                <p:cTn fill="hold" id="55" nodeType="afterEffect" presetClass="entr" presetID="42" presetSubtype="0">
                                  <p:stCondLst>
                                    <p:cond delay="0"/>
                                  </p:stCondLst>
                                  <p:childTnLst>
                                    <p:set>
                                      <p:cBhvr>
                                        <p:cTn dur="1" fill="hold" id="56">
                                          <p:stCondLst>
                                            <p:cond delay="0"/>
                                          </p:stCondLst>
                                        </p:cTn>
                                        <p:tgtEl>
                                          <p:spTgt spid="27"/>
                                        </p:tgtEl>
                                        <p:attrNameLst>
                                          <p:attrName>style.visibility</p:attrName>
                                        </p:attrNameLst>
                                      </p:cBhvr>
                                      <p:to>
                                        <p:strVal val="visible"/>
                                      </p:to>
                                    </p:set>
                                    <p:animEffect filter="fade" transition="in">
                                      <p:cBhvr>
                                        <p:cTn dur="500" id="57"/>
                                        <p:tgtEl>
                                          <p:spTgt spid="27"/>
                                        </p:tgtEl>
                                      </p:cBhvr>
                                    </p:animEffect>
                                    <p:anim calcmode="lin" valueType="num">
                                      <p:cBhvr>
                                        <p:cTn dur="500" fill="hold" id="58"/>
                                        <p:tgtEl>
                                          <p:spTgt spid="27"/>
                                        </p:tgtEl>
                                        <p:attrNameLst>
                                          <p:attrName>ppt_x</p:attrName>
                                        </p:attrNameLst>
                                      </p:cBhvr>
                                      <p:tavLst>
                                        <p:tav tm="0">
                                          <p:val>
                                            <p:strVal val="#ppt_x"/>
                                          </p:val>
                                        </p:tav>
                                        <p:tav tm="100000">
                                          <p:val>
                                            <p:strVal val="#ppt_x"/>
                                          </p:val>
                                        </p:tav>
                                      </p:tavLst>
                                    </p:anim>
                                    <p:anim calcmode="lin" valueType="num">
                                      <p:cBhvr>
                                        <p:cTn dur="500" fill="hold" id="59"/>
                                        <p:tgtEl>
                                          <p:spTgt spid="27"/>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4250"/>
                            </p:stCondLst>
                            <p:childTnLst>
                              <p:par>
                                <p:cTn fill="hold" grpId="0" id="61" nodeType="afterEffect" presetClass="entr" presetID="42"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fade" transition="in">
                                      <p:cBhvr>
                                        <p:cTn dur="500" id="63"/>
                                        <p:tgtEl>
                                          <p:spTgt spid="26"/>
                                        </p:tgtEl>
                                      </p:cBhvr>
                                    </p:animEffect>
                                    <p:anim calcmode="lin" valueType="num">
                                      <p:cBhvr>
                                        <p:cTn dur="500" fill="hold" id="64"/>
                                        <p:tgtEl>
                                          <p:spTgt spid="26"/>
                                        </p:tgtEl>
                                        <p:attrNameLst>
                                          <p:attrName>ppt_x</p:attrName>
                                        </p:attrNameLst>
                                      </p:cBhvr>
                                      <p:tavLst>
                                        <p:tav tm="0">
                                          <p:val>
                                            <p:strVal val="#ppt_x"/>
                                          </p:val>
                                        </p:tav>
                                        <p:tav tm="100000">
                                          <p:val>
                                            <p:strVal val="#ppt_x"/>
                                          </p:val>
                                        </p:tav>
                                      </p:tavLst>
                                    </p:anim>
                                    <p:anim calcmode="lin" valueType="num">
                                      <p:cBhvr>
                                        <p:cTn dur="500" fill="hold" id="65"/>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25"/>
      <p:bldP grpId="0" spid="26"/>
      <p:bldP grpId="0" spid="5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圆角矩形 19"/>
          <p:cNvSpPr/>
          <p:nvPr/>
        </p:nvSpPr>
        <p:spPr>
          <a:xfrm>
            <a:off x="6352750" y="3495320"/>
            <a:ext cx="848471" cy="520804"/>
          </a:xfrm>
          <a:prstGeom prst="round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65000"/>
                </a:schemeClr>
              </a:solidFill>
            </a:endParaRPr>
          </a:p>
        </p:txBody>
      </p:sp>
      <p:sp>
        <p:nvSpPr>
          <p:cNvPr id="6" name="文本框 26"/>
          <p:cNvSpPr txBox="1"/>
          <p:nvPr/>
        </p:nvSpPr>
        <p:spPr>
          <a:xfrm>
            <a:off x="6178105" y="2851143"/>
            <a:ext cx="1097280" cy="365760"/>
          </a:xfrm>
          <a:prstGeom prst="rect">
            <a:avLst/>
          </a:prstGeom>
          <a:noFill/>
          <a:effectLst/>
        </p:spPr>
        <p:txBody>
          <a:bodyPr rtlCol="0" wrap="none">
            <a:spAutoFit/>
          </a:bodyPr>
          <a:lstStyle/>
          <a:p>
            <a:r>
              <a:rPr altLang="zh-CN" lang="en-US">
                <a:solidFill>
                  <a:schemeClr val="bg1">
                    <a:lumMod val="65000"/>
                  </a:schemeClr>
                </a:solidFill>
                <a:latin charset="-122" panose="02010601030101010101" pitchFamily="2" typeface="方正姚体"/>
              </a:rPr>
              <a:t>TEMPLATE</a:t>
            </a:r>
          </a:p>
        </p:txBody>
      </p:sp>
      <p:sp>
        <p:nvSpPr>
          <p:cNvPr id="7" name="文本框 27"/>
          <p:cNvSpPr txBox="1"/>
          <p:nvPr/>
        </p:nvSpPr>
        <p:spPr>
          <a:xfrm>
            <a:off x="7540373" y="2846881"/>
            <a:ext cx="1097280" cy="365760"/>
          </a:xfrm>
          <a:prstGeom prst="rect">
            <a:avLst/>
          </a:prstGeom>
          <a:noFill/>
          <a:effectLst/>
        </p:spPr>
        <p:txBody>
          <a:bodyPr rtlCol="0" wrap="none">
            <a:spAutoFit/>
          </a:bodyPr>
          <a:lstStyle/>
          <a:p>
            <a:r>
              <a:rPr altLang="zh-CN" lang="en-US">
                <a:solidFill>
                  <a:schemeClr val="bg1">
                    <a:lumMod val="65000"/>
                  </a:schemeClr>
                </a:solidFill>
                <a:latin charset="-122" panose="02010601030101010101" pitchFamily="2" typeface="方正姚体"/>
              </a:rPr>
              <a:t>TEMPLATE</a:t>
            </a:r>
          </a:p>
        </p:txBody>
      </p:sp>
      <p:sp>
        <p:nvSpPr>
          <p:cNvPr id="9" name="文本框 28"/>
          <p:cNvSpPr txBox="1"/>
          <p:nvPr/>
        </p:nvSpPr>
        <p:spPr>
          <a:xfrm>
            <a:off x="8895749" y="2837938"/>
            <a:ext cx="1097280" cy="365760"/>
          </a:xfrm>
          <a:prstGeom prst="rect">
            <a:avLst/>
          </a:prstGeom>
          <a:noFill/>
          <a:effectLst/>
        </p:spPr>
        <p:txBody>
          <a:bodyPr rtlCol="0" wrap="none">
            <a:spAutoFit/>
          </a:bodyPr>
          <a:lstStyle/>
          <a:p>
            <a:r>
              <a:rPr altLang="zh-CN" lang="en-US">
                <a:solidFill>
                  <a:schemeClr val="bg1">
                    <a:lumMod val="65000"/>
                  </a:schemeClr>
                </a:solidFill>
                <a:latin charset="-122" panose="02010601030101010101" pitchFamily="2" typeface="方正姚体"/>
              </a:rPr>
              <a:t>TEMPLATE</a:t>
            </a:r>
          </a:p>
        </p:txBody>
      </p:sp>
      <p:sp>
        <p:nvSpPr>
          <p:cNvPr id="10" name="文本框 29"/>
          <p:cNvSpPr txBox="1"/>
          <p:nvPr/>
        </p:nvSpPr>
        <p:spPr>
          <a:xfrm>
            <a:off x="10332061" y="2846918"/>
            <a:ext cx="1097280" cy="365760"/>
          </a:xfrm>
          <a:prstGeom prst="rect">
            <a:avLst/>
          </a:prstGeom>
          <a:noFill/>
          <a:effectLst/>
        </p:spPr>
        <p:txBody>
          <a:bodyPr rtlCol="0" wrap="none">
            <a:spAutoFit/>
          </a:bodyPr>
          <a:lstStyle/>
          <a:p>
            <a:r>
              <a:rPr altLang="zh-CN" lang="en-US">
                <a:solidFill>
                  <a:schemeClr val="bg1">
                    <a:lumMod val="65000"/>
                  </a:schemeClr>
                </a:solidFill>
                <a:latin charset="-122" panose="02010601030101010101" pitchFamily="2" typeface="方正姚体"/>
              </a:rPr>
              <a:t>TEMPLATE</a:t>
            </a:r>
          </a:p>
        </p:txBody>
      </p:sp>
      <p:sp>
        <p:nvSpPr>
          <p:cNvPr id="12" name="圆角矩形 24"/>
          <p:cNvSpPr/>
          <p:nvPr/>
        </p:nvSpPr>
        <p:spPr>
          <a:xfrm>
            <a:off x="7715021" y="3498330"/>
            <a:ext cx="848471" cy="5208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65000"/>
                </a:schemeClr>
              </a:solidFill>
            </a:endParaRPr>
          </a:p>
        </p:txBody>
      </p:sp>
      <p:sp>
        <p:nvSpPr>
          <p:cNvPr id="13" name="圆角矩形 25"/>
          <p:cNvSpPr/>
          <p:nvPr/>
        </p:nvSpPr>
        <p:spPr>
          <a:xfrm>
            <a:off x="9077292" y="3495320"/>
            <a:ext cx="848471" cy="520804"/>
          </a:xfrm>
          <a:prstGeom prst="round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65000"/>
                </a:schemeClr>
              </a:solidFill>
            </a:endParaRPr>
          </a:p>
        </p:txBody>
      </p:sp>
      <p:sp>
        <p:nvSpPr>
          <p:cNvPr id="14" name="圆角矩形 26"/>
          <p:cNvSpPr/>
          <p:nvPr/>
        </p:nvSpPr>
        <p:spPr>
          <a:xfrm>
            <a:off x="10439563" y="3495320"/>
            <a:ext cx="848471" cy="5208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65000"/>
                </a:schemeClr>
              </a:solidFill>
            </a:endParaRPr>
          </a:p>
        </p:txBody>
      </p:sp>
      <p:grpSp>
        <p:nvGrpSpPr>
          <p:cNvPr id="15" name="组合 14"/>
          <p:cNvGrpSpPr/>
          <p:nvPr/>
        </p:nvGrpSpPr>
        <p:grpSpPr>
          <a:xfrm>
            <a:off x="6601535" y="3619045"/>
            <a:ext cx="315240" cy="301489"/>
            <a:chOff x="1004888" y="993775"/>
            <a:chExt cx="2438400" cy="2332038"/>
          </a:xfrm>
          <a:noFill/>
        </p:grpSpPr>
        <p:sp>
          <p:nvSpPr>
            <p:cNvPr id="16" name="Freeform 25"/>
            <p:cNvSpPr/>
            <p:nvPr/>
          </p:nvSpPr>
          <p:spPr bwMode="auto">
            <a:xfrm>
              <a:off x="1898651" y="2670175"/>
              <a:ext cx="655638" cy="655638"/>
            </a:xfrm>
            <a:custGeom>
              <a:gdLst>
                <a:gd fmla="*/ 206 w 413" name="T0"/>
                <a:gd fmla="*/ 413 h 413" name="T1"/>
                <a:gd fmla="*/ 0 w 413" name="T2"/>
                <a:gd fmla="*/ 0 h 413" name="T3"/>
                <a:gd fmla="*/ 413 w 413" name="T4"/>
                <a:gd fmla="*/ 0 h 413" name="T5"/>
                <a:gd fmla="*/ 206 w 413" name="T6"/>
                <a:gd fmla="*/ 413 h 413" name="T7"/>
              </a:gdLst>
              <a:cxnLst>
                <a:cxn ang="0">
                  <a:pos x="T0" y="T1"/>
                </a:cxn>
                <a:cxn ang="0">
                  <a:pos x="T2" y="T3"/>
                </a:cxn>
                <a:cxn ang="0">
                  <a:pos x="T4" y="T5"/>
                </a:cxn>
                <a:cxn ang="0">
                  <a:pos x="T6" y="T7"/>
                </a:cxn>
              </a:cxnLst>
              <a:rect b="b" l="0" r="r" t="0"/>
              <a:pathLst>
                <a:path h="412" w="412">
                  <a:moveTo>
                    <a:pt x="206" y="413"/>
                  </a:moveTo>
                  <a:lnTo>
                    <a:pt x="0" y="0"/>
                  </a:lnTo>
                  <a:lnTo>
                    <a:pt x="413" y="0"/>
                  </a:lnTo>
                  <a:lnTo>
                    <a:pt x="206" y="413"/>
                  </a:ln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sz="2000">
                <a:solidFill>
                  <a:schemeClr val="bg1">
                    <a:lumMod val="65000"/>
                  </a:schemeClr>
                </a:solidFill>
              </a:endParaRPr>
            </a:p>
          </p:txBody>
        </p:sp>
        <p:sp>
          <p:nvSpPr>
            <p:cNvPr id="17" name="任意多边形 29"/>
            <p:cNvSpPr>
              <a:spLocks noChangeArrowheads="1"/>
            </p:cNvSpPr>
            <p:nvPr/>
          </p:nvSpPr>
          <p:spPr bwMode="auto">
            <a:xfrm>
              <a:off x="1004888" y="993775"/>
              <a:ext cx="2438400" cy="1774825"/>
            </a:xfrm>
            <a:custGeom>
              <a:gdLst>
                <a:gd fmla="*/ 290196 w 2438400" name="connsiteX0"/>
                <a:gd fmla="*/ 0 h 1774825" name="connsiteY0"/>
                <a:gd fmla="*/ 2151973 w 2438400" name="connsiteX1"/>
                <a:gd fmla="*/ 0 h 1774825" name="connsiteY1"/>
                <a:gd fmla="*/ 2438400 w 2438400" name="connsiteX2"/>
                <a:gd fmla="*/ 286384 h 1774825" name="connsiteY2"/>
                <a:gd fmla="*/ 2438400 w 2438400" name="connsiteX3"/>
                <a:gd fmla="*/ 1484673 h 1774825" name="connsiteY3"/>
                <a:gd fmla="*/ 2151973 w 2438400" name="connsiteX4"/>
                <a:gd fmla="*/ 1774825 h 1774825" name="connsiteY4"/>
                <a:gd fmla="*/ 290196 w 2438400" name="connsiteX5"/>
                <a:gd fmla="*/ 1774825 h 1774825" name="connsiteY5"/>
                <a:gd fmla="*/ 0 w 2438400" name="connsiteX6"/>
                <a:gd fmla="*/ 1484673 h 1774825" name="connsiteY6"/>
                <a:gd fmla="*/ 0 w 2438400" name="connsiteX7"/>
                <a:gd fmla="*/ 286384 h 1774825" name="connsiteY7"/>
                <a:gd fmla="*/ 290196 w 2438400" name="connsiteX8"/>
                <a:gd fmla="*/ 0 h 1774825" name="connsiteY8"/>
                <a:gd fmla="*/ 471488 w 2438400" name="connsiteX9"/>
                <a:gd fmla="*/ 425450 h 1774825" name="connsiteY9"/>
                <a:gd fmla="*/ 471488 w 2438400" name="connsiteX10"/>
                <a:gd fmla="*/ 598488 h 1774825" name="connsiteY10"/>
                <a:gd fmla="*/ 1971676 w 2438400" name="connsiteX11"/>
                <a:gd fmla="*/ 598488 h 1774825" name="connsiteY11"/>
                <a:gd fmla="*/ 1971676 w 2438400" name="connsiteX12"/>
                <a:gd fmla="*/ 425450 h 1774825" name="connsiteY12"/>
                <a:gd fmla="*/ 471488 w 2438400" name="connsiteX13"/>
                <a:gd fmla="*/ 425450 h 1774825" name="connsiteY13"/>
                <a:gd fmla="*/ 471488 w 2438400" name="connsiteX14"/>
                <a:gd fmla="*/ 801688 h 1774825" name="connsiteY14"/>
                <a:gd fmla="*/ 471488 w 2438400" name="connsiteX15"/>
                <a:gd fmla="*/ 971551 h 1774825" name="connsiteY15"/>
                <a:gd fmla="*/ 1971676 w 2438400" name="connsiteX16"/>
                <a:gd fmla="*/ 971551 h 1774825" name="connsiteY16"/>
                <a:gd fmla="*/ 1971676 w 2438400" name="connsiteX17"/>
                <a:gd fmla="*/ 801688 h 1774825" name="connsiteY17"/>
                <a:gd fmla="*/ 471488 w 2438400" name="connsiteX18"/>
                <a:gd fmla="*/ 801688 h 1774825" name="connsiteY18"/>
                <a:gd fmla="*/ 471488 w 2438400" name="connsiteX19"/>
                <a:gd fmla="*/ 1174750 h 1774825" name="connsiteY19"/>
                <a:gd fmla="*/ 471488 w 2438400" name="connsiteX20"/>
                <a:gd fmla="*/ 1347788 h 1774825" name="connsiteY20"/>
                <a:gd fmla="*/ 1971676 w 2438400" name="connsiteX21"/>
                <a:gd fmla="*/ 1347788 h 1774825" name="connsiteY21"/>
                <a:gd fmla="*/ 1971676 w 2438400" name="connsiteX22"/>
                <a:gd fmla="*/ 1174750 h 1774825" name="connsiteY22"/>
                <a:gd fmla="*/ 471488 w 2438400" name="connsiteX23"/>
                <a:gd fmla="*/ 1174750 h 1774825"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1774825" w="2438400">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w="9525">
              <a:solidFill>
                <a:srgbClr val="14345A"/>
              </a:solidFill>
              <a:miter lim="800000"/>
            </a:ln>
            <a:extLst/>
          </p:spPr>
          <p:txBody>
            <a:bodyPr anchor="t" anchorCtr="0" bIns="45720" compatLnSpc="1" lIns="91440" numCol="1" rIns="91440" tIns="45720" vert="horz" wrap="square">
              <a:prstTxWarp prst="textNoShape">
                <a:avLst/>
              </a:prstTxWarp>
              <a:noAutofit/>
            </a:bodyPr>
            <a:lstStyle/>
            <a:p>
              <a:endParaRPr altLang="en-US" lang="zh-CN" sz="2000">
                <a:solidFill>
                  <a:schemeClr val="bg1">
                    <a:lumMod val="65000"/>
                  </a:schemeClr>
                </a:solidFill>
              </a:endParaRPr>
            </a:p>
          </p:txBody>
        </p:sp>
      </p:grpSp>
      <p:grpSp>
        <p:nvGrpSpPr>
          <p:cNvPr id="18" name="组合 17"/>
          <p:cNvGrpSpPr>
            <a:grpSpLocks noChangeAspect="1"/>
          </p:cNvGrpSpPr>
          <p:nvPr/>
        </p:nvGrpSpPr>
        <p:grpSpPr>
          <a:xfrm>
            <a:off x="7916570" y="3606505"/>
            <a:ext cx="419852" cy="319007"/>
            <a:chOff x="4268086" y="4221191"/>
            <a:chExt cx="509646" cy="387231"/>
          </a:xfrm>
          <a:noFill/>
        </p:grpSpPr>
        <p:sp>
          <p:nvSpPr>
            <p:cNvPr id="19" name="Freeform 20"/>
            <p:cNvSpPr>
              <a:spLocks noEditPoints="1"/>
            </p:cNvSpPr>
            <p:nvPr/>
          </p:nvSpPr>
          <p:spPr bwMode="auto">
            <a:xfrm>
              <a:off x="4268086" y="4273030"/>
              <a:ext cx="337890" cy="335392"/>
            </a:xfrm>
            <a:custGeom>
              <a:gdLst>
                <a:gd fmla="*/ 229 w 229" name="T0"/>
                <a:gd fmla="*/ 128 h 227" name="T1"/>
                <a:gd fmla="*/ 229 w 229" name="T2"/>
                <a:gd fmla="*/ 98 h 227" name="T3"/>
                <a:gd fmla="*/ 206 w 229" name="T4"/>
                <a:gd fmla="*/ 93 h 227" name="T5"/>
                <a:gd fmla="*/ 200 w 229" name="T6"/>
                <a:gd fmla="*/ 76 h 227" name="T7"/>
                <a:gd fmla="*/ 216 w 229" name="T8"/>
                <a:gd fmla="*/ 58 h 227" name="T9"/>
                <a:gd fmla="*/ 198 w 229" name="T10"/>
                <a:gd fmla="*/ 34 h 227" name="T11"/>
                <a:gd fmla="*/ 176 w 229" name="T12"/>
                <a:gd fmla="*/ 44 h 227" name="T13"/>
                <a:gd fmla="*/ 161 w 229" name="T14"/>
                <a:gd fmla="*/ 33 h 227" name="T15"/>
                <a:gd fmla="*/ 164 w 229" name="T16"/>
                <a:gd fmla="*/ 9 h 227" name="T17"/>
                <a:gd fmla="*/ 135 w 229" name="T18"/>
                <a:gd fmla="*/ 0 h 227" name="T19"/>
                <a:gd fmla="*/ 123 w 229" name="T20"/>
                <a:gd fmla="*/ 20 h 227" name="T21"/>
                <a:gd fmla="*/ 114 w 229" name="T22"/>
                <a:gd fmla="*/ 20 h 227" name="T23"/>
                <a:gd fmla="*/ 105 w 229" name="T24"/>
                <a:gd fmla="*/ 20 h 227" name="T25"/>
                <a:gd fmla="*/ 93 w 229" name="T26"/>
                <a:gd fmla="*/ 0 h 227" name="T27"/>
                <a:gd fmla="*/ 65 w 229" name="T28"/>
                <a:gd fmla="*/ 9 h 227" name="T29"/>
                <a:gd fmla="*/ 67 w 229" name="T30"/>
                <a:gd fmla="*/ 33 h 227" name="T31"/>
                <a:gd fmla="*/ 52 w 229" name="T32"/>
                <a:gd fmla="*/ 44 h 227" name="T33"/>
                <a:gd fmla="*/ 30 w 229" name="T34"/>
                <a:gd fmla="*/ 34 h 227" name="T35"/>
                <a:gd fmla="*/ 13 w 229" name="T36"/>
                <a:gd fmla="*/ 58 h 227" name="T37"/>
                <a:gd fmla="*/ 29 w 229" name="T38"/>
                <a:gd fmla="*/ 76 h 227" name="T39"/>
                <a:gd fmla="*/ 23 w 229" name="T40"/>
                <a:gd fmla="*/ 94 h 227" name="T41"/>
                <a:gd fmla="*/ 0 w 229" name="T42"/>
                <a:gd fmla="*/ 98 h 227" name="T43"/>
                <a:gd fmla="*/ 0 w 229" name="T44"/>
                <a:gd fmla="*/ 128 h 227" name="T45"/>
                <a:gd fmla="*/ 23 w 229" name="T46"/>
                <a:gd fmla="*/ 133 h 227" name="T47"/>
                <a:gd fmla="*/ 29 w 229" name="T48"/>
                <a:gd fmla="*/ 151 h 227" name="T49"/>
                <a:gd fmla="*/ 13 w 229" name="T50"/>
                <a:gd fmla="*/ 169 h 227" name="T51"/>
                <a:gd fmla="*/ 31 w 229" name="T52"/>
                <a:gd fmla="*/ 193 h 227" name="T53"/>
                <a:gd fmla="*/ 52 w 229" name="T54"/>
                <a:gd fmla="*/ 183 h 227" name="T55"/>
                <a:gd fmla="*/ 67 w 229" name="T56"/>
                <a:gd fmla="*/ 194 h 227" name="T57"/>
                <a:gd fmla="*/ 65 w 229" name="T58"/>
                <a:gd fmla="*/ 218 h 227" name="T59"/>
                <a:gd fmla="*/ 93 w 229" name="T60"/>
                <a:gd fmla="*/ 227 h 227" name="T61"/>
                <a:gd fmla="*/ 105 w 229" name="T62"/>
                <a:gd fmla="*/ 206 h 227" name="T63"/>
                <a:gd fmla="*/ 114 w 229" name="T64"/>
                <a:gd fmla="*/ 207 h 227" name="T65"/>
                <a:gd fmla="*/ 124 w 229" name="T66"/>
                <a:gd fmla="*/ 206 h 227" name="T67"/>
                <a:gd fmla="*/ 135 w 229" name="T68"/>
                <a:gd fmla="*/ 227 h 227" name="T69"/>
                <a:gd fmla="*/ 164 w 229" name="T70"/>
                <a:gd fmla="*/ 217 h 227" name="T71"/>
                <a:gd fmla="*/ 161 w 229" name="T72"/>
                <a:gd fmla="*/ 194 h 227" name="T73"/>
                <a:gd fmla="*/ 176 w 229" name="T74"/>
                <a:gd fmla="*/ 183 h 227" name="T75"/>
                <a:gd fmla="*/ 198 w 229" name="T76"/>
                <a:gd fmla="*/ 193 h 227" name="T77"/>
                <a:gd fmla="*/ 216 w 229" name="T78"/>
                <a:gd fmla="*/ 168 h 227" name="T79"/>
                <a:gd fmla="*/ 200 w 229" name="T80"/>
                <a:gd fmla="*/ 151 h 227" name="T81"/>
                <a:gd fmla="*/ 206 w 229" name="T82"/>
                <a:gd fmla="*/ 133 h 227" name="T83"/>
                <a:gd fmla="*/ 229 w 229" name="T84"/>
                <a:gd fmla="*/ 128 h 227" name="T85"/>
                <a:gd fmla="*/ 114 w 229" name="T86"/>
                <a:gd fmla="*/ 180 h 227" name="T87"/>
                <a:gd fmla="*/ 47 w 229" name="T88"/>
                <a:gd fmla="*/ 113 h 227" name="T89"/>
                <a:gd fmla="*/ 114 w 229" name="T90"/>
                <a:gd fmla="*/ 46 h 227" name="T91"/>
                <a:gd fmla="*/ 181 w 229" name="T92"/>
                <a:gd fmla="*/ 113 h 227" name="T93"/>
                <a:gd fmla="*/ 114 w 229" name="T94"/>
                <a:gd fmla="*/ 180 h 227"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26" w="229">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w="9525">
              <a:solidFill>
                <a:schemeClr val="accent2"/>
              </a:solidFill>
              <a:round/>
            </a:ln>
            <a:extLst/>
          </p:spPr>
          <p:txBody>
            <a:bodyPr anchor="t" anchorCtr="0" bIns="45720" compatLnSpc="1" lIns="91440" numCol="1" rIns="91440" tIns="45720" vert="horz" wrap="square">
              <a:prstTxWarp prst="textNoShape">
                <a:avLst/>
              </a:prstTxWarp>
            </a:bodyPr>
            <a:lstStyle/>
            <a:p>
              <a:endParaRPr altLang="en-US" lang="zh-CN" sz="2000">
                <a:solidFill>
                  <a:schemeClr val="bg1">
                    <a:lumMod val="65000"/>
                  </a:schemeClr>
                </a:solidFill>
              </a:endParaRPr>
            </a:p>
          </p:txBody>
        </p:sp>
        <p:sp>
          <p:nvSpPr>
            <p:cNvPr id="20" name="Freeform 21"/>
            <p:cNvSpPr>
              <a:spLocks noEditPoints="1"/>
            </p:cNvSpPr>
            <p:nvPr/>
          </p:nvSpPr>
          <p:spPr bwMode="auto">
            <a:xfrm>
              <a:off x="4577871" y="4221191"/>
              <a:ext cx="199861" cy="199861"/>
            </a:xfrm>
            <a:custGeom>
              <a:gdLst>
                <a:gd fmla="*/ 135 w 135" name="T0"/>
                <a:gd fmla="*/ 76 h 135" name="T1"/>
                <a:gd fmla="*/ 135 w 135" name="T2"/>
                <a:gd fmla="*/ 58 h 135" name="T3"/>
                <a:gd fmla="*/ 122 w 135" name="T4"/>
                <a:gd fmla="*/ 55 h 135" name="T5"/>
                <a:gd fmla="*/ 118 w 135" name="T6"/>
                <a:gd fmla="*/ 45 h 135" name="T7"/>
                <a:gd fmla="*/ 128 w 135" name="T8"/>
                <a:gd fmla="*/ 34 h 135" name="T9"/>
                <a:gd fmla="*/ 117 w 135" name="T10"/>
                <a:gd fmla="*/ 20 h 135" name="T11"/>
                <a:gd fmla="*/ 104 w 135" name="T12"/>
                <a:gd fmla="*/ 26 h 135" name="T13"/>
                <a:gd fmla="*/ 96 w 135" name="T14"/>
                <a:gd fmla="*/ 19 h 135" name="T15"/>
                <a:gd fmla="*/ 97 w 135" name="T16"/>
                <a:gd fmla="*/ 5 h 135" name="T17"/>
                <a:gd fmla="*/ 80 w 135" name="T18"/>
                <a:gd fmla="*/ 0 h 135" name="T19"/>
                <a:gd fmla="*/ 73 w 135" name="T20"/>
                <a:gd fmla="*/ 12 h 135" name="T21"/>
                <a:gd fmla="*/ 67 w 135" name="T22"/>
                <a:gd fmla="*/ 12 h 135" name="T23"/>
                <a:gd fmla="*/ 62 w 135" name="T24"/>
                <a:gd fmla="*/ 12 h 135" name="T25"/>
                <a:gd fmla="*/ 55 w 135" name="T26"/>
                <a:gd fmla="*/ 0 h 135" name="T27"/>
                <a:gd fmla="*/ 38 w 135" name="T28"/>
                <a:gd fmla="*/ 5 h 135" name="T29"/>
                <a:gd fmla="*/ 39 w 135" name="T30"/>
                <a:gd fmla="*/ 19 h 135" name="T31"/>
                <a:gd fmla="*/ 30 w 135" name="T32"/>
                <a:gd fmla="*/ 26 h 135" name="T33"/>
                <a:gd fmla="*/ 18 w 135" name="T34"/>
                <a:gd fmla="*/ 20 h 135" name="T35"/>
                <a:gd fmla="*/ 7 w 135" name="T36"/>
                <a:gd fmla="*/ 34 h 135" name="T37"/>
                <a:gd fmla="*/ 17 w 135" name="T38"/>
                <a:gd fmla="*/ 45 h 135" name="T39"/>
                <a:gd fmla="*/ 13 w 135" name="T40"/>
                <a:gd fmla="*/ 55 h 135" name="T41"/>
                <a:gd fmla="*/ 0 w 135" name="T42"/>
                <a:gd fmla="*/ 58 h 135" name="T43"/>
                <a:gd fmla="*/ 0 w 135" name="T44"/>
                <a:gd fmla="*/ 76 h 135" name="T45"/>
                <a:gd fmla="*/ 13 w 135" name="T46"/>
                <a:gd fmla="*/ 79 h 135" name="T47"/>
                <a:gd fmla="*/ 17 w 135" name="T48"/>
                <a:gd fmla="*/ 90 h 135" name="T49"/>
                <a:gd fmla="*/ 7 w 135" name="T50"/>
                <a:gd fmla="*/ 100 h 135" name="T51"/>
                <a:gd fmla="*/ 18 w 135" name="T52"/>
                <a:gd fmla="*/ 114 h 135" name="T53"/>
                <a:gd fmla="*/ 31 w 135" name="T54"/>
                <a:gd fmla="*/ 109 h 135" name="T55"/>
                <a:gd fmla="*/ 39 w 135" name="T56"/>
                <a:gd fmla="*/ 115 h 135" name="T57"/>
                <a:gd fmla="*/ 38 w 135" name="T58"/>
                <a:gd fmla="*/ 129 h 135" name="T59"/>
                <a:gd fmla="*/ 55 w 135" name="T60"/>
                <a:gd fmla="*/ 135 h 135" name="T61"/>
                <a:gd fmla="*/ 62 w 135" name="T62"/>
                <a:gd fmla="*/ 122 h 135" name="T63"/>
                <a:gd fmla="*/ 68 w 135" name="T64"/>
                <a:gd fmla="*/ 123 h 135" name="T65"/>
                <a:gd fmla="*/ 73 w 135" name="T66"/>
                <a:gd fmla="*/ 122 h 135" name="T67"/>
                <a:gd fmla="*/ 80 w 135" name="T68"/>
                <a:gd fmla="*/ 135 h 135" name="T69"/>
                <a:gd fmla="*/ 97 w 135" name="T70"/>
                <a:gd fmla="*/ 129 h 135" name="T71"/>
                <a:gd fmla="*/ 96 w 135" name="T72"/>
                <a:gd fmla="*/ 115 h 135" name="T73"/>
                <a:gd fmla="*/ 104 w 135" name="T74"/>
                <a:gd fmla="*/ 109 h 135" name="T75"/>
                <a:gd fmla="*/ 117 w 135" name="T76"/>
                <a:gd fmla="*/ 114 h 135" name="T77"/>
                <a:gd fmla="*/ 128 w 135" name="T78"/>
                <a:gd fmla="*/ 100 h 135" name="T79"/>
                <a:gd fmla="*/ 118 w 135" name="T80"/>
                <a:gd fmla="*/ 89 h 135" name="T81"/>
                <a:gd fmla="*/ 122 w 135" name="T82"/>
                <a:gd fmla="*/ 79 h 135" name="T83"/>
                <a:gd fmla="*/ 135 w 135" name="T84"/>
                <a:gd fmla="*/ 76 h 135" name="T85"/>
                <a:gd fmla="*/ 67 w 135" name="T86"/>
                <a:gd fmla="*/ 107 h 135" name="T87"/>
                <a:gd fmla="*/ 28 w 135" name="T88"/>
                <a:gd fmla="*/ 67 h 135" name="T89"/>
                <a:gd fmla="*/ 67 w 135" name="T90"/>
                <a:gd fmla="*/ 27 h 135" name="T91"/>
                <a:gd fmla="*/ 107 w 135" name="T92"/>
                <a:gd fmla="*/ 67 h 135" name="T93"/>
                <a:gd fmla="*/ 67 w 135" name="T94"/>
                <a:gd fmla="*/ 107 h 13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35" w="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w="9525">
              <a:solidFill>
                <a:schemeClr val="accent2"/>
              </a:solidFill>
              <a:round/>
            </a:ln>
            <a:extLst/>
          </p:spPr>
          <p:txBody>
            <a:bodyPr anchor="t" anchorCtr="0" bIns="45720" compatLnSpc="1" lIns="91440" numCol="1" rIns="91440" tIns="45720" vert="horz" wrap="square">
              <a:prstTxWarp prst="textNoShape">
                <a:avLst/>
              </a:prstTxWarp>
            </a:bodyPr>
            <a:lstStyle/>
            <a:p>
              <a:endParaRPr altLang="en-US" lang="zh-CN" sz="2000">
                <a:solidFill>
                  <a:schemeClr val="bg1">
                    <a:lumMod val="65000"/>
                  </a:schemeClr>
                </a:solidFill>
              </a:endParaRPr>
            </a:p>
          </p:txBody>
        </p:sp>
      </p:grpSp>
      <p:grpSp>
        <p:nvGrpSpPr>
          <p:cNvPr id="21" name="组合 20"/>
          <p:cNvGrpSpPr/>
          <p:nvPr/>
        </p:nvGrpSpPr>
        <p:grpSpPr>
          <a:xfrm>
            <a:off x="10720449" y="3549638"/>
            <a:ext cx="282736" cy="361586"/>
            <a:chOff x="1605186" y="572440"/>
            <a:chExt cx="563562" cy="720725"/>
          </a:xfrm>
          <a:noFill/>
        </p:grpSpPr>
        <p:sp>
          <p:nvSpPr>
            <p:cNvPr id="22" name="Freeform 32"/>
            <p:cNvSpPr/>
            <p:nvPr/>
          </p:nvSpPr>
          <p:spPr bwMode="auto">
            <a:xfrm>
              <a:off x="1814736" y="572440"/>
              <a:ext cx="142875" cy="720725"/>
            </a:xfrm>
            <a:custGeom>
              <a:gdLst>
                <a:gd fmla="*/ 64 w 64" name="T0"/>
                <a:gd fmla="*/ 289 h 321" name="T1"/>
                <a:gd fmla="*/ 32 w 64" name="T2"/>
                <a:gd fmla="*/ 321 h 321" name="T3"/>
                <a:gd fmla="*/ 0 w 64" name="T4"/>
                <a:gd fmla="*/ 289 h 321" name="T5"/>
                <a:gd fmla="*/ 0 w 64" name="T6"/>
                <a:gd fmla="*/ 32 h 321" name="T7"/>
                <a:gd fmla="*/ 32 w 64" name="T8"/>
                <a:gd fmla="*/ 0 h 321" name="T9"/>
                <a:gd fmla="*/ 64 w 64" name="T10"/>
                <a:gd fmla="*/ 32 h 321" name="T11"/>
                <a:gd fmla="*/ 64 w 64" name="T12"/>
                <a:gd fmla="*/ 289 h 321" name="T13"/>
              </a:gdLst>
              <a:cxnLst>
                <a:cxn ang="0">
                  <a:pos x="T0" y="T1"/>
                </a:cxn>
                <a:cxn ang="0">
                  <a:pos x="T2" y="T3"/>
                </a:cxn>
                <a:cxn ang="0">
                  <a:pos x="T4" y="T5"/>
                </a:cxn>
                <a:cxn ang="0">
                  <a:pos x="T6" y="T7"/>
                </a:cxn>
                <a:cxn ang="0">
                  <a:pos x="T8" y="T9"/>
                </a:cxn>
                <a:cxn ang="0">
                  <a:pos x="T10" y="T11"/>
                </a:cxn>
                <a:cxn ang="0">
                  <a:pos x="T12" y="T13"/>
                </a:cxn>
              </a:cxnLst>
              <a:rect b="b" l="0" r="r" t="0"/>
              <a:pathLst>
                <a:path h="321" w="64">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w="9525">
              <a:solidFill>
                <a:schemeClr val="accent2"/>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23" name="Freeform 33"/>
            <p:cNvSpPr/>
            <p:nvPr/>
          </p:nvSpPr>
          <p:spPr bwMode="auto">
            <a:xfrm>
              <a:off x="1605186" y="1012177"/>
              <a:ext cx="141288" cy="280988"/>
            </a:xfrm>
            <a:custGeom>
              <a:gdLst>
                <a:gd fmla="*/ 63 w 63" name="T0"/>
                <a:gd fmla="*/ 93 h 125" name="T1"/>
                <a:gd fmla="*/ 32 w 63" name="T2"/>
                <a:gd fmla="*/ 125 h 125" name="T3"/>
                <a:gd fmla="*/ 0 w 63" name="T4"/>
                <a:gd fmla="*/ 93 h 125" name="T5"/>
                <a:gd fmla="*/ 0 w 63" name="T6"/>
                <a:gd fmla="*/ 32 h 125" name="T7"/>
                <a:gd fmla="*/ 32 w 63" name="T8"/>
                <a:gd fmla="*/ 0 h 125" name="T9"/>
                <a:gd fmla="*/ 63 w 63" name="T10"/>
                <a:gd fmla="*/ 32 h 125" name="T11"/>
                <a:gd fmla="*/ 63 w 63" name="T12"/>
                <a:gd fmla="*/ 93 h 125" name="T13"/>
              </a:gdLst>
              <a:cxnLst>
                <a:cxn ang="0">
                  <a:pos x="T0" y="T1"/>
                </a:cxn>
                <a:cxn ang="0">
                  <a:pos x="T2" y="T3"/>
                </a:cxn>
                <a:cxn ang="0">
                  <a:pos x="T4" y="T5"/>
                </a:cxn>
                <a:cxn ang="0">
                  <a:pos x="T6" y="T7"/>
                </a:cxn>
                <a:cxn ang="0">
                  <a:pos x="T8" y="T9"/>
                </a:cxn>
                <a:cxn ang="0">
                  <a:pos x="T10" y="T11"/>
                </a:cxn>
                <a:cxn ang="0">
                  <a:pos x="T12" y="T13"/>
                </a:cxn>
              </a:cxnLst>
              <a:rect b="b" l="0" r="r" t="0"/>
              <a:pathLst>
                <a:path h="125" w="62">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w="9525">
              <a:solidFill>
                <a:schemeClr val="accent2"/>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24" name="Freeform 34"/>
            <p:cNvSpPr/>
            <p:nvPr/>
          </p:nvSpPr>
          <p:spPr bwMode="auto">
            <a:xfrm>
              <a:off x="2025873" y="804215"/>
              <a:ext cx="142875" cy="488950"/>
            </a:xfrm>
            <a:custGeom>
              <a:gdLst>
                <a:gd fmla="*/ 64 w 64" name="T0"/>
                <a:gd fmla="*/ 186 h 218" name="T1"/>
                <a:gd fmla="*/ 32 w 64" name="T2"/>
                <a:gd fmla="*/ 218 h 218" name="T3"/>
                <a:gd fmla="*/ 0 w 64" name="T4"/>
                <a:gd fmla="*/ 186 h 218" name="T5"/>
                <a:gd fmla="*/ 0 w 64" name="T6"/>
                <a:gd fmla="*/ 32 h 218" name="T7"/>
                <a:gd fmla="*/ 32 w 64" name="T8"/>
                <a:gd fmla="*/ 0 h 218" name="T9"/>
                <a:gd fmla="*/ 64 w 64" name="T10"/>
                <a:gd fmla="*/ 32 h 218" name="T11"/>
                <a:gd fmla="*/ 64 w 64" name="T12"/>
                <a:gd fmla="*/ 186 h 218" name="T13"/>
              </a:gdLst>
              <a:cxnLst>
                <a:cxn ang="0">
                  <a:pos x="T0" y="T1"/>
                </a:cxn>
                <a:cxn ang="0">
                  <a:pos x="T2" y="T3"/>
                </a:cxn>
                <a:cxn ang="0">
                  <a:pos x="T4" y="T5"/>
                </a:cxn>
                <a:cxn ang="0">
                  <a:pos x="T6" y="T7"/>
                </a:cxn>
                <a:cxn ang="0">
                  <a:pos x="T8" y="T9"/>
                </a:cxn>
                <a:cxn ang="0">
                  <a:pos x="T10" y="T11"/>
                </a:cxn>
                <a:cxn ang="0">
                  <a:pos x="T12" y="T13"/>
                </a:cxn>
              </a:cxnLst>
              <a:rect b="b" l="0" r="r" t="0"/>
              <a:pathLst>
                <a:path h="218" w="64">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w="9525">
              <a:solidFill>
                <a:schemeClr val="accent2"/>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grpSp>
      <p:grpSp>
        <p:nvGrpSpPr>
          <p:cNvPr id="25" name="组合 24"/>
          <p:cNvGrpSpPr>
            <a:grpSpLocks noChangeAspect="1"/>
          </p:cNvGrpSpPr>
          <p:nvPr/>
        </p:nvGrpSpPr>
        <p:grpSpPr>
          <a:xfrm>
            <a:off x="9344164" y="3565655"/>
            <a:ext cx="342861" cy="383431"/>
            <a:chOff x="5999255" y="3275006"/>
            <a:chExt cx="402656" cy="450303"/>
          </a:xfrm>
          <a:noFill/>
          <a:effectLst/>
        </p:grpSpPr>
        <p:sp>
          <p:nvSpPr>
            <p:cNvPr id="26" name="Freeform 108"/>
            <p:cNvSpPr>
              <a:spLocks noEditPoints="1"/>
            </p:cNvSpPr>
            <p:nvPr/>
          </p:nvSpPr>
          <p:spPr bwMode="auto">
            <a:xfrm>
              <a:off x="6068389" y="3442234"/>
              <a:ext cx="56988" cy="57923"/>
            </a:xfrm>
            <a:custGeom>
              <a:gdLst>
                <a:gd fmla="*/ 13 w 26" name="T0"/>
                <a:gd fmla="*/ 0 h 26" name="T1"/>
                <a:gd fmla="*/ 0 w 26" name="T2"/>
                <a:gd fmla="*/ 13 h 26" name="T3"/>
                <a:gd fmla="*/ 13 w 26" name="T4"/>
                <a:gd fmla="*/ 26 h 26" name="T5"/>
                <a:gd fmla="*/ 26 w 26" name="T6"/>
                <a:gd fmla="*/ 13 h 26" name="T7"/>
                <a:gd fmla="*/ 13 w 26" name="T8"/>
                <a:gd fmla="*/ 0 h 26" name="T9"/>
                <a:gd fmla="*/ 13 w 26" name="T10"/>
                <a:gd fmla="*/ 23 h 26" name="T11"/>
                <a:gd fmla="*/ 3 w 26" name="T12"/>
                <a:gd fmla="*/ 13 h 26" name="T13"/>
                <a:gd fmla="*/ 13 w 26" name="T14"/>
                <a:gd fmla="*/ 3 h 26" name="T15"/>
                <a:gd fmla="*/ 23 w 26" name="T16"/>
                <a:gd fmla="*/ 13 h 26" name="T17"/>
                <a:gd fmla="*/ 13 w 26" name="T18"/>
                <a:gd fmla="*/ 23 h 2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 w="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27" name="Freeform 109"/>
            <p:cNvSpPr>
              <a:spLocks noEditPoints="1"/>
            </p:cNvSpPr>
            <p:nvPr/>
          </p:nvSpPr>
          <p:spPr bwMode="auto">
            <a:xfrm>
              <a:off x="6196380" y="3404865"/>
              <a:ext cx="48580" cy="48580"/>
            </a:xfrm>
            <a:custGeom>
              <a:gdLst>
                <a:gd fmla="*/ 11 w 22" name="T0"/>
                <a:gd fmla="*/ 0 h 22" name="T1"/>
                <a:gd fmla="*/ 0 w 22" name="T2"/>
                <a:gd fmla="*/ 11 h 22" name="T3"/>
                <a:gd fmla="*/ 11 w 22" name="T4"/>
                <a:gd fmla="*/ 22 h 22" name="T5"/>
                <a:gd fmla="*/ 22 w 22" name="T6"/>
                <a:gd fmla="*/ 11 h 22" name="T7"/>
                <a:gd fmla="*/ 11 w 22" name="T8"/>
                <a:gd fmla="*/ 0 h 22" name="T9"/>
                <a:gd fmla="*/ 11 w 22" name="T10"/>
                <a:gd fmla="*/ 17 h 22" name="T11"/>
                <a:gd fmla="*/ 5 w 22" name="T12"/>
                <a:gd fmla="*/ 11 h 22" name="T13"/>
                <a:gd fmla="*/ 11 w 22" name="T14"/>
                <a:gd fmla="*/ 5 h 22" name="T15"/>
                <a:gd fmla="*/ 17 w 22" name="T16"/>
                <a:gd fmla="*/ 11 h 22" name="T17"/>
                <a:gd fmla="*/ 11 w 22" name="T18"/>
                <a:gd fmla="*/ 17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28" name="Freeform 110"/>
            <p:cNvSpPr>
              <a:spLocks noEditPoints="1"/>
            </p:cNvSpPr>
            <p:nvPr/>
          </p:nvSpPr>
          <p:spPr bwMode="auto">
            <a:xfrm>
              <a:off x="6081468" y="3456248"/>
              <a:ext cx="30830" cy="30830"/>
            </a:xfrm>
            <a:custGeom>
              <a:gdLst>
                <a:gd fmla="*/ 7 w 14" name="T0"/>
                <a:gd fmla="*/ 0 h 14" name="T1"/>
                <a:gd fmla="*/ 0 w 14" name="T2"/>
                <a:gd fmla="*/ 7 h 14" name="T3"/>
                <a:gd fmla="*/ 7 w 14" name="T4"/>
                <a:gd fmla="*/ 14 h 14" name="T5"/>
                <a:gd fmla="*/ 14 w 14" name="T6"/>
                <a:gd fmla="*/ 7 h 14" name="T7"/>
                <a:gd fmla="*/ 7 w 14" name="T8"/>
                <a:gd fmla="*/ 0 h 14" name="T9"/>
                <a:gd fmla="*/ 7 w 14" name="T10"/>
                <a:gd fmla="*/ 10 h 14" name="T11"/>
                <a:gd fmla="*/ 4 w 14" name="T12"/>
                <a:gd fmla="*/ 7 h 14" name="T13"/>
                <a:gd fmla="*/ 7 w 14" name="T14"/>
                <a:gd fmla="*/ 3 h 14" name="T15"/>
                <a:gd fmla="*/ 11 w 14" name="T16"/>
                <a:gd fmla="*/ 7 h 14" name="T17"/>
                <a:gd fmla="*/ 7 w 14" name="T18"/>
                <a:gd fmla="*/ 10 h 1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 w="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29" name="Freeform 111"/>
            <p:cNvSpPr>
              <a:spLocks noEditPoints="1"/>
            </p:cNvSpPr>
            <p:nvPr/>
          </p:nvSpPr>
          <p:spPr bwMode="auto">
            <a:xfrm>
              <a:off x="6172089" y="3380574"/>
              <a:ext cx="97161" cy="97161"/>
            </a:xfrm>
            <a:custGeom>
              <a:gdLst>
                <a:gd fmla="*/ 22 w 44" name="T0"/>
                <a:gd fmla="*/ 0 h 44" name="T1"/>
                <a:gd fmla="*/ 0 w 44" name="T2"/>
                <a:gd fmla="*/ 22 h 44" name="T3"/>
                <a:gd fmla="*/ 22 w 44" name="T4"/>
                <a:gd fmla="*/ 44 h 44" name="T5"/>
                <a:gd fmla="*/ 44 w 44" name="T6"/>
                <a:gd fmla="*/ 22 h 44" name="T7"/>
                <a:gd fmla="*/ 22 w 44" name="T8"/>
                <a:gd fmla="*/ 0 h 44" name="T9"/>
                <a:gd fmla="*/ 22 w 44" name="T10"/>
                <a:gd fmla="*/ 39 h 44" name="T11"/>
                <a:gd fmla="*/ 5 w 44" name="T12"/>
                <a:gd fmla="*/ 22 h 44" name="T13"/>
                <a:gd fmla="*/ 22 w 44" name="T14"/>
                <a:gd fmla="*/ 6 h 44" name="T15"/>
                <a:gd fmla="*/ 39 w 44" name="T16"/>
                <a:gd fmla="*/ 22 h 44" name="T17"/>
                <a:gd fmla="*/ 22 w 44" name="T18"/>
                <a:gd fmla="*/ 39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sp>
          <p:nvSpPr>
            <p:cNvPr id="30" name="Freeform 112"/>
            <p:cNvSpPr>
              <a:spLocks noEditPoints="1"/>
            </p:cNvSpPr>
            <p:nvPr/>
          </p:nvSpPr>
          <p:spPr bwMode="auto">
            <a:xfrm>
              <a:off x="5999255" y="3275006"/>
              <a:ext cx="402656" cy="450303"/>
            </a:xfrm>
            <a:custGeom>
              <a:gdLst>
                <a:gd fmla="*/ 157 w 182" name="T0"/>
                <a:gd fmla="*/ 96 h 204" name="T1"/>
                <a:gd fmla="*/ 153 w 182" name="T2"/>
                <a:gd fmla="*/ 48 h 204" name="T3"/>
                <a:gd fmla="*/ 78 w 182" name="T4"/>
                <a:gd fmla="*/ 0 h 204" name="T5"/>
                <a:gd fmla="*/ 1 w 182" name="T6"/>
                <a:gd fmla="*/ 79 h 204" name="T7"/>
                <a:gd fmla="*/ 0 w 182" name="T8"/>
                <a:gd fmla="*/ 204 h 204" name="T9"/>
                <a:gd fmla="*/ 113 w 182" name="T10"/>
                <a:gd fmla="*/ 176 h 204" name="T11"/>
                <a:gd fmla="*/ 147 w 182" name="T12"/>
                <a:gd fmla="*/ 176 h 204" name="T13"/>
                <a:gd fmla="*/ 147 w 182" name="T14"/>
                <a:gd fmla="*/ 176 h 204" name="T15"/>
                <a:gd fmla="*/ 156 w 182" name="T16"/>
                <a:gd fmla="*/ 151 h 204" name="T17"/>
                <a:gd fmla="*/ 146 w 182" name="T18"/>
                <a:gd fmla="*/ 145 h 204" name="T19"/>
                <a:gd fmla="*/ 156 w 182" name="T20"/>
                <a:gd fmla="*/ 140 h 204" name="T21"/>
                <a:gd fmla="*/ 155 w 182" name="T22"/>
                <a:gd fmla="*/ 138 h 204" name="T23"/>
                <a:gd fmla="*/ 170 w 182" name="T24"/>
                <a:gd fmla="*/ 111 h 204" name="T25"/>
                <a:gd fmla="*/ 62 w 182" name="T26"/>
                <a:gd fmla="*/ 93 h 204" name="T27"/>
                <a:gd fmla="*/ 62 w 182" name="T28"/>
                <a:gd fmla="*/ 102 h 204" name="T29"/>
                <a:gd fmla="*/ 54 w 182" name="T30"/>
                <a:gd fmla="*/ 105 h 204" name="T31"/>
                <a:gd fmla="*/ 48 w 182" name="T32"/>
                <a:gd fmla="*/ 110 h 204" name="T33"/>
                <a:gd fmla="*/ 40 w 182" name="T34"/>
                <a:gd fmla="*/ 107 h 204" name="T35"/>
                <a:gd fmla="*/ 32 w 182" name="T36"/>
                <a:gd fmla="*/ 107 h 204" name="T37"/>
                <a:gd fmla="*/ 28 w 182" name="T38"/>
                <a:gd fmla="*/ 99 h 204" name="T39"/>
                <a:gd fmla="*/ 22 w 182" name="T40"/>
                <a:gd fmla="*/ 93 h 204" name="T41"/>
                <a:gd fmla="*/ 26 w 182" name="T42"/>
                <a:gd fmla="*/ 85 h 204" name="T43"/>
                <a:gd fmla="*/ 26 w 182" name="T44"/>
                <a:gd fmla="*/ 76 h 204" name="T45"/>
                <a:gd fmla="*/ 34 w 182" name="T46"/>
                <a:gd fmla="*/ 73 h 204" name="T47"/>
                <a:gd fmla="*/ 40 w 182" name="T48"/>
                <a:gd fmla="*/ 68 h 204" name="T49"/>
                <a:gd fmla="*/ 48 w 182" name="T50"/>
                <a:gd fmla="*/ 71 h 204" name="T51"/>
                <a:gd fmla="*/ 57 w 182" name="T52"/>
                <a:gd fmla="*/ 71 h 204" name="T53"/>
                <a:gd fmla="*/ 60 w 182" name="T54"/>
                <a:gd fmla="*/ 79 h 204" name="T55"/>
                <a:gd fmla="*/ 66 w 182" name="T56"/>
                <a:gd fmla="*/ 85 h 204" name="T57"/>
                <a:gd fmla="*/ 136 w 182" name="T58"/>
                <a:gd fmla="*/ 77 h 204" name="T59"/>
                <a:gd fmla="*/ 126 w 182" name="T60"/>
                <a:gd fmla="*/ 87 h 204" name="T61"/>
                <a:gd fmla="*/ 121 w 182" name="T62"/>
                <a:gd fmla="*/ 100 h 204" name="T63"/>
                <a:gd fmla="*/ 107 w 182" name="T64"/>
                <a:gd fmla="*/ 100 h 204" name="T65"/>
                <a:gd fmla="*/ 94 w 182" name="T66"/>
                <a:gd fmla="*/ 105 h 204" name="T67"/>
                <a:gd fmla="*/ 83 w 182" name="T68"/>
                <a:gd fmla="*/ 96 h 204" name="T69"/>
                <a:gd fmla="*/ 70 w 182" name="T70"/>
                <a:gd fmla="*/ 91 h 204" name="T71"/>
                <a:gd fmla="*/ 70 w 182" name="T72"/>
                <a:gd fmla="*/ 77 h 204" name="T73"/>
                <a:gd fmla="*/ 64 w 182" name="T74"/>
                <a:gd fmla="*/ 64 h 204" name="T75"/>
                <a:gd fmla="*/ 74 w 182" name="T76"/>
                <a:gd fmla="*/ 53 h 204" name="T77"/>
                <a:gd fmla="*/ 79 w 182" name="T78"/>
                <a:gd fmla="*/ 40 h 204" name="T79"/>
                <a:gd fmla="*/ 94 w 182" name="T80"/>
                <a:gd fmla="*/ 40 h 204" name="T81"/>
                <a:gd fmla="*/ 107 w 182" name="T82"/>
                <a:gd fmla="*/ 35 h 204" name="T83"/>
                <a:gd fmla="*/ 117 w 182" name="T84"/>
                <a:gd fmla="*/ 44 h 204" name="T85"/>
                <a:gd fmla="*/ 130 w 182" name="T86"/>
                <a:gd fmla="*/ 49 h 204" name="T87"/>
                <a:gd fmla="*/ 130 w 182" name="T88"/>
                <a:gd fmla="*/ 64 h 204" name="T89"/>
                <a:gd fmla="*/ 136 w 182" name="T90"/>
                <a:gd fmla="*/ 77 h 20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04" w="182">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w="9525">
              <a:solidFill>
                <a:srgbClr val="14345A"/>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65000"/>
                  </a:schemeClr>
                </a:solidFill>
              </a:endParaRPr>
            </a:p>
          </p:txBody>
        </p:sp>
      </p:grpSp>
      <p:sp>
        <p:nvSpPr>
          <p:cNvPr id="31" name="文本框 49"/>
          <p:cNvSpPr txBox="1"/>
          <p:nvPr/>
        </p:nvSpPr>
        <p:spPr>
          <a:xfrm>
            <a:off x="6221864" y="4525208"/>
            <a:ext cx="7028180" cy="1584960"/>
          </a:xfrm>
          <a:prstGeom prst="rect">
            <a:avLst/>
          </a:prstGeom>
          <a:noFill/>
          <a:effectLst/>
        </p:spPr>
        <p:txBody>
          <a:bodyPr rtlCol="0" wrap="none">
            <a:spAutoFit/>
          </a:bodyPr>
          <a:lstStyle/>
          <a:p>
            <a:r>
              <a:rPr altLang="zh-CN" lang="en-US" sz="1400">
                <a:solidFill>
                  <a:schemeClr val="bg1">
                    <a:lumMod val="65000"/>
                  </a:schemeClr>
                </a:solidFill>
                <a:latin charset="-122" panose="02010601030101010101" pitchFamily="2" typeface="方正姚体"/>
                <a:ea charset="-122" panose="02010601030101010101" pitchFamily="2" typeface="方正姚体"/>
              </a:rPr>
              <a:t>Click here to add  you to the  center of the  narrative thought Click here to</a:t>
            </a:r>
          </a:p>
          <a:p>
            <a:r>
              <a:rPr altLang="zh-CN" lang="en-US" sz="1400">
                <a:solidFill>
                  <a:schemeClr val="bg1">
                    <a:lumMod val="65000"/>
                  </a:schemeClr>
                </a:solidFill>
                <a:latin charset="-122" panose="02010601030101010101" pitchFamily="2" typeface="方正姚体"/>
                <a:ea charset="-122" panose="02010601030101010101" pitchFamily="2" typeface="方正姚体"/>
              </a:rPr>
              <a:t>add   you to the center of the  narrative thought  Click here to add  you to</a:t>
            </a:r>
          </a:p>
          <a:p>
            <a:r>
              <a:rPr altLang="zh-CN" lang="en-US" sz="1400">
                <a:solidFill>
                  <a:schemeClr val="bg1">
                    <a:lumMod val="65000"/>
                  </a:schemeClr>
                </a:solidFill>
                <a:latin charset="-122" panose="02010601030101010101" pitchFamily="2" typeface="方正姚体"/>
                <a:ea charset="-122" panose="02010601030101010101" pitchFamily="2" typeface="方正姚体"/>
              </a:rPr>
              <a:t>the center of the  narrative thought</a:t>
            </a:r>
          </a:p>
          <a:p>
            <a:endParaRPr altLang="zh-CN" lang="en-US" sz="1400">
              <a:solidFill>
                <a:schemeClr val="bg1">
                  <a:lumMod val="65000"/>
                </a:schemeClr>
              </a:solidFill>
              <a:latin charset="-122" panose="02010601030101010101" pitchFamily="2" typeface="方正姚体"/>
              <a:ea charset="-122" panose="02010601030101010101" pitchFamily="2" typeface="方正姚体"/>
            </a:endParaRPr>
          </a:p>
          <a:p>
            <a:r>
              <a:rPr altLang="zh-CN" lang="en-US" sz="1400">
                <a:solidFill>
                  <a:schemeClr val="bg1">
                    <a:lumMod val="65000"/>
                  </a:schemeClr>
                </a:solidFill>
                <a:latin charset="-122" panose="02010601030101010101" pitchFamily="2" typeface="方正姚体"/>
                <a:ea charset="-122" panose="02010601030101010101" pitchFamily="2" typeface="方正姚体"/>
              </a:rPr>
              <a:t>Click here to add  you to the  center of the  narrative thought Click here to</a:t>
            </a:r>
          </a:p>
          <a:p>
            <a:r>
              <a:rPr altLang="zh-CN" lang="en-US" sz="1400">
                <a:solidFill>
                  <a:schemeClr val="bg1">
                    <a:lumMod val="65000"/>
                  </a:schemeClr>
                </a:solidFill>
                <a:latin charset="-122" panose="02010601030101010101" pitchFamily="2" typeface="方正姚体"/>
                <a:ea charset="-122" panose="02010601030101010101" pitchFamily="2" typeface="方正姚体"/>
              </a:rPr>
              <a:t>add   you to the center of the  narrative thought  Click here to add  you to</a:t>
            </a:r>
          </a:p>
          <a:p>
            <a:r>
              <a:rPr altLang="zh-CN" lang="en-US" sz="1400">
                <a:solidFill>
                  <a:schemeClr val="bg1">
                    <a:lumMod val="65000"/>
                  </a:schemeClr>
                </a:solidFill>
                <a:latin charset="-122" panose="02010601030101010101" pitchFamily="2" typeface="方正姚体"/>
                <a:ea charset="-122" panose="02010601030101010101" pitchFamily="2" typeface="方正姚体"/>
              </a:rPr>
              <a:t>the center of the  narrative thought</a:t>
            </a:r>
          </a:p>
        </p:txBody>
      </p:sp>
      <p:sp>
        <p:nvSpPr>
          <p:cNvPr id="32" name="矩形 31"/>
          <p:cNvSpPr/>
          <p:nvPr/>
        </p:nvSpPr>
        <p:spPr>
          <a:xfrm>
            <a:off x="881619" y="2151550"/>
            <a:ext cx="4680586" cy="3961974"/>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01329094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250" id="13"/>
                                        <p:tgtEl>
                                          <p:spTgt spid="5"/>
                                        </p:tgtEl>
                                      </p:cBhvr>
                                    </p:animEffect>
                                    <p:anim calcmode="lin" valueType="num">
                                      <p:cBhvr>
                                        <p:cTn dur="250" fill="hold" id="14"/>
                                        <p:tgtEl>
                                          <p:spTgt spid="5"/>
                                        </p:tgtEl>
                                        <p:attrNameLst>
                                          <p:attrName>ppt_x</p:attrName>
                                        </p:attrNameLst>
                                      </p:cBhvr>
                                      <p:tavLst>
                                        <p:tav tm="0">
                                          <p:val>
                                            <p:strVal val="#ppt_x"/>
                                          </p:val>
                                        </p:tav>
                                        <p:tav tm="100000">
                                          <p:val>
                                            <p:strVal val="#ppt_x"/>
                                          </p:val>
                                        </p:tav>
                                      </p:tavLst>
                                    </p:anim>
                                    <p:anim calcmode="lin" valueType="num">
                                      <p:cBhvr>
                                        <p:cTn dur="25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250" id="19"/>
                                        <p:tgtEl>
                                          <p:spTgt spid="6"/>
                                        </p:tgtEl>
                                      </p:cBhvr>
                                    </p:animEffect>
                                    <p:anim calcmode="lin" valueType="num">
                                      <p:cBhvr>
                                        <p:cTn dur="250" fill="hold" id="20"/>
                                        <p:tgtEl>
                                          <p:spTgt spid="6"/>
                                        </p:tgtEl>
                                        <p:attrNameLst>
                                          <p:attrName>ppt_x</p:attrName>
                                        </p:attrNameLst>
                                      </p:cBhvr>
                                      <p:tavLst>
                                        <p:tav tm="0">
                                          <p:val>
                                            <p:strVal val="#ppt_x"/>
                                          </p:val>
                                        </p:tav>
                                        <p:tav tm="100000">
                                          <p:val>
                                            <p:strVal val="#ppt_x"/>
                                          </p:val>
                                        </p:tav>
                                      </p:tavLst>
                                    </p:anim>
                                    <p:anim calcmode="lin" valueType="num">
                                      <p:cBhvr>
                                        <p:cTn dur="25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2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250" id="25"/>
                                        <p:tgtEl>
                                          <p:spTgt spid="7"/>
                                        </p:tgtEl>
                                      </p:cBhvr>
                                    </p:animEffect>
                                    <p:anim calcmode="lin" valueType="num">
                                      <p:cBhvr>
                                        <p:cTn dur="250" fill="hold" id="26"/>
                                        <p:tgtEl>
                                          <p:spTgt spid="7"/>
                                        </p:tgtEl>
                                        <p:attrNameLst>
                                          <p:attrName>ppt_x</p:attrName>
                                        </p:attrNameLst>
                                      </p:cBhvr>
                                      <p:tavLst>
                                        <p:tav tm="0">
                                          <p:val>
                                            <p:strVal val="#ppt_x"/>
                                          </p:val>
                                        </p:tav>
                                        <p:tav tm="100000">
                                          <p:val>
                                            <p:strVal val="#ppt_x"/>
                                          </p:val>
                                        </p:tav>
                                      </p:tavLst>
                                    </p:anim>
                                    <p:anim calcmode="lin" valueType="num">
                                      <p:cBhvr>
                                        <p:cTn dur="25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5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250" id="31"/>
                                        <p:tgtEl>
                                          <p:spTgt spid="9"/>
                                        </p:tgtEl>
                                      </p:cBhvr>
                                    </p:animEffect>
                                    <p:anim calcmode="lin" valueType="num">
                                      <p:cBhvr>
                                        <p:cTn dur="250" fill="hold" id="32"/>
                                        <p:tgtEl>
                                          <p:spTgt spid="9"/>
                                        </p:tgtEl>
                                        <p:attrNameLst>
                                          <p:attrName>ppt_x</p:attrName>
                                        </p:attrNameLst>
                                      </p:cBhvr>
                                      <p:tavLst>
                                        <p:tav tm="0">
                                          <p:val>
                                            <p:strVal val="#ppt_x"/>
                                          </p:val>
                                        </p:tav>
                                        <p:tav tm="100000">
                                          <p:val>
                                            <p:strVal val="#ppt_x"/>
                                          </p:val>
                                        </p:tav>
                                      </p:tavLst>
                                    </p:anim>
                                    <p:anim calcmode="lin" valueType="num">
                                      <p:cBhvr>
                                        <p:cTn dur="25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750"/>
                            </p:stCondLst>
                            <p:childTnLst>
                              <p:par>
                                <p:cTn fill="hold" grpId="0" id="35" nodeType="afterEffect" presetClass="entr" presetID="42"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250" id="37"/>
                                        <p:tgtEl>
                                          <p:spTgt spid="10"/>
                                        </p:tgtEl>
                                      </p:cBhvr>
                                    </p:animEffect>
                                    <p:anim calcmode="lin" valueType="num">
                                      <p:cBhvr>
                                        <p:cTn dur="250" fill="hold" id="38"/>
                                        <p:tgtEl>
                                          <p:spTgt spid="10"/>
                                        </p:tgtEl>
                                        <p:attrNameLst>
                                          <p:attrName>ppt_x</p:attrName>
                                        </p:attrNameLst>
                                      </p:cBhvr>
                                      <p:tavLst>
                                        <p:tav tm="0">
                                          <p:val>
                                            <p:strVal val="#ppt_x"/>
                                          </p:val>
                                        </p:tav>
                                        <p:tav tm="100000">
                                          <p:val>
                                            <p:strVal val="#ppt_x"/>
                                          </p:val>
                                        </p:tav>
                                      </p:tavLst>
                                    </p:anim>
                                    <p:anim calcmode="lin" valueType="num">
                                      <p:cBhvr>
                                        <p:cTn dur="250" fill="hold" id="39"/>
                                        <p:tgtEl>
                                          <p:spTgt spid="1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0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250" id="43"/>
                                        <p:tgtEl>
                                          <p:spTgt spid="12"/>
                                        </p:tgtEl>
                                      </p:cBhvr>
                                    </p:animEffect>
                                    <p:anim calcmode="lin" valueType="num">
                                      <p:cBhvr>
                                        <p:cTn dur="250" fill="hold" id="44"/>
                                        <p:tgtEl>
                                          <p:spTgt spid="12"/>
                                        </p:tgtEl>
                                        <p:attrNameLst>
                                          <p:attrName>ppt_x</p:attrName>
                                        </p:attrNameLst>
                                      </p:cBhvr>
                                      <p:tavLst>
                                        <p:tav tm="0">
                                          <p:val>
                                            <p:strVal val="#ppt_x"/>
                                          </p:val>
                                        </p:tav>
                                        <p:tav tm="100000">
                                          <p:val>
                                            <p:strVal val="#ppt_x"/>
                                          </p:val>
                                        </p:tav>
                                      </p:tavLst>
                                    </p:anim>
                                    <p:anim calcmode="lin" valueType="num">
                                      <p:cBhvr>
                                        <p:cTn dur="25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25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250" id="49"/>
                                        <p:tgtEl>
                                          <p:spTgt spid="13"/>
                                        </p:tgtEl>
                                      </p:cBhvr>
                                    </p:animEffect>
                                    <p:anim calcmode="lin" valueType="num">
                                      <p:cBhvr>
                                        <p:cTn dur="250" fill="hold" id="50"/>
                                        <p:tgtEl>
                                          <p:spTgt spid="13"/>
                                        </p:tgtEl>
                                        <p:attrNameLst>
                                          <p:attrName>ppt_x</p:attrName>
                                        </p:attrNameLst>
                                      </p:cBhvr>
                                      <p:tavLst>
                                        <p:tav tm="0">
                                          <p:val>
                                            <p:strVal val="#ppt_x"/>
                                          </p:val>
                                        </p:tav>
                                        <p:tav tm="100000">
                                          <p:val>
                                            <p:strVal val="#ppt_x"/>
                                          </p:val>
                                        </p:tav>
                                      </p:tavLst>
                                    </p:anim>
                                    <p:anim calcmode="lin" valueType="num">
                                      <p:cBhvr>
                                        <p:cTn dur="25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5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250" id="55"/>
                                        <p:tgtEl>
                                          <p:spTgt spid="14"/>
                                        </p:tgtEl>
                                      </p:cBhvr>
                                    </p:animEffect>
                                    <p:anim calcmode="lin" valueType="num">
                                      <p:cBhvr>
                                        <p:cTn dur="250" fill="hold" id="56"/>
                                        <p:tgtEl>
                                          <p:spTgt spid="14"/>
                                        </p:tgtEl>
                                        <p:attrNameLst>
                                          <p:attrName>ppt_x</p:attrName>
                                        </p:attrNameLst>
                                      </p:cBhvr>
                                      <p:tavLst>
                                        <p:tav tm="0">
                                          <p:val>
                                            <p:strVal val="#ppt_x"/>
                                          </p:val>
                                        </p:tav>
                                        <p:tav tm="100000">
                                          <p:val>
                                            <p:strVal val="#ppt_x"/>
                                          </p:val>
                                        </p:tav>
                                      </p:tavLst>
                                    </p:anim>
                                    <p:anim calcmode="lin" valueType="num">
                                      <p:cBhvr>
                                        <p:cTn dur="25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750"/>
                            </p:stCondLst>
                            <p:childTnLst>
                              <p:par>
                                <p:cTn fill="hold" id="59" nodeType="afterEffect" presetClass="entr" presetID="42"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250" id="61"/>
                                        <p:tgtEl>
                                          <p:spTgt spid="15"/>
                                        </p:tgtEl>
                                      </p:cBhvr>
                                    </p:animEffect>
                                    <p:anim calcmode="lin" valueType="num">
                                      <p:cBhvr>
                                        <p:cTn dur="250" fill="hold" id="62"/>
                                        <p:tgtEl>
                                          <p:spTgt spid="15"/>
                                        </p:tgtEl>
                                        <p:attrNameLst>
                                          <p:attrName>ppt_x</p:attrName>
                                        </p:attrNameLst>
                                      </p:cBhvr>
                                      <p:tavLst>
                                        <p:tav tm="0">
                                          <p:val>
                                            <p:strVal val="#ppt_x"/>
                                          </p:val>
                                        </p:tav>
                                        <p:tav tm="100000">
                                          <p:val>
                                            <p:strVal val="#ppt_x"/>
                                          </p:val>
                                        </p:tav>
                                      </p:tavLst>
                                    </p:anim>
                                    <p:anim calcmode="lin" valueType="num">
                                      <p:cBhvr>
                                        <p:cTn dur="250" fill="hold" id="63"/>
                                        <p:tgtEl>
                                          <p:spTgt spid="1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3000"/>
                            </p:stCondLst>
                            <p:childTnLst>
                              <p:par>
                                <p:cTn fill="hold" id="65" nodeType="afterEffect" presetClass="entr" presetID="42" presetSubtype="0">
                                  <p:stCondLst>
                                    <p:cond delay="0"/>
                                  </p:stCondLst>
                                  <p:childTnLst>
                                    <p:set>
                                      <p:cBhvr>
                                        <p:cTn dur="1" fill="hold" id="66">
                                          <p:stCondLst>
                                            <p:cond delay="0"/>
                                          </p:stCondLst>
                                        </p:cTn>
                                        <p:tgtEl>
                                          <p:spTgt spid="18"/>
                                        </p:tgtEl>
                                        <p:attrNameLst>
                                          <p:attrName>style.visibility</p:attrName>
                                        </p:attrNameLst>
                                      </p:cBhvr>
                                      <p:to>
                                        <p:strVal val="visible"/>
                                      </p:to>
                                    </p:set>
                                    <p:animEffect filter="fade" transition="in">
                                      <p:cBhvr>
                                        <p:cTn dur="250" id="67"/>
                                        <p:tgtEl>
                                          <p:spTgt spid="18"/>
                                        </p:tgtEl>
                                      </p:cBhvr>
                                    </p:animEffect>
                                    <p:anim calcmode="lin" valueType="num">
                                      <p:cBhvr>
                                        <p:cTn dur="250" fill="hold" id="68"/>
                                        <p:tgtEl>
                                          <p:spTgt spid="18"/>
                                        </p:tgtEl>
                                        <p:attrNameLst>
                                          <p:attrName>ppt_x</p:attrName>
                                        </p:attrNameLst>
                                      </p:cBhvr>
                                      <p:tavLst>
                                        <p:tav tm="0">
                                          <p:val>
                                            <p:strVal val="#ppt_x"/>
                                          </p:val>
                                        </p:tav>
                                        <p:tav tm="100000">
                                          <p:val>
                                            <p:strVal val="#ppt_x"/>
                                          </p:val>
                                        </p:tav>
                                      </p:tavLst>
                                    </p:anim>
                                    <p:anim calcmode="lin" valueType="num">
                                      <p:cBhvr>
                                        <p:cTn dur="250" fill="hold" id="69"/>
                                        <p:tgtEl>
                                          <p:spTgt spid="18"/>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3250"/>
                            </p:stCondLst>
                            <p:childTnLst>
                              <p:par>
                                <p:cTn fill="hold" id="71" nodeType="afterEffect" presetClass="entr" presetID="42" presetSubtype="0">
                                  <p:stCondLst>
                                    <p:cond delay="0"/>
                                  </p:stCondLst>
                                  <p:childTnLst>
                                    <p:set>
                                      <p:cBhvr>
                                        <p:cTn dur="1" fill="hold" id="72">
                                          <p:stCondLst>
                                            <p:cond delay="0"/>
                                          </p:stCondLst>
                                        </p:cTn>
                                        <p:tgtEl>
                                          <p:spTgt spid="21"/>
                                        </p:tgtEl>
                                        <p:attrNameLst>
                                          <p:attrName>style.visibility</p:attrName>
                                        </p:attrNameLst>
                                      </p:cBhvr>
                                      <p:to>
                                        <p:strVal val="visible"/>
                                      </p:to>
                                    </p:set>
                                    <p:animEffect filter="fade" transition="in">
                                      <p:cBhvr>
                                        <p:cTn dur="250" id="73"/>
                                        <p:tgtEl>
                                          <p:spTgt spid="21"/>
                                        </p:tgtEl>
                                      </p:cBhvr>
                                    </p:animEffect>
                                    <p:anim calcmode="lin" valueType="num">
                                      <p:cBhvr>
                                        <p:cTn dur="250" fill="hold" id="74"/>
                                        <p:tgtEl>
                                          <p:spTgt spid="21"/>
                                        </p:tgtEl>
                                        <p:attrNameLst>
                                          <p:attrName>ppt_x</p:attrName>
                                        </p:attrNameLst>
                                      </p:cBhvr>
                                      <p:tavLst>
                                        <p:tav tm="0">
                                          <p:val>
                                            <p:strVal val="#ppt_x"/>
                                          </p:val>
                                        </p:tav>
                                        <p:tav tm="100000">
                                          <p:val>
                                            <p:strVal val="#ppt_x"/>
                                          </p:val>
                                        </p:tav>
                                      </p:tavLst>
                                    </p:anim>
                                    <p:anim calcmode="lin" valueType="num">
                                      <p:cBhvr>
                                        <p:cTn dur="250" fill="hold" id="75"/>
                                        <p:tgtEl>
                                          <p:spTgt spid="21"/>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500"/>
                            </p:stCondLst>
                            <p:childTnLst>
                              <p:par>
                                <p:cTn fill="hold" id="77" nodeType="afterEffect" presetClass="entr" presetID="42" presetSubtype="0">
                                  <p:stCondLst>
                                    <p:cond delay="0"/>
                                  </p:stCondLst>
                                  <p:childTnLst>
                                    <p:set>
                                      <p:cBhvr>
                                        <p:cTn dur="1" fill="hold" id="78">
                                          <p:stCondLst>
                                            <p:cond delay="0"/>
                                          </p:stCondLst>
                                        </p:cTn>
                                        <p:tgtEl>
                                          <p:spTgt spid="25"/>
                                        </p:tgtEl>
                                        <p:attrNameLst>
                                          <p:attrName>style.visibility</p:attrName>
                                        </p:attrNameLst>
                                      </p:cBhvr>
                                      <p:to>
                                        <p:strVal val="visible"/>
                                      </p:to>
                                    </p:set>
                                    <p:animEffect filter="fade" transition="in">
                                      <p:cBhvr>
                                        <p:cTn dur="250" id="79"/>
                                        <p:tgtEl>
                                          <p:spTgt spid="25"/>
                                        </p:tgtEl>
                                      </p:cBhvr>
                                    </p:animEffect>
                                    <p:anim calcmode="lin" valueType="num">
                                      <p:cBhvr>
                                        <p:cTn dur="250" fill="hold" id="80"/>
                                        <p:tgtEl>
                                          <p:spTgt spid="25"/>
                                        </p:tgtEl>
                                        <p:attrNameLst>
                                          <p:attrName>ppt_x</p:attrName>
                                        </p:attrNameLst>
                                      </p:cBhvr>
                                      <p:tavLst>
                                        <p:tav tm="0">
                                          <p:val>
                                            <p:strVal val="#ppt_x"/>
                                          </p:val>
                                        </p:tav>
                                        <p:tav tm="100000">
                                          <p:val>
                                            <p:strVal val="#ppt_x"/>
                                          </p:val>
                                        </p:tav>
                                      </p:tavLst>
                                    </p:anim>
                                    <p:anim calcmode="lin" valueType="num">
                                      <p:cBhvr>
                                        <p:cTn dur="250" fill="hold" id="81"/>
                                        <p:tgtEl>
                                          <p:spTgt spid="25"/>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3750"/>
                            </p:stCondLst>
                            <p:childTnLst>
                              <p:par>
                                <p:cTn fill="hold" grpId="0" id="83" nodeType="afterEffect" presetClass="entr" presetID="42" presetSubtype="0">
                                  <p:stCondLst>
                                    <p:cond delay="0"/>
                                  </p:stCondLst>
                                  <p:childTnLst>
                                    <p:set>
                                      <p:cBhvr>
                                        <p:cTn dur="1" fill="hold" id="84">
                                          <p:stCondLst>
                                            <p:cond delay="0"/>
                                          </p:stCondLst>
                                        </p:cTn>
                                        <p:tgtEl>
                                          <p:spTgt spid="31"/>
                                        </p:tgtEl>
                                        <p:attrNameLst>
                                          <p:attrName>style.visibility</p:attrName>
                                        </p:attrNameLst>
                                      </p:cBhvr>
                                      <p:to>
                                        <p:strVal val="visible"/>
                                      </p:to>
                                    </p:set>
                                    <p:animEffect filter="fade" transition="in">
                                      <p:cBhvr>
                                        <p:cTn dur="250" id="85"/>
                                        <p:tgtEl>
                                          <p:spTgt spid="31"/>
                                        </p:tgtEl>
                                      </p:cBhvr>
                                    </p:animEffect>
                                    <p:anim calcmode="lin" valueType="num">
                                      <p:cBhvr>
                                        <p:cTn dur="250" fill="hold" id="86"/>
                                        <p:tgtEl>
                                          <p:spTgt spid="31"/>
                                        </p:tgtEl>
                                        <p:attrNameLst>
                                          <p:attrName>ppt_x</p:attrName>
                                        </p:attrNameLst>
                                      </p:cBhvr>
                                      <p:tavLst>
                                        <p:tav tm="0">
                                          <p:val>
                                            <p:strVal val="#ppt_x"/>
                                          </p:val>
                                        </p:tav>
                                        <p:tav tm="100000">
                                          <p:val>
                                            <p:strVal val="#ppt_x"/>
                                          </p:val>
                                        </p:tav>
                                      </p:tavLst>
                                    </p:anim>
                                    <p:anim calcmode="lin" valueType="num">
                                      <p:cBhvr>
                                        <p:cTn dur="250" fill="hold" id="87"/>
                                        <p:tgtEl>
                                          <p:spTgt spid="31"/>
                                        </p:tgtEl>
                                        <p:attrNameLst>
                                          <p:attrName>ppt_y</p:attrName>
                                        </p:attrNameLst>
                                      </p:cBhvr>
                                      <p:tavLst>
                                        <p:tav tm="0">
                                          <p:val>
                                            <p:strVal val="#ppt_y+.1"/>
                                          </p:val>
                                        </p:tav>
                                        <p:tav tm="100000">
                                          <p:val>
                                            <p:strVal val="#ppt_y"/>
                                          </p:val>
                                        </p:tav>
                                      </p:tavLst>
                                    </p:anim>
                                  </p:childTnLst>
                                </p:cTn>
                              </p:par>
                              <p:par>
                                <p:cTn fill="hold" grpId="0" id="88" nodeType="withEffect" presetClass="entr" presetID="42" presetSubtype="0">
                                  <p:stCondLst>
                                    <p:cond delay="0"/>
                                  </p:stCondLst>
                                  <p:childTnLst>
                                    <p:set>
                                      <p:cBhvr>
                                        <p:cTn dur="1" fill="hold" id="89">
                                          <p:stCondLst>
                                            <p:cond delay="0"/>
                                          </p:stCondLst>
                                        </p:cTn>
                                        <p:tgtEl>
                                          <p:spTgt spid="32"/>
                                        </p:tgtEl>
                                        <p:attrNameLst>
                                          <p:attrName>style.visibility</p:attrName>
                                        </p:attrNameLst>
                                      </p:cBhvr>
                                      <p:to>
                                        <p:strVal val="visible"/>
                                      </p:to>
                                    </p:set>
                                    <p:animEffect filter="fade" transition="in">
                                      <p:cBhvr>
                                        <p:cTn dur="1000" id="90"/>
                                        <p:tgtEl>
                                          <p:spTgt spid="32"/>
                                        </p:tgtEl>
                                      </p:cBhvr>
                                    </p:animEffect>
                                    <p:anim calcmode="lin" valueType="num">
                                      <p:cBhvr>
                                        <p:cTn dur="1000" fill="hold" id="91"/>
                                        <p:tgtEl>
                                          <p:spTgt spid="32"/>
                                        </p:tgtEl>
                                        <p:attrNameLst>
                                          <p:attrName>ppt_x</p:attrName>
                                        </p:attrNameLst>
                                      </p:cBhvr>
                                      <p:tavLst>
                                        <p:tav tm="0">
                                          <p:val>
                                            <p:strVal val="#ppt_x"/>
                                          </p:val>
                                        </p:tav>
                                        <p:tav tm="100000">
                                          <p:val>
                                            <p:strVal val="#ppt_x"/>
                                          </p:val>
                                        </p:tav>
                                      </p:tavLst>
                                    </p:anim>
                                    <p:anim calcmode="lin" valueType="num">
                                      <p:cBhvr>
                                        <p:cTn dur="1000" fill="hold" id="92"/>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P grpId="0" spid="14"/>
      <p:bldP grpId="0" spid="31"/>
      <p:bldP grpId="0" spid="3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flipH="1">
            <a:off x="1367182" y="2001952"/>
            <a:ext cx="9837845" cy="4195648"/>
            <a:chOff x="-3680920" y="1897856"/>
            <a:chExt cx="9711871" cy="4141923"/>
          </a:xfrm>
        </p:grpSpPr>
        <p:grpSp>
          <p:nvGrpSpPr>
            <p:cNvPr id="6" name="组合 5"/>
            <p:cNvGrpSpPr/>
            <p:nvPr/>
          </p:nvGrpSpPr>
          <p:grpSpPr>
            <a:xfrm>
              <a:off x="1154151" y="2325250"/>
              <a:ext cx="4876800" cy="3426451"/>
              <a:chOff x="1219200" y="2314099"/>
              <a:chExt cx="4876800" cy="3426451"/>
            </a:xfrm>
          </p:grpSpPr>
          <p:sp>
            <p:nvSpPr>
              <p:cNvPr id="9" name="Text Box 10"/>
              <p:cNvSpPr txBox="1">
                <a:spLocks noChangeArrowheads="1"/>
              </p:cNvSpPr>
              <p:nvPr/>
            </p:nvSpPr>
            <p:spPr bwMode="auto">
              <a:xfrm>
                <a:off x="1219199" y="4806474"/>
                <a:ext cx="4876800" cy="847527"/>
              </a:xfrm>
              <a:prstGeom prst="rect">
                <a:avLst/>
              </a:prstGeom>
              <a:noFill/>
              <a:ln w="9525">
                <a:noFill/>
                <a:miter lim="800000"/>
              </a:ln>
            </p:spPr>
            <p:txBody>
              <a:bodyPr bIns="22860" lIns="45720" rIns="45720" tIns="22860">
                <a:spAutoFit/>
              </a:bodyPr>
              <a:lstStyle/>
              <a:p>
                <a:pPr defTabSz="914400" eaLnBrk="1" fontAlgn="auto" hangingPunct="1" indent="0" latinLnBrk="0" lvl="0" marL="0" marR="0">
                  <a:lnSpc>
                    <a:spcPts val="1600"/>
                  </a:lnSpc>
                  <a:spcBef>
                    <a:spcPct val="0"/>
                  </a:spcBef>
                  <a:spcAft>
                    <a:spcPct val="0"/>
                  </a:spcAft>
                  <a:buClrTx/>
                  <a:buSzTx/>
                  <a:buFontTx/>
                  <a:buNone/>
                  <a:defRPr/>
                </a:pPr>
                <a:r>
                  <a:rPr altLang="en-US" b="0" baseline="0" cap="none" i="0" kern="0" kumimoji="0" lang="zh-CN" noProof="0" normalizeH="0" spc="0" strike="noStrike" sz="1100" u="none">
                    <a:ln>
                      <a:noFill/>
                    </a:ln>
                    <a:solidFill>
                      <a:schemeClr val="bg1">
                        <a:lumMod val="65000"/>
                      </a:schemeClr>
                    </a:solidFill>
                    <a:effectLst/>
                    <a:uLnTx/>
                    <a:uFillTx/>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您的内容打在这里，或者通过复制的文本后，在此选择粘贴，并选择只保留文字。您的内容打在这里</a:t>
                </a:r>
              </a:p>
            </p:txBody>
          </p:sp>
          <p:sp>
            <p:nvSpPr>
              <p:cNvPr id="10" name="Rounded Rectangle 18"/>
              <p:cNvSpPr/>
              <p:nvPr/>
            </p:nvSpPr>
            <p:spPr>
              <a:xfrm>
                <a:off x="1230312" y="2314099"/>
                <a:ext cx="1524000" cy="2370138"/>
              </a:xfrm>
              <a:prstGeom prst="roundRect">
                <a:avLst>
                  <a:gd fmla="val 5186" name="adj"/>
                </a:avLst>
              </a:prstGeom>
              <a:noFill/>
              <a:ln algn="ctr" cap="flat" cmpd="sng" w="9525">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600" u="none">
                  <a:ln>
                    <a:noFill/>
                  </a:ln>
                  <a:solidFill>
                    <a:schemeClr val="bg1">
                      <a:lumMod val="65000"/>
                    </a:schemeClr>
                  </a:solidFill>
                  <a:effectLst/>
                  <a:uLnTx/>
                  <a:uFillTx/>
                  <a:latin typeface="Calibri"/>
                  <a:ea charset="-122" panose="02010600030101010101" pitchFamily="2" typeface="宋体"/>
                  <a:cs typeface="+mn-cs"/>
                </a:endParaRPr>
              </a:p>
            </p:txBody>
          </p:sp>
          <p:sp>
            <p:nvSpPr>
              <p:cNvPr id="12" name="Text Box 10"/>
              <p:cNvSpPr txBox="1">
                <a:spLocks noChangeArrowheads="1"/>
              </p:cNvSpPr>
              <p:nvPr/>
            </p:nvSpPr>
            <p:spPr bwMode="auto">
              <a:xfrm>
                <a:off x="1339850" y="3331913"/>
                <a:ext cx="1338262" cy="1940787"/>
              </a:xfrm>
              <a:prstGeom prst="rect">
                <a:avLst/>
              </a:prstGeom>
              <a:noFill/>
              <a:ln w="9525">
                <a:noFill/>
                <a:miter lim="800000"/>
              </a:ln>
            </p:spPr>
            <p:txBody>
              <a:bodyPr bIns="22860" lIns="45720" rIns="45720" tIns="22860">
                <a:spAutoFit/>
              </a:bodyPr>
              <a:lstStyle/>
              <a:p>
                <a:r>
                  <a:rPr altLang="en-US" b="1" lang="zh-CN" sz="1400">
                    <a:solidFill>
                      <a:schemeClr val="bg1">
                        <a:lumMod val="65000"/>
                      </a:schemeClr>
                    </a:solidFill>
                    <a:latin charset="0" pitchFamily="34" typeface="Open Sans"/>
                  </a:rPr>
                  <a:t>小标题</a:t>
                </a:r>
              </a:p>
              <a:p>
                <a:r>
                  <a:rPr altLang="en-US" b="1" lang="zh-CN" sz="1400">
                    <a:solidFill>
                      <a:schemeClr val="bg1">
                        <a:lumMod val="65000"/>
                      </a:schemeClr>
                    </a:solidFill>
                    <a:latin charset="0" pitchFamily="34" typeface="Open Sans"/>
                  </a:rPr>
                  <a:t>您的内容打在这里，或者通过复制的文本后，在此选择粘贴，并选择只保留文字。您的内容打在这里，或者通过复制的文本</a:t>
                </a:r>
              </a:p>
            </p:txBody>
          </p:sp>
          <p:sp>
            <p:nvSpPr>
              <p:cNvPr id="13" name="Rectangle 22"/>
              <p:cNvSpPr/>
              <p:nvPr/>
            </p:nvSpPr>
            <p:spPr>
              <a:xfrm>
                <a:off x="1630362" y="2469674"/>
                <a:ext cx="723900" cy="725488"/>
              </a:xfrm>
              <a:prstGeom prst="rect">
                <a:avLst/>
              </a:prstGeom>
              <a:noFill/>
              <a:ln algn="ctr" cap="flat" cmpd="sng" w="25400">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r>
                  <a:rPr b="1" baseline="0" cap="none" i="0" kern="0" kumimoji="0" lang="en-US" noProof="0" normalizeH="0" spc="0" strike="noStrike" u="none">
                    <a:ln>
                      <a:noFill/>
                    </a:ln>
                    <a:solidFill>
                      <a:schemeClr val="bg1">
                        <a:lumMod val="65000"/>
                      </a:schemeClr>
                    </a:solidFill>
                    <a:effectLst/>
                    <a:uLnTx/>
                    <a:uFillTx/>
                    <a:latin charset="0" pitchFamily="34" typeface="Open Sans"/>
                    <a:ea charset="0" pitchFamily="34" typeface="Open Sans"/>
                    <a:cs charset="0" pitchFamily="34" typeface="Open Sans"/>
                  </a:rPr>
                  <a:t>56%</a:t>
                </a:r>
              </a:p>
            </p:txBody>
          </p:sp>
          <p:sp>
            <p:nvSpPr>
              <p:cNvPr id="14" name="Rounded Rectangle 23"/>
              <p:cNvSpPr/>
              <p:nvPr/>
            </p:nvSpPr>
            <p:spPr>
              <a:xfrm>
                <a:off x="2906712" y="2314099"/>
                <a:ext cx="1524000" cy="2370138"/>
              </a:xfrm>
              <a:prstGeom prst="roundRect">
                <a:avLst>
                  <a:gd fmla="val 5186" name="adj"/>
                </a:avLst>
              </a:prstGeom>
              <a:noFill/>
              <a:ln algn="ctr" cap="flat" cmpd="sng" w="9525">
                <a:solidFill>
                  <a:schemeClr val="accent2"/>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600" u="none">
                  <a:ln>
                    <a:noFill/>
                  </a:ln>
                  <a:solidFill>
                    <a:schemeClr val="bg1">
                      <a:lumMod val="65000"/>
                    </a:schemeClr>
                  </a:solidFill>
                  <a:effectLst/>
                  <a:uLnTx/>
                  <a:uFillTx/>
                  <a:latin typeface="Calibri"/>
                  <a:ea charset="-122" panose="02010600030101010101" pitchFamily="2" typeface="宋体"/>
                  <a:cs typeface="+mn-cs"/>
                </a:endParaRPr>
              </a:p>
            </p:txBody>
          </p:sp>
          <p:sp>
            <p:nvSpPr>
              <p:cNvPr id="15" name="Text Box 10"/>
              <p:cNvSpPr txBox="1">
                <a:spLocks noChangeArrowheads="1"/>
              </p:cNvSpPr>
              <p:nvPr/>
            </p:nvSpPr>
            <p:spPr bwMode="auto">
              <a:xfrm>
                <a:off x="3016249" y="3325669"/>
                <a:ext cx="1338262" cy="1940787"/>
              </a:xfrm>
              <a:prstGeom prst="rect">
                <a:avLst/>
              </a:prstGeom>
              <a:noFill/>
              <a:ln w="9525">
                <a:noFill/>
                <a:miter lim="800000"/>
              </a:ln>
            </p:spPr>
            <p:txBody>
              <a:bodyPr bIns="22860" lIns="45720" rIns="45720" tIns="22860">
                <a:spAutoFit/>
              </a:bodyPr>
              <a:lstStyle/>
              <a:p>
                <a:r>
                  <a:rPr altLang="en-US" b="1" lang="zh-CN" sz="1400">
                    <a:solidFill>
                      <a:schemeClr val="bg1">
                        <a:lumMod val="65000"/>
                      </a:schemeClr>
                    </a:solidFill>
                    <a:latin charset="0" pitchFamily="34" typeface="Open Sans"/>
                  </a:rPr>
                  <a:t>小标题</a:t>
                </a:r>
              </a:p>
              <a:p>
                <a:r>
                  <a:rPr altLang="en-US" b="1" lang="zh-CN" sz="1400">
                    <a:solidFill>
                      <a:schemeClr val="bg1">
                        <a:lumMod val="65000"/>
                      </a:schemeClr>
                    </a:solidFill>
                    <a:latin charset="0" pitchFamily="34" typeface="Open Sans"/>
                  </a:rPr>
                  <a:t>您的内容打在这里，或者通过复制的文本后，在此选择粘贴，并选择只保留文字。您的内容打在这里，或者通过复制的文本</a:t>
                </a:r>
              </a:p>
            </p:txBody>
          </p:sp>
          <p:sp>
            <p:nvSpPr>
              <p:cNvPr id="16" name="Rectangle 25"/>
              <p:cNvSpPr/>
              <p:nvPr/>
            </p:nvSpPr>
            <p:spPr>
              <a:xfrm>
                <a:off x="3306762" y="2469674"/>
                <a:ext cx="723900" cy="725488"/>
              </a:xfrm>
              <a:prstGeom prst="rect">
                <a:avLst/>
              </a:prstGeom>
              <a:noFill/>
              <a:ln algn="ctr" cap="flat" cmpd="sng" w="25400">
                <a:solidFill>
                  <a:schemeClr val="accent2"/>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r>
                  <a:rPr b="1" baseline="0" cap="none" i="0" kern="0" kumimoji="0" lang="en-US" noProof="0" normalizeH="0" spc="0" strike="noStrike" u="none">
                    <a:ln>
                      <a:noFill/>
                    </a:ln>
                    <a:solidFill>
                      <a:schemeClr val="bg1">
                        <a:lumMod val="65000"/>
                      </a:schemeClr>
                    </a:solidFill>
                    <a:effectLst/>
                    <a:uLnTx/>
                    <a:uFillTx/>
                    <a:latin charset="0" pitchFamily="34" typeface="Open Sans"/>
                    <a:ea charset="0" pitchFamily="34" typeface="Open Sans"/>
                    <a:cs charset="0" pitchFamily="34" typeface="Open Sans"/>
                  </a:rPr>
                  <a:t>30%</a:t>
                </a:r>
              </a:p>
            </p:txBody>
          </p:sp>
          <p:sp>
            <p:nvSpPr>
              <p:cNvPr id="17" name="Rounded Rectangle 26"/>
              <p:cNvSpPr/>
              <p:nvPr/>
            </p:nvSpPr>
            <p:spPr>
              <a:xfrm>
                <a:off x="4572000" y="2314099"/>
                <a:ext cx="1524000" cy="2370138"/>
              </a:xfrm>
              <a:prstGeom prst="roundRect">
                <a:avLst>
                  <a:gd fmla="val 5186" name="adj"/>
                </a:avLst>
              </a:prstGeom>
              <a:noFill/>
              <a:ln algn="ctr" cap="flat" cmpd="sng" w="9525">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600" u="none">
                  <a:ln>
                    <a:noFill/>
                  </a:ln>
                  <a:solidFill>
                    <a:schemeClr val="bg1">
                      <a:lumMod val="65000"/>
                    </a:schemeClr>
                  </a:solidFill>
                  <a:effectLst/>
                  <a:uLnTx/>
                  <a:uFillTx/>
                  <a:latin typeface="Calibri"/>
                  <a:ea charset="-122" panose="02010600030101010101" pitchFamily="2" typeface="宋体"/>
                  <a:cs typeface="+mn-cs"/>
                </a:endParaRPr>
              </a:p>
            </p:txBody>
          </p:sp>
          <p:sp>
            <p:nvSpPr>
              <p:cNvPr id="18" name="Text Box 10"/>
              <p:cNvSpPr txBox="1">
                <a:spLocks noChangeArrowheads="1"/>
              </p:cNvSpPr>
              <p:nvPr/>
            </p:nvSpPr>
            <p:spPr bwMode="auto">
              <a:xfrm>
                <a:off x="4681536" y="3364141"/>
                <a:ext cx="1338263" cy="1940787"/>
              </a:xfrm>
              <a:prstGeom prst="rect">
                <a:avLst/>
              </a:prstGeom>
              <a:noFill/>
              <a:ln w="9525">
                <a:noFill/>
                <a:miter lim="800000"/>
              </a:ln>
            </p:spPr>
            <p:txBody>
              <a:bodyPr bIns="22860" lIns="45720" rIns="45720" tIns="22860">
                <a:spAutoFit/>
              </a:bodyPr>
              <a:lstStyle/>
              <a:p>
                <a:r>
                  <a:rPr altLang="en-US" b="1" lang="zh-CN" sz="1400">
                    <a:solidFill>
                      <a:schemeClr val="bg1">
                        <a:lumMod val="65000"/>
                      </a:schemeClr>
                    </a:solidFill>
                    <a:latin charset="0" pitchFamily="34" typeface="Open Sans"/>
                  </a:rPr>
                  <a:t>小标题</a:t>
                </a:r>
              </a:p>
              <a:p>
                <a:r>
                  <a:rPr altLang="en-US" b="1" lang="zh-CN" sz="1400">
                    <a:solidFill>
                      <a:schemeClr val="bg1">
                        <a:lumMod val="65000"/>
                      </a:schemeClr>
                    </a:solidFill>
                    <a:latin charset="0" pitchFamily="34" typeface="Open Sans"/>
                  </a:rPr>
                  <a:t>您的内容打在这里，或者通过复制的文本后，在此选择粘贴，并选择只保留文字。您的内容打在这里，或者通过复制的文本</a:t>
                </a:r>
              </a:p>
            </p:txBody>
          </p:sp>
          <p:sp>
            <p:nvSpPr>
              <p:cNvPr id="19" name="Rectangle 28"/>
              <p:cNvSpPr/>
              <p:nvPr/>
            </p:nvSpPr>
            <p:spPr>
              <a:xfrm>
                <a:off x="4972050" y="2469674"/>
                <a:ext cx="725487" cy="725488"/>
              </a:xfrm>
              <a:prstGeom prst="rect">
                <a:avLst/>
              </a:prstGeom>
              <a:noFill/>
              <a:ln algn="ctr" cap="flat" cmpd="sng" w="25400">
                <a:solidFill>
                  <a:srgbClr val="14345A"/>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r>
                  <a:rPr b="1" baseline="0" cap="none" i="0" kern="0" kumimoji="0" lang="en-US" noProof="0" normalizeH="0" spc="0" strike="noStrike" u="none">
                    <a:ln>
                      <a:noFill/>
                    </a:ln>
                    <a:solidFill>
                      <a:schemeClr val="bg1">
                        <a:lumMod val="65000"/>
                      </a:schemeClr>
                    </a:solidFill>
                    <a:effectLst/>
                    <a:uLnTx/>
                    <a:uFillTx/>
                    <a:latin charset="0" pitchFamily="34" typeface="Open Sans"/>
                    <a:ea charset="0" pitchFamily="34" typeface="Open Sans"/>
                    <a:cs charset="0" pitchFamily="34" typeface="Open Sans"/>
                  </a:rPr>
                  <a:t>80%</a:t>
                </a:r>
              </a:p>
            </p:txBody>
          </p:sp>
        </p:grpSp>
        <p:sp>
          <p:nvSpPr>
            <p:cNvPr id="7" name="Rectangle 2"/>
            <p:cNvSpPr/>
            <p:nvPr/>
          </p:nvSpPr>
          <p:spPr>
            <a:xfrm>
              <a:off x="-3680920" y="1897856"/>
              <a:ext cx="4326664" cy="2021315"/>
            </a:xfrm>
            <a:prstGeom prst="rect">
              <a:avLst/>
            </a:prstGeom>
            <a:blipFill dpi="0" rotWithShape="1">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200">
                <a:solidFill>
                  <a:schemeClr val="bg1">
                    <a:lumMod val="65000"/>
                  </a:schemeClr>
                </a:solidFill>
              </a:endParaRPr>
            </a:p>
          </p:txBody>
        </p:sp>
        <p:sp>
          <p:nvSpPr>
            <p:cNvPr id="21" name="Rectangle 2"/>
            <p:cNvSpPr/>
            <p:nvPr/>
          </p:nvSpPr>
          <p:spPr>
            <a:xfrm>
              <a:off x="-3680920" y="4018464"/>
              <a:ext cx="4326664" cy="2021315"/>
            </a:xfrm>
            <a:prstGeom prst="rect">
              <a:avLst/>
            </a:prstGeom>
            <a:blipFill dpi="0" rotWithShape="1">
              <a:blip r:embed="rId4"/>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200">
                <a:solidFill>
                  <a:schemeClr val="bg1">
                    <a:lumMod val="65000"/>
                  </a:schemeClr>
                </a:solidFill>
              </a:endParaRPr>
            </a:p>
          </p:txBody>
        </p:sp>
      </p:grpSp>
    </p:spTree>
    <p:extLst>
      <p:ext uri="{BB962C8B-B14F-4D97-AF65-F5344CB8AC3E}">
        <p14:creationId val="114482651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4"/>
          <p:cNvSpPr/>
          <p:nvPr/>
        </p:nvSpPr>
        <p:spPr>
          <a:xfrm>
            <a:off x="2026944" y="4497846"/>
            <a:ext cx="1440000" cy="19800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4288677" y="4497846"/>
            <a:ext cx="1440000" cy="198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6550410" y="4497846"/>
            <a:ext cx="1440000" cy="19800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8812142" y="4497846"/>
            <a:ext cx="1440000" cy="198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13"/>
          <p:cNvSpPr txBox="1"/>
          <p:nvPr/>
        </p:nvSpPr>
        <p:spPr>
          <a:xfrm>
            <a:off x="2214973" y="5945284"/>
            <a:ext cx="1063942" cy="335280"/>
          </a:xfrm>
          <a:prstGeom prst="rect">
            <a:avLst/>
          </a:prstGeom>
          <a:noFill/>
        </p:spPr>
        <p:txBody>
          <a:bodyPr rtlCol="0" wrap="none">
            <a:spAutoFit/>
          </a:bodyPr>
          <a:lstStyle/>
          <a:p>
            <a:pPr algn="ctr"/>
            <a:r>
              <a:rPr altLang="zh-CN" lang="en-US" sz="1600">
                <a:solidFill>
                  <a:schemeClr val="bg1">
                    <a:lumMod val="50000"/>
                  </a:schemeClr>
                </a:solidFill>
              </a:rPr>
              <a:t>TEXT HERE</a:t>
            </a:r>
          </a:p>
        </p:txBody>
      </p:sp>
      <p:sp>
        <p:nvSpPr>
          <p:cNvPr id="12" name="文本框 14"/>
          <p:cNvSpPr txBox="1"/>
          <p:nvPr/>
        </p:nvSpPr>
        <p:spPr>
          <a:xfrm>
            <a:off x="4476705" y="5945284"/>
            <a:ext cx="1063942" cy="335280"/>
          </a:xfrm>
          <a:prstGeom prst="rect">
            <a:avLst/>
          </a:prstGeom>
          <a:noFill/>
        </p:spPr>
        <p:txBody>
          <a:bodyPr rtlCol="0" wrap="none">
            <a:spAutoFit/>
          </a:bodyPr>
          <a:lstStyle/>
          <a:p>
            <a:pPr algn="ctr"/>
            <a:r>
              <a:rPr altLang="zh-CN" lang="en-US" sz="1600">
                <a:solidFill>
                  <a:schemeClr val="bg1">
                    <a:lumMod val="50000"/>
                  </a:schemeClr>
                </a:solidFill>
              </a:rPr>
              <a:t>TEXT HERE</a:t>
            </a:r>
          </a:p>
        </p:txBody>
      </p:sp>
      <p:sp>
        <p:nvSpPr>
          <p:cNvPr id="13" name="文本框 15"/>
          <p:cNvSpPr txBox="1"/>
          <p:nvPr/>
        </p:nvSpPr>
        <p:spPr>
          <a:xfrm>
            <a:off x="6741050" y="5945284"/>
            <a:ext cx="1063942" cy="335280"/>
          </a:xfrm>
          <a:prstGeom prst="rect">
            <a:avLst/>
          </a:prstGeom>
          <a:noFill/>
        </p:spPr>
        <p:txBody>
          <a:bodyPr rtlCol="0" wrap="none">
            <a:spAutoFit/>
          </a:bodyPr>
          <a:lstStyle/>
          <a:p>
            <a:pPr algn="ctr"/>
            <a:r>
              <a:rPr altLang="zh-CN" lang="en-US" sz="1600">
                <a:solidFill>
                  <a:schemeClr val="bg1">
                    <a:lumMod val="50000"/>
                  </a:schemeClr>
                </a:solidFill>
              </a:rPr>
              <a:t>TEXT HERE</a:t>
            </a:r>
          </a:p>
        </p:txBody>
      </p:sp>
      <p:sp>
        <p:nvSpPr>
          <p:cNvPr id="14" name="文本框 16"/>
          <p:cNvSpPr txBox="1"/>
          <p:nvPr/>
        </p:nvSpPr>
        <p:spPr>
          <a:xfrm>
            <a:off x="9000171" y="5945284"/>
            <a:ext cx="1063942" cy="335280"/>
          </a:xfrm>
          <a:prstGeom prst="rect">
            <a:avLst/>
          </a:prstGeom>
          <a:noFill/>
        </p:spPr>
        <p:txBody>
          <a:bodyPr rtlCol="0" wrap="none">
            <a:spAutoFit/>
          </a:bodyPr>
          <a:lstStyle/>
          <a:p>
            <a:pPr algn="ctr"/>
            <a:r>
              <a:rPr altLang="zh-CN" lang="en-US" sz="1600">
                <a:solidFill>
                  <a:schemeClr val="bg1">
                    <a:lumMod val="50000"/>
                  </a:schemeClr>
                </a:solidFill>
              </a:rPr>
              <a:t>TEXT HERE</a:t>
            </a:r>
          </a:p>
        </p:txBody>
      </p:sp>
      <p:sp>
        <p:nvSpPr>
          <p:cNvPr id="16" name="KSO_Shape"/>
          <p:cNvSpPr>
            <a:spLocks noChangeAspect="1"/>
          </p:cNvSpPr>
          <p:nvPr/>
        </p:nvSpPr>
        <p:spPr>
          <a:xfrm>
            <a:off x="4738677" y="4991677"/>
            <a:ext cx="540000" cy="503100"/>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7" name="KSO_Shape"/>
          <p:cNvSpPr>
            <a:spLocks noChangeAspect="1"/>
          </p:cNvSpPr>
          <p:nvPr/>
        </p:nvSpPr>
        <p:spPr>
          <a:xfrm>
            <a:off x="2476944" y="4991677"/>
            <a:ext cx="540000" cy="439200"/>
          </a:xfrm>
          <a:custGeom>
            <a:rect b="b" l="l" r="r" t="t"/>
            <a:pathLst>
              <a:path h="556307" w="684048">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8" name="Freeform 16"/>
          <p:cNvSpPr>
            <a:spLocks noChangeAspect="1"/>
          </p:cNvSpPr>
          <p:nvPr/>
        </p:nvSpPr>
        <p:spPr bwMode="auto">
          <a:xfrm>
            <a:off x="7000410" y="5040162"/>
            <a:ext cx="540000" cy="440705"/>
          </a:xfrm>
          <a:custGeom>
            <a:gdLst>
              <a:gd fmla="*/ 630000 w 197" name="T0"/>
              <a:gd fmla="*/ 61023 h 160" name="T1"/>
              <a:gd fmla="*/ 556447 w 197" name="T2"/>
              <a:gd fmla="*/ 80293 h 160" name="T3"/>
              <a:gd fmla="*/ 614010 w 197" name="T4"/>
              <a:gd fmla="*/ 9635 h 160" name="T5"/>
              <a:gd fmla="*/ 530863 w 197" name="T6"/>
              <a:gd fmla="*/ 41753 h 160" name="T7"/>
              <a:gd fmla="*/ 434924 w 197" name="T8"/>
              <a:gd fmla="*/ 0 h 160" name="T9"/>
              <a:gd fmla="*/ 307005 w 197" name="T10"/>
              <a:gd fmla="*/ 128470 h 160" name="T11"/>
              <a:gd fmla="*/ 310203 w 197" name="T12"/>
              <a:gd fmla="*/ 160587 h 160" name="T13"/>
              <a:gd fmla="*/ 44772 w 197" name="T14"/>
              <a:gd fmla="*/ 22482 h 160" name="T15"/>
              <a:gd fmla="*/ 25584 w 197" name="T16"/>
              <a:gd fmla="*/ 89929 h 160" name="T17"/>
              <a:gd fmla="*/ 83147 w 197" name="T18"/>
              <a:gd fmla="*/ 195916 h 160" name="T19"/>
              <a:gd fmla="*/ 25584 w 197" name="T20"/>
              <a:gd fmla="*/ 179857 h 160" name="T21"/>
              <a:gd fmla="*/ 25584 w 197" name="T22"/>
              <a:gd fmla="*/ 183069 h 160" name="T23"/>
              <a:gd fmla="*/ 127919 w 197" name="T24"/>
              <a:gd fmla="*/ 308327 h 160" name="T25"/>
              <a:gd fmla="*/ 95939 w 197" name="T26"/>
              <a:gd fmla="*/ 314750 h 160" name="T27"/>
              <a:gd fmla="*/ 70355 w 197" name="T28"/>
              <a:gd fmla="*/ 311539 h 160" name="T29"/>
              <a:gd fmla="*/ 191878 w 197" name="T30"/>
              <a:gd fmla="*/ 401467 h 160" name="T31"/>
              <a:gd fmla="*/ 31980 w 197" name="T32"/>
              <a:gd fmla="*/ 456067 h 160" name="T33"/>
              <a:gd fmla="*/ 0 w 197" name="T34"/>
              <a:gd fmla="*/ 456067 h 160" name="T35"/>
              <a:gd fmla="*/ 198274 w 197" name="T36"/>
              <a:gd fmla="*/ 513878 h 160" name="T37"/>
              <a:gd fmla="*/ 566041 w 197" name="T38"/>
              <a:gd fmla="*/ 144528 h 160" name="T39"/>
              <a:gd fmla="*/ 566041 w 197" name="T40"/>
              <a:gd fmla="*/ 128470 h 160" name="T41"/>
              <a:gd fmla="*/ 630000 w 197" name="T42"/>
              <a:gd fmla="*/ 61023 h 160"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160" w="197">
                <a:moveTo>
                  <a:pt x="197" y="19"/>
                </a:moveTo>
                <a:cubicBezTo>
                  <a:pt x="190" y="22"/>
                  <a:pt x="182" y="24"/>
                  <a:pt x="174" y="25"/>
                </a:cubicBezTo>
                <a:cubicBezTo>
                  <a:pt x="182" y="20"/>
                  <a:pt x="189" y="12"/>
                  <a:pt x="192" y="3"/>
                </a:cubicBezTo>
                <a:cubicBezTo>
                  <a:pt x="184" y="8"/>
                  <a:pt x="175" y="11"/>
                  <a:pt x="166" y="13"/>
                </a:cubicBezTo>
                <a:cubicBezTo>
                  <a:pt x="158" y="5"/>
                  <a:pt x="148" y="0"/>
                  <a:pt x="136" y="0"/>
                </a:cubicBezTo>
                <a:cubicBezTo>
                  <a:pt x="114" y="0"/>
                  <a:pt x="96" y="18"/>
                  <a:pt x="96" y="40"/>
                </a:cubicBezTo>
                <a:cubicBezTo>
                  <a:pt x="96" y="44"/>
                  <a:pt x="96" y="47"/>
                  <a:pt x="97" y="50"/>
                </a:cubicBezTo>
                <a:cubicBezTo>
                  <a:pt x="63" y="48"/>
                  <a:pt x="34" y="32"/>
                  <a:pt x="14" y="7"/>
                </a:cubicBezTo>
                <a:cubicBezTo>
                  <a:pt x="10" y="13"/>
                  <a:pt x="8" y="20"/>
                  <a:pt x="8" y="28"/>
                </a:cubicBezTo>
                <a:cubicBezTo>
                  <a:pt x="8" y="42"/>
                  <a:pt x="15" y="54"/>
                  <a:pt x="26" y="61"/>
                </a:cubicBezTo>
                <a:cubicBezTo>
                  <a:pt x="20" y="61"/>
                  <a:pt x="13" y="59"/>
                  <a:pt x="8" y="56"/>
                </a:cubicBezTo>
                <a:cubicBezTo>
                  <a:pt x="8" y="56"/>
                  <a:pt x="8" y="57"/>
                  <a:pt x="8" y="57"/>
                </a:cubicBezTo>
                <a:cubicBezTo>
                  <a:pt x="8" y="76"/>
                  <a:pt x="22" y="93"/>
                  <a:pt x="40" y="96"/>
                </a:cubicBezTo>
                <a:cubicBezTo>
                  <a:pt x="37" y="97"/>
                  <a:pt x="33" y="98"/>
                  <a:pt x="30" y="98"/>
                </a:cubicBezTo>
                <a:cubicBezTo>
                  <a:pt x="27" y="98"/>
                  <a:pt x="24" y="98"/>
                  <a:pt x="22" y="97"/>
                </a:cubicBezTo>
                <a:cubicBezTo>
                  <a:pt x="27" y="113"/>
                  <a:pt x="42" y="125"/>
                  <a:pt x="60" y="125"/>
                </a:cubicBezTo>
                <a:cubicBezTo>
                  <a:pt x="46" y="136"/>
                  <a:pt x="29" y="142"/>
                  <a:pt x="10" y="142"/>
                </a:cubicBezTo>
                <a:cubicBezTo>
                  <a:pt x="6" y="142"/>
                  <a:pt x="3" y="142"/>
                  <a:pt x="0" y="142"/>
                </a:cubicBezTo>
                <a:cubicBezTo>
                  <a:pt x="18" y="153"/>
                  <a:pt x="39" y="160"/>
                  <a:pt x="62" y="160"/>
                </a:cubicBezTo>
                <a:cubicBezTo>
                  <a:pt x="136" y="160"/>
                  <a:pt x="177" y="98"/>
                  <a:pt x="177" y="45"/>
                </a:cubicBezTo>
                <a:cubicBezTo>
                  <a:pt x="177" y="43"/>
                  <a:pt x="177" y="42"/>
                  <a:pt x="177" y="40"/>
                </a:cubicBezTo>
                <a:cubicBezTo>
                  <a:pt x="185" y="34"/>
                  <a:pt x="192" y="27"/>
                  <a:pt x="197" y="19"/>
                </a:cubicBezTo>
                <a:close/>
              </a:path>
            </a:pathLst>
          </a:custGeom>
          <a:noFill/>
          <a:ln>
            <a:solidFill>
              <a:srgbClr val="14345A"/>
            </a:solidFill>
          </a:ln>
        </p:spPr>
        <p:txBody>
          <a:bodyPr/>
          <a:lstStyle/>
          <a:p>
            <a:endParaRPr altLang="en-US" lang="zh-CN"/>
          </a:p>
        </p:txBody>
      </p:sp>
      <p:sp>
        <p:nvSpPr>
          <p:cNvPr id="19" name="Freeform 24"/>
          <p:cNvSpPr>
            <a:spLocks noChangeAspect="1"/>
          </p:cNvSpPr>
          <p:nvPr/>
        </p:nvSpPr>
        <p:spPr bwMode="auto">
          <a:xfrm>
            <a:off x="9405083" y="4973227"/>
            <a:ext cx="254118" cy="540000"/>
          </a:xfrm>
          <a:custGeom>
            <a:gdLst>
              <a:gd fmla="*/ 254254 w 89" name="T0"/>
              <a:gd fmla="*/ 176269 h 193" name="T1"/>
              <a:gd fmla="*/ 168550 w 89" name="T2"/>
              <a:gd fmla="*/ 176269 h 193" name="T3"/>
              <a:gd fmla="*/ 168550 w 89" name="T4"/>
              <a:gd fmla="*/ 120311 h 193" name="T5"/>
              <a:gd fmla="*/ 191405 w 89" name="T6"/>
              <a:gd fmla="*/ 92332 h 193" name="T7"/>
              <a:gd fmla="*/ 254254 w 89" name="T8"/>
              <a:gd fmla="*/ 92332 h 193" name="T9"/>
              <a:gd fmla="*/ 254254 w 89" name="T10"/>
              <a:gd fmla="*/ 0 h 193" name="T11"/>
              <a:gd fmla="*/ 168550 w 89" name="T12"/>
              <a:gd fmla="*/ 0 h 193" name="T13"/>
              <a:gd fmla="*/ 54279 w 89" name="T14"/>
              <a:gd fmla="*/ 111917 h 193" name="T15"/>
              <a:gd fmla="*/ 54279 w 89" name="T16"/>
              <a:gd fmla="*/ 176269 h 193" name="T17"/>
              <a:gd fmla="*/ 0 w 89" name="T18"/>
              <a:gd fmla="*/ 176269 h 193" name="T19"/>
              <a:gd fmla="*/ 0 w 89" name="T20"/>
              <a:gd fmla="*/ 271399 h 193" name="T21"/>
              <a:gd fmla="*/ 54279 w 89" name="T22"/>
              <a:gd fmla="*/ 271399 h 193" name="T23"/>
              <a:gd fmla="*/ 54279 w 89" name="T24"/>
              <a:gd fmla="*/ 540000 h 193" name="T25"/>
              <a:gd fmla="*/ 168550 w 89" name="T26"/>
              <a:gd fmla="*/ 540000 h 193" name="T27"/>
              <a:gd fmla="*/ 168550 w 89" name="T28"/>
              <a:gd fmla="*/ 271399 h 193" name="T29"/>
              <a:gd fmla="*/ 245684 w 89" name="T30"/>
              <a:gd fmla="*/ 271399 h 193" name="T31"/>
              <a:gd fmla="*/ 254254 w 89" name="T32"/>
              <a:gd fmla="*/ 176269 h 193"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193" w="89">
                <a:moveTo>
                  <a:pt x="89" y="63"/>
                </a:moveTo>
                <a:cubicBezTo>
                  <a:pt x="59" y="63"/>
                  <a:pt x="59" y="63"/>
                  <a:pt x="59" y="63"/>
                </a:cubicBezTo>
                <a:cubicBezTo>
                  <a:pt x="59" y="43"/>
                  <a:pt x="59" y="43"/>
                  <a:pt x="59" y="43"/>
                </a:cubicBezTo>
                <a:cubicBezTo>
                  <a:pt x="59" y="35"/>
                  <a:pt x="64" y="33"/>
                  <a:pt x="67" y="33"/>
                </a:cubicBezTo>
                <a:cubicBezTo>
                  <a:pt x="71" y="33"/>
                  <a:pt x="89" y="33"/>
                  <a:pt x="89" y="33"/>
                </a:cubicBezTo>
                <a:cubicBezTo>
                  <a:pt x="89" y="0"/>
                  <a:pt x="89" y="0"/>
                  <a:pt x="89" y="0"/>
                </a:cubicBezTo>
                <a:cubicBezTo>
                  <a:pt x="59" y="0"/>
                  <a:pt x="59" y="0"/>
                  <a:pt x="59" y="0"/>
                </a:cubicBezTo>
                <a:cubicBezTo>
                  <a:pt x="26" y="0"/>
                  <a:pt x="19" y="25"/>
                  <a:pt x="19" y="40"/>
                </a:cubicBezTo>
                <a:cubicBezTo>
                  <a:pt x="19" y="63"/>
                  <a:pt x="19" y="63"/>
                  <a:pt x="19" y="63"/>
                </a:cubicBezTo>
                <a:cubicBezTo>
                  <a:pt x="0" y="63"/>
                  <a:pt x="0" y="63"/>
                  <a:pt x="0" y="63"/>
                </a:cubicBezTo>
                <a:cubicBezTo>
                  <a:pt x="0" y="97"/>
                  <a:pt x="0" y="97"/>
                  <a:pt x="0" y="97"/>
                </a:cubicBezTo>
                <a:cubicBezTo>
                  <a:pt x="19" y="97"/>
                  <a:pt x="19" y="97"/>
                  <a:pt x="19" y="97"/>
                </a:cubicBezTo>
                <a:cubicBezTo>
                  <a:pt x="19" y="140"/>
                  <a:pt x="19" y="193"/>
                  <a:pt x="19" y="193"/>
                </a:cubicBezTo>
                <a:cubicBezTo>
                  <a:pt x="59" y="193"/>
                  <a:pt x="59" y="193"/>
                  <a:pt x="59" y="193"/>
                </a:cubicBezTo>
                <a:cubicBezTo>
                  <a:pt x="59" y="193"/>
                  <a:pt x="59" y="140"/>
                  <a:pt x="59" y="97"/>
                </a:cubicBezTo>
                <a:cubicBezTo>
                  <a:pt x="86" y="97"/>
                  <a:pt x="86" y="97"/>
                  <a:pt x="86" y="97"/>
                </a:cubicBezTo>
                <a:lnTo>
                  <a:pt x="89" y="63"/>
                </a:lnTo>
                <a:close/>
              </a:path>
            </a:pathLst>
          </a:custGeom>
          <a:noFill/>
          <a:ln>
            <a:solidFill>
              <a:schemeClr val="accent2"/>
            </a:solidFill>
          </a:ln>
        </p:spPr>
        <p:txBody>
          <a:bodyPr/>
          <a:lstStyle/>
          <a:p>
            <a:endParaRPr altLang="en-US" lang="zh-CN"/>
          </a:p>
        </p:txBody>
      </p:sp>
      <p:sp>
        <p:nvSpPr>
          <p:cNvPr id="20" name="矩形 19"/>
          <p:cNvSpPr/>
          <p:nvPr/>
        </p:nvSpPr>
        <p:spPr>
          <a:xfrm>
            <a:off x="2026944" y="1545526"/>
            <a:ext cx="8225198" cy="2649101"/>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5661531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250" id="13"/>
                                        <p:tgtEl>
                                          <p:spTgt spid="5"/>
                                        </p:tgtEl>
                                      </p:cBhvr>
                                    </p:animEffect>
                                    <p:anim calcmode="lin" valueType="num">
                                      <p:cBhvr>
                                        <p:cTn dur="250" fill="hold" id="14"/>
                                        <p:tgtEl>
                                          <p:spTgt spid="5"/>
                                        </p:tgtEl>
                                        <p:attrNameLst>
                                          <p:attrName>ppt_x</p:attrName>
                                        </p:attrNameLst>
                                      </p:cBhvr>
                                      <p:tavLst>
                                        <p:tav tm="0">
                                          <p:val>
                                            <p:strVal val="#ppt_x"/>
                                          </p:val>
                                        </p:tav>
                                        <p:tav tm="100000">
                                          <p:val>
                                            <p:strVal val="#ppt_x"/>
                                          </p:val>
                                        </p:tav>
                                      </p:tavLst>
                                    </p:anim>
                                    <p:anim calcmode="lin" valueType="num">
                                      <p:cBhvr>
                                        <p:cTn dur="25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250" id="19"/>
                                        <p:tgtEl>
                                          <p:spTgt spid="6"/>
                                        </p:tgtEl>
                                      </p:cBhvr>
                                    </p:animEffect>
                                    <p:anim calcmode="lin" valueType="num">
                                      <p:cBhvr>
                                        <p:cTn dur="250" fill="hold" id="20"/>
                                        <p:tgtEl>
                                          <p:spTgt spid="6"/>
                                        </p:tgtEl>
                                        <p:attrNameLst>
                                          <p:attrName>ppt_x</p:attrName>
                                        </p:attrNameLst>
                                      </p:cBhvr>
                                      <p:tavLst>
                                        <p:tav tm="0">
                                          <p:val>
                                            <p:strVal val="#ppt_x"/>
                                          </p:val>
                                        </p:tav>
                                        <p:tav tm="100000">
                                          <p:val>
                                            <p:strVal val="#ppt_x"/>
                                          </p:val>
                                        </p:tav>
                                      </p:tavLst>
                                    </p:anim>
                                    <p:anim calcmode="lin" valueType="num">
                                      <p:cBhvr>
                                        <p:cTn dur="25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2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250" id="25"/>
                                        <p:tgtEl>
                                          <p:spTgt spid="7"/>
                                        </p:tgtEl>
                                      </p:cBhvr>
                                    </p:animEffect>
                                    <p:anim calcmode="lin" valueType="num">
                                      <p:cBhvr>
                                        <p:cTn dur="250" fill="hold" id="26"/>
                                        <p:tgtEl>
                                          <p:spTgt spid="7"/>
                                        </p:tgtEl>
                                        <p:attrNameLst>
                                          <p:attrName>ppt_x</p:attrName>
                                        </p:attrNameLst>
                                      </p:cBhvr>
                                      <p:tavLst>
                                        <p:tav tm="0">
                                          <p:val>
                                            <p:strVal val="#ppt_x"/>
                                          </p:val>
                                        </p:tav>
                                        <p:tav tm="100000">
                                          <p:val>
                                            <p:strVal val="#ppt_x"/>
                                          </p:val>
                                        </p:tav>
                                      </p:tavLst>
                                    </p:anim>
                                    <p:anim calcmode="lin" valueType="num">
                                      <p:cBhvr>
                                        <p:cTn dur="25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5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250" id="31"/>
                                        <p:tgtEl>
                                          <p:spTgt spid="9"/>
                                        </p:tgtEl>
                                      </p:cBhvr>
                                    </p:animEffect>
                                    <p:anim calcmode="lin" valueType="num">
                                      <p:cBhvr>
                                        <p:cTn dur="250" fill="hold" id="32"/>
                                        <p:tgtEl>
                                          <p:spTgt spid="9"/>
                                        </p:tgtEl>
                                        <p:attrNameLst>
                                          <p:attrName>ppt_x</p:attrName>
                                        </p:attrNameLst>
                                      </p:cBhvr>
                                      <p:tavLst>
                                        <p:tav tm="0">
                                          <p:val>
                                            <p:strVal val="#ppt_x"/>
                                          </p:val>
                                        </p:tav>
                                        <p:tav tm="100000">
                                          <p:val>
                                            <p:strVal val="#ppt_x"/>
                                          </p:val>
                                        </p:tav>
                                      </p:tavLst>
                                    </p:anim>
                                    <p:anim calcmode="lin" valueType="num">
                                      <p:cBhvr>
                                        <p:cTn dur="25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750"/>
                            </p:stCondLst>
                            <p:childTnLst>
                              <p:par>
                                <p:cTn fill="hold" grpId="0" id="35" nodeType="afterEffect" presetClass="entr" presetID="42"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250" id="37"/>
                                        <p:tgtEl>
                                          <p:spTgt spid="10"/>
                                        </p:tgtEl>
                                      </p:cBhvr>
                                    </p:animEffect>
                                    <p:anim calcmode="lin" valueType="num">
                                      <p:cBhvr>
                                        <p:cTn dur="250" fill="hold" id="38"/>
                                        <p:tgtEl>
                                          <p:spTgt spid="10"/>
                                        </p:tgtEl>
                                        <p:attrNameLst>
                                          <p:attrName>ppt_x</p:attrName>
                                        </p:attrNameLst>
                                      </p:cBhvr>
                                      <p:tavLst>
                                        <p:tav tm="0">
                                          <p:val>
                                            <p:strVal val="#ppt_x"/>
                                          </p:val>
                                        </p:tav>
                                        <p:tav tm="100000">
                                          <p:val>
                                            <p:strVal val="#ppt_x"/>
                                          </p:val>
                                        </p:tav>
                                      </p:tavLst>
                                    </p:anim>
                                    <p:anim calcmode="lin" valueType="num">
                                      <p:cBhvr>
                                        <p:cTn dur="250" fill="hold" id="39"/>
                                        <p:tgtEl>
                                          <p:spTgt spid="1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0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250" id="43"/>
                                        <p:tgtEl>
                                          <p:spTgt spid="12"/>
                                        </p:tgtEl>
                                      </p:cBhvr>
                                    </p:animEffect>
                                    <p:anim calcmode="lin" valueType="num">
                                      <p:cBhvr>
                                        <p:cTn dur="250" fill="hold" id="44"/>
                                        <p:tgtEl>
                                          <p:spTgt spid="12"/>
                                        </p:tgtEl>
                                        <p:attrNameLst>
                                          <p:attrName>ppt_x</p:attrName>
                                        </p:attrNameLst>
                                      </p:cBhvr>
                                      <p:tavLst>
                                        <p:tav tm="0">
                                          <p:val>
                                            <p:strVal val="#ppt_x"/>
                                          </p:val>
                                        </p:tav>
                                        <p:tav tm="100000">
                                          <p:val>
                                            <p:strVal val="#ppt_x"/>
                                          </p:val>
                                        </p:tav>
                                      </p:tavLst>
                                    </p:anim>
                                    <p:anim calcmode="lin" valueType="num">
                                      <p:cBhvr>
                                        <p:cTn dur="25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25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250" id="49"/>
                                        <p:tgtEl>
                                          <p:spTgt spid="13"/>
                                        </p:tgtEl>
                                      </p:cBhvr>
                                    </p:animEffect>
                                    <p:anim calcmode="lin" valueType="num">
                                      <p:cBhvr>
                                        <p:cTn dur="250" fill="hold" id="50"/>
                                        <p:tgtEl>
                                          <p:spTgt spid="13"/>
                                        </p:tgtEl>
                                        <p:attrNameLst>
                                          <p:attrName>ppt_x</p:attrName>
                                        </p:attrNameLst>
                                      </p:cBhvr>
                                      <p:tavLst>
                                        <p:tav tm="0">
                                          <p:val>
                                            <p:strVal val="#ppt_x"/>
                                          </p:val>
                                        </p:tav>
                                        <p:tav tm="100000">
                                          <p:val>
                                            <p:strVal val="#ppt_x"/>
                                          </p:val>
                                        </p:tav>
                                      </p:tavLst>
                                    </p:anim>
                                    <p:anim calcmode="lin" valueType="num">
                                      <p:cBhvr>
                                        <p:cTn dur="25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5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250" id="55"/>
                                        <p:tgtEl>
                                          <p:spTgt spid="14"/>
                                        </p:tgtEl>
                                      </p:cBhvr>
                                    </p:animEffect>
                                    <p:anim calcmode="lin" valueType="num">
                                      <p:cBhvr>
                                        <p:cTn dur="250" fill="hold" id="56"/>
                                        <p:tgtEl>
                                          <p:spTgt spid="14"/>
                                        </p:tgtEl>
                                        <p:attrNameLst>
                                          <p:attrName>ppt_x</p:attrName>
                                        </p:attrNameLst>
                                      </p:cBhvr>
                                      <p:tavLst>
                                        <p:tav tm="0">
                                          <p:val>
                                            <p:strVal val="#ppt_x"/>
                                          </p:val>
                                        </p:tav>
                                        <p:tav tm="100000">
                                          <p:val>
                                            <p:strVal val="#ppt_x"/>
                                          </p:val>
                                        </p:tav>
                                      </p:tavLst>
                                    </p:anim>
                                    <p:anim calcmode="lin" valueType="num">
                                      <p:cBhvr>
                                        <p:cTn dur="25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750"/>
                            </p:stCondLst>
                            <p:childTnLst>
                              <p:par>
                                <p:cTn fill="hold" grpId="0" id="59" nodeType="afterEffect" presetClass="entr" presetID="42" presetSubtype="0">
                                  <p:stCondLst>
                                    <p:cond delay="0"/>
                                  </p:stCondLst>
                                  <p:childTnLst>
                                    <p:set>
                                      <p:cBhvr>
                                        <p:cTn dur="1" fill="hold" id="60">
                                          <p:stCondLst>
                                            <p:cond delay="0"/>
                                          </p:stCondLst>
                                        </p:cTn>
                                        <p:tgtEl>
                                          <p:spTgt spid="16"/>
                                        </p:tgtEl>
                                        <p:attrNameLst>
                                          <p:attrName>style.visibility</p:attrName>
                                        </p:attrNameLst>
                                      </p:cBhvr>
                                      <p:to>
                                        <p:strVal val="visible"/>
                                      </p:to>
                                    </p:set>
                                    <p:animEffect filter="fade" transition="in">
                                      <p:cBhvr>
                                        <p:cTn dur="250" id="61"/>
                                        <p:tgtEl>
                                          <p:spTgt spid="16"/>
                                        </p:tgtEl>
                                      </p:cBhvr>
                                    </p:animEffect>
                                    <p:anim calcmode="lin" valueType="num">
                                      <p:cBhvr>
                                        <p:cTn dur="250" fill="hold" id="62"/>
                                        <p:tgtEl>
                                          <p:spTgt spid="16"/>
                                        </p:tgtEl>
                                        <p:attrNameLst>
                                          <p:attrName>ppt_x</p:attrName>
                                        </p:attrNameLst>
                                      </p:cBhvr>
                                      <p:tavLst>
                                        <p:tav tm="0">
                                          <p:val>
                                            <p:strVal val="#ppt_x"/>
                                          </p:val>
                                        </p:tav>
                                        <p:tav tm="100000">
                                          <p:val>
                                            <p:strVal val="#ppt_x"/>
                                          </p:val>
                                        </p:tav>
                                      </p:tavLst>
                                    </p:anim>
                                    <p:anim calcmode="lin" valueType="num">
                                      <p:cBhvr>
                                        <p:cTn dur="250" fill="hold" id="63"/>
                                        <p:tgtEl>
                                          <p:spTgt spid="16"/>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3000"/>
                            </p:stCondLst>
                            <p:childTnLst>
                              <p:par>
                                <p:cTn fill="hold" grpId="0" id="65" nodeType="afterEffect" presetClass="entr" presetID="42" presetSubtype="0">
                                  <p:stCondLst>
                                    <p:cond delay="0"/>
                                  </p:stCondLst>
                                  <p:childTnLst>
                                    <p:set>
                                      <p:cBhvr>
                                        <p:cTn dur="1" fill="hold" id="66">
                                          <p:stCondLst>
                                            <p:cond delay="0"/>
                                          </p:stCondLst>
                                        </p:cTn>
                                        <p:tgtEl>
                                          <p:spTgt spid="17"/>
                                        </p:tgtEl>
                                        <p:attrNameLst>
                                          <p:attrName>style.visibility</p:attrName>
                                        </p:attrNameLst>
                                      </p:cBhvr>
                                      <p:to>
                                        <p:strVal val="visible"/>
                                      </p:to>
                                    </p:set>
                                    <p:animEffect filter="fade" transition="in">
                                      <p:cBhvr>
                                        <p:cTn dur="250" id="67"/>
                                        <p:tgtEl>
                                          <p:spTgt spid="17"/>
                                        </p:tgtEl>
                                      </p:cBhvr>
                                    </p:animEffect>
                                    <p:anim calcmode="lin" valueType="num">
                                      <p:cBhvr>
                                        <p:cTn dur="250" fill="hold" id="68"/>
                                        <p:tgtEl>
                                          <p:spTgt spid="17"/>
                                        </p:tgtEl>
                                        <p:attrNameLst>
                                          <p:attrName>ppt_x</p:attrName>
                                        </p:attrNameLst>
                                      </p:cBhvr>
                                      <p:tavLst>
                                        <p:tav tm="0">
                                          <p:val>
                                            <p:strVal val="#ppt_x"/>
                                          </p:val>
                                        </p:tav>
                                        <p:tav tm="100000">
                                          <p:val>
                                            <p:strVal val="#ppt_x"/>
                                          </p:val>
                                        </p:tav>
                                      </p:tavLst>
                                    </p:anim>
                                    <p:anim calcmode="lin" valueType="num">
                                      <p:cBhvr>
                                        <p:cTn dur="250" fill="hold" id="69"/>
                                        <p:tgtEl>
                                          <p:spTgt spid="17"/>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3250"/>
                            </p:stCondLst>
                            <p:childTnLst>
                              <p:par>
                                <p:cTn fill="hold" grpId="0" id="71" nodeType="afterEffect" presetClass="entr" presetID="42" presetSubtype="0">
                                  <p:stCondLst>
                                    <p:cond delay="0"/>
                                  </p:stCondLst>
                                  <p:childTnLst>
                                    <p:set>
                                      <p:cBhvr>
                                        <p:cTn dur="1" fill="hold" id="72">
                                          <p:stCondLst>
                                            <p:cond delay="0"/>
                                          </p:stCondLst>
                                        </p:cTn>
                                        <p:tgtEl>
                                          <p:spTgt spid="18"/>
                                        </p:tgtEl>
                                        <p:attrNameLst>
                                          <p:attrName>style.visibility</p:attrName>
                                        </p:attrNameLst>
                                      </p:cBhvr>
                                      <p:to>
                                        <p:strVal val="visible"/>
                                      </p:to>
                                    </p:set>
                                    <p:animEffect filter="fade" transition="in">
                                      <p:cBhvr>
                                        <p:cTn dur="250" id="73"/>
                                        <p:tgtEl>
                                          <p:spTgt spid="18"/>
                                        </p:tgtEl>
                                      </p:cBhvr>
                                    </p:animEffect>
                                    <p:anim calcmode="lin" valueType="num">
                                      <p:cBhvr>
                                        <p:cTn dur="250" fill="hold" id="74"/>
                                        <p:tgtEl>
                                          <p:spTgt spid="18"/>
                                        </p:tgtEl>
                                        <p:attrNameLst>
                                          <p:attrName>ppt_x</p:attrName>
                                        </p:attrNameLst>
                                      </p:cBhvr>
                                      <p:tavLst>
                                        <p:tav tm="0">
                                          <p:val>
                                            <p:strVal val="#ppt_x"/>
                                          </p:val>
                                        </p:tav>
                                        <p:tav tm="100000">
                                          <p:val>
                                            <p:strVal val="#ppt_x"/>
                                          </p:val>
                                        </p:tav>
                                      </p:tavLst>
                                    </p:anim>
                                    <p:anim calcmode="lin" valueType="num">
                                      <p:cBhvr>
                                        <p:cTn dur="250" fill="hold" id="75"/>
                                        <p:tgtEl>
                                          <p:spTgt spid="18"/>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500"/>
                            </p:stCondLst>
                            <p:childTnLst>
                              <p:par>
                                <p:cTn fill="hold" grpId="0" id="77" nodeType="afterEffect" presetClass="entr" presetID="42" presetSubtype="0">
                                  <p:stCondLst>
                                    <p:cond delay="0"/>
                                  </p:stCondLst>
                                  <p:childTnLst>
                                    <p:set>
                                      <p:cBhvr>
                                        <p:cTn dur="1" fill="hold" id="78">
                                          <p:stCondLst>
                                            <p:cond delay="0"/>
                                          </p:stCondLst>
                                        </p:cTn>
                                        <p:tgtEl>
                                          <p:spTgt spid="19"/>
                                        </p:tgtEl>
                                        <p:attrNameLst>
                                          <p:attrName>style.visibility</p:attrName>
                                        </p:attrNameLst>
                                      </p:cBhvr>
                                      <p:to>
                                        <p:strVal val="visible"/>
                                      </p:to>
                                    </p:set>
                                    <p:animEffect filter="fade" transition="in">
                                      <p:cBhvr>
                                        <p:cTn dur="250" id="79"/>
                                        <p:tgtEl>
                                          <p:spTgt spid="19"/>
                                        </p:tgtEl>
                                      </p:cBhvr>
                                    </p:animEffect>
                                    <p:anim calcmode="lin" valueType="num">
                                      <p:cBhvr>
                                        <p:cTn dur="250" fill="hold" id="80"/>
                                        <p:tgtEl>
                                          <p:spTgt spid="19"/>
                                        </p:tgtEl>
                                        <p:attrNameLst>
                                          <p:attrName>ppt_x</p:attrName>
                                        </p:attrNameLst>
                                      </p:cBhvr>
                                      <p:tavLst>
                                        <p:tav tm="0">
                                          <p:val>
                                            <p:strVal val="#ppt_x"/>
                                          </p:val>
                                        </p:tav>
                                        <p:tav tm="100000">
                                          <p:val>
                                            <p:strVal val="#ppt_x"/>
                                          </p:val>
                                        </p:tav>
                                      </p:tavLst>
                                    </p:anim>
                                    <p:anim calcmode="lin" valueType="num">
                                      <p:cBhvr>
                                        <p:cTn dur="250" fill="hold" id="81"/>
                                        <p:tgtEl>
                                          <p:spTgt spid="19"/>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3750"/>
                            </p:stCondLst>
                            <p:childTnLst>
                              <p:par>
                                <p:cTn fill="hold" grpId="0" id="83" nodeType="afterEffect" presetClass="entr" presetID="42" presetSubtype="0">
                                  <p:stCondLst>
                                    <p:cond delay="0"/>
                                  </p:stCondLst>
                                  <p:childTnLst>
                                    <p:set>
                                      <p:cBhvr>
                                        <p:cTn dur="1" fill="hold" id="84">
                                          <p:stCondLst>
                                            <p:cond delay="0"/>
                                          </p:stCondLst>
                                        </p:cTn>
                                        <p:tgtEl>
                                          <p:spTgt spid="20"/>
                                        </p:tgtEl>
                                        <p:attrNameLst>
                                          <p:attrName>style.visibility</p:attrName>
                                        </p:attrNameLst>
                                      </p:cBhvr>
                                      <p:to>
                                        <p:strVal val="visible"/>
                                      </p:to>
                                    </p:set>
                                    <p:animEffect filter="fade" transition="in">
                                      <p:cBhvr>
                                        <p:cTn dur="1000" id="85"/>
                                        <p:tgtEl>
                                          <p:spTgt spid="20"/>
                                        </p:tgtEl>
                                      </p:cBhvr>
                                    </p:animEffect>
                                    <p:anim calcmode="lin" valueType="num">
                                      <p:cBhvr>
                                        <p:cTn dur="1000" fill="hold" id="86"/>
                                        <p:tgtEl>
                                          <p:spTgt spid="20"/>
                                        </p:tgtEl>
                                        <p:attrNameLst>
                                          <p:attrName>ppt_x</p:attrName>
                                        </p:attrNameLst>
                                      </p:cBhvr>
                                      <p:tavLst>
                                        <p:tav tm="0">
                                          <p:val>
                                            <p:strVal val="#ppt_x"/>
                                          </p:val>
                                        </p:tav>
                                        <p:tav tm="100000">
                                          <p:val>
                                            <p:strVal val="#ppt_x"/>
                                          </p:val>
                                        </p:tav>
                                      </p:tavLst>
                                    </p:anim>
                                    <p:anim calcmode="lin" valueType="num">
                                      <p:cBhvr>
                                        <p:cTn dur="1000" fill="hold" id="87"/>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2"/>
      <p:bldP grpId="0" spid="13"/>
      <p:bldP grpId="0" spid="14"/>
      <p:bldP grpId="0" spid="16"/>
      <p:bldP grpId="0" spid="17"/>
      <p:bldP grpId="0" spid="18"/>
      <p:bldP grpId="0" spid="19"/>
      <p:bldP grpId="0" spid="2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sp>
        <p:nvSpPr>
          <p:cNvPr id="5" name="矩形 4"/>
          <p:cNvSpPr/>
          <p:nvPr/>
        </p:nvSpPr>
        <p:spPr>
          <a:xfrm>
            <a:off x="4438375" y="1593881"/>
            <a:ext cx="3923836" cy="2560674"/>
          </a:xfrm>
          <a:prstGeom prst="rect">
            <a:avLst/>
          </a:prstGeom>
          <a:blipFill dpi="0"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6512260" y="4300286"/>
            <a:ext cx="4897209" cy="2284876"/>
          </a:xfrm>
          <a:prstGeom prst="rect">
            <a:avLst/>
          </a:prstGeom>
          <a:blipFill dpi="0"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4438375" y="4300286"/>
            <a:ext cx="1917911" cy="2284876"/>
          </a:xfrm>
          <a:prstGeom prst="rect">
            <a:avLst/>
          </a:prstGeom>
          <a:blipFill dpi="0" rotWithShape="1">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Subtitle 2"/>
          <p:cNvSpPr txBox="1"/>
          <p:nvPr/>
        </p:nvSpPr>
        <p:spPr>
          <a:xfrm>
            <a:off x="8707648" y="1511200"/>
            <a:ext cx="2857838" cy="2573340"/>
          </a:xfrm>
          <a:prstGeom prst="rect">
            <a:avLst/>
          </a:prstGeom>
        </p:spPr>
        <p:txBody>
          <a:bodyPr bIns="108745" lIns="217490" rIns="217490" rtlCol="0" tIns="108745"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lgn="l">
              <a:lnSpc>
                <a:spcPts val="2650"/>
              </a:lnSpc>
            </a:pPr>
            <a:r>
              <a:rPr lang="en-US" sz="900">
                <a:solidFill>
                  <a:schemeClr val="bg1">
                    <a:lumMod val="50000"/>
                  </a:schemeClr>
                </a:solidFill>
                <a:latin charset="0" typeface="Source Sans Pro"/>
                <a:ea charset="0" typeface="Source Sans Pro"/>
                <a:cs charset="0" typeface="Source Sans Pro"/>
              </a:rPr>
              <a:t>Investment generally results in acquiring an asset, also called an investment. If the asset is available at a price worth investing, it is normally expected either to generate income, or to appreciate in value, so that it can be sold at a higher price invest Investment generally results results in acquiring an asset, also called </a:t>
            </a:r>
          </a:p>
        </p:txBody>
      </p:sp>
      <p:sp>
        <p:nvSpPr>
          <p:cNvPr id="10" name="文本框 68"/>
          <p:cNvSpPr>
            <a:spLocks noChangeArrowheads="1"/>
          </p:cNvSpPr>
          <p:nvPr/>
        </p:nvSpPr>
        <p:spPr bwMode="auto">
          <a:xfrm>
            <a:off x="978146" y="1832025"/>
            <a:ext cx="416909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eaLnBrk="1" hangingPunct="1">
              <a:buFont typeface="Arial"/>
              <a:buNone/>
            </a:pPr>
            <a:r>
              <a:rPr altLang="zh-CN" b="1" lang="en-US" sz="2400">
                <a:solidFill>
                  <a:schemeClr val="bg1">
                    <a:lumMod val="50000"/>
                  </a:schemeClr>
                </a:solidFill>
                <a:latin charset="0" pitchFamily="34" typeface="Calibri"/>
                <a:sym charset="0" pitchFamily="34" typeface="Calibri"/>
              </a:rPr>
              <a:t>YOUR  TITLE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Click here to add  you to the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center of the narrative thought</a:t>
            </a:r>
          </a:p>
        </p:txBody>
      </p:sp>
      <p:sp>
        <p:nvSpPr>
          <p:cNvPr id="12" name="文本框 69"/>
          <p:cNvSpPr>
            <a:spLocks noChangeArrowheads="1"/>
          </p:cNvSpPr>
          <p:nvPr/>
        </p:nvSpPr>
        <p:spPr bwMode="auto">
          <a:xfrm>
            <a:off x="978146" y="3029000"/>
            <a:ext cx="416909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eaLnBrk="1" hangingPunct="1">
              <a:buFont typeface="Arial"/>
              <a:buNone/>
            </a:pPr>
            <a:r>
              <a:rPr altLang="zh-CN" b="1" lang="en-US" sz="2400">
                <a:solidFill>
                  <a:schemeClr val="bg1">
                    <a:lumMod val="50000"/>
                  </a:schemeClr>
                </a:solidFill>
                <a:latin charset="0" pitchFamily="34" typeface="Calibri"/>
                <a:sym charset="0" pitchFamily="34" typeface="Calibri"/>
              </a:rPr>
              <a:t>YOUR  TITLE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Click here to add  you to the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center of the narrative thought</a:t>
            </a:r>
          </a:p>
        </p:txBody>
      </p:sp>
      <p:sp>
        <p:nvSpPr>
          <p:cNvPr id="13" name="文本框 70"/>
          <p:cNvSpPr>
            <a:spLocks noChangeArrowheads="1"/>
          </p:cNvSpPr>
          <p:nvPr/>
        </p:nvSpPr>
        <p:spPr bwMode="auto">
          <a:xfrm>
            <a:off x="978146" y="4225975"/>
            <a:ext cx="416909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eaLnBrk="1" hangingPunct="1">
              <a:buFont typeface="Arial"/>
              <a:buNone/>
            </a:pPr>
            <a:r>
              <a:rPr altLang="zh-CN" b="1" lang="en-US" sz="2400">
                <a:solidFill>
                  <a:schemeClr val="bg1">
                    <a:lumMod val="50000"/>
                  </a:schemeClr>
                </a:solidFill>
                <a:latin charset="0" pitchFamily="34" typeface="Calibri"/>
                <a:sym charset="0" pitchFamily="34" typeface="Calibri"/>
              </a:rPr>
              <a:t>YOUR  TITLE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Click here to add  you to the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center of the narrative thought</a:t>
            </a:r>
          </a:p>
        </p:txBody>
      </p:sp>
      <p:sp>
        <p:nvSpPr>
          <p:cNvPr id="14" name="文本框 71"/>
          <p:cNvSpPr>
            <a:spLocks noChangeArrowheads="1"/>
          </p:cNvSpPr>
          <p:nvPr/>
        </p:nvSpPr>
        <p:spPr bwMode="auto">
          <a:xfrm>
            <a:off x="978146" y="5437237"/>
            <a:ext cx="416909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eaLnBrk="1" hangingPunct="1">
              <a:buFont typeface="Arial"/>
              <a:buNone/>
            </a:pPr>
            <a:r>
              <a:rPr altLang="zh-CN" b="1" lang="en-US" sz="2400">
                <a:solidFill>
                  <a:schemeClr val="bg1">
                    <a:lumMod val="50000"/>
                  </a:schemeClr>
                </a:solidFill>
                <a:latin charset="0" pitchFamily="34" typeface="Calibri"/>
                <a:sym charset="0" pitchFamily="34" typeface="Calibri"/>
              </a:rPr>
              <a:t>YOUR  TITLE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Click here to add  you to the</a:t>
            </a:r>
          </a:p>
          <a:p>
            <a:pPr eaLnBrk="1" hangingPunct="1">
              <a:buFont typeface="Arial"/>
              <a:buNone/>
            </a:pPr>
            <a:r>
              <a:rPr altLang="zh-CN" b="1" lang="en-US" sz="2400">
                <a:solidFill>
                  <a:schemeClr val="bg1">
                    <a:lumMod val="50000"/>
                  </a:schemeClr>
                </a:solidFill>
                <a:latin charset="0" pitchFamily="34" typeface="Calibri"/>
                <a:sym charset="0" pitchFamily="34" typeface="Calibri"/>
              </a:rPr>
              <a:t> center of the narrative thought</a:t>
            </a:r>
          </a:p>
        </p:txBody>
      </p:sp>
    </p:spTree>
    <p:extLst>
      <p:ext uri="{BB962C8B-B14F-4D97-AF65-F5344CB8AC3E}">
        <p14:creationId val="33557221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75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1000" id="19"/>
                                        <p:tgtEl>
                                          <p:spTgt spid="6"/>
                                        </p:tgtEl>
                                      </p:cBhvr>
                                    </p:animEffect>
                                    <p:anim calcmode="lin" valueType="num">
                                      <p:cBhvr>
                                        <p:cTn dur="1000" fill="hold" id="20"/>
                                        <p:tgtEl>
                                          <p:spTgt spid="6"/>
                                        </p:tgtEl>
                                        <p:attrNameLst>
                                          <p:attrName>ppt_x</p:attrName>
                                        </p:attrNameLst>
                                      </p:cBhvr>
                                      <p:tavLst>
                                        <p:tav tm="0">
                                          <p:val>
                                            <p:strVal val="#ppt_x"/>
                                          </p:val>
                                        </p:tav>
                                        <p:tav tm="100000">
                                          <p:val>
                                            <p:strVal val="#ppt_x"/>
                                          </p:val>
                                        </p:tav>
                                      </p:tavLst>
                                    </p:anim>
                                    <p:anim calcmode="lin" valueType="num">
                                      <p:cBhvr>
                                        <p:cTn dur="100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750"/>
                            </p:stCondLst>
                            <p:childTnLst>
                              <p:par>
                                <p:cTn fill="hold" grpId="0"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1000" id="25"/>
                                        <p:tgtEl>
                                          <p:spTgt spid="7"/>
                                        </p:tgtEl>
                                      </p:cBhvr>
                                    </p:animEffect>
                                    <p:anim calcmode="lin" valueType="num">
                                      <p:cBhvr>
                                        <p:cTn dur="1000" fill="hold" id="26"/>
                                        <p:tgtEl>
                                          <p:spTgt spid="7"/>
                                        </p:tgtEl>
                                        <p:attrNameLst>
                                          <p:attrName>ppt_x</p:attrName>
                                        </p:attrNameLst>
                                      </p:cBhvr>
                                      <p:tavLst>
                                        <p:tav tm="0">
                                          <p:val>
                                            <p:strVal val="#ppt_x"/>
                                          </p:val>
                                        </p:tav>
                                        <p:tav tm="100000">
                                          <p:val>
                                            <p:strVal val="#ppt_x"/>
                                          </p:val>
                                        </p:tav>
                                      </p:tavLst>
                                    </p:anim>
                                    <p:anim calcmode="lin" valueType="num">
                                      <p:cBhvr>
                                        <p:cTn dur="100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3750"/>
                            </p:stCondLst>
                            <p:childTnLst>
                              <p:par>
                                <p:cTn fill="hold" grpId="0" id="29" nodeType="afterEffect" presetClass="entr" presetID="42" presetSubtype="0">
                                  <p:stCondLst>
                                    <p:cond delay="0"/>
                                  </p:stCondLst>
                                  <p:childTnLst>
                                    <p:set>
                                      <p:cBhvr>
                                        <p:cTn dur="1" fill="hold" id="30">
                                          <p:stCondLst>
                                            <p:cond delay="0"/>
                                          </p:stCondLst>
                                        </p:cTn>
                                        <p:tgtEl>
                                          <p:spTgt spid="10"/>
                                        </p:tgtEl>
                                        <p:attrNameLst>
                                          <p:attrName>style.visibility</p:attrName>
                                        </p:attrNameLst>
                                      </p:cBhvr>
                                      <p:to>
                                        <p:strVal val="visible"/>
                                      </p:to>
                                    </p:set>
                                    <p:animEffect filter="fade" transition="in">
                                      <p:cBhvr>
                                        <p:cTn dur="250" id="31"/>
                                        <p:tgtEl>
                                          <p:spTgt spid="10"/>
                                        </p:tgtEl>
                                      </p:cBhvr>
                                    </p:animEffect>
                                    <p:anim calcmode="lin" valueType="num">
                                      <p:cBhvr>
                                        <p:cTn dur="250" fill="hold" id="32"/>
                                        <p:tgtEl>
                                          <p:spTgt spid="10"/>
                                        </p:tgtEl>
                                        <p:attrNameLst>
                                          <p:attrName>ppt_x</p:attrName>
                                        </p:attrNameLst>
                                      </p:cBhvr>
                                      <p:tavLst>
                                        <p:tav tm="0">
                                          <p:val>
                                            <p:strVal val="#ppt_x"/>
                                          </p:val>
                                        </p:tav>
                                        <p:tav tm="100000">
                                          <p:val>
                                            <p:strVal val="#ppt_x"/>
                                          </p:val>
                                        </p:tav>
                                      </p:tavLst>
                                    </p:anim>
                                    <p:anim calcmode="lin" valueType="num">
                                      <p:cBhvr>
                                        <p:cTn dur="250" fill="hold" id="33"/>
                                        <p:tgtEl>
                                          <p:spTgt spid="10"/>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4000"/>
                            </p:stCondLst>
                            <p:childTnLst>
                              <p:par>
                                <p:cTn fill="hold" grpId="0" id="35" nodeType="afterEffect" presetClass="entr" presetID="42" presetSubtype="0">
                                  <p:stCondLst>
                                    <p:cond delay="0"/>
                                  </p:stCondLst>
                                  <p:childTnLst>
                                    <p:set>
                                      <p:cBhvr>
                                        <p:cTn dur="1" fill="hold" id="36">
                                          <p:stCondLst>
                                            <p:cond delay="0"/>
                                          </p:stCondLst>
                                        </p:cTn>
                                        <p:tgtEl>
                                          <p:spTgt spid="12"/>
                                        </p:tgtEl>
                                        <p:attrNameLst>
                                          <p:attrName>style.visibility</p:attrName>
                                        </p:attrNameLst>
                                      </p:cBhvr>
                                      <p:to>
                                        <p:strVal val="visible"/>
                                      </p:to>
                                    </p:set>
                                    <p:animEffect filter="fade" transition="in">
                                      <p:cBhvr>
                                        <p:cTn dur="250" id="37"/>
                                        <p:tgtEl>
                                          <p:spTgt spid="12"/>
                                        </p:tgtEl>
                                      </p:cBhvr>
                                    </p:animEffect>
                                    <p:anim calcmode="lin" valueType="num">
                                      <p:cBhvr>
                                        <p:cTn dur="250" fill="hold" id="38"/>
                                        <p:tgtEl>
                                          <p:spTgt spid="12"/>
                                        </p:tgtEl>
                                        <p:attrNameLst>
                                          <p:attrName>ppt_x</p:attrName>
                                        </p:attrNameLst>
                                      </p:cBhvr>
                                      <p:tavLst>
                                        <p:tav tm="0">
                                          <p:val>
                                            <p:strVal val="#ppt_x"/>
                                          </p:val>
                                        </p:tav>
                                        <p:tav tm="100000">
                                          <p:val>
                                            <p:strVal val="#ppt_x"/>
                                          </p:val>
                                        </p:tav>
                                      </p:tavLst>
                                    </p:anim>
                                    <p:anim calcmode="lin" valueType="num">
                                      <p:cBhvr>
                                        <p:cTn dur="250" fill="hold" id="39"/>
                                        <p:tgtEl>
                                          <p:spTgt spid="12"/>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4250"/>
                            </p:stCondLst>
                            <p:childTnLst>
                              <p:par>
                                <p:cTn fill="hold" grpId="0" id="41" nodeType="afterEffect" presetClass="entr" presetID="42" presetSubtype="0">
                                  <p:stCondLst>
                                    <p:cond delay="0"/>
                                  </p:stCondLst>
                                  <p:childTnLst>
                                    <p:set>
                                      <p:cBhvr>
                                        <p:cTn dur="1" fill="hold" id="42">
                                          <p:stCondLst>
                                            <p:cond delay="0"/>
                                          </p:stCondLst>
                                        </p:cTn>
                                        <p:tgtEl>
                                          <p:spTgt spid="13"/>
                                        </p:tgtEl>
                                        <p:attrNameLst>
                                          <p:attrName>style.visibility</p:attrName>
                                        </p:attrNameLst>
                                      </p:cBhvr>
                                      <p:to>
                                        <p:strVal val="visible"/>
                                      </p:to>
                                    </p:set>
                                    <p:animEffect filter="fade" transition="in">
                                      <p:cBhvr>
                                        <p:cTn dur="250" id="43"/>
                                        <p:tgtEl>
                                          <p:spTgt spid="13"/>
                                        </p:tgtEl>
                                      </p:cBhvr>
                                    </p:animEffect>
                                    <p:anim calcmode="lin" valueType="num">
                                      <p:cBhvr>
                                        <p:cTn dur="250" fill="hold" id="44"/>
                                        <p:tgtEl>
                                          <p:spTgt spid="13"/>
                                        </p:tgtEl>
                                        <p:attrNameLst>
                                          <p:attrName>ppt_x</p:attrName>
                                        </p:attrNameLst>
                                      </p:cBhvr>
                                      <p:tavLst>
                                        <p:tav tm="0">
                                          <p:val>
                                            <p:strVal val="#ppt_x"/>
                                          </p:val>
                                        </p:tav>
                                        <p:tav tm="100000">
                                          <p:val>
                                            <p:strVal val="#ppt_x"/>
                                          </p:val>
                                        </p:tav>
                                      </p:tavLst>
                                    </p:anim>
                                    <p:anim calcmode="lin" valueType="num">
                                      <p:cBhvr>
                                        <p:cTn dur="250" fill="hold" id="45"/>
                                        <p:tgtEl>
                                          <p:spTgt spid="1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4500"/>
                            </p:stCondLst>
                            <p:childTnLst>
                              <p:par>
                                <p:cTn fill="hold" grpId="0" id="47" nodeType="afterEffect" presetClass="entr" presetID="42" presetSubtype="0">
                                  <p:stCondLst>
                                    <p:cond delay="0"/>
                                  </p:stCondLst>
                                  <p:childTnLst>
                                    <p:set>
                                      <p:cBhvr>
                                        <p:cTn dur="1" fill="hold" id="48">
                                          <p:stCondLst>
                                            <p:cond delay="0"/>
                                          </p:stCondLst>
                                        </p:cTn>
                                        <p:tgtEl>
                                          <p:spTgt spid="14"/>
                                        </p:tgtEl>
                                        <p:attrNameLst>
                                          <p:attrName>style.visibility</p:attrName>
                                        </p:attrNameLst>
                                      </p:cBhvr>
                                      <p:to>
                                        <p:strVal val="visible"/>
                                      </p:to>
                                    </p:set>
                                    <p:animEffect filter="fade" transition="in">
                                      <p:cBhvr>
                                        <p:cTn dur="250" id="49"/>
                                        <p:tgtEl>
                                          <p:spTgt spid="14"/>
                                        </p:tgtEl>
                                      </p:cBhvr>
                                    </p:animEffect>
                                    <p:anim calcmode="lin" valueType="num">
                                      <p:cBhvr>
                                        <p:cTn dur="250" fill="hold" id="50"/>
                                        <p:tgtEl>
                                          <p:spTgt spid="14"/>
                                        </p:tgtEl>
                                        <p:attrNameLst>
                                          <p:attrName>ppt_x</p:attrName>
                                        </p:attrNameLst>
                                      </p:cBhvr>
                                      <p:tavLst>
                                        <p:tav tm="0">
                                          <p:val>
                                            <p:strVal val="#ppt_x"/>
                                          </p:val>
                                        </p:tav>
                                        <p:tav tm="100000">
                                          <p:val>
                                            <p:strVal val="#ppt_x"/>
                                          </p:val>
                                        </p:tav>
                                      </p:tavLst>
                                    </p:anim>
                                    <p:anim calcmode="lin" valueType="num">
                                      <p:cBhvr>
                                        <p:cTn dur="250" fill="hold" id="51"/>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10"/>
      <p:bldP grpId="0" spid="12"/>
      <p:bldP grpId="0" spid="13"/>
      <p:bldP grpId="0" spid="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611410" y="488950"/>
            <a:ext cx="6981878" cy="615162"/>
            <a:chOff x="4787900" y="488950"/>
            <a:chExt cx="2628900" cy="615162"/>
          </a:xfrm>
        </p:grpSpPr>
        <p:sp>
          <p:nvSpPr>
            <p:cNvPr id="11" name="Copyright Notice"/>
            <p:cNvSpPr/>
            <p:nvPr/>
          </p:nvSpPr>
          <p:spPr bwMode="auto">
            <a:xfrm>
              <a:off x="4787900" y="579149"/>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cap="small" lang="zh-CN" sz="2400">
                  <a:solidFill>
                    <a:srgbClr val="14345A"/>
                  </a:solidFill>
                  <a:latin charset="-122" panose="020b0503020204020204" pitchFamily="34" typeface="微软雅黑"/>
                  <a:ea charset="-122" panose="020b0503020204020204" pitchFamily="34" typeface="微软雅黑"/>
                </a:rPr>
                <a:t>点击加入标题文字</a:t>
              </a:r>
            </a:p>
          </p:txBody>
        </p:sp>
        <p:sp>
          <p:nvSpPr>
            <p:cNvPr id="8" name="Shape 18"/>
            <p:cNvSpPr/>
            <p:nvPr/>
          </p:nvSpPr>
          <p:spPr>
            <a:xfrm>
              <a:off x="4921206" y="488950"/>
              <a:ext cx="2362288" cy="615162"/>
            </a:xfrm>
            <a:prstGeom prst="roundRect">
              <a:avLst>
                <a:gd fmla="val 50000" name="adj"/>
              </a:avLst>
            </a:prstGeom>
            <a:noFill/>
            <a:ln cap="flat" w="12700">
              <a:solidFill>
                <a:srgbClr val="14345A"/>
              </a:solid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750" u="none">
                <a:ln>
                  <a:noFill/>
                </a:ln>
                <a:solidFill>
                  <a:schemeClr val="bg1"/>
                </a:solidFill>
                <a:effectLst/>
                <a:uLnTx/>
                <a:uFillTx/>
              </a:endParaRPr>
            </a:p>
          </p:txBody>
        </p:sp>
      </p:grpSp>
      <p:grpSp>
        <p:nvGrpSpPr>
          <p:cNvPr id="5" name="组合 4"/>
          <p:cNvGrpSpPr/>
          <p:nvPr/>
        </p:nvGrpSpPr>
        <p:grpSpPr>
          <a:xfrm>
            <a:off x="819278" y="2380343"/>
            <a:ext cx="10624198" cy="3604566"/>
            <a:chOff x="778770" y="1528999"/>
            <a:chExt cx="7587651" cy="2574330"/>
          </a:xfrm>
        </p:grpSpPr>
        <p:sp>
          <p:nvSpPr>
            <p:cNvPr id="6" name="Rectangle 3"/>
            <p:cNvSpPr/>
            <p:nvPr/>
          </p:nvSpPr>
          <p:spPr>
            <a:xfrm>
              <a:off x="778770" y="1528999"/>
              <a:ext cx="1788552" cy="1470106"/>
            </a:xfrm>
            <a:prstGeom prst="rect">
              <a:avLst/>
            </a:prstGeom>
            <a:noFill/>
            <a:ln algn="ctr" cap="flat" cmpd="thinThick" w="31750">
              <a:solidFill>
                <a:srgbClr val="14345A"/>
              </a:solidFill>
              <a:prstDash val="solid"/>
            </a:ln>
            <a:effectLst/>
          </p:spPr>
          <p:txBody>
            <a:bodyPr anchor="ctr" bIns="34290" lIns="68580" rIns="68580" tIns="34290"/>
            <a:lstStyle/>
            <a:p>
              <a:pPr algn="ctr" defTabSz="68461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800" u="none">
                <a:ln>
                  <a:noFill/>
                </a:ln>
                <a:solidFill>
                  <a:schemeClr val="bg1">
                    <a:lumMod val="65000"/>
                  </a:schemeClr>
                </a:solidFill>
                <a:effectLst/>
                <a:uLnTx/>
                <a:uFillTx/>
                <a:latin typeface="Calibri"/>
                <a:ea charset="-122" panose="02010600030101010101" pitchFamily="2" typeface="宋体"/>
                <a:cs typeface="+mn-cs"/>
              </a:endParaRPr>
            </a:p>
          </p:txBody>
        </p:sp>
        <p:sp>
          <p:nvSpPr>
            <p:cNvPr id="7" name="Rectangle 4"/>
            <p:cNvSpPr/>
            <p:nvPr/>
          </p:nvSpPr>
          <p:spPr>
            <a:xfrm>
              <a:off x="2699499" y="1528999"/>
              <a:ext cx="1787360" cy="1470106"/>
            </a:xfrm>
            <a:prstGeom prst="rect">
              <a:avLst/>
            </a:prstGeom>
            <a:noFill/>
            <a:ln algn="ctr" cap="flat" cmpd="thinThick" w="31750">
              <a:solidFill>
                <a:schemeClr val="accent2"/>
              </a:solidFill>
              <a:prstDash val="solid"/>
            </a:ln>
            <a:effectLst/>
          </p:spPr>
          <p:txBody>
            <a:bodyPr anchor="ctr" bIns="34290" lIns="68580" rIns="68580" tIns="34290"/>
            <a:lstStyle/>
            <a:p>
              <a:pPr algn="ctr" defTabSz="68461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800" u="none">
                <a:ln>
                  <a:noFill/>
                </a:ln>
                <a:solidFill>
                  <a:schemeClr val="bg1">
                    <a:lumMod val="65000"/>
                  </a:schemeClr>
                </a:solidFill>
                <a:effectLst/>
                <a:uLnTx/>
                <a:uFillTx/>
                <a:latin typeface="Calibri"/>
                <a:ea charset="-122" panose="02010600030101010101" pitchFamily="2" typeface="宋体"/>
                <a:cs typeface="+mn-cs"/>
              </a:endParaRPr>
            </a:p>
          </p:txBody>
        </p:sp>
        <p:sp>
          <p:nvSpPr>
            <p:cNvPr id="9" name="Rectangle 5"/>
            <p:cNvSpPr/>
            <p:nvPr/>
          </p:nvSpPr>
          <p:spPr>
            <a:xfrm>
              <a:off x="4629753" y="1528999"/>
              <a:ext cx="1787361" cy="1470106"/>
            </a:xfrm>
            <a:prstGeom prst="rect">
              <a:avLst/>
            </a:prstGeom>
            <a:noFill/>
            <a:ln algn="ctr" cap="flat" cmpd="thinThick" w="31750">
              <a:solidFill>
                <a:srgbClr val="14345A"/>
              </a:solidFill>
              <a:prstDash val="solid"/>
            </a:ln>
            <a:effectLst/>
          </p:spPr>
          <p:txBody>
            <a:bodyPr anchor="ctr" bIns="34290" lIns="68580" rIns="68580" tIns="34290"/>
            <a:lstStyle/>
            <a:p>
              <a:pPr algn="ctr" defTabSz="68461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800" u="none">
                <a:ln>
                  <a:noFill/>
                </a:ln>
                <a:solidFill>
                  <a:schemeClr val="bg1">
                    <a:lumMod val="65000"/>
                  </a:schemeClr>
                </a:solidFill>
                <a:effectLst/>
                <a:uLnTx/>
                <a:uFillTx/>
                <a:latin typeface="Calibri"/>
                <a:ea charset="-122" panose="02010600030101010101" pitchFamily="2" typeface="宋体"/>
                <a:cs typeface="+mn-cs"/>
              </a:endParaRPr>
            </a:p>
          </p:txBody>
        </p:sp>
        <p:sp>
          <p:nvSpPr>
            <p:cNvPr id="10" name="Rectangle 6"/>
            <p:cNvSpPr/>
            <p:nvPr/>
          </p:nvSpPr>
          <p:spPr>
            <a:xfrm>
              <a:off x="6577869" y="1528999"/>
              <a:ext cx="1788552" cy="1470106"/>
            </a:xfrm>
            <a:prstGeom prst="rect">
              <a:avLst/>
            </a:prstGeom>
            <a:noFill/>
            <a:ln algn="ctr" cap="flat" cmpd="thinThick" w="31750">
              <a:solidFill>
                <a:schemeClr val="accent2"/>
              </a:solidFill>
              <a:prstDash val="solid"/>
            </a:ln>
            <a:effectLst/>
          </p:spPr>
          <p:txBody>
            <a:bodyPr anchor="ctr" bIns="34290" lIns="68580" rIns="68580" tIns="34290"/>
            <a:lstStyle/>
            <a:p>
              <a:pPr algn="ctr" defTabSz="68461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2800" u="none">
                <a:ln>
                  <a:noFill/>
                </a:ln>
                <a:solidFill>
                  <a:schemeClr val="bg1">
                    <a:lumMod val="65000"/>
                  </a:schemeClr>
                </a:solidFill>
                <a:effectLst/>
                <a:uLnTx/>
                <a:uFillTx/>
                <a:latin typeface="Calibri"/>
                <a:ea charset="-122" panose="02010600030101010101" pitchFamily="2" typeface="宋体"/>
                <a:cs typeface="+mn-cs"/>
              </a:endParaRPr>
            </a:p>
          </p:txBody>
        </p:sp>
        <p:sp>
          <p:nvSpPr>
            <p:cNvPr id="12" name="TextBox 11"/>
            <p:cNvSpPr txBox="1">
              <a:spLocks noChangeArrowheads="1"/>
            </p:cNvSpPr>
            <p:nvPr/>
          </p:nvSpPr>
          <p:spPr bwMode="auto">
            <a:xfrm>
              <a:off x="975964" y="3168545"/>
              <a:ext cx="1404061" cy="310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r>
                <a:rPr altLang="en-US" lang="zh-CN" sz="2400">
                  <a:solidFill>
                    <a:schemeClr val="bg1">
                      <a:lumMod val="65000"/>
                    </a:schemeClr>
                  </a:solidFill>
                  <a:latin charset="-122" pitchFamily="2" typeface="方正兰亭中黑_GBK"/>
                  <a:ea charset="-122" pitchFamily="2" typeface="方正兰亭中黑_GBK"/>
                </a:rPr>
                <a:t>点击添加标题</a:t>
              </a:r>
            </a:p>
          </p:txBody>
        </p:sp>
        <p:sp>
          <p:nvSpPr>
            <p:cNvPr id="13" name="TextBox 57"/>
            <p:cNvSpPr txBox="1"/>
            <p:nvPr/>
          </p:nvSpPr>
          <p:spPr>
            <a:xfrm>
              <a:off x="2896194" y="3168545"/>
              <a:ext cx="1404061" cy="310200"/>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altLang="en-US" lang="zh-CN" sz="2400">
                  <a:solidFill>
                    <a:schemeClr val="bg1">
                      <a:lumMod val="65000"/>
                    </a:schemeClr>
                  </a:solidFill>
                  <a:latin charset="-122" pitchFamily="2" typeface="方正兰亭中黑_GBK"/>
                  <a:ea charset="-122" pitchFamily="2" typeface="方正兰亭中黑_GBK"/>
                </a:rPr>
                <a:t>点击添加标题</a:t>
              </a:r>
            </a:p>
          </p:txBody>
        </p:sp>
        <p:sp>
          <p:nvSpPr>
            <p:cNvPr id="14" name="TextBox 58"/>
            <p:cNvSpPr txBox="1">
              <a:spLocks noChangeArrowheads="1"/>
            </p:cNvSpPr>
            <p:nvPr/>
          </p:nvSpPr>
          <p:spPr bwMode="auto">
            <a:xfrm>
              <a:off x="4835057" y="3168545"/>
              <a:ext cx="1404061" cy="310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r>
                <a:rPr altLang="en-US" lang="zh-CN" sz="2400">
                  <a:solidFill>
                    <a:schemeClr val="bg1">
                      <a:lumMod val="65000"/>
                    </a:schemeClr>
                  </a:solidFill>
                  <a:latin charset="-122" pitchFamily="2" typeface="方正兰亭中黑_GBK"/>
                  <a:ea charset="-122" pitchFamily="2" typeface="方正兰亭中黑_GBK"/>
                </a:rPr>
                <a:t>点击添加标题</a:t>
              </a:r>
            </a:p>
          </p:txBody>
        </p:sp>
        <p:sp>
          <p:nvSpPr>
            <p:cNvPr id="15" name="TextBox 59"/>
            <p:cNvSpPr txBox="1"/>
            <p:nvPr/>
          </p:nvSpPr>
          <p:spPr>
            <a:xfrm>
              <a:off x="6808882" y="3168545"/>
              <a:ext cx="1404061" cy="310200"/>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altLang="en-US" lang="zh-CN" sz="2400">
                  <a:solidFill>
                    <a:schemeClr val="bg1">
                      <a:lumMod val="65000"/>
                    </a:schemeClr>
                  </a:solidFill>
                  <a:latin charset="-122" pitchFamily="2" typeface="方正兰亭中黑_GBK"/>
                  <a:ea charset="-122" pitchFamily="2" typeface="方正兰亭中黑_GBK"/>
                </a:rPr>
                <a:t>点击添加标题</a:t>
              </a:r>
            </a:p>
          </p:txBody>
        </p:sp>
        <p:sp>
          <p:nvSpPr>
            <p:cNvPr id="16" name="TextBox 63"/>
            <p:cNvSpPr txBox="1"/>
            <p:nvPr/>
          </p:nvSpPr>
          <p:spPr>
            <a:xfrm>
              <a:off x="1213947" y="3442291"/>
              <a:ext cx="859851" cy="179589"/>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ctr">
                <a:defRPr/>
              </a:pPr>
              <a:r>
                <a:rPr altLang="en-US" lang="zh-CN" sz="1200">
                  <a:solidFill>
                    <a:schemeClr val="bg1">
                      <a:lumMod val="65000"/>
                    </a:schemeClr>
                  </a:solidFill>
                  <a:latin charset="0" panose="020b0503020203020204" pitchFamily="34" typeface="PT Sans"/>
                </a:rPr>
                <a:t>点击添加小标题</a:t>
              </a:r>
            </a:p>
          </p:txBody>
        </p:sp>
        <p:sp>
          <p:nvSpPr>
            <p:cNvPr id="17" name="TextBox 64"/>
            <p:cNvSpPr txBox="1"/>
            <p:nvPr/>
          </p:nvSpPr>
          <p:spPr>
            <a:xfrm>
              <a:off x="3159086" y="3442291"/>
              <a:ext cx="859851" cy="179589"/>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ctr">
                <a:defRPr/>
              </a:pPr>
              <a:r>
                <a:rPr altLang="en-US" lang="zh-CN" sz="1200">
                  <a:solidFill>
                    <a:schemeClr val="bg1">
                      <a:lumMod val="65000"/>
                    </a:schemeClr>
                  </a:solidFill>
                  <a:latin charset="0" panose="020b0503020203020204" pitchFamily="34" typeface="PT Sans"/>
                </a:rPr>
                <a:t>点击添加小标题</a:t>
              </a:r>
            </a:p>
          </p:txBody>
        </p:sp>
        <p:sp>
          <p:nvSpPr>
            <p:cNvPr id="18" name="TextBox 67"/>
            <p:cNvSpPr txBox="1"/>
            <p:nvPr/>
          </p:nvSpPr>
          <p:spPr>
            <a:xfrm>
              <a:off x="5093508" y="3442291"/>
              <a:ext cx="859851" cy="179589"/>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ctr">
                <a:defRPr/>
              </a:pPr>
              <a:r>
                <a:rPr altLang="en-US" lang="zh-CN" sz="1200">
                  <a:solidFill>
                    <a:schemeClr val="bg1">
                      <a:lumMod val="65000"/>
                    </a:schemeClr>
                  </a:solidFill>
                  <a:latin charset="0" panose="020b0503020203020204" pitchFamily="34" typeface="PT Sans"/>
                </a:rPr>
                <a:t>点击添加小标题</a:t>
              </a:r>
            </a:p>
          </p:txBody>
        </p:sp>
        <p:sp>
          <p:nvSpPr>
            <p:cNvPr id="19" name="TextBox 68"/>
            <p:cNvSpPr txBox="1"/>
            <p:nvPr/>
          </p:nvSpPr>
          <p:spPr>
            <a:xfrm>
              <a:off x="7042219" y="3442291"/>
              <a:ext cx="859851" cy="179589"/>
            </a:xfrm>
            <a:prstGeom prst="rect">
              <a:avLst/>
            </a:prstGeom>
            <a:noFill/>
          </p:spPr>
          <p:txBody>
            <a:bodyPr bIns="34290" lIns="68580" rIns="68580" tIns="3429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ctr">
                <a:defRPr/>
              </a:pPr>
              <a:r>
                <a:rPr altLang="en-US" lang="zh-CN" sz="1200">
                  <a:solidFill>
                    <a:schemeClr val="bg1">
                      <a:lumMod val="65000"/>
                    </a:schemeClr>
                  </a:solidFill>
                  <a:latin charset="0" panose="020b0503020203020204" pitchFamily="34" typeface="PT Sans"/>
                </a:rPr>
                <a:t>点击添加小标题</a:t>
              </a:r>
            </a:p>
          </p:txBody>
        </p:sp>
        <p:cxnSp>
          <p:nvCxnSpPr>
            <p:cNvPr id="20" name="Straight Connector 16"/>
            <p:cNvCxnSpPr/>
            <p:nvPr/>
          </p:nvCxnSpPr>
          <p:spPr>
            <a:xfrm>
              <a:off x="1498001" y="3648670"/>
              <a:ext cx="258400" cy="0"/>
            </a:xfrm>
            <a:prstGeom prst="line">
              <a:avLst/>
            </a:prstGeom>
            <a:noFill/>
            <a:ln algn="ctr" cap="flat" cmpd="sng" w="12700">
              <a:solidFill>
                <a:sysClr lastClr="FFFFFF" val="window"/>
              </a:solidFill>
              <a:prstDash val="solid"/>
            </a:ln>
            <a:effectLst/>
          </p:spPr>
        </p:cxnSp>
        <p:cxnSp>
          <p:nvCxnSpPr>
            <p:cNvPr id="21" name="Straight Connector 17"/>
            <p:cNvCxnSpPr/>
            <p:nvPr/>
          </p:nvCxnSpPr>
          <p:spPr>
            <a:xfrm>
              <a:off x="3468743" y="3648670"/>
              <a:ext cx="257208" cy="0"/>
            </a:xfrm>
            <a:prstGeom prst="line">
              <a:avLst/>
            </a:prstGeom>
            <a:noFill/>
            <a:ln algn="ctr" cap="flat" cmpd="sng" w="12700">
              <a:solidFill>
                <a:sysClr lastClr="FFFFFF" val="window"/>
              </a:solidFill>
              <a:prstDash val="solid"/>
            </a:ln>
            <a:effectLst/>
          </p:spPr>
        </p:cxnSp>
        <p:cxnSp>
          <p:nvCxnSpPr>
            <p:cNvPr id="22" name="Straight Connector 18"/>
            <p:cNvCxnSpPr/>
            <p:nvPr/>
          </p:nvCxnSpPr>
          <p:spPr>
            <a:xfrm>
              <a:off x="5398997" y="3648670"/>
              <a:ext cx="257208" cy="0"/>
            </a:xfrm>
            <a:prstGeom prst="line">
              <a:avLst/>
            </a:prstGeom>
            <a:noFill/>
            <a:ln algn="ctr" cap="flat" cmpd="sng" w="12700">
              <a:solidFill>
                <a:sysClr lastClr="FFFFFF" val="window"/>
              </a:solidFill>
              <a:prstDash val="solid"/>
            </a:ln>
            <a:effectLst/>
          </p:spPr>
        </p:cxnSp>
        <p:cxnSp>
          <p:nvCxnSpPr>
            <p:cNvPr id="23" name="Straight Connector 19"/>
            <p:cNvCxnSpPr/>
            <p:nvPr/>
          </p:nvCxnSpPr>
          <p:spPr>
            <a:xfrm>
              <a:off x="7313771" y="3648670"/>
              <a:ext cx="258400" cy="0"/>
            </a:xfrm>
            <a:prstGeom prst="line">
              <a:avLst/>
            </a:prstGeom>
            <a:noFill/>
            <a:ln algn="ctr" cap="flat" cmpd="sng" w="12700">
              <a:solidFill>
                <a:sysClr lastClr="FFFFFF" val="window"/>
              </a:solidFill>
              <a:prstDash val="solid"/>
            </a:ln>
            <a:effectLst/>
          </p:spPr>
        </p:cxnSp>
        <p:sp>
          <p:nvSpPr>
            <p:cNvPr id="24" name="TextBox 76"/>
            <p:cNvSpPr txBox="1"/>
            <p:nvPr/>
          </p:nvSpPr>
          <p:spPr>
            <a:xfrm>
              <a:off x="778770" y="3707671"/>
              <a:ext cx="1764736" cy="391831"/>
            </a:xfrm>
            <a:prstGeom prst="rect">
              <a:avLst/>
            </a:prstGeom>
            <a:noFill/>
          </p:spPr>
          <p:txBody>
            <a:bodyPr bIns="34290" lIns="68580" rIns="68580" tIns="34290" wrap="squar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pPr algn="just" defTabSz="68461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050" u="none">
                  <a:ln>
                    <a:noFill/>
                  </a:ln>
                  <a:solidFill>
                    <a:schemeClr val="bg1">
                      <a:lumMod val="65000"/>
                    </a:schemeClr>
                  </a:solidFill>
                  <a:effectLst/>
                  <a:uLnTx/>
                  <a:uFillTx/>
                  <a:latin charset="0" pitchFamily="34" typeface="Calibri"/>
                </a:rPr>
                <a:t>您的内容打在这里，或者通过复制的文本后，在此选择粘贴，并选择只保留文字。</a:t>
              </a:r>
            </a:p>
          </p:txBody>
        </p:sp>
        <p:sp>
          <p:nvSpPr>
            <p:cNvPr id="25" name="TextBox 77"/>
            <p:cNvSpPr txBox="1"/>
            <p:nvPr/>
          </p:nvSpPr>
          <p:spPr>
            <a:xfrm>
              <a:off x="2699499" y="3696193"/>
              <a:ext cx="1765926" cy="391831"/>
            </a:xfrm>
            <a:prstGeom prst="rect">
              <a:avLst/>
            </a:prstGeom>
            <a:noFill/>
          </p:spPr>
          <p:txBody>
            <a:bodyPr bIns="34290" lIns="68580" rIns="68580" tIns="34290" wrap="squar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pPr algn="just" defTabSz="68461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050" u="none">
                  <a:ln>
                    <a:noFill/>
                  </a:ln>
                  <a:solidFill>
                    <a:schemeClr val="bg1">
                      <a:lumMod val="65000"/>
                    </a:schemeClr>
                  </a:solidFill>
                  <a:effectLst/>
                  <a:uLnTx/>
                  <a:uFillTx/>
                </a:rPr>
                <a:t>您的内容打在这里，或者通过复制的文本后，在此选择粘贴，并选择只保留文字</a:t>
              </a:r>
            </a:p>
          </p:txBody>
        </p:sp>
        <p:sp>
          <p:nvSpPr>
            <p:cNvPr id="26" name="TextBox 78"/>
            <p:cNvSpPr txBox="1"/>
            <p:nvPr/>
          </p:nvSpPr>
          <p:spPr>
            <a:xfrm>
              <a:off x="4649997" y="3696193"/>
              <a:ext cx="1739729" cy="391831"/>
            </a:xfrm>
            <a:prstGeom prst="rect">
              <a:avLst/>
            </a:prstGeom>
            <a:noFill/>
          </p:spPr>
          <p:txBody>
            <a:bodyPr bIns="34290" lIns="68580" rIns="68580" tIns="34290" wrap="squar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pPr defTabSz="68461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050" u="none">
                  <a:ln>
                    <a:noFill/>
                  </a:ln>
                  <a:solidFill>
                    <a:schemeClr val="bg1">
                      <a:lumMod val="65000"/>
                    </a:schemeClr>
                  </a:solidFill>
                  <a:effectLst/>
                  <a:uLnTx/>
                  <a:uFillTx/>
                </a:rPr>
                <a:t>您的内容打在这里，或者通过复制的文本后，在此选择粘贴，并选择只保留文字</a:t>
              </a:r>
            </a:p>
          </p:txBody>
        </p:sp>
        <p:sp>
          <p:nvSpPr>
            <p:cNvPr id="27" name="TextBox 79"/>
            <p:cNvSpPr txBox="1"/>
            <p:nvPr/>
          </p:nvSpPr>
          <p:spPr>
            <a:xfrm>
              <a:off x="6602876" y="3696193"/>
              <a:ext cx="1740920" cy="391831"/>
            </a:xfrm>
            <a:prstGeom prst="rect">
              <a:avLst/>
            </a:prstGeom>
            <a:noFill/>
          </p:spPr>
          <p:txBody>
            <a:bodyPr bIns="34290" lIns="68580" rIns="68580" tIns="34290" wrap="square">
              <a:spAutoFit/>
            </a:bodyPr>
            <a:lstStyle>
              <a:lvl1pPr>
                <a:defRPr sz="2800">
                  <a:solidFill>
                    <a:schemeClr val="tx1"/>
                  </a:solidFill>
                  <a:latin charset="0" pitchFamily="34" typeface="Calibri"/>
                </a:defRPr>
              </a:lvl1pPr>
              <a:lvl2pPr marL="455613">
                <a:defRPr sz="2400">
                  <a:solidFill>
                    <a:schemeClr val="tx1"/>
                  </a:solidFill>
                  <a:latin charset="0" pitchFamily="34" typeface="Calibri"/>
                </a:defRPr>
              </a:lvl2pPr>
              <a:lvl3pPr marL="912813">
                <a:defRPr sz="2000">
                  <a:solidFill>
                    <a:schemeClr val="tx1"/>
                  </a:solidFill>
                  <a:latin charset="0" pitchFamily="34" typeface="Calibri"/>
                </a:defRPr>
              </a:lvl3pPr>
              <a:lvl4pPr marL="1370013">
                <a:defRPr>
                  <a:solidFill>
                    <a:schemeClr val="tx1"/>
                  </a:solidFill>
                  <a:latin charset="0" pitchFamily="34" typeface="Calibri"/>
                </a:defRPr>
              </a:lvl4pPr>
              <a:lvl5pPr marL="1827213">
                <a:defRPr>
                  <a:solidFill>
                    <a:schemeClr val="tx1"/>
                  </a:solidFill>
                  <a:latin charset="0" pitchFamily="34" typeface="Calibri"/>
                </a:defRPr>
              </a:lvl5pPr>
              <a:lvl6pPr defTabSz="912813" fontAlgn="base" indent="-227013" marL="2284413">
                <a:spcAft>
                  <a:spcPct val="0"/>
                </a:spcAft>
                <a:defRPr>
                  <a:solidFill>
                    <a:schemeClr val="tx1"/>
                  </a:solidFill>
                  <a:latin charset="0" pitchFamily="34" typeface="Calibri"/>
                </a:defRPr>
              </a:lvl6pPr>
              <a:lvl7pPr defTabSz="912813" fontAlgn="base" indent="-227013" marL="2741613">
                <a:spcAft>
                  <a:spcPct val="0"/>
                </a:spcAft>
                <a:defRPr>
                  <a:solidFill>
                    <a:schemeClr val="tx1"/>
                  </a:solidFill>
                  <a:latin charset="0" pitchFamily="34" typeface="Calibri"/>
                </a:defRPr>
              </a:lvl7pPr>
              <a:lvl8pPr defTabSz="912813" fontAlgn="base" indent="-227013" marL="3198813">
                <a:spcAft>
                  <a:spcPct val="0"/>
                </a:spcAft>
                <a:defRPr>
                  <a:solidFill>
                    <a:schemeClr val="tx1"/>
                  </a:solidFill>
                  <a:latin charset="0" pitchFamily="34" typeface="Calibri"/>
                </a:defRPr>
              </a:lvl8pPr>
              <a:lvl9pPr defTabSz="912813" fontAlgn="base" indent="-227013" marL="3656013">
                <a:spcAft>
                  <a:spcPct val="0"/>
                </a:spcAft>
                <a:defRPr>
                  <a:solidFill>
                    <a:schemeClr val="tx1"/>
                  </a:solidFill>
                  <a:latin charset="0" pitchFamily="34" typeface="Calibri"/>
                </a:defRPr>
              </a:lvl9pPr>
            </a:lstStyle>
            <a:p>
              <a:pPr defTabSz="68461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050" u="none">
                  <a:ln>
                    <a:noFill/>
                  </a:ln>
                  <a:solidFill>
                    <a:schemeClr val="bg1">
                      <a:lumMod val="65000"/>
                    </a:schemeClr>
                  </a:solidFill>
                  <a:effectLst/>
                  <a:uLnTx/>
                  <a:uFillTx/>
                </a:rPr>
                <a:t>您的内容打在这里，或者通过复制的文本后，在此选择粘贴，并选择只保留文字</a:t>
              </a:r>
            </a:p>
          </p:txBody>
        </p:sp>
        <p:sp>
          <p:nvSpPr>
            <p:cNvPr id="28" name="TextBox 44"/>
            <p:cNvSpPr txBox="1"/>
            <p:nvPr/>
          </p:nvSpPr>
          <p:spPr>
            <a:xfrm>
              <a:off x="899592" y="1707934"/>
              <a:ext cx="1512168" cy="827199"/>
            </a:xfrm>
            <a:prstGeom prst="rect">
              <a:avLst/>
            </a:prstGeom>
            <a:noFill/>
          </p:spPr>
          <p:txBody>
            <a:bodyPr rtlCol="0" wrap="square">
              <a:spAutoFit/>
            </a:bodyPr>
            <a:lstStyle/>
            <a:p>
              <a:pPr algn="just">
                <a:lnSpc>
                  <a:spcPts val="1400"/>
                </a:lnSpc>
              </a:pPr>
              <a:r>
                <a:rPr altLang="en-US" lang="zh-CN" sz="1200">
                  <a:solidFill>
                    <a:schemeClr val="bg1">
                      <a:lumMod val="65000"/>
                    </a:schemeClr>
                  </a:solidFill>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a:t>
              </a:r>
            </a:p>
          </p:txBody>
        </p:sp>
        <p:sp>
          <p:nvSpPr>
            <p:cNvPr id="29" name="TextBox 45"/>
            <p:cNvSpPr txBox="1"/>
            <p:nvPr/>
          </p:nvSpPr>
          <p:spPr>
            <a:xfrm>
              <a:off x="2824913" y="1707934"/>
              <a:ext cx="1512168" cy="827199"/>
            </a:xfrm>
            <a:prstGeom prst="rect">
              <a:avLst/>
            </a:prstGeom>
            <a:noFill/>
          </p:spPr>
          <p:txBody>
            <a:bodyPr rtlCol="0" wrap="square">
              <a:spAutoFit/>
            </a:bodyPr>
            <a:lstStyle/>
            <a:p>
              <a:pPr algn="just">
                <a:lnSpc>
                  <a:spcPts val="1400"/>
                </a:lnSpc>
              </a:pPr>
              <a:r>
                <a:rPr altLang="en-US" lang="zh-CN" sz="1200">
                  <a:solidFill>
                    <a:schemeClr val="bg1">
                      <a:lumMod val="65000"/>
                    </a:schemeClr>
                  </a:solidFill>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a:t>
              </a:r>
            </a:p>
          </p:txBody>
        </p:sp>
        <p:sp>
          <p:nvSpPr>
            <p:cNvPr id="30" name="TextBox 46"/>
            <p:cNvSpPr txBox="1"/>
            <p:nvPr/>
          </p:nvSpPr>
          <p:spPr>
            <a:xfrm>
              <a:off x="4763776" y="1721850"/>
              <a:ext cx="1512168" cy="827199"/>
            </a:xfrm>
            <a:prstGeom prst="rect">
              <a:avLst/>
            </a:prstGeom>
            <a:noFill/>
          </p:spPr>
          <p:txBody>
            <a:bodyPr rtlCol="0" wrap="square">
              <a:spAutoFit/>
            </a:bodyPr>
            <a:lstStyle/>
            <a:p>
              <a:pPr algn="just">
                <a:lnSpc>
                  <a:spcPts val="1400"/>
                </a:lnSpc>
              </a:pPr>
              <a:r>
                <a:rPr altLang="en-US" lang="zh-CN" sz="1200">
                  <a:solidFill>
                    <a:schemeClr val="bg1">
                      <a:lumMod val="65000"/>
                    </a:schemeClr>
                  </a:solidFill>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a:t>
              </a:r>
            </a:p>
          </p:txBody>
        </p:sp>
        <p:sp>
          <p:nvSpPr>
            <p:cNvPr id="31" name="TextBox 47"/>
            <p:cNvSpPr txBox="1"/>
            <p:nvPr/>
          </p:nvSpPr>
          <p:spPr>
            <a:xfrm>
              <a:off x="6717253" y="1721850"/>
              <a:ext cx="1512168" cy="827199"/>
            </a:xfrm>
            <a:prstGeom prst="rect">
              <a:avLst/>
            </a:prstGeom>
            <a:noFill/>
          </p:spPr>
          <p:txBody>
            <a:bodyPr rtlCol="0" wrap="square">
              <a:spAutoFit/>
            </a:bodyPr>
            <a:lstStyle/>
            <a:p>
              <a:pPr algn="just">
                <a:lnSpc>
                  <a:spcPts val="1400"/>
                </a:lnSpc>
              </a:pPr>
              <a:r>
                <a:rPr altLang="en-US" lang="zh-CN" sz="1200">
                  <a:solidFill>
                    <a:schemeClr val="bg1">
                      <a:lumMod val="65000"/>
                    </a:schemeClr>
                  </a:solidFill>
                  <a:latin charset="-122" pitchFamily="2" typeface="方正兰亭黑简体"/>
                  <a:ea charset="-122" pitchFamily="2" typeface="方正兰亭黑简体"/>
                </a:rPr>
                <a:t>您的内容打在这里，或者通过复制的文本后，在此选择粘贴，并选择只保留文字。您的内容打在这里，或者通过复制的文本后，在此选择粘贴，并选择只保留文字。</a:t>
              </a:r>
            </a:p>
          </p:txBody>
        </p:sp>
      </p:grpSp>
    </p:spTree>
    <p:extLst>
      <p:ext uri="{BB962C8B-B14F-4D97-AF65-F5344CB8AC3E}">
        <p14:creationId val="2194054229"/>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1" name="图片 30"/>
          <p:cNvPicPr>
            <a:picLocks noChangeAspect="1"/>
          </p:cNvPicPr>
          <p:nvPr/>
        </p:nvPicPr>
        <p:blipFill>
          <a:blip r:embed="rId3">
            <a:extLst>
              <a:ext uri="{28A0092B-C50C-407E-A947-70E740481C1C}">
                <a14:useLocalDpi/>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p:cNvCxnSpPr/>
          <p:nvPr/>
        </p:nvCxnSpPr>
        <p:spPr>
          <a:xfrm flipH="1">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p:nvPr/>
          </p:nvCxnSpPr>
          <p:spPr>
            <a:xfrm flipH="1">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p:nvPr/>
        </p:nvSpPr>
        <p:spPr>
          <a:xfrm>
            <a:off x="2573766" y="3306197"/>
            <a:ext cx="7053942" cy="1193800"/>
          </a:xfrm>
          <a:prstGeom prst="rect">
            <a:avLst/>
          </a:prstGeom>
        </p:spPr>
        <p:txBody>
          <a:bodyPr rtlCol="0"/>
          <a:lstStyle>
            <a:lvl1pPr algn="ctr" defTabSz="1219170" eaLnBrk="1" hangingPunct="1" latinLnBrk="0" rtl="0">
              <a:spcBef>
                <a:spcPct val="0"/>
              </a:spcBef>
              <a:buNone/>
              <a:defRPr kern="1200" sz="5900">
                <a:solidFill>
                  <a:schemeClr val="tx1"/>
                </a:solidFill>
                <a:latin typeface="+mj-lt"/>
                <a:ea typeface="+mj-ea"/>
                <a:cs typeface="+mj-cs"/>
              </a:defRPr>
            </a:lvl1pPr>
          </a:lstStyle>
          <a:p>
            <a:pPr>
              <a:defRPr/>
            </a:pPr>
            <a:r>
              <a:rPr altLang="en-US" lang="zh-CN" spc="300" sz="5400">
                <a:solidFill>
                  <a:schemeClr val="accent2"/>
                </a:solidFill>
                <a:latin charset="-122" panose="020b0503020204020204" pitchFamily="34" typeface="微软雅黑"/>
                <a:ea charset="-122" panose="020b0503020204020204" pitchFamily="34" typeface="微软雅黑"/>
              </a:rPr>
              <a:t>点击加入你标题</a:t>
            </a:r>
          </a:p>
        </p:txBody>
      </p:sp>
      <p:sp>
        <p:nvSpPr>
          <p:cNvPr id="26" name="副标题 2"/>
          <p:cNvSpPr txBox="1"/>
          <p:nvPr/>
        </p:nvSpPr>
        <p:spPr>
          <a:xfrm>
            <a:off x="842937" y="4603438"/>
            <a:ext cx="10515600" cy="519112"/>
          </a:xfrm>
          <a:prstGeom prst="rect">
            <a:avLst/>
          </a:prstGeom>
        </p:spPr>
        <p:txBody>
          <a:bodyPr rtlCol="0"/>
          <a:lstStyle>
            <a:lvl1pPr algn="l" defTabSz="1219170" eaLnBrk="1" hangingPunct="1" indent="-457189" latinLnBrk="0" marL="457189" rtl="0">
              <a:spcBef>
                <a:spcPct val="20000"/>
              </a:spcBef>
              <a:buFont charset="0" panose="020b0604020202020204" pitchFamily="34" typeface="Arial"/>
              <a:buChar char="•"/>
              <a:defRPr kern="1200" sz="4300">
                <a:solidFill>
                  <a:schemeClr val="tx1"/>
                </a:solidFill>
                <a:latin typeface="+mn-lt"/>
                <a:ea typeface="+mn-ea"/>
                <a:cs typeface="+mn-cs"/>
              </a:defRPr>
            </a:lvl1pPr>
            <a:lvl2pPr algn="l" defTabSz="1219170" eaLnBrk="1" hangingPunct="1" indent="-380990" latinLnBrk="0" marL="990575" rtl="0">
              <a:spcBef>
                <a:spcPct val="20000"/>
              </a:spcBef>
              <a:buFont charset="0" panose="020b0604020202020204" pitchFamily="34" typeface="Arial"/>
              <a:buChar char="–"/>
              <a:defRPr kern="1200" sz="3800">
                <a:solidFill>
                  <a:schemeClr val="tx1"/>
                </a:solidFill>
                <a:latin typeface="+mn-lt"/>
                <a:ea typeface="+mn-ea"/>
                <a:cs typeface="+mn-cs"/>
              </a:defRPr>
            </a:lvl2pPr>
            <a:lvl3pPr algn="l" defTabSz="1219170" eaLnBrk="1" hangingPunct="1" indent="-304792" latinLnBrk="0" marL="1523962" rtl="0">
              <a:spcBef>
                <a:spcPct val="20000"/>
              </a:spcBef>
              <a:buFont charset="0" panose="020b0604020202020204" pitchFamily="34" typeface="Arial"/>
              <a:buChar char="•"/>
              <a:defRPr kern="1200" sz="3200">
                <a:solidFill>
                  <a:schemeClr val="tx1"/>
                </a:solidFill>
                <a:latin typeface="+mn-lt"/>
                <a:ea typeface="+mn-ea"/>
                <a:cs typeface="+mn-cs"/>
              </a:defRPr>
            </a:lvl3pPr>
            <a:lvl4pPr algn="l" defTabSz="1219170" eaLnBrk="1" hangingPunct="1" indent="-304792" latinLnBrk="0" marL="2133547" rtl="0">
              <a:spcBef>
                <a:spcPct val="20000"/>
              </a:spcBef>
              <a:buFont charset="0" panose="020b0604020202020204" pitchFamily="34" typeface="Arial"/>
              <a:buChar char="–"/>
              <a:defRPr kern="1200" sz="2700">
                <a:solidFill>
                  <a:schemeClr val="tx1"/>
                </a:solidFill>
                <a:latin typeface="+mn-lt"/>
                <a:ea typeface="+mn-ea"/>
                <a:cs typeface="+mn-cs"/>
              </a:defRPr>
            </a:lvl4pPr>
            <a:lvl5pPr algn="l" defTabSz="1219170" eaLnBrk="1" hangingPunct="1" indent="-304792" latinLnBrk="0" marL="2743131" rtl="0">
              <a:spcBef>
                <a:spcPct val="20000"/>
              </a:spcBef>
              <a:buFont charset="0" panose="020b0604020202020204" pitchFamily="34" typeface="Arial"/>
              <a:buChar char="»"/>
              <a:defRPr kern="1200" sz="2700">
                <a:solidFill>
                  <a:schemeClr val="tx1"/>
                </a:solidFill>
                <a:latin typeface="+mn-lt"/>
                <a:ea typeface="+mn-ea"/>
                <a:cs typeface="+mn-cs"/>
              </a:defRPr>
            </a:lvl5pPr>
            <a:lvl6pPr algn="l" defTabSz="1219170" eaLnBrk="1" hangingPunct="1" indent="-304792" latinLnBrk="0" marL="3352716" rtl="0">
              <a:spcBef>
                <a:spcPct val="20000"/>
              </a:spcBef>
              <a:buFont charset="0" panose="020b0604020202020204" pitchFamily="34" typeface="Arial"/>
              <a:buChar char="•"/>
              <a:defRPr kern="1200" sz="2700">
                <a:solidFill>
                  <a:schemeClr val="tx1"/>
                </a:solidFill>
                <a:latin typeface="+mn-lt"/>
                <a:ea typeface="+mn-ea"/>
                <a:cs typeface="+mn-cs"/>
              </a:defRPr>
            </a:lvl6pPr>
            <a:lvl7pPr algn="l" defTabSz="1219170" eaLnBrk="1" hangingPunct="1" indent="-304792" latinLnBrk="0" marL="3962301" rtl="0">
              <a:spcBef>
                <a:spcPct val="20000"/>
              </a:spcBef>
              <a:buFont charset="0" panose="020b0604020202020204" pitchFamily="34" typeface="Arial"/>
              <a:buChar char="•"/>
              <a:defRPr kern="1200" sz="2700">
                <a:solidFill>
                  <a:schemeClr val="tx1"/>
                </a:solidFill>
                <a:latin typeface="+mn-lt"/>
                <a:ea typeface="+mn-ea"/>
                <a:cs typeface="+mn-cs"/>
              </a:defRPr>
            </a:lvl7pPr>
            <a:lvl8pPr algn="l" defTabSz="1219170" eaLnBrk="1" hangingPunct="1" indent="-304792" latinLnBrk="0" marL="4571886" rtl="0">
              <a:spcBef>
                <a:spcPct val="20000"/>
              </a:spcBef>
              <a:buFont charset="0" panose="020b0604020202020204" pitchFamily="34" typeface="Arial"/>
              <a:buChar char="•"/>
              <a:defRPr kern="1200" sz="2700">
                <a:solidFill>
                  <a:schemeClr val="tx1"/>
                </a:solidFill>
                <a:latin typeface="+mn-lt"/>
                <a:ea typeface="+mn-ea"/>
                <a:cs typeface="+mn-cs"/>
              </a:defRPr>
            </a:lvl8pPr>
            <a:lvl9pPr algn="l" defTabSz="1219170" eaLnBrk="1" hangingPunct="1" indent="-304792" latinLnBrk="0" marL="5181470" rtl="0">
              <a:spcBef>
                <a:spcPct val="20000"/>
              </a:spcBef>
              <a:buFont charset="0" panose="020b0604020202020204" pitchFamily="34" typeface="Arial"/>
              <a:buChar char="•"/>
              <a:defRPr kern="1200" sz="2700">
                <a:solidFill>
                  <a:schemeClr val="tx1"/>
                </a:solidFill>
                <a:latin typeface="+mn-lt"/>
                <a:ea typeface="+mn-ea"/>
                <a:cs typeface="+mn-cs"/>
              </a:defRPr>
            </a:lvl9pPr>
          </a:lstStyle>
          <a:p>
            <a:pPr algn="ctr" indent="0" marL="0">
              <a:buNone/>
              <a:defRPr/>
            </a:pPr>
            <a:r>
              <a:rPr altLang="en-US" lang="zh-CN" sz="2000">
                <a:solidFill>
                  <a:schemeClr val="bg1">
                    <a:lumMod val="50000"/>
                  </a:schemeClr>
                </a:solidFill>
                <a:latin charset="-122" panose="020b0503020204020204" pitchFamily="34" typeface="微软雅黑"/>
                <a:ea charset="-122" panose="020b0503020204020204" pitchFamily="34" typeface="微软雅黑"/>
              </a:rPr>
              <a:t>简洁大气|易编辑|任意替换内容</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 name="直接连接符 44"/>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rot="5400000">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p:nvPr/>
          </p:nvCxnSpPr>
          <p:spPr>
            <a:xfrm flipH="1" flipV="1" rot="5400000">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4" idx="2"/>
            </p:cNvCxnSpPr>
            <p:nvPr/>
          </p:nvCxnSpPr>
          <p:spPr>
            <a:xfrm flipH="1" flipV="1" rot="5400000">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p:nvPr/>
            </p:nvCxnSpPr>
            <p:spPr>
              <a:xfrm flipV="1" rot="5400000">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flipV="1" rot="5400000">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p:nvPr/>
        </p:nvSpPr>
        <p:spPr>
          <a:xfrm>
            <a:off x="5571824" y="1454257"/>
            <a:ext cx="1071552" cy="1413994"/>
          </a:xfrm>
          <a:prstGeom prst="rect">
            <a:avLst/>
          </a:prstGeom>
        </p:spPr>
        <p:txBody>
          <a:bodyPr anchor="ctr" bIns="0" lIns="0" rIns="0" rtlCol="0" tIns="0" vert="horz">
            <a:normAutofit/>
          </a:bodyPr>
          <a:lstStyle>
            <a:lvl1pPr algn="ctr" defTabSz="914400" eaLnBrk="1" hangingPunct="1" latinLnBrk="0" rtl="0">
              <a:lnSpc>
                <a:spcPts val="4800"/>
              </a:lnSpc>
              <a:spcBef>
                <a:spcPct val="0"/>
              </a:spcBef>
              <a:buNone/>
              <a:defRPr b="0" kern="1200" sz="9000">
                <a:solidFill>
                  <a:schemeClr val="accent6"/>
                </a:solidFill>
                <a:latin charset="0" panose="020b0306030504020204" pitchFamily="34" typeface="Open Sans Light"/>
                <a:ea charset="0" panose="020b0306030504020204" pitchFamily="34" typeface="Open Sans Light"/>
                <a:cs charset="0" panose="020b0306030504020204" pitchFamily="34" typeface="Open Sans Light"/>
              </a:defRPr>
            </a:lvl1pPr>
          </a:lstStyle>
          <a:p>
            <a:r>
              <a:rPr altLang="zh-CN" lang="en-US" sz="6000">
                <a:solidFill>
                  <a:srgbClr val="14345A"/>
                </a:solidFill>
                <a:latin charset="-122" panose="02010800040101010101" pitchFamily="2" typeface="华文新魏"/>
                <a:ea charset="-122" panose="02010800040101010101" pitchFamily="2" typeface="华文新魏"/>
              </a:rPr>
              <a:t>02</a:t>
            </a:r>
          </a:p>
        </p:txBody>
      </p:sp>
    </p:spTree>
    <p:extLst>
      <p:ext uri="{BB962C8B-B14F-4D97-AF65-F5344CB8AC3E}">
        <p14:creationId val="408668807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31"/>
                                        </p:tgtEl>
                                        <p:attrNameLst>
                                          <p:attrName>style.visibility</p:attrName>
                                        </p:attrNameLst>
                                      </p:cBhvr>
                                      <p:to>
                                        <p:strVal val="visible"/>
                                      </p:to>
                                    </p:set>
                                    <p:animEffect filter="randombar(horizontal)" transition="in">
                                      <p:cBhvr>
                                        <p:cTn dur="750" id="7"/>
                                        <p:tgtEl>
                                          <p:spTgt spid="31"/>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32"/>
                                        </p:tgtEl>
                                        <p:attrNameLst>
                                          <p:attrName>style.visibility</p:attrName>
                                        </p:attrNameLst>
                                      </p:cBhvr>
                                      <p:to>
                                        <p:strVal val="visible"/>
                                      </p:to>
                                    </p:set>
                                    <p:anim calcmode="lin" valueType="num">
                                      <p:cBhvr>
                                        <p:cTn dur="1000" fill="hold" id="10"/>
                                        <p:tgtEl>
                                          <p:spTgt spid="32"/>
                                        </p:tgtEl>
                                        <p:attrNameLst>
                                          <p:attrName>ppt_w</p:attrName>
                                        </p:attrNameLst>
                                      </p:cBhvr>
                                      <p:tavLst>
                                        <p:tav tm="0">
                                          <p:val>
                                            <p:fltVal val="0"/>
                                          </p:val>
                                        </p:tav>
                                        <p:tav tm="100000">
                                          <p:val>
                                            <p:strVal val="#ppt_w"/>
                                          </p:val>
                                        </p:tav>
                                      </p:tavLst>
                                    </p:anim>
                                    <p:anim calcmode="lin" valueType="num">
                                      <p:cBhvr>
                                        <p:cTn dur="1000" fill="hold" id="11"/>
                                        <p:tgtEl>
                                          <p:spTgt spid="32"/>
                                        </p:tgtEl>
                                        <p:attrNameLst>
                                          <p:attrName>ppt_h</p:attrName>
                                        </p:attrNameLst>
                                      </p:cBhvr>
                                      <p:tavLst>
                                        <p:tav tm="0">
                                          <p:val>
                                            <p:fltVal val="0"/>
                                          </p:val>
                                        </p:tav>
                                        <p:tav tm="100000">
                                          <p:val>
                                            <p:strVal val="#ppt_h"/>
                                          </p:val>
                                        </p:tav>
                                      </p:tavLst>
                                    </p:anim>
                                    <p:animEffect filter="fade" transition="in">
                                      <p:cBhvr>
                                        <p:cTn dur="1000" id="12"/>
                                        <p:tgtEl>
                                          <p:spTgt spid="32"/>
                                        </p:tgtEl>
                                      </p:cBhvr>
                                    </p:animEffect>
                                  </p:childTnLst>
                                </p:cTn>
                              </p:par>
                              <p:par>
                                <p:cTn accel="50000" decel="50000" fill="hold" id="13" nodeType="withEffect" presetClass="path" presetID="63" presetSubtype="0">
                                  <p:stCondLst>
                                    <p:cond delay="750"/>
                                  </p:stCondLst>
                                  <p:childTnLst>
                                    <p:animMotion origin="layout" path="M 2.98997E-06 1.89771E-07 L 0.50488 1.89771E-07" pathEditMode="relative" ptsTypes="AA" rAng="0">
                                      <p:cBhvr>
                                        <p:cTn dur="2000" fill="hold" id="14"/>
                                        <p:tgtEl>
                                          <p:spTgt spid="38"/>
                                        </p:tgtEl>
                                        <p:attrNameLst>
                                          <p:attrName>ppt_x</p:attrName>
                                          <p:attrName>ppt_y</p:attrName>
                                        </p:attrNameLst>
                                      </p:cBhvr>
                                      <p:rCtr x="25238" y="0"/>
                                    </p:animMotion>
                                  </p:childTnLst>
                                </p:cTn>
                              </p:par>
                              <p:par>
                                <p:cTn fill="hold" id="15" nodeType="withEffect" presetClass="exit" presetID="10" presetSubtype="0">
                                  <p:stCondLst>
                                    <p:cond delay="2500"/>
                                  </p:stCondLst>
                                  <p:childTnLst>
                                    <p:animEffect filter="fade" transition="out">
                                      <p:cBhvr>
                                        <p:cTn dur="500" id="16"/>
                                        <p:tgtEl>
                                          <p:spTgt spid="38"/>
                                        </p:tgtEl>
                                      </p:cBhvr>
                                    </p:animEffect>
                                    <p:set>
                                      <p:cBhvr>
                                        <p:cTn dur="1" fill="hold" id="17">
                                          <p:stCondLst>
                                            <p:cond delay="499"/>
                                          </p:stCondLst>
                                        </p:cTn>
                                        <p:tgtEl>
                                          <p:spTgt spid="38"/>
                                        </p:tgtEl>
                                        <p:attrNameLst>
                                          <p:attrName>style.visibility</p:attrName>
                                        </p:attrNameLst>
                                      </p:cBhvr>
                                      <p:to>
                                        <p:strVal val="hidden"/>
                                      </p:to>
                                    </p:set>
                                  </p:childTnLst>
                                </p:cTn>
                              </p:par>
                              <p:par>
                                <p:cTn accel="50000" decel="50000" fill="hold" id="18" nodeType="withEffect" presetClass="path" presetID="35" presetSubtype="0">
                                  <p:stCondLst>
                                    <p:cond delay="750"/>
                                  </p:stCondLst>
                                  <p:childTnLst>
                                    <p:animMotion origin="layout" path="M 3.72575E-06 1.23814E-06 L -0.58992 1.23814E-06" pathEditMode="relative" ptsTypes="AA" rAng="0">
                                      <p:cBhvr>
                                        <p:cTn dur="2000" fill="hold" id="19"/>
                                        <p:tgtEl>
                                          <p:spTgt spid="39"/>
                                        </p:tgtEl>
                                        <p:attrNameLst>
                                          <p:attrName>ppt_x</p:attrName>
                                          <p:attrName>ppt_y</p:attrName>
                                        </p:attrNameLst>
                                      </p:cBhvr>
                                      <p:rCtr x="-29496" y="0"/>
                                    </p:animMotion>
                                  </p:childTnLst>
                                </p:cTn>
                              </p:par>
                              <p:par>
                                <p:cTn fill="hold" id="20" nodeType="withEffect" presetClass="exit" presetID="10" presetSubtype="0">
                                  <p:stCondLst>
                                    <p:cond delay="2500"/>
                                  </p:stCondLst>
                                  <p:childTnLst>
                                    <p:animEffect filter="fade" transition="out">
                                      <p:cBhvr>
                                        <p:cTn dur="500" id="21"/>
                                        <p:tgtEl>
                                          <p:spTgt spid="39"/>
                                        </p:tgtEl>
                                      </p:cBhvr>
                                    </p:animEffect>
                                    <p:set>
                                      <p:cBhvr>
                                        <p:cTn dur="1" fill="hold" id="22">
                                          <p:stCondLst>
                                            <p:cond delay="499"/>
                                          </p:stCondLst>
                                        </p:cTn>
                                        <p:tgtEl>
                                          <p:spTgt spid="39"/>
                                        </p:tgtEl>
                                        <p:attrNameLst>
                                          <p:attrName>style.visibility</p:attrName>
                                        </p:attrNameLst>
                                      </p:cBhvr>
                                      <p:to>
                                        <p:strVal val="hidden"/>
                                      </p:to>
                                    </p:set>
                                  </p:childTnLst>
                                </p:cTn>
                              </p:par>
                              <p:par>
                                <p:cTn accel="50000" decel="50000" fill="hold" id="23" nodeType="withEffect" presetClass="path" presetID="42" presetSubtype="0">
                                  <p:stCondLst>
                                    <p:cond delay="750"/>
                                  </p:stCondLst>
                                  <p:childTnLst>
                                    <p:animMotion origin="layout" path="M 4.65816E-06 -8.00741E-07 L 4.65816E-06 0.16894" pathEditMode="relative" ptsTypes="AA" rAng="0">
                                      <p:cBhvr>
                                        <p:cTn dur="1500" fill="hold" id="24"/>
                                        <p:tgtEl>
                                          <p:spTgt spid="33"/>
                                        </p:tgtEl>
                                        <p:attrNameLst>
                                          <p:attrName>ppt_x</p:attrName>
                                          <p:attrName>ppt_y</p:attrName>
                                        </p:attrNameLst>
                                      </p:cBhvr>
                                      <p:rCtr x="0" y="8447"/>
                                    </p:animMotion>
                                  </p:childTnLst>
                                </p:cTn>
                              </p:par>
                              <p:par>
                                <p:cTn fill="hold" id="25" nodeType="withEffect" presetClass="exit" presetID="10" presetSubtype="0">
                                  <p:stCondLst>
                                    <p:cond delay="2000"/>
                                  </p:stCondLst>
                                  <p:childTnLst>
                                    <p:animEffect filter="fade" transition="out">
                                      <p:cBhvr>
                                        <p:cTn dur="500" id="26"/>
                                        <p:tgtEl>
                                          <p:spTgt spid="33"/>
                                        </p:tgtEl>
                                      </p:cBhvr>
                                    </p:animEffect>
                                    <p:set>
                                      <p:cBhvr>
                                        <p:cTn dur="1" fill="hold" id="27">
                                          <p:stCondLst>
                                            <p:cond delay="499"/>
                                          </p:stCondLst>
                                        </p:cTn>
                                        <p:tgtEl>
                                          <p:spTgt spid="33"/>
                                        </p:tgtEl>
                                        <p:attrNameLst>
                                          <p:attrName>style.visibility</p:attrName>
                                        </p:attrNameLst>
                                      </p:cBhvr>
                                      <p:to>
                                        <p:strVal val="hidden"/>
                                      </p:to>
                                    </p:set>
                                  </p:childTnLst>
                                </p:cTn>
                              </p:par>
                              <p:par>
                                <p:cTn accel="50000" decel="50000" fill="hold" id="28" nodeType="withEffect" presetClass="path" presetID="64" presetSubtype="0">
                                  <p:stCondLst>
                                    <p:cond delay="750"/>
                                  </p:stCondLst>
                                  <p:childTnLst>
                                    <p:animMotion origin="layout" path="M -4.65816E-06 -3.44133E-06 L -4.65816E-06 -0.18352" pathEditMode="relative" ptsTypes="AA" rAng="0">
                                      <p:cBhvr>
                                        <p:cTn dur="1500" fill="hold" id="29"/>
                                        <p:tgtEl>
                                          <p:spTgt spid="34"/>
                                        </p:tgtEl>
                                        <p:attrNameLst>
                                          <p:attrName>ppt_x</p:attrName>
                                          <p:attrName>ppt_y</p:attrName>
                                        </p:attrNameLst>
                                      </p:cBhvr>
                                      <p:rCtr x="0" y="-9188"/>
                                    </p:animMotion>
                                  </p:childTnLst>
                                </p:cTn>
                              </p:par>
                              <p:par>
                                <p:cTn fill="hold" id="30" nodeType="withEffect" presetClass="exit" presetID="10" presetSubtype="0">
                                  <p:stCondLst>
                                    <p:cond delay="2000"/>
                                  </p:stCondLst>
                                  <p:childTnLst>
                                    <p:animEffect filter="fade" transition="out">
                                      <p:cBhvr>
                                        <p:cTn dur="500" id="31"/>
                                        <p:tgtEl>
                                          <p:spTgt spid="34"/>
                                        </p:tgtEl>
                                      </p:cBhvr>
                                    </p:animEffect>
                                    <p:set>
                                      <p:cBhvr>
                                        <p:cTn dur="1" fill="hold" id="32">
                                          <p:stCondLst>
                                            <p:cond delay="499"/>
                                          </p:stCondLst>
                                        </p:cTn>
                                        <p:tgtEl>
                                          <p:spTgt spid="34"/>
                                        </p:tgtEl>
                                        <p:attrNameLst>
                                          <p:attrName>style.visibility</p:attrName>
                                        </p:attrNameLst>
                                      </p:cBhvr>
                                      <p:to>
                                        <p:strVal val="hidden"/>
                                      </p:to>
                                    </p:set>
                                  </p:childTnLst>
                                </p:cTn>
                              </p:par>
                              <p:par>
                                <p:cTn fill="hold" id="33" nodeType="withEffect" presetClass="entr" presetID="53" presetSubtype="0">
                                  <p:stCondLst>
                                    <p:cond delay="2500"/>
                                  </p:stCondLst>
                                  <p:childTnLst>
                                    <p:set>
                                      <p:cBhvr>
                                        <p:cTn dur="1" fill="hold" id="34">
                                          <p:stCondLst>
                                            <p:cond delay="0"/>
                                          </p:stCondLst>
                                        </p:cTn>
                                        <p:tgtEl>
                                          <p:spTgt spid="35"/>
                                        </p:tgtEl>
                                        <p:attrNameLst>
                                          <p:attrName>style.visibility</p:attrName>
                                        </p:attrNameLst>
                                      </p:cBhvr>
                                      <p:to>
                                        <p:strVal val="visible"/>
                                      </p:to>
                                    </p:set>
                                    <p:anim calcmode="lin" valueType="num">
                                      <p:cBhvr>
                                        <p:cTn dur="500" fill="hold" id="35"/>
                                        <p:tgtEl>
                                          <p:spTgt spid="35"/>
                                        </p:tgtEl>
                                        <p:attrNameLst>
                                          <p:attrName>ppt_w</p:attrName>
                                        </p:attrNameLst>
                                      </p:cBhvr>
                                      <p:tavLst>
                                        <p:tav tm="0">
                                          <p:val>
                                            <p:fltVal val="0"/>
                                          </p:val>
                                        </p:tav>
                                        <p:tav tm="100000">
                                          <p:val>
                                            <p:strVal val="#ppt_w"/>
                                          </p:val>
                                        </p:tav>
                                      </p:tavLst>
                                    </p:anim>
                                    <p:anim calcmode="lin" valueType="num">
                                      <p:cBhvr>
                                        <p:cTn dur="500" fill="hold" id="36"/>
                                        <p:tgtEl>
                                          <p:spTgt spid="35"/>
                                        </p:tgtEl>
                                        <p:attrNameLst>
                                          <p:attrName>ppt_h</p:attrName>
                                        </p:attrNameLst>
                                      </p:cBhvr>
                                      <p:tavLst>
                                        <p:tav tm="0">
                                          <p:val>
                                            <p:fltVal val="0"/>
                                          </p:val>
                                        </p:tav>
                                        <p:tav tm="100000">
                                          <p:val>
                                            <p:strVal val="#ppt_h"/>
                                          </p:val>
                                        </p:tav>
                                      </p:tavLst>
                                    </p:anim>
                                    <p:animEffect filter="fade" transition="in">
                                      <p:cBhvr>
                                        <p:cTn dur="500" id="37"/>
                                        <p:tgtEl>
                                          <p:spTgt spid="35"/>
                                        </p:tgtEl>
                                      </p:cBhvr>
                                    </p:animEffect>
                                  </p:childTnLst>
                                </p:cTn>
                              </p:par>
                              <p:par>
                                <p:cTn fill="hold" id="38" nodeType="withEffect" presetClass="entr" presetID="53" presetSubtype="0">
                                  <p:stCondLst>
                                    <p:cond delay="2500"/>
                                  </p:stCondLst>
                                  <p:childTnLst>
                                    <p:set>
                                      <p:cBhvr>
                                        <p:cTn dur="1" fill="hold" id="39">
                                          <p:stCondLst>
                                            <p:cond delay="0"/>
                                          </p:stCondLst>
                                        </p:cTn>
                                        <p:tgtEl>
                                          <p:spTgt spid="40"/>
                                        </p:tgtEl>
                                        <p:attrNameLst>
                                          <p:attrName>style.visibility</p:attrName>
                                        </p:attrNameLst>
                                      </p:cBhvr>
                                      <p:to>
                                        <p:strVal val="visible"/>
                                      </p:to>
                                    </p:set>
                                    <p:anim calcmode="lin" valueType="num">
                                      <p:cBhvr>
                                        <p:cTn dur="500" fill="hold" id="40"/>
                                        <p:tgtEl>
                                          <p:spTgt spid="40"/>
                                        </p:tgtEl>
                                        <p:attrNameLst>
                                          <p:attrName>ppt_w</p:attrName>
                                        </p:attrNameLst>
                                      </p:cBhvr>
                                      <p:tavLst>
                                        <p:tav tm="0">
                                          <p:val>
                                            <p:fltVal val="0"/>
                                          </p:val>
                                        </p:tav>
                                        <p:tav tm="100000">
                                          <p:val>
                                            <p:strVal val="#ppt_w"/>
                                          </p:val>
                                        </p:tav>
                                      </p:tavLst>
                                    </p:anim>
                                    <p:anim calcmode="lin" valueType="num">
                                      <p:cBhvr>
                                        <p:cTn dur="500" fill="hold" id="41"/>
                                        <p:tgtEl>
                                          <p:spTgt spid="40"/>
                                        </p:tgtEl>
                                        <p:attrNameLst>
                                          <p:attrName>ppt_h</p:attrName>
                                        </p:attrNameLst>
                                      </p:cBhvr>
                                      <p:tavLst>
                                        <p:tav tm="0">
                                          <p:val>
                                            <p:fltVal val="0"/>
                                          </p:val>
                                        </p:tav>
                                        <p:tav tm="100000">
                                          <p:val>
                                            <p:strVal val="#ppt_h"/>
                                          </p:val>
                                        </p:tav>
                                      </p:tavLst>
                                    </p:anim>
                                    <p:animEffect filter="fade" transition="in">
                                      <p:cBhvr>
                                        <p:cTn dur="500" id="42"/>
                                        <p:tgtEl>
                                          <p:spTgt spid="40"/>
                                        </p:tgtEl>
                                      </p:cBhvr>
                                    </p:animEffect>
                                  </p:childTnLst>
                                </p:cTn>
                              </p:par>
                              <p:par>
                                <p:cTn fill="hold" id="43" nodeType="withEffect" presetClass="emph" presetID="8" presetSubtype="0">
                                  <p:stCondLst>
                                    <p:cond delay="750"/>
                                  </p:stCondLst>
                                  <p:childTnLst>
                                    <p:animRot by="21600000">
                                      <p:cBhvr>
                                        <p:cTn dur="1500" fill="hold" id="44"/>
                                        <p:tgtEl>
                                          <p:spTgt spid="43"/>
                                        </p:tgtEl>
                                        <p:attrNameLst>
                                          <p:attrName>r</p:attrName>
                                        </p:attrNameLst>
                                      </p:cBhvr>
                                    </p:animRot>
                                  </p:childTnLst>
                                </p:cTn>
                              </p:par>
                              <p:par>
                                <p:cTn fill="hold" grpId="0" id="45" nodeType="withEffect" presetClass="entr" presetID="16" presetSubtype="37">
                                  <p:stCondLst>
                                    <p:cond delay="2750"/>
                                  </p:stCondLst>
                                  <p:childTnLst>
                                    <p:set>
                                      <p:cBhvr>
                                        <p:cTn dur="1" fill="hold" id="46">
                                          <p:stCondLst>
                                            <p:cond delay="0"/>
                                          </p:stCondLst>
                                        </p:cTn>
                                        <p:tgtEl>
                                          <p:spTgt spid="55"/>
                                        </p:tgtEl>
                                        <p:attrNameLst>
                                          <p:attrName>style.visibility</p:attrName>
                                        </p:attrNameLst>
                                      </p:cBhvr>
                                      <p:to>
                                        <p:strVal val="visible"/>
                                      </p:to>
                                    </p:set>
                                    <p:animEffect filter="barn(outVertical)" transition="in">
                                      <p:cBhvr>
                                        <p:cTn dur="500" id="47"/>
                                        <p:tgtEl>
                                          <p:spTgt spid="55"/>
                                        </p:tgtEl>
                                      </p:cBhvr>
                                    </p:animEffect>
                                  </p:childTnLst>
                                </p:cTn>
                              </p:par>
                            </p:childTnLst>
                          </p:cTn>
                        </p:par>
                        <p:par>
                          <p:cTn fill="hold" id="48" nodeType="afterGroup">
                            <p:stCondLst>
                              <p:cond delay="3250"/>
                            </p:stCondLst>
                            <p:childTnLst>
                              <p:par>
                                <p:cTn fill="hold" grpId="0" id="49" nodeType="afterEffect" presetClass="entr" presetID="42" presetSubtype="0">
                                  <p:stCondLst>
                                    <p:cond delay="0"/>
                                  </p:stCondLst>
                                  <p:childTnLst>
                                    <p:set>
                                      <p:cBhvr>
                                        <p:cTn dur="1" fill="hold" id="50">
                                          <p:stCondLst>
                                            <p:cond delay="0"/>
                                          </p:stCondLst>
                                        </p:cTn>
                                        <p:tgtEl>
                                          <p:spTgt spid="25"/>
                                        </p:tgtEl>
                                        <p:attrNameLst>
                                          <p:attrName>style.visibility</p:attrName>
                                        </p:attrNameLst>
                                      </p:cBhvr>
                                      <p:to>
                                        <p:strVal val="visible"/>
                                      </p:to>
                                    </p:set>
                                    <p:animEffect filter="fade" transition="in">
                                      <p:cBhvr>
                                        <p:cTn dur="500" id="51"/>
                                        <p:tgtEl>
                                          <p:spTgt spid="25"/>
                                        </p:tgtEl>
                                      </p:cBhvr>
                                    </p:animEffect>
                                    <p:anim calcmode="lin" valueType="num">
                                      <p:cBhvr>
                                        <p:cTn dur="500" fill="hold" id="52"/>
                                        <p:tgtEl>
                                          <p:spTgt spid="25"/>
                                        </p:tgtEl>
                                        <p:attrNameLst>
                                          <p:attrName>ppt_x</p:attrName>
                                        </p:attrNameLst>
                                      </p:cBhvr>
                                      <p:tavLst>
                                        <p:tav tm="0">
                                          <p:val>
                                            <p:strVal val="#ppt_x"/>
                                          </p:val>
                                        </p:tav>
                                        <p:tav tm="100000">
                                          <p:val>
                                            <p:strVal val="#ppt_x"/>
                                          </p:val>
                                        </p:tav>
                                      </p:tavLst>
                                    </p:anim>
                                    <p:anim calcmode="lin" valueType="num">
                                      <p:cBhvr>
                                        <p:cTn dur="500" fill="hold" id="53"/>
                                        <p:tgtEl>
                                          <p:spTgt spid="25"/>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3750"/>
                            </p:stCondLst>
                            <p:childTnLst>
                              <p:par>
                                <p:cTn fill="hold" id="55" nodeType="afterEffect" presetClass="entr" presetID="42" presetSubtype="0">
                                  <p:stCondLst>
                                    <p:cond delay="0"/>
                                  </p:stCondLst>
                                  <p:childTnLst>
                                    <p:set>
                                      <p:cBhvr>
                                        <p:cTn dur="1" fill="hold" id="56">
                                          <p:stCondLst>
                                            <p:cond delay="0"/>
                                          </p:stCondLst>
                                        </p:cTn>
                                        <p:tgtEl>
                                          <p:spTgt spid="27"/>
                                        </p:tgtEl>
                                        <p:attrNameLst>
                                          <p:attrName>style.visibility</p:attrName>
                                        </p:attrNameLst>
                                      </p:cBhvr>
                                      <p:to>
                                        <p:strVal val="visible"/>
                                      </p:to>
                                    </p:set>
                                    <p:animEffect filter="fade" transition="in">
                                      <p:cBhvr>
                                        <p:cTn dur="500" id="57"/>
                                        <p:tgtEl>
                                          <p:spTgt spid="27"/>
                                        </p:tgtEl>
                                      </p:cBhvr>
                                    </p:animEffect>
                                    <p:anim calcmode="lin" valueType="num">
                                      <p:cBhvr>
                                        <p:cTn dur="500" fill="hold" id="58"/>
                                        <p:tgtEl>
                                          <p:spTgt spid="27"/>
                                        </p:tgtEl>
                                        <p:attrNameLst>
                                          <p:attrName>ppt_x</p:attrName>
                                        </p:attrNameLst>
                                      </p:cBhvr>
                                      <p:tavLst>
                                        <p:tav tm="0">
                                          <p:val>
                                            <p:strVal val="#ppt_x"/>
                                          </p:val>
                                        </p:tav>
                                        <p:tav tm="100000">
                                          <p:val>
                                            <p:strVal val="#ppt_x"/>
                                          </p:val>
                                        </p:tav>
                                      </p:tavLst>
                                    </p:anim>
                                    <p:anim calcmode="lin" valueType="num">
                                      <p:cBhvr>
                                        <p:cTn dur="500" fill="hold" id="59"/>
                                        <p:tgtEl>
                                          <p:spTgt spid="27"/>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4250"/>
                            </p:stCondLst>
                            <p:childTnLst>
                              <p:par>
                                <p:cTn fill="hold" grpId="0" id="61" nodeType="afterEffect" presetClass="entr" presetID="42"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fade" transition="in">
                                      <p:cBhvr>
                                        <p:cTn dur="500" id="63"/>
                                        <p:tgtEl>
                                          <p:spTgt spid="26"/>
                                        </p:tgtEl>
                                      </p:cBhvr>
                                    </p:animEffect>
                                    <p:anim calcmode="lin" valueType="num">
                                      <p:cBhvr>
                                        <p:cTn dur="500" fill="hold" id="64"/>
                                        <p:tgtEl>
                                          <p:spTgt spid="26"/>
                                        </p:tgtEl>
                                        <p:attrNameLst>
                                          <p:attrName>ppt_x</p:attrName>
                                        </p:attrNameLst>
                                      </p:cBhvr>
                                      <p:tavLst>
                                        <p:tav tm="0">
                                          <p:val>
                                            <p:strVal val="#ppt_x"/>
                                          </p:val>
                                        </p:tav>
                                        <p:tav tm="100000">
                                          <p:val>
                                            <p:strVal val="#ppt_x"/>
                                          </p:val>
                                        </p:tav>
                                      </p:tavLst>
                                    </p:anim>
                                    <p:anim calcmode="lin" valueType="num">
                                      <p:cBhvr>
                                        <p:cTn dur="500" fill="hold" id="65"/>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25"/>
      <p:bldP grpId="0" spid="26"/>
      <p:bldP grpId="0" spid="55"/>
    </p:bld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GENSWF_OUTPUT_FILE_NAME" val="33"/>
  <p:tag name="ISPRING_ULTRA_SCORM_TRACKING_SLIDES" val="1"/>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236</Paragraphs>
  <Slides>27</Slides>
  <Notes>26</Notes>
  <TotalTime>5024</TotalTime>
  <HiddenSlides>0</HiddenSlides>
  <MMClips>0</MMClips>
  <ScaleCrop>0</ScaleCrop>
  <HeadingPairs>
    <vt:vector baseType="variant" size="6">
      <vt:variant>
        <vt:lpstr>Fonts used</vt:lpstr>
      </vt:variant>
      <vt:variant>
        <vt:i4>22</vt:i4>
      </vt:variant>
      <vt:variant>
        <vt:lpstr>Theme</vt:lpstr>
      </vt:variant>
      <vt:variant>
        <vt:i4>1</vt:i4>
      </vt:variant>
      <vt:variant>
        <vt:lpstr>Slide Titles</vt:lpstr>
      </vt:variant>
      <vt:variant>
        <vt:i4>27</vt:i4>
      </vt:variant>
    </vt:vector>
  </HeadingPairs>
  <TitlesOfParts>
    <vt:vector baseType="lpstr" size="50">
      <vt:lpstr>Arial</vt:lpstr>
      <vt:lpstr>等线 Light</vt:lpstr>
      <vt:lpstr>等线</vt:lpstr>
      <vt:lpstr>Calibri</vt:lpstr>
      <vt:lpstr>宋体</vt:lpstr>
      <vt:lpstr>ITC Avant Garde Std Bk</vt:lpstr>
      <vt:lpstr>Calibri Light</vt:lpstr>
      <vt:lpstr>Open Sans Light</vt:lpstr>
      <vt:lpstr>华文新魏</vt:lpstr>
      <vt:lpstr>Agency FB</vt:lpstr>
      <vt:lpstr>微软雅黑 Light</vt:lpstr>
      <vt:lpstr>微软雅黑</vt:lpstr>
      <vt:lpstr>方正姚体</vt:lpstr>
      <vt:lpstr>方正兰亭黑简体</vt:lpstr>
      <vt:lpstr>Open Sans</vt:lpstr>
      <vt:lpstr>Source Sans Pro</vt:lpstr>
      <vt:lpstr>方正兰亭中黑_GBK</vt:lpstr>
      <vt:lpstr>PT Sans</vt:lpstr>
      <vt:lpstr>Signika Negative</vt:lpstr>
      <vt:lpstr>Impact</vt:lpstr>
      <vt:lpstr>Wingdings</vt:lpstr>
      <vt:lpstr>Arial Narrow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2015-12-01T09:06:39Z</dcterms:created>
  <cp:lastModifiedBy>Administrator</cp:lastModifiedBy>
  <dcterms:modified xsi:type="dcterms:W3CDTF">2021-08-20T11:09:40Z</dcterms:modified>
  <cp:revision>2939</cp:revision>
  <dc:title>PowerPoint 演示文稿</dc:title>
</cp:coreProperties>
</file>