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 id="2147483706" r:id="rId11"/>
    <p:sldMasterId id="2147483718" r:id="rId12"/>
  </p:sldMasterIdLst>
  <p:notesMasterIdLst>
    <p:notesMasterId r:id="rId13"/>
  </p:notesMasterIdLst>
  <p:sldIdLst>
    <p:sldId id="518" r:id="rId14"/>
    <p:sldId id="471" r:id="rId15"/>
    <p:sldId id="353" r:id="rId16"/>
    <p:sldId id="524" r:id="rId17"/>
    <p:sldId id="519" r:id="rId18"/>
    <p:sldId id="520" r:id="rId19"/>
    <p:sldId id="521" r:id="rId20"/>
    <p:sldId id="522" r:id="rId21"/>
    <p:sldId id="523" r:id="rId22"/>
    <p:sldId id="352" r:id="rId23"/>
    <p:sldId id="527" r:id="rId24"/>
    <p:sldId id="525" r:id="rId25"/>
    <p:sldId id="526" r:id="rId26"/>
    <p:sldId id="528" r:id="rId27"/>
    <p:sldId id="529" r:id="rId28"/>
    <p:sldId id="530" r:id="rId29"/>
    <p:sldId id="531" r:id="rId30"/>
    <p:sldId id="532" r:id="rId31"/>
    <p:sldId id="534" r:id="rId32"/>
    <p:sldId id="535" r:id="rId33"/>
    <p:sldId id="539" r:id="rId34"/>
    <p:sldId id="538" r:id="rId35"/>
    <p:sldId id="537" r:id="rId36"/>
    <p:sldId id="540" r:id="rId37"/>
    <p:sldId id="297" r:id="rId38"/>
    <p:sldId id="541" r:id="rId39"/>
  </p:sldIdLst>
  <p:sldSz cx="12190413" cy="6859588"/>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09" autoAdjust="0"/>
    <p:restoredTop sz="97778" autoAdjust="0"/>
  </p:normalViewPr>
  <p:slideViewPr>
    <p:cSldViewPr snapToGrid="0" showGuides="1">
      <p:cViewPr varScale="1">
        <p:scale>
          <a:sx n="109" d="100"/>
          <a:sy n="109" d="100"/>
        </p:scale>
        <p:origin x="678" y="96"/>
      </p:cViewPr>
      <p:guideLst>
        <p:guide orient="horz" pos="2183"/>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slideMasters/slideMaster12.xml" Type="http://schemas.openxmlformats.org/officeDocument/2006/relationships/slideMaster"/><Relationship Id="rId13" Target="notesMasters/notesMaster1.xml" Type="http://schemas.openxmlformats.org/officeDocument/2006/relationships/notesMaster"/><Relationship Id="rId14" Target="slides/slide1.xml" Type="http://schemas.openxmlformats.org/officeDocument/2006/relationships/slide"/><Relationship Id="rId15" Target="slides/slide2.xml" Type="http://schemas.openxmlformats.org/officeDocument/2006/relationships/slide"/><Relationship Id="rId16" Target="slides/slide3.xml" Type="http://schemas.openxmlformats.org/officeDocument/2006/relationships/slide"/><Relationship Id="rId17" Target="slides/slide4.xml" Type="http://schemas.openxmlformats.org/officeDocument/2006/relationships/slide"/><Relationship Id="rId18" Target="slides/slide5.xml" Type="http://schemas.openxmlformats.org/officeDocument/2006/relationships/slide"/><Relationship Id="rId19" Target="slides/slide6.xml" Type="http://schemas.openxmlformats.org/officeDocument/2006/relationships/slide"/><Relationship Id="rId2" Target="slideMasters/slideMaster2.xml" Type="http://schemas.openxmlformats.org/officeDocument/2006/relationships/slideMaster"/><Relationship Id="rId20" Target="slides/slide7.xml" Type="http://schemas.openxmlformats.org/officeDocument/2006/relationships/slide"/><Relationship Id="rId21" Target="slides/slide8.xml" Type="http://schemas.openxmlformats.org/officeDocument/2006/relationships/slide"/><Relationship Id="rId22" Target="slides/slide9.xml" Type="http://schemas.openxmlformats.org/officeDocument/2006/relationships/slide"/><Relationship Id="rId23" Target="slides/slide10.xml" Type="http://schemas.openxmlformats.org/officeDocument/2006/relationships/slide"/><Relationship Id="rId24" Target="slides/slide11.xml" Type="http://schemas.openxmlformats.org/officeDocument/2006/relationships/slide"/><Relationship Id="rId25" Target="slides/slide12.xml" Type="http://schemas.openxmlformats.org/officeDocument/2006/relationships/slide"/><Relationship Id="rId26" Target="slides/slide13.xml" Type="http://schemas.openxmlformats.org/officeDocument/2006/relationships/slide"/><Relationship Id="rId27" Target="slides/slide14.xml" Type="http://schemas.openxmlformats.org/officeDocument/2006/relationships/slide"/><Relationship Id="rId28" Target="slides/slide15.xml" Type="http://schemas.openxmlformats.org/officeDocument/2006/relationships/slide"/><Relationship Id="rId29" Target="slides/slide16.xml" Type="http://schemas.openxmlformats.org/officeDocument/2006/relationships/slide"/><Relationship Id="rId3" Target="slideMasters/slideMaster3.xml" Type="http://schemas.openxmlformats.org/officeDocument/2006/relationships/slideMaster"/><Relationship Id="rId30" Target="slides/slide17.xml" Type="http://schemas.openxmlformats.org/officeDocument/2006/relationships/slide"/><Relationship Id="rId31" Target="slides/slide18.xml" Type="http://schemas.openxmlformats.org/officeDocument/2006/relationships/slide"/><Relationship Id="rId32" Target="slides/slide19.xml" Type="http://schemas.openxmlformats.org/officeDocument/2006/relationships/slide"/><Relationship Id="rId33" Target="slides/slide20.xml" Type="http://schemas.openxmlformats.org/officeDocument/2006/relationships/slide"/><Relationship Id="rId34" Target="slides/slide21.xml" Type="http://schemas.openxmlformats.org/officeDocument/2006/relationships/slide"/><Relationship Id="rId35" Target="slides/slide22.xml" Type="http://schemas.openxmlformats.org/officeDocument/2006/relationships/slide"/><Relationship Id="rId36" Target="slides/slide23.xml" Type="http://schemas.openxmlformats.org/officeDocument/2006/relationships/slide"/><Relationship Id="rId37" Target="slides/slide24.xml" Type="http://schemas.openxmlformats.org/officeDocument/2006/relationships/slide"/><Relationship Id="rId38" Target="slides/slide25.xml" Type="http://schemas.openxmlformats.org/officeDocument/2006/relationships/slide"/><Relationship Id="rId39" Target="slides/slide26.xml" Type="http://schemas.openxmlformats.org/officeDocument/2006/relationships/slide"/><Relationship Id="rId4" Target="slideMasters/slideMaster4.xml" Type="http://schemas.openxmlformats.org/officeDocument/2006/relationships/slideMaster"/><Relationship Id="rId40" Target="tags/tag17.xml" Type="http://schemas.openxmlformats.org/officeDocument/2006/relationships/tags"/><Relationship Id="rId41" Target="presProps.xml" Type="http://schemas.openxmlformats.org/officeDocument/2006/relationships/presProps"/><Relationship Id="rId42" Target="viewProps.xml" Type="http://schemas.openxmlformats.org/officeDocument/2006/relationships/viewProps"/><Relationship Id="rId43" Target="theme/theme1.xml" Type="http://schemas.openxmlformats.org/officeDocument/2006/relationships/theme"/><Relationship Id="rId44" Target="tableStyles.xml" Type="http://schemas.openxmlformats.org/officeDocument/2006/relationships/tableStyles"/><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spPr>
            <a:solidFill>
              <a:srgbClr val="5B8156"/>
            </a:solidFill>
            <a:ln>
              <a:noFill/>
            </a:ln>
          </c:spPr>
          <c:dPt>
            <c:idx val="0"/>
            <c:invertIfNegative val="1"/>
            <c:spPr>
              <a:solidFill>
                <a:srgbClr val="98C991">
                  <a:alpha val="80000"/>
                </a:srgbClr>
              </a:solidFill>
              <a:ln>
                <a:noFill/>
              </a:ln>
            </c:spPr>
          </c:dPt>
          <c:dPt>
            <c:idx val="2"/>
            <c:invertIfNegative val="1"/>
            <c:spPr>
              <a:solidFill>
                <a:srgbClr val="98C991">
                  <a:alpha val="80000"/>
                </a:srgbClr>
              </a:solidFill>
              <a:ln>
                <a:noFill/>
              </a:ln>
            </c:spPr>
          </c:dPt>
          <c:dLbls>
            <c:delete val="1"/>
            <c:extLst>
              <c:ext xmlns:c15="http://schemas.microsoft.com/office/drawing/2012/chart" uri="{CE6537A1-D6FC-4f65-9D91-7224C49458BB}">
                <c15:showLeaderLines val="1"/>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c:v>
                </c:pt>
                <c:pt idx="1">
                  <c:v>3</c:v>
                </c:pt>
                <c:pt idx="2">
                  <c:v>3</c:v>
                </c:pt>
                <c:pt idx="3">
                  <c:v>3</c:v>
                </c:pt>
              </c:numCache>
            </c:numRef>
          </c:val>
        </c:ser>
        <c:dLbls>
          <c:showLegendKey val="0"/>
          <c:showVal val="0"/>
          <c:showCatName val="0"/>
          <c:showSerName val="0"/>
          <c:showPercent val="0"/>
          <c:showBubbleSize val="0"/>
          <c:showLeaderLines val="0"/>
        </c:dLbls>
        <c:firstSliceAng/>
        <c:holeSize val="54"/>
      </c:doughnutChart>
    </c:plotArea>
    <c:plotVisOnly val="1"/>
    <c:dispBlanksAs/>
    <c:showDLblsOverMax val="0"/>
  </c:chart>
  <c:txPr>
    <a:bodyPr/>
    <a:p>
      <a:pPr>
        <a:defRPr lang="zh-CN" sz="1800" smtId="4294967295"/>
      </a:pPr>
      <a:endParaRPr lang="zh-CN"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系列 1</c:v>
                </c:pt>
              </c:strCache>
            </c:strRef>
          </c:tx>
          <c:spPr>
            <a:solidFill>
              <a:srgbClr val="98C991"/>
            </a:solidFill>
            <a:ln>
              <a:noFill/>
            </a:ln>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系列 2</c:v>
                </c:pt>
              </c:strCache>
            </c:strRef>
          </c:tx>
          <c:spPr>
            <a:solidFill>
              <a:schemeClr val="bg1">
                <a:lumMod val="65000"/>
              </a:schemeClr>
            </a:solidFill>
            <a:ln>
              <a:noFill/>
            </a:ln>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c:v>
                </c:pt>
                <c:pt idx="2">
                  <c:v>1.8</c:v>
                </c:pt>
              </c:numCache>
            </c:numRef>
          </c:val>
        </c:ser>
        <c:ser>
          <c:idx val="2"/>
          <c:order val="2"/>
          <c:tx>
            <c:strRef>
              <c:f>Sheet1!$D$1</c:f>
              <c:strCache>
                <c:ptCount val="1"/>
                <c:pt idx="0">
                  <c:v>系列 3</c:v>
                </c:pt>
              </c:strCache>
            </c:strRef>
          </c:tx>
          <c:spPr>
            <a:solidFill>
              <a:srgbClr val="5B8156"/>
            </a:solidFill>
            <a:ln>
              <a:noFill/>
            </a:ln>
            <a:effectLst/>
          </c:spPr>
          <c:invertIfNegative val="0"/>
          <c:cat>
            <c:strRef>
              <c:f>Sheet1!$A$2:$A$4</c:f>
              <c:strCache>
                <c:ptCount val="3"/>
                <c:pt idx="0">
                  <c:v>类别 1</c:v>
                </c:pt>
                <c:pt idx="1">
                  <c:v>类别 2</c:v>
                </c:pt>
                <c:pt idx="2">
                  <c:v>类别 3</c:v>
                </c:pt>
              </c:strCache>
            </c:strRef>
          </c:cat>
          <c:val>
            <c:numRef>
              <c:f>Sheet1!$D$2:$D$4</c:f>
              <c:numCache>
                <c:formatCode>General</c:formatCode>
                <c:ptCount val="3"/>
                <c:pt idx="0">
                  <c:v>2</c:v>
                </c:pt>
                <c:pt idx="1">
                  <c:v>2</c:v>
                </c:pt>
                <c:pt idx="2">
                  <c:v>3</c:v>
                </c:pt>
              </c:numCache>
            </c:numRef>
          </c:val>
        </c:ser>
        <c:dLbls>
          <c:showLegendKey val="0"/>
          <c:showVal val="0"/>
          <c:showCatName val="0"/>
          <c:showSerName val="0"/>
          <c:showPercent val="0"/>
          <c:showBubbleSize val="0"/>
          <c:showLeaderLines val="0"/>
        </c:dLbls>
        <c:gapWidth/>
        <c:overlap/>
        <c:axId val="674277248"/>
        <c:axId val="674277808"/>
      </c:barChart>
      <c:catAx>
        <c:axId val="674277248"/>
        <c:scaling>
          <c:orientation/>
        </c:scaling>
        <c:delete val="0"/>
        <c:axPos val="l"/>
        <c:numFmt formatCode="General" sourceLinked="1"/>
        <c:majorTickMark val="out"/>
        <c:minorTickMark val="none"/>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p>
            <a:pPr>
              <a:defRPr lang="zh-CN" sz="800" b="0" i="0" u="none" strike="noStrike" kern="1200" baseline="0" smtId="4294967295">
                <a:solidFill>
                  <a:schemeClr val="bg1">
                    <a:lumMod val="50000"/>
                  </a:schemeClr>
                </a:solidFill>
                <a:latin typeface="微软雅黑" panose="020b0503020204020204" pitchFamily="34" charset="-122"/>
                <a:ea typeface="微软雅黑" panose="020b0503020204020204" pitchFamily="34" charset="-122"/>
                <a:cs typeface="+mn-cs"/>
              </a:defRPr>
            </a:pPr>
            <a:endParaRPr lang="zh-CN" sz="800" b="0" i="0" u="none" strike="noStrike" kern="1200" baseline="0" smtId="4294967295">
              <a:solidFill>
                <a:schemeClr val="bg1">
                  <a:lumMod val="50000"/>
                </a:schemeClr>
              </a:solidFill>
              <a:latin typeface="微软雅黑" panose="020b0503020204020204" pitchFamily="34" charset="-122"/>
              <a:ea typeface="微软雅黑" panose="020b0503020204020204" pitchFamily="34" charset="-122"/>
              <a:cs typeface="+mn-cs"/>
            </a:endParaRPr>
          </a:p>
        </c:txPr>
        <c:crossAx val="674277808"/>
        <c:crosses val="autoZero"/>
        <c:auto val="0"/>
        <c:lblAlgn val="ctr"/>
        <c:lblOffset/>
        <c:noMultiLvlLbl val="0"/>
      </c:catAx>
      <c:valAx>
        <c:axId val="674277808"/>
        <c:scaling>
          <c:orientation/>
        </c:scaling>
        <c:delete val="0"/>
        <c:axPos val="b"/>
        <c:majorGridlines>
          <c:spPr>
            <a:ln w="6350" cap="flat" cmpd="sng" algn="ctr">
              <a:solidFill>
                <a:schemeClr val="bg1">
                  <a:lumMod val="85000"/>
                </a:schemeClr>
              </a:solidFill>
              <a:prstDash val="solid"/>
              <a:round/>
            </a:ln>
            <a:effectLst/>
          </c:spPr>
        </c:majorGridlines>
        <c:numFmt formatCode="General" sourceLinked="1"/>
        <c:majorTickMark val="out"/>
        <c:minorTickMark val="none"/>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p>
            <a:pPr>
              <a:defRPr lang="zh-CN" sz="800" b="0" i="0" u="none" strike="noStrike" kern="1200" baseline="0" smtId="4294967295">
                <a:solidFill>
                  <a:schemeClr val="bg1">
                    <a:lumMod val="50000"/>
                  </a:schemeClr>
                </a:solidFill>
                <a:latin typeface="微软雅黑" panose="020b0503020204020204" pitchFamily="34" charset="-122"/>
                <a:ea typeface="微软雅黑" panose="020b0503020204020204" pitchFamily="34" charset="-122"/>
                <a:cs typeface="+mn-cs"/>
              </a:defRPr>
            </a:pPr>
            <a:endParaRPr lang="zh-CN" sz="800" b="0" i="0" u="none" strike="noStrike" kern="1200" baseline="0" smtId="4294967295">
              <a:solidFill>
                <a:schemeClr val="bg1">
                  <a:lumMod val="50000"/>
                </a:schemeClr>
              </a:solidFill>
              <a:latin typeface="微软雅黑" panose="020b0503020204020204" pitchFamily="34" charset="-122"/>
              <a:ea typeface="微软雅黑" panose="020b0503020204020204" pitchFamily="34" charset="-122"/>
              <a:cs typeface="+mn-cs"/>
            </a:endParaRPr>
          </a:p>
        </c:txPr>
        <c:crossAx val="674277248"/>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p>
      <a:pPr>
        <a:defRPr lang="zh-CN" sz="1800" smtId="4294967295"/>
      </a:pPr>
      <a:endParaRPr lang="zh-CN"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spPr>
            <a:solidFill>
              <a:srgbClr val="4BACC6"/>
            </a:solidFill>
          </c:spPr>
          <c:dPt>
            <c:idx val="0"/>
            <c:invertIfNegative val="1"/>
            <c:spPr>
              <a:solidFill>
                <a:srgbClr val="98C991"/>
              </a:solidFill>
            </c:spPr>
          </c:dPt>
          <c:dPt>
            <c:idx val="1"/>
            <c:invertIfNegative val="1"/>
            <c:spPr>
              <a:solidFill>
                <a:schemeClr val="bg1">
                  <a:lumMod val="85000"/>
                </a:schemeClr>
              </a:solidFill>
            </c:spPr>
          </c:dPt>
          <c:dLbls>
            <c:delete val="1"/>
            <c:extLst>
              <c:ext xmlns:c15="http://schemas.microsoft.com/office/drawing/2012/chart" uri="{CE6537A1-D6FC-4f65-9D91-7224C49458BB}">
                <c15:showLeaderLines val="1"/>
              </c:ext>
            </c:extLst>
          </c:dLbls>
          <c:cat>
            <c:strRef>
              <c:f>Sheet1!$A$2:$A$3</c:f>
              <c:strCache>
                <c:ptCount val="2"/>
                <c:pt idx="0">
                  <c:v>1st Qtr</c:v>
                </c:pt>
                <c:pt idx="1">
                  <c:v>2nd Qtr</c:v>
                </c:pt>
              </c:strCache>
            </c:strRef>
          </c:cat>
          <c:val>
            <c:numRef>
              <c:f>Sheet1!$B$2:$B$3</c:f>
              <c:numCache>
                <c:formatCode>General</c:formatCode>
                <c:ptCount val="2"/>
                <c:pt idx="0">
                  <c:v>8</c:v>
                </c:pt>
                <c:pt idx="1">
                  <c:v>3</c:v>
                </c:pt>
              </c:numCache>
            </c:numRef>
          </c:val>
        </c:ser>
        <c:dLbls>
          <c:showLegendKey val="0"/>
          <c:showVal val="0"/>
          <c:showCatName val="0"/>
          <c:showSerName val="0"/>
          <c:showPercent val="0"/>
          <c:showBubbleSize val="0"/>
          <c:showLeaderLines val="0"/>
        </c:dLbls>
        <c:firstSliceAng/>
        <c:holeSize val="76"/>
      </c:doughnutChart>
    </c:plotArea>
    <c:plotVisOnly val="1"/>
    <c:dispBlanksAs/>
    <c:showDLblsOverMax val="0"/>
  </c:chart>
  <c:txPr>
    <a:bodyPr/>
    <a:p>
      <a:pPr>
        <a:defRPr lang="zh-CN" sz="1800" smtId="4294967295"/>
      </a:pPr>
      <a:endParaRPr lang="zh-CN" sz="1800"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spPr>
            <a:solidFill>
              <a:srgbClr val="4BACC6"/>
            </a:solidFill>
          </c:spPr>
          <c:dPt>
            <c:idx val="0"/>
            <c:invertIfNegative val="1"/>
            <c:spPr>
              <a:solidFill>
                <a:srgbClr val="5B8156"/>
              </a:solidFill>
            </c:spPr>
          </c:dPt>
          <c:dPt>
            <c:idx val="1"/>
            <c:invertIfNegative val="1"/>
            <c:spPr>
              <a:solidFill>
                <a:schemeClr val="bg1">
                  <a:lumMod val="85000"/>
                </a:schemeClr>
              </a:solidFill>
            </c:spPr>
          </c:dPt>
          <c:dLbls>
            <c:delete val="1"/>
            <c:extLst>
              <c:ext xmlns:c15="http://schemas.microsoft.com/office/drawing/2012/chart" uri="{CE6537A1-D6FC-4f65-9D91-7224C49458BB}">
                <c15:showLeaderLines val="1"/>
              </c:ext>
            </c:extLst>
          </c:dLbls>
          <c:cat>
            <c:strRef>
              <c:f>Sheet1!$A$2:$A$3</c:f>
              <c:strCache>
                <c:ptCount val="2"/>
                <c:pt idx="0">
                  <c:v>1st Qtr</c:v>
                </c:pt>
                <c:pt idx="1">
                  <c:v>2nd Qtr</c:v>
                </c:pt>
              </c:strCache>
            </c:strRef>
          </c:cat>
          <c:val>
            <c:numRef>
              <c:f>Sheet1!$B$2:$B$3</c:f>
              <c:numCache>
                <c:formatCode>General</c:formatCode>
                <c:ptCount val="2"/>
                <c:pt idx="0">
                  <c:v>4.2</c:v>
                </c:pt>
                <c:pt idx="1">
                  <c:v>5.8</c:v>
                </c:pt>
              </c:numCache>
            </c:numRef>
          </c:val>
        </c:ser>
        <c:dLbls>
          <c:showLegendKey val="0"/>
          <c:showVal val="0"/>
          <c:showCatName val="0"/>
          <c:showSerName val="0"/>
          <c:showPercent val="0"/>
          <c:showBubbleSize val="0"/>
          <c:showLeaderLines val="0"/>
        </c:dLbls>
        <c:firstSliceAng/>
        <c:holeSize val="76"/>
      </c:doughnutChart>
    </c:plotArea>
    <c:plotVisOnly val="1"/>
    <c:dispBlanksAs/>
    <c:showDLblsOverMax val="0"/>
  </c:chart>
  <c:txPr>
    <a:bodyPr/>
    <a:p>
      <a:pPr>
        <a:defRPr lang="zh-CN" sz="1800" smtId="4294967295"/>
      </a:pPr>
      <a:endParaRPr lang="zh-CN" sz="1800" smtId="4294967295"/>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spPr>
            <a:solidFill>
              <a:srgbClr val="4BACC6"/>
            </a:solidFill>
          </c:spPr>
          <c:dPt>
            <c:idx val="0"/>
            <c:invertIfNegative val="1"/>
            <c:spPr>
              <a:solidFill>
                <a:srgbClr val="5B8156"/>
              </a:solidFill>
            </c:spPr>
          </c:dPt>
          <c:dPt>
            <c:idx val="1"/>
            <c:invertIfNegative val="1"/>
            <c:spPr>
              <a:solidFill>
                <a:schemeClr val="bg1">
                  <a:lumMod val="85000"/>
                </a:schemeClr>
              </a:solidFill>
            </c:spPr>
          </c:dPt>
          <c:dLbls>
            <c:delete val="1"/>
            <c:extLst>
              <c:ext xmlns:c15="http://schemas.microsoft.com/office/drawing/2012/chart" uri="{CE6537A1-D6FC-4f65-9D91-7224C49458BB}">
                <c15:showLeaderLines val="1"/>
              </c:ext>
            </c:extLst>
          </c:dLbls>
          <c:cat>
            <c:strRef>
              <c:f>Sheet1!$A$2:$A$3</c:f>
              <c:strCache>
                <c:ptCount val="2"/>
                <c:pt idx="0">
                  <c:v>1st Qtr</c:v>
                </c:pt>
                <c:pt idx="1">
                  <c:v>2nd Qtr</c:v>
                </c:pt>
              </c:strCache>
            </c:strRef>
          </c:cat>
          <c:val>
            <c:numRef>
              <c:f>Sheet1!$B$2:$B$3</c:f>
              <c:numCache>
                <c:formatCode>General</c:formatCode>
                <c:ptCount val="2"/>
                <c:pt idx="0">
                  <c:v>9</c:v>
                </c:pt>
                <c:pt idx="1">
                  <c:v>1</c:v>
                </c:pt>
              </c:numCache>
            </c:numRef>
          </c:val>
        </c:ser>
        <c:dLbls>
          <c:showLegendKey val="0"/>
          <c:showVal val="0"/>
          <c:showCatName val="0"/>
          <c:showSerName val="0"/>
          <c:showPercent val="0"/>
          <c:showBubbleSize val="0"/>
          <c:showLeaderLines val="0"/>
        </c:dLbls>
        <c:firstSliceAng/>
        <c:holeSize val="76"/>
      </c:doughnutChart>
    </c:plotArea>
    <c:plotVisOnly val="1"/>
    <c:dispBlanksAs/>
    <c:showDLblsOverMax val="0"/>
  </c:chart>
  <c:txPr>
    <a:bodyPr/>
    <a:p>
      <a:pPr>
        <a:defRPr lang="zh-CN" sz="1800" smtId="4294967295"/>
      </a:pPr>
      <a:endParaRPr lang="zh-CN" sz="1800" smtId="4294967295"/>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spPr>
            <a:solidFill>
              <a:srgbClr val="4BACC6"/>
            </a:solidFill>
          </c:spPr>
          <c:dPt>
            <c:idx val="0"/>
            <c:invertIfNegative val="1"/>
            <c:spPr>
              <a:solidFill>
                <a:srgbClr val="98C991"/>
              </a:solidFill>
            </c:spPr>
          </c:dPt>
          <c:dPt>
            <c:idx val="1"/>
            <c:invertIfNegative val="1"/>
            <c:spPr>
              <a:solidFill>
                <a:schemeClr val="bg1">
                  <a:lumMod val="85000"/>
                </a:schemeClr>
              </a:solidFill>
            </c:spPr>
          </c:dPt>
          <c:dLbls>
            <c:delete val="1"/>
            <c:extLst>
              <c:ext xmlns:c15="http://schemas.microsoft.com/office/drawing/2012/chart" uri="{CE6537A1-D6FC-4f65-9D91-7224C49458BB}">
                <c15:showLeaderLines val="1"/>
              </c:ext>
            </c:extLst>
          </c:dLbls>
          <c:cat>
            <c:strRef>
              <c:f>Sheet1!$A$2:$A$3</c:f>
              <c:strCache>
                <c:ptCount val="2"/>
                <c:pt idx="0">
                  <c:v>1st Qtr</c:v>
                </c:pt>
                <c:pt idx="1">
                  <c:v>2nd Qtr</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0"/>
        </c:dLbls>
        <c:firstSliceAng/>
        <c:holeSize val="76"/>
      </c:doughnutChart>
    </c:plotArea>
    <c:plotVisOnly val="1"/>
    <c:dispBlanksAs/>
    <c:showDLblsOverMax val="0"/>
  </c:chart>
  <c:txPr>
    <a:bodyPr/>
    <a:p>
      <a:pPr>
        <a:defRPr lang="zh-CN" sz="1800" smtId="4294967295"/>
      </a:pPr>
      <a:endParaRPr lang="zh-CN" sz="1800"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1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2018/6/1</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val="2077259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507131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545320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6050478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449441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840900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509633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678818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796057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622540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36746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506091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265668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171673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0614215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396255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463430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2629587"/>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293928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0342240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3282076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7759286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536877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467559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133734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7131312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2.png" Type="http://schemas.openxmlformats.org/officeDocument/2006/relationships/image"/><Relationship Id="rId2"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media/image2.png" Type="http://schemas.openxmlformats.org/officeDocument/2006/relationships/image"/><Relationship Id="rId2"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media/image2.png" Type="http://schemas.openxmlformats.org/officeDocument/2006/relationships/image"/><Relationship Id="rId2" Target="../slideMasters/slideMaster4.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4.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media/image2.png" Type="http://schemas.openxmlformats.org/officeDocument/2006/relationships/image"/><Relationship Id="rId2" Target="../slideMasters/slideMaster5.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5.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media/image2.png" Type="http://schemas.openxmlformats.org/officeDocument/2006/relationships/image"/><Relationship Id="rId2" Target="../slideMasters/slideMaster6.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6.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media/image2.png" Type="http://schemas.openxmlformats.org/officeDocument/2006/relationships/image"/><Relationship Id="rId2" Target="../slideMasters/slideMaster7.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7.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media/image2.png" Type="http://schemas.openxmlformats.org/officeDocument/2006/relationships/image"/><Relationship Id="rId2" Target="../slideMasters/slideMaster8.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8.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media/image2.png" Type="http://schemas.openxmlformats.org/officeDocument/2006/relationships/image"/><Relationship Id="rId2" Target="../slideMasters/slideMaster9.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9.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cSld>
  <p:clrMapOvr>
    <a:masterClrMapping/>
  </p:clrMapOvr>
  <p:transition/>
  <p:timing/>
  <p:hf hdr="0" dt="0"/>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6/1/2018</a:t>
            </a:fld>
            <a:endParaRPr lang="en-US">
              <a:solidFill>
                <a:prstClr val="black">
                  <a:tint val="75000"/>
                </a:prstClr>
              </a:solidFill>
            </a:endParaRPr>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cSld>
  <p:clrMapOvr>
    <a:masterClrMapping/>
  </p:clrMapOvr>
  <p:transition/>
  <p:timing/>
  <p:hf hdr="0" dt="0"/>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6/1/2018</a:t>
            </a:fld>
            <a:endParaRPr lang="en-US">
              <a:solidFill>
                <a:prstClr val="black">
                  <a:tint val="75000"/>
                </a:prstClr>
              </a:solidFill>
            </a:endParaRPr>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cSld>
  <p:clrMapOvr>
    <a:masterClrMapping/>
  </p:clrMapOvr>
  <p:transition/>
  <p:timing/>
  <p:hf hdr="0" dt="0"/>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6/1/2018</a:t>
            </a:fld>
            <a:endParaRPr lang="en-US">
              <a:solidFill>
                <a:prstClr val="black">
                  <a:tint val="75000"/>
                </a:prstClr>
              </a:solidFill>
            </a:endParaRPr>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cSld>
  <p:clrMapOvr>
    <a:masterClrMapping/>
  </p:clrMapOvr>
  <p:transition/>
  <p:timing/>
  <p:hf hdr="0" dt="0"/>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6/1/2018</a:t>
            </a:fld>
            <a:endParaRPr lang="en-US">
              <a:solidFill>
                <a:prstClr val="black">
                  <a:tint val="75000"/>
                </a:prstClr>
              </a:solidFill>
            </a:endParaRPr>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cSld>
  <p:clrMapOvr>
    <a:masterClrMapping/>
  </p:clrMapOvr>
  <p:transition/>
  <p:timing/>
  <p:hf hdr="0" dt="0"/>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6/1/2018</a:t>
            </a:fld>
            <a:endParaRPr lang="en-US">
              <a:solidFill>
                <a:prstClr val="black">
                  <a:tint val="75000"/>
                </a:prstClr>
              </a:solidFill>
            </a:endParaRPr>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cSld>
  <p:clrMapOvr>
    <a:masterClrMapping/>
  </p:clrMapOvr>
  <p:transition/>
  <p:timing/>
  <p:hf hdr="0" dt="0"/>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6/1/2018</a:t>
            </a:fld>
            <a:endParaRPr lang="en-US">
              <a:solidFill>
                <a:prstClr val="black">
                  <a:tint val="75000"/>
                </a:prstClr>
              </a:solidFill>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cSld>
  <p:clrMapOvr>
    <a:masterClrMapping/>
  </p:clrMapOvr>
  <p:transition/>
  <p:timing/>
  <p:hf hdr="0" dt="0"/>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6/1/2018</a:t>
            </a:fld>
            <a:endParaRPr lang="en-US">
              <a:solidFill>
                <a:prstClr val="black">
                  <a:tint val="75000"/>
                </a:prstClr>
              </a:solidFill>
            </a:endParaRPr>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cSld>
  <p:clrMapOvr>
    <a:masterClrMapping/>
  </p:clrMapOvr>
  <p:transition/>
  <p:timing/>
  <p:hf hdr="0" dt="0"/>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6/1/2018</a:t>
            </a:fld>
            <a:endParaRPr lang="en-US">
              <a:solidFill>
                <a:prstClr val="black">
                  <a:tint val="75000"/>
                </a:prstClr>
              </a:solidFill>
            </a:endParaRPr>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6/1/2018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6/1/2018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6/1/2018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6/1/2018</a:t>
            </a:fld>
            <a:endParaRPr lang="en-US">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6/1/2018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6/1/2018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spTree>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3802" y="1122622"/>
            <a:ext cx="9142810" cy="2388153"/>
          </a:xfrm>
        </p:spPr>
        <p:txBody>
          <a:bodyPr anchor="b"/>
          <a:lstStyle>
            <a:lvl1pPr algn="ctr">
              <a:defRPr sz="5999"/>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3802" y="3602871"/>
            <a:ext cx="9142810" cy="1656146"/>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96622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74730078"/>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742" y="1710135"/>
            <a:ext cx="10514231" cy="2853398"/>
          </a:xfrm>
        </p:spPr>
        <p:txBody>
          <a:bodyPr anchor="b"/>
          <a:lstStyle>
            <a:lvl1pPr>
              <a:defRPr sz="5999"/>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742" y="4590527"/>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4021249"/>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79344324"/>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679" y="365210"/>
            <a:ext cx="10514231"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680" y="1681552"/>
            <a:ext cx="5157115"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680" y="2505655"/>
            <a:ext cx="5157115"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31495217"/>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91052902"/>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933006"/>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2513" y="987655"/>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94364529"/>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3" y="987655"/>
            <a:ext cx="6171397" cy="4874754"/>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66966442"/>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62834750"/>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3765" y="365211"/>
            <a:ext cx="2628558"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092" y="365211"/>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9955200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2869655"/>
      </p:ext>
    </p:extLst>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27998988"/>
      </p:ext>
    </p:extLst>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4110826"/>
      </p:ext>
    </p:extLst>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05561434"/>
      </p:ext>
    </p:extLst>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99696952"/>
      </p:ext>
    </p:extLst>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7627390"/>
      </p:ext>
    </p:extLst>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4272394"/>
      </p:ext>
    </p:extLst>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52676309"/>
      </p:ext>
    </p:extLst>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07133865"/>
      </p:ext>
    </p:extLst>
  </p:cSld>
  <p:clrMapOvr>
    <a:masterClrMapping/>
  </p:clrMapOvr>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011418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9807024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36.xml" Type="http://schemas.openxmlformats.org/officeDocument/2006/relationships/slideLayout"/><Relationship Id="rId10" Target="../slideLayouts/slideLayout45.xml" Type="http://schemas.openxmlformats.org/officeDocument/2006/relationships/slideLayout"/><Relationship Id="rId11" Target="../slideLayouts/slideLayout46.xml" Type="http://schemas.openxmlformats.org/officeDocument/2006/relationships/slideLayout"/><Relationship Id="rId12" Target="../slideLayouts/slideLayout47.xml" Type="http://schemas.openxmlformats.org/officeDocument/2006/relationships/slideLayout"/><Relationship Id="rId13" Target="../slideLayouts/slideLayout48.xml" Type="http://schemas.openxmlformats.org/officeDocument/2006/relationships/slideLayout"/><Relationship Id="rId14" Target="../media/image1.jpeg" Type="http://schemas.openxmlformats.org/officeDocument/2006/relationships/image"/><Relationship Id="rId15" Target="../theme/theme10.xml" Type="http://schemas.openxmlformats.org/officeDocument/2006/relationships/theme"/><Relationship Id="rId2" Target="../slideLayouts/slideLayout37.xml" Type="http://schemas.openxmlformats.org/officeDocument/2006/relationships/slideLayout"/><Relationship Id="rId3" Target="../slideLayouts/slideLayout38.xml" Type="http://schemas.openxmlformats.org/officeDocument/2006/relationships/slideLayout"/><Relationship Id="rId4" Target="../slideLayouts/slideLayout39.xml" Type="http://schemas.openxmlformats.org/officeDocument/2006/relationships/slideLayout"/><Relationship Id="rId5" Target="../slideLayouts/slideLayout40.xml" Type="http://schemas.openxmlformats.org/officeDocument/2006/relationships/slideLayout"/><Relationship Id="rId6" Target="../slideLayouts/slideLayout41.xml" Type="http://schemas.openxmlformats.org/officeDocument/2006/relationships/slideLayout"/><Relationship Id="rId7" Target="../slideLayouts/slideLayout42.xml" Type="http://schemas.openxmlformats.org/officeDocument/2006/relationships/slideLayout"/><Relationship Id="rId8" Target="../slideLayouts/slideLayout43.xml" Type="http://schemas.openxmlformats.org/officeDocument/2006/relationships/slideLayout"/><Relationship Id="rId9" Target="../slideLayouts/slideLayout44.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49.xml" Type="http://schemas.openxmlformats.org/officeDocument/2006/relationships/slideLayout"/><Relationship Id="rId10" Target="../slideLayouts/slideLayout58.xml" Type="http://schemas.openxmlformats.org/officeDocument/2006/relationships/slideLayout"/><Relationship Id="rId11" Target="../slideLayouts/slideLayout59.xml" Type="http://schemas.openxmlformats.org/officeDocument/2006/relationships/slideLayout"/><Relationship Id="rId12" Target="../theme/theme11.xml" Type="http://schemas.openxmlformats.org/officeDocument/2006/relationships/theme"/><Relationship Id="rId2" Target="../slideLayouts/slideLayout50.xml" Type="http://schemas.openxmlformats.org/officeDocument/2006/relationships/slideLayout"/><Relationship Id="rId3" Target="../slideLayouts/slideLayout51.xml" Type="http://schemas.openxmlformats.org/officeDocument/2006/relationships/slideLayout"/><Relationship Id="rId4" Target="../slideLayouts/slideLayout52.xml" Type="http://schemas.openxmlformats.org/officeDocument/2006/relationships/slideLayout"/><Relationship Id="rId5" Target="../slideLayouts/slideLayout53.xml" Type="http://schemas.openxmlformats.org/officeDocument/2006/relationships/slideLayout"/><Relationship Id="rId6" Target="../slideLayouts/slideLayout54.xml" Type="http://schemas.openxmlformats.org/officeDocument/2006/relationships/slideLayout"/><Relationship Id="rId7" Target="../slideLayouts/slideLayout55.xml" Type="http://schemas.openxmlformats.org/officeDocument/2006/relationships/slideLayout"/><Relationship Id="rId8" Target="../slideLayouts/slideLayout56.xml" Type="http://schemas.openxmlformats.org/officeDocument/2006/relationships/slideLayout"/><Relationship Id="rId9" Target="../slideLayouts/slideLayout57.xml" Type="http://schemas.openxmlformats.org/officeDocument/2006/relationships/slideLayout"/></Relationships>
</file>

<file path=ppt/slideMasters/_rels/slideMaster12.xml.rels><?xml version="1.0" encoding="UTF-8" standalone="yes"?><Relationships xmlns="http://schemas.openxmlformats.org/package/2006/relationships"><Relationship Id="rId1" Target="../slideLayouts/slideLayout60.xml" Type="http://schemas.openxmlformats.org/officeDocument/2006/relationships/slideLayout"/><Relationship Id="rId10" Target="../slideLayouts/slideLayout69.xml" Type="http://schemas.openxmlformats.org/officeDocument/2006/relationships/slideLayout"/><Relationship Id="rId11" Target="../slideLayouts/slideLayout70.xml" Type="http://schemas.openxmlformats.org/officeDocument/2006/relationships/slideLayout"/><Relationship Id="rId12" Target="../theme/theme12.xml" Type="http://schemas.openxmlformats.org/officeDocument/2006/relationships/theme"/><Relationship Id="rId2" Target="../slideLayouts/slideLayout61.xml" Type="http://schemas.openxmlformats.org/officeDocument/2006/relationships/slideLayout"/><Relationship Id="rId3" Target="../slideLayouts/slideLayout62.xml" Type="http://schemas.openxmlformats.org/officeDocument/2006/relationships/slideLayout"/><Relationship Id="rId4" Target="../slideLayouts/slideLayout63.xml" Type="http://schemas.openxmlformats.org/officeDocument/2006/relationships/slideLayout"/><Relationship Id="rId5" Target="../slideLayouts/slideLayout64.xml" Type="http://schemas.openxmlformats.org/officeDocument/2006/relationships/slideLayout"/><Relationship Id="rId6" Target="../slideLayouts/slideLayout65.xml" Type="http://schemas.openxmlformats.org/officeDocument/2006/relationships/slideLayout"/><Relationship Id="rId7" Target="../slideLayouts/slideLayout66.xml" Type="http://schemas.openxmlformats.org/officeDocument/2006/relationships/slideLayout"/><Relationship Id="rId8" Target="../slideLayouts/slideLayout67.xml" Type="http://schemas.openxmlformats.org/officeDocument/2006/relationships/slideLayout"/><Relationship Id="rId9" Target="../slideLayouts/slideLayout68.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15.xml" Type="http://schemas.openxmlformats.org/officeDocument/2006/relationships/slideLayout"/><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3.xml" Type="http://schemas.openxmlformats.org/officeDocument/2006/relationships/theme"/></Relationships>
</file>

<file path=ppt/slideMasters/_rels/slideMaster4.xml.rels><?xml version="1.0" encoding="UTF-8" standalone="yes"?><Relationships xmlns="http://schemas.openxmlformats.org/package/2006/relationships"><Relationship Id="rId1" Target="../slideLayouts/slideLayout18.xml" Type="http://schemas.openxmlformats.org/officeDocument/2006/relationships/slideLayout"/><Relationship Id="rId2" Target="../slideLayouts/slideLayout19.xml" Type="http://schemas.openxmlformats.org/officeDocument/2006/relationships/slideLayout"/><Relationship Id="rId3" Target="../slideLayouts/slideLayout20.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4.xml" Type="http://schemas.openxmlformats.org/officeDocument/2006/relationships/theme"/></Relationships>
</file>

<file path=ppt/slideMasters/_rels/slideMaster5.xml.rels><?xml version="1.0" encoding="UTF-8" standalone="yes"?><Relationships xmlns="http://schemas.openxmlformats.org/package/2006/relationships"><Relationship Id="rId1" Target="../slideLayouts/slideLayout21.xml" Type="http://schemas.openxmlformats.org/officeDocument/2006/relationships/slideLayout"/><Relationship Id="rId2" Target="../slideLayouts/slideLayout22.xml" Type="http://schemas.openxmlformats.org/officeDocument/2006/relationships/slideLayout"/><Relationship Id="rId3" Target="../slideLayouts/slideLayout23.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5.xml" Type="http://schemas.openxmlformats.org/officeDocument/2006/relationships/theme"/></Relationships>
</file>

<file path=ppt/slideMasters/_rels/slideMaster6.xml.rels><?xml version="1.0" encoding="UTF-8" standalone="yes"?><Relationships xmlns="http://schemas.openxmlformats.org/package/2006/relationships"><Relationship Id="rId1" Target="../slideLayouts/slideLayout24.xml" Type="http://schemas.openxmlformats.org/officeDocument/2006/relationships/slideLayout"/><Relationship Id="rId2" Target="../slideLayouts/slideLayout25.xml" Type="http://schemas.openxmlformats.org/officeDocument/2006/relationships/slideLayout"/><Relationship Id="rId3" Target="../slideLayouts/slideLayout26.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6.xml" Type="http://schemas.openxmlformats.org/officeDocument/2006/relationships/theme"/></Relationships>
</file>

<file path=ppt/slideMasters/_rels/slideMaster7.xml.rels><?xml version="1.0" encoding="UTF-8" standalone="yes"?><Relationships xmlns="http://schemas.openxmlformats.org/package/2006/relationships"><Relationship Id="rId1" Target="../slideLayouts/slideLayout27.xml" Type="http://schemas.openxmlformats.org/officeDocument/2006/relationships/slideLayout"/><Relationship Id="rId2" Target="../slideLayouts/slideLayout28.xml" Type="http://schemas.openxmlformats.org/officeDocument/2006/relationships/slideLayout"/><Relationship Id="rId3" Target="../slideLayouts/slideLayout29.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7.xml" Type="http://schemas.openxmlformats.org/officeDocument/2006/relationships/theme"/></Relationships>
</file>

<file path=ppt/slideMasters/_rels/slideMaster8.xml.rels><?xml version="1.0" encoding="UTF-8" standalone="yes"?><Relationships xmlns="http://schemas.openxmlformats.org/package/2006/relationships"><Relationship Id="rId1" Target="../slideLayouts/slideLayout30.xml" Type="http://schemas.openxmlformats.org/officeDocument/2006/relationships/slideLayout"/><Relationship Id="rId2" Target="../slideLayouts/slideLayout31.xml" Type="http://schemas.openxmlformats.org/officeDocument/2006/relationships/slideLayout"/><Relationship Id="rId3" Target="../slideLayouts/slideLayout32.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8.xml" Type="http://schemas.openxmlformats.org/officeDocument/2006/relationships/theme"/></Relationships>
</file>

<file path=ppt/slideMasters/_rels/slideMaster9.xml.rels><?xml version="1.0" encoding="UTF-8" standalone="yes"?><Relationships xmlns="http://schemas.openxmlformats.org/package/2006/relationships"><Relationship Id="rId1" Target="../slideLayouts/slideLayout33.xml" Type="http://schemas.openxmlformats.org/officeDocument/2006/relationships/slideLayout"/><Relationship Id="rId2" Target="../slideLayouts/slideLayout34.xml" Type="http://schemas.openxmlformats.org/officeDocument/2006/relationships/slideLayout"/><Relationship Id="rId3" Target="../slideLayouts/slideLayout35.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9.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0">
          <a:blip r:embed="rId12">
            <a:extLst>
              <a:ext uri="{BEBA8EAE-BF5A-486C-A8C5-ECC9F3942E4B}">
                <a14:imgProps>
                  <a14:imgLayer xmlns:d3p1="http://schemas.openxmlformats.org/officeDocument/2006/relationships" d3p1:embed="">
                    <a14:imgEffect>
                      <a14:brightnessContrast bright="1000"/>
                    </a14:imgEffect>
                  </a14:imgLayer>
                </a14:imgProps>
              </a:ext>
            </a:extLst>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0">
          <a:blip r:embed="rId14">
            <a:extLst>
              <a:ext uri="{BEBA8EAE-BF5A-486C-A8C5-ECC9F3942E4B}">
                <a14:imgProps>
                  <a14:imgLayer xmlns:d3p1="http://schemas.openxmlformats.org/officeDocument/2006/relationships" d3p1:embed="">
                    <a14:imgEffect>
                      <a14:brightnessContrast bright="1000"/>
                    </a14:imgEffect>
                  </a14:imgLayer>
                </a14:imgProps>
              </a:ext>
            </a:extLst>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p:timing/>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8358251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2040052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0">
          <a:blip r:embed="rId5">
            <a:extLst>
              <a:ext uri="{BEBA8EAE-BF5A-486C-A8C5-ECC9F3942E4B}">
                <a14:imgProps>
                  <a14:imgLayer xmlns:d3p1="http://schemas.openxmlformats.org/officeDocument/2006/relationships" d3p1:embed="">
                    <a14:imgEffect>
                      <a14:brightnessContrast bright="1000"/>
                    </a14:imgEffect>
                  </a14:imgLayer>
                </a14:imgProps>
              </a:ext>
            </a:extLst>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0">
          <a:blip r:embed="rId5">
            <a:extLst>
              <a:ext uri="{BEBA8EAE-BF5A-486C-A8C5-ECC9F3942E4B}">
                <a14:imgProps>
                  <a14:imgLayer xmlns:d3p1="http://schemas.openxmlformats.org/officeDocument/2006/relationships" d3p1:embed="">
                    <a14:imgEffect>
                      <a14:brightnessContrast bright="1000"/>
                    </a14:imgEffect>
                  </a14:imgLayer>
                </a14:imgProps>
              </a:ext>
            </a:extLst>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0">
          <a:blip r:embed="rId5">
            <a:extLst>
              <a:ext uri="{BEBA8EAE-BF5A-486C-A8C5-ECC9F3942E4B}">
                <a14:imgProps>
                  <a14:imgLayer xmlns:d3p1="http://schemas.openxmlformats.org/officeDocument/2006/relationships" d3p1:embed="">
                    <a14:imgEffect>
                      <a14:brightnessContrast bright="1000"/>
                    </a14:imgEffect>
                  </a14:imgLayer>
                </a14:imgProps>
              </a:ext>
            </a:extLst>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0">
          <a:blip r:embed="rId5">
            <a:extLst>
              <a:ext uri="{BEBA8EAE-BF5A-486C-A8C5-ECC9F3942E4B}">
                <a14:imgProps>
                  <a14:imgLayer xmlns:d3p1="http://schemas.openxmlformats.org/officeDocument/2006/relationships" d3p1:embed="">
                    <a14:imgEffect>
                      <a14:brightnessContrast bright="1000"/>
                    </a14:imgEffect>
                  </a14:imgLayer>
                </a14:imgProps>
              </a:ext>
            </a:extLst>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0">
          <a:blip r:embed="rId5">
            <a:extLst>
              <a:ext uri="{BEBA8EAE-BF5A-486C-A8C5-ECC9F3942E4B}">
                <a14:imgProps>
                  <a14:imgLayer xmlns:d3p1="http://schemas.openxmlformats.org/officeDocument/2006/relationships" d3p1:embed="">
                    <a14:imgEffect>
                      <a14:brightnessContrast bright="1000"/>
                    </a14:imgEffect>
                  </a14:imgLayer>
                </a14:imgProps>
              </a:ext>
            </a:extLst>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0">
          <a:blip r:embed="rId5">
            <a:extLst>
              <a:ext uri="{BEBA8EAE-BF5A-486C-A8C5-ECC9F3942E4B}">
                <a14:imgProps>
                  <a14:imgLayer xmlns:d3p1="http://schemas.openxmlformats.org/officeDocument/2006/relationships" d3p1:embed="">
                    <a14:imgEffect>
                      <a14:brightnessContrast bright="1000"/>
                    </a14:imgEffect>
                  </a14:imgLayer>
                </a14:imgProps>
              </a:ext>
            </a:extLst>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0">
          <a:blip r:embed="rId5">
            <a:extLst>
              <a:ext uri="{BEBA8EAE-BF5A-486C-A8C5-ECC9F3942E4B}">
                <a14:imgProps>
                  <a14:imgLayer xmlns:d3p1="http://schemas.openxmlformats.org/officeDocument/2006/relationships" d3p1:embed="">
                    <a14:imgEffect>
                      <a14:brightnessContrast bright="1000"/>
                    </a14:imgEffect>
                  </a14:imgLayer>
                </a14:imgProps>
              </a:ext>
            </a:extLst>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0">
          <a:blip r:embed="rId5">
            <a:extLst>
              <a:ext uri="{BEBA8EAE-BF5A-486C-A8C5-ECC9F3942E4B}">
                <a14:imgProps>
                  <a14:imgLayer xmlns:d3p1="http://schemas.openxmlformats.org/officeDocument/2006/relationships" d3p1:embed="">
                    <a14:imgEffect>
                      <a14:brightnessContrast bright="1000"/>
                    </a14:imgEffect>
                  </a14:imgLayer>
                </a14:imgProps>
              </a:ext>
            </a:extLst>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6/1/2018</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0.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43.xml" Type="http://schemas.openxmlformats.org/officeDocument/2006/relationships/slideLayout"/><Relationship Id="rId10" Target="../tags/tag10.xml" Type="http://schemas.openxmlformats.org/officeDocument/2006/relationships/tags"/><Relationship Id="rId11" Target="../tags/tag11.xml" Type="http://schemas.openxmlformats.org/officeDocument/2006/relationships/tags"/><Relationship Id="rId12" Target="../tags/tag12.xml" Type="http://schemas.openxmlformats.org/officeDocument/2006/relationships/tags"/><Relationship Id="rId13" Target="../tags/tag13.xml" Type="http://schemas.openxmlformats.org/officeDocument/2006/relationships/tags"/><Relationship Id="rId14" Target="../tags/tag14.xml" Type="http://schemas.openxmlformats.org/officeDocument/2006/relationships/tags"/><Relationship Id="rId2" Target="../notesSlides/notesSlide12.xml" Type="http://schemas.openxmlformats.org/officeDocument/2006/relationships/notesSlide"/><Relationship Id="rId3" Target="../tags/tag3.xml" Type="http://schemas.openxmlformats.org/officeDocument/2006/relationships/tags"/><Relationship Id="rId4" Target="../tags/tag4.xml" Type="http://schemas.openxmlformats.org/officeDocument/2006/relationships/tags"/><Relationship Id="rId5" Target="../tags/tag5.xml" Type="http://schemas.openxmlformats.org/officeDocument/2006/relationships/tags"/><Relationship Id="rId6" Target="../tags/tag6.xml" Type="http://schemas.openxmlformats.org/officeDocument/2006/relationships/tags"/><Relationship Id="rId7" Target="../tags/tag7.xml" Type="http://schemas.openxmlformats.org/officeDocument/2006/relationships/tags"/><Relationship Id="rId8" Target="../tags/tag8.xml" Type="http://schemas.openxmlformats.org/officeDocument/2006/relationships/tags"/><Relationship Id="rId9" Target="../tags/tag9.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5.xml" Type="http://schemas.openxmlformats.org/officeDocument/2006/relationships/notesSlide"/><Relationship Id="rId3" Target="../media/image6.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6.xml" Type="http://schemas.openxmlformats.org/officeDocument/2006/relationships/notesSlide"/><Relationship Id="rId3" Target="../media/image10.jpeg" Type="http://schemas.openxmlformats.org/officeDocument/2006/relationships/image"/><Relationship Id="rId4" Target="../media/image1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7.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8.xml" Type="http://schemas.openxmlformats.org/officeDocument/2006/relationships/notesSlide"/><Relationship Id="rId3" Target="../charts/chart2.xml" Type="http://schemas.openxmlformats.org/officeDocument/2006/relationships/chart"/></Relationships>
</file>

<file path=ppt/slides/_rels/slide19.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xml" Type="http://schemas.openxmlformats.org/officeDocument/2006/relationships/notesSlide"/><Relationship Id="rId3" Target="../media/image6.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0.xml" Type="http://schemas.openxmlformats.org/officeDocument/2006/relationships/notesSlide"/><Relationship Id="rId3" Target="../media/image6.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3.xml" Type="http://schemas.openxmlformats.org/officeDocument/2006/relationships/notesSlide"/><Relationship Id="rId3" Target="../charts/chart3.xml" Type="http://schemas.openxmlformats.org/officeDocument/2006/relationships/chart"/><Relationship Id="rId4" Target="../charts/chart4.xml" Type="http://schemas.openxmlformats.org/officeDocument/2006/relationships/chart"/><Relationship Id="rId5" Target="../charts/chart5.xml" Type="http://schemas.openxmlformats.org/officeDocument/2006/relationships/chart"/><Relationship Id="rId6" Target="../charts/chart6.xml" Type="http://schemas.openxmlformats.org/officeDocument/2006/relationships/chart"/></Relationships>
</file>

<file path=ppt/slides/_rels/slide24.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5.xml" Type="http://schemas.openxmlformats.org/officeDocument/2006/relationships/notesSlide"/><Relationship Id="rId3" Target="../tags/tag15.xml" Type="http://schemas.openxmlformats.org/officeDocument/2006/relationships/tags"/><Relationship Id="rId4" Target="../tags/tag16.xml" Type="http://schemas.openxmlformats.org/officeDocument/2006/relationships/tags"/><Relationship Id="rId5" Target="../media/image14.png" Type="http://schemas.openxmlformats.org/officeDocument/2006/relationships/image"/><Relationship Id="rId6" Target="../media/image6.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49.xml" Type="http://schemas.openxmlformats.org/officeDocument/2006/relationships/slideLayout"/><Relationship Id="rId2" Target="../media/image1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3.xml" Type="http://schemas.openxmlformats.org/officeDocument/2006/relationships/notesSlide"/><Relationship Id="rId3"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4.xml" Type="http://schemas.openxmlformats.org/officeDocument/2006/relationships/notesSlide"/><Relationship Id="rId3"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8.xml" Type="http://schemas.openxmlformats.org/officeDocument/2006/relationships/notesSlide"/><Relationship Id="rId3" Target="../charts/chart1.xml" Type="http://schemas.openxmlformats.org/officeDocument/2006/relationships/chart"/></Relationships>
</file>

<file path=ppt/slides/_rels/slide9.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9.xml" Type="http://schemas.openxmlformats.org/officeDocument/2006/relationships/notesSlide"/><Relationship Id="rId3" Target="../media/image6.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5864714" y="1916185"/>
            <a:ext cx="2033568" cy="2743488"/>
            <a:chOff x="5775116" y="1320321"/>
            <a:chExt cx="2033568" cy="2743488"/>
          </a:xfrm>
        </p:grpSpPr>
        <p:sp>
          <p:nvSpPr>
            <p:cNvPr id="17" name="TextBox 4"/>
            <p:cNvSpPr txBox="1"/>
            <p:nvPr/>
          </p:nvSpPr>
          <p:spPr>
            <a:xfrm>
              <a:off x="5775116" y="1320321"/>
              <a:ext cx="1080120" cy="1097280"/>
            </a:xfrm>
            <a:prstGeom prst="rect">
              <a:avLst/>
            </a:prstGeom>
            <a:noFill/>
          </p:spPr>
          <p:txBody>
            <a:bodyPr rtlCol="0" wrap="square">
              <a:spAutoFit/>
            </a:bodyPr>
            <a:lstStyle/>
            <a:p>
              <a:r>
                <a:rPr altLang="en-US" lang="zh-CN" sz="6600">
                  <a:solidFill>
                    <a:srgbClr val="5B8156"/>
                  </a:solidFill>
                  <a:latin charset="-122" panose="02010601030101010101" pitchFamily="2" typeface="叶根友刀锋黑草"/>
                  <a:ea charset="-122" panose="02010601030101010101" pitchFamily="2" typeface="叶根友刀锋黑草"/>
                </a:rPr>
                <a:t>绽</a:t>
              </a:r>
            </a:p>
          </p:txBody>
        </p:sp>
        <p:sp>
          <p:nvSpPr>
            <p:cNvPr id="18" name="TextBox 3"/>
            <p:cNvSpPr txBox="1"/>
            <p:nvPr/>
          </p:nvSpPr>
          <p:spPr>
            <a:xfrm>
              <a:off x="6068955" y="1869249"/>
              <a:ext cx="1739731" cy="2194560"/>
            </a:xfrm>
            <a:prstGeom prst="rect">
              <a:avLst/>
            </a:prstGeom>
            <a:noFill/>
          </p:spPr>
          <p:txBody>
            <a:bodyPr rtlCol="0" wrap="square">
              <a:spAutoFit/>
            </a:bodyPr>
            <a:lstStyle/>
            <a:p>
              <a:r>
                <a:rPr altLang="en-US" lang="zh-CN" sz="13800">
                  <a:solidFill>
                    <a:srgbClr val="5B8156"/>
                  </a:solidFill>
                  <a:latin charset="-122" panose="02010601030101010101" pitchFamily="2" typeface="叶根友刀锋黑草"/>
                  <a:ea charset="-122" panose="02010601030101010101" pitchFamily="2" typeface="叶根友刀锋黑草"/>
                </a:rPr>
                <a:t>放</a:t>
              </a:r>
            </a:p>
          </p:txBody>
        </p:sp>
        <p:sp>
          <p:nvSpPr>
            <p:cNvPr id="19" name="TextBox 1"/>
            <p:cNvSpPr txBox="1"/>
            <p:nvPr/>
          </p:nvSpPr>
          <p:spPr>
            <a:xfrm>
              <a:off x="5842825" y="2345574"/>
              <a:ext cx="548640" cy="1413827"/>
            </a:xfrm>
            <a:prstGeom prst="rect">
              <a:avLst/>
            </a:prstGeom>
            <a:noFill/>
          </p:spPr>
          <p:txBody>
            <a:bodyPr rtlCol="0" vert="eaVert" wrap="none">
              <a:spAutoFit/>
            </a:bodyPr>
            <a:lstStyle/>
            <a:p>
              <a:r>
                <a:rPr altLang="zh-CN" lang="en-US" sz="2400">
                  <a:solidFill>
                    <a:srgbClr val="5B8156"/>
                  </a:solidFill>
                  <a:latin charset="-120" pitchFamily="50" typeface="TypeLand 康熙字典體試用版"/>
                  <a:ea charset="-120" pitchFamily="50" typeface="TypeLand 康熙字典體試用版"/>
                </a:rPr>
                <a:t>SUMMER</a:t>
              </a:r>
            </a:p>
          </p:txBody>
        </p:sp>
      </p:grpSp>
      <p:grpSp>
        <p:nvGrpSpPr>
          <p:cNvPr id="23" name="组合 22"/>
          <p:cNvGrpSpPr/>
          <p:nvPr/>
        </p:nvGrpSpPr>
        <p:grpSpPr>
          <a:xfrm flipH="1">
            <a:off x="4283725" y="2118456"/>
            <a:ext cx="1459849" cy="3895393"/>
            <a:chOff x="6576060" y="1798320"/>
            <a:chExt cx="1459849" cy="3895393"/>
          </a:xfrm>
        </p:grpSpPr>
        <p:grpSp>
          <p:nvGrpSpPr>
            <p:cNvPr id="24" name="组合 23"/>
            <p:cNvGrpSpPr/>
            <p:nvPr/>
          </p:nvGrpSpPr>
          <p:grpSpPr>
            <a:xfrm>
              <a:off x="6576060" y="1798320"/>
              <a:ext cx="396240" cy="2302322"/>
              <a:chOff x="6576060" y="1798320"/>
              <a:chExt cx="396240" cy="2302322"/>
            </a:xfrm>
          </p:grpSpPr>
          <p:sp>
            <p:nvSpPr>
              <p:cNvPr id="26" name="矩形 25"/>
              <p:cNvSpPr/>
              <p:nvPr/>
            </p:nvSpPr>
            <p:spPr>
              <a:xfrm>
                <a:off x="6576060" y="1798320"/>
                <a:ext cx="396240" cy="2302322"/>
              </a:xfrm>
              <a:prstGeom prst="rect">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18"/>
              <p:cNvSpPr>
                <a:spLocks noChangeArrowheads="1"/>
              </p:cNvSpPr>
              <p:nvPr>
                <p:custDataLst>
                  <p:tags r:id="rId3"/>
                </p:custDataLst>
              </p:nvPr>
            </p:nvSpPr>
            <p:spPr bwMode="auto">
              <a:xfrm>
                <a:off x="6649804" y="1798321"/>
                <a:ext cx="259080" cy="2302321"/>
              </a:xfrm>
              <a:prstGeom prst="rect">
                <a:avLst/>
              </a:prstGeom>
              <a:noFill/>
              <a:ln w="12700">
                <a:noFill/>
                <a:miter lim="800000"/>
              </a:ln>
              <a:extLst>
                <a:ext uri="{909E8E84-426E-40DD-AFC4-6F175D3DCCD1}">
                  <a14:hiddenFill>
                    <a:solidFill>
                      <a:srgbClr val="FFFFFF"/>
                    </a:solidFill>
                  </a14:hiddenFill>
                </a:ext>
              </a:extLst>
            </p:spPr>
            <p:txBody>
              <a:bodyPr bIns="0" lIns="0" rIns="0" tIns="0" vert="eaVert" wrap="square">
                <a:spAutoFit/>
              </a:bodyPr>
              <a:lstStyle/>
              <a:p>
                <a:pPr algn="ctr" fontAlgn="base">
                  <a:spcBef>
                    <a:spcPct val="0"/>
                  </a:spcBef>
                  <a:spcAft>
                    <a:spcPct val="0"/>
                  </a:spcAft>
                </a:pPr>
                <a:r>
                  <a:rPr altLang="en-US" lang="zh-CN" sz="1700">
                    <a:solidFill>
                      <a:schemeClr val="bg1"/>
                    </a:solidFill>
                    <a:latin charset="-122" panose="020b0503020204020204" pitchFamily="34" typeface="微软雅黑"/>
                    <a:ea charset="-122" panose="020b0503020204020204" pitchFamily="34" typeface="微软雅黑"/>
                    <a:cs charset="-122" panose="02010600030101010101" pitchFamily="2" typeface="宋体"/>
                  </a:rPr>
                  <a:t>绿色工作汇报通用模板</a:t>
                </a:r>
              </a:p>
            </p:txBody>
          </p:sp>
        </p:grpSp>
        <p:sp>
          <p:nvSpPr>
            <p:cNvPr id="25" name="18"/>
            <p:cNvSpPr>
              <a:spLocks noChangeArrowheads="1"/>
            </p:cNvSpPr>
            <p:nvPr>
              <p:custDataLst>
                <p:tags r:id="rId4"/>
              </p:custDataLst>
            </p:nvPr>
          </p:nvSpPr>
          <p:spPr bwMode="auto">
            <a:xfrm>
              <a:off x="7182469" y="1798320"/>
              <a:ext cx="853440" cy="3895393"/>
            </a:xfrm>
            <a:prstGeom prst="rect">
              <a:avLst/>
            </a:prstGeom>
            <a:noFill/>
            <a:ln w="12700">
              <a:noFill/>
              <a:miter lim="800000"/>
            </a:ln>
            <a:extLst>
              <a:ext uri="{909E8E84-426E-40DD-AFC4-6F175D3DCCD1}">
                <a14:hiddenFill>
                  <a:solidFill>
                    <a:srgbClr val="FFFFFF"/>
                  </a:solidFill>
                </a14:hiddenFill>
              </a:ext>
            </a:extLst>
          </p:spPr>
          <p:txBody>
            <a:bodyPr bIns="0" lIns="0" rIns="0" tIns="0" vert="eaVert" wrap="square">
              <a:spAutoFit/>
            </a:bodyPr>
            <a:lstStyle/>
            <a:p>
              <a:pPr fontAlgn="base">
                <a:spcBef>
                  <a:spcPct val="0"/>
                </a:spcBef>
                <a:spcAft>
                  <a:spcPct val="0"/>
                </a:spcAft>
              </a:pPr>
              <a:r>
                <a:rPr altLang="en-US" lang="zh-CN" sz="1400">
                  <a:solidFill>
                    <a:srgbClr val="5B8156"/>
                  </a:solidFill>
                  <a:latin charset="-122" panose="020b0503020204020204" pitchFamily="34" typeface="微软雅黑"/>
                  <a:ea charset="-122" panose="020b0503020204020204" pitchFamily="34" typeface="微软雅黑"/>
                  <a:cs charset="-122" panose="02010600030101010101" pitchFamily="2" typeface="宋体"/>
                </a:rPr>
                <a:t>我们热爱音乐 / 关注娱乐 / 钟爱设计，</a:t>
              </a:r>
            </a:p>
            <a:p>
              <a:pPr fontAlgn="base">
                <a:spcBef>
                  <a:spcPct val="0"/>
                </a:spcBef>
                <a:spcAft>
                  <a:spcPct val="0"/>
                </a:spcAft>
              </a:pPr>
              <a:r>
                <a:rPr altLang="en-US" lang="zh-CN" sz="1400">
                  <a:solidFill>
                    <a:srgbClr val="5B8156"/>
                  </a:solidFill>
                  <a:latin charset="-122" panose="020b0503020204020204" pitchFamily="34" typeface="微软雅黑"/>
                  <a:ea charset="-122" panose="020b0503020204020204" pitchFamily="34" typeface="微软雅黑"/>
                  <a:cs charset="-122" panose="02010600030101010101" pitchFamily="2" typeface="宋体"/>
                </a:rPr>
                <a:t>我们用更专业、更专注，</a:t>
              </a:r>
            </a:p>
            <a:p>
              <a:pPr fontAlgn="base">
                <a:spcBef>
                  <a:spcPct val="0"/>
                </a:spcBef>
                <a:spcAft>
                  <a:spcPct val="0"/>
                </a:spcAft>
              </a:pPr>
              <a:r>
                <a:rPr altLang="en-US" lang="zh-CN" sz="1400">
                  <a:solidFill>
                    <a:srgbClr val="5B8156"/>
                  </a:solidFill>
                  <a:latin charset="-122" panose="020b0503020204020204" pitchFamily="34" typeface="微软雅黑"/>
                  <a:ea charset="-122" panose="020b0503020204020204" pitchFamily="34" typeface="微软雅黑"/>
                  <a:cs charset="-122" panose="02010600030101010101" pitchFamily="2" typeface="宋体"/>
                </a:rPr>
                <a:t>夏天热力邀请你各我们一起，</a:t>
              </a:r>
            </a:p>
            <a:p>
              <a:pPr fontAlgn="base">
                <a:spcBef>
                  <a:spcPct val="0"/>
                </a:spcBef>
                <a:spcAft>
                  <a:spcPct val="0"/>
                </a:spcAft>
              </a:pPr>
              <a:r>
                <a:rPr altLang="en-US" lang="zh-CN" sz="1400">
                  <a:solidFill>
                    <a:srgbClr val="5B8156"/>
                  </a:solidFill>
                  <a:latin charset="-122" panose="020b0503020204020204" pitchFamily="34" typeface="微软雅黑"/>
                  <a:ea charset="-122" panose="020b0503020204020204" pitchFamily="34" typeface="微软雅黑"/>
                  <a:cs charset="-122" panose="02010600030101010101" pitchFamily="2" typeface="宋体"/>
                </a:rPr>
                <a:t>缔造感官世界中独一无二的完美设计.</a:t>
              </a:r>
            </a:p>
          </p:txBody>
        </p:sp>
      </p:grpSp>
      <p:pic>
        <p:nvPicPr>
          <p:cNvPr id="28" name="图片 27"/>
          <p:cNvPicPr>
            <a:picLocks noChangeAspect="1"/>
          </p:cNvPicPr>
          <p:nvPr/>
        </p:nvPicPr>
        <p:blipFill>
          <a:blip r:embed="rId5">
            <a:extLst>
              <a:ext uri="{BEBA8EAE-BF5A-486C-A8C5-ECC9F3942E4B}">
                <a14:imgProps>
                  <a14:imgLayer xmlns:d3p1="http://schemas.openxmlformats.org/officeDocument/2006/relationships" d3p1:embed="">
                    <a14:imgEffect>
                      <a14:brightnessContrast bright="2000" contrast="5000"/>
                    </a14:imgEffect>
                    <a14:imgEffect>
                      <a14:sharpenSoften amount="31000"/>
                    </a14:imgEffect>
                  </a14:imgLayer>
                </a14:imgProps>
              </a:ext>
              <a:ext uri="{28A0092B-C50C-407E-A947-70E740481C1C}">
                <a14:useLocalDpi val="0"/>
              </a:ext>
            </a:extLst>
          </a:blip>
          <a:stretch>
            <a:fillRect/>
          </a:stretch>
        </p:blipFill>
        <p:spPr>
          <a:xfrm>
            <a:off x="6840827" y="1564704"/>
            <a:ext cx="2479926" cy="2207218"/>
          </a:xfrm>
          <a:prstGeom prst="rect">
            <a:avLst/>
          </a:prstGeom>
        </p:spPr>
      </p:pic>
      <p:grpSp>
        <p:nvGrpSpPr>
          <p:cNvPr id="13" name="组合 12"/>
          <p:cNvGrpSpPr/>
          <p:nvPr/>
        </p:nvGrpSpPr>
        <p:grpSpPr>
          <a:xfrm>
            <a:off x="3031774" y="2395235"/>
            <a:ext cx="5080000" cy="3341089"/>
            <a:chOff x="3302737" y="2246911"/>
            <a:chExt cx="5080000" cy="3341089"/>
          </a:xfrm>
        </p:grpSpPr>
        <p:cxnSp>
          <p:nvCxnSpPr>
            <p:cNvPr id="7" name="直接连接符 6"/>
            <p:cNvCxnSpPr/>
            <p:nvPr/>
          </p:nvCxnSpPr>
          <p:spPr>
            <a:xfrm flipH="1">
              <a:off x="3802743" y="2246911"/>
              <a:ext cx="0" cy="3341089"/>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302737" y="5227013"/>
              <a:ext cx="508000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flipH="1" flipV="1">
            <a:off x="4109109" y="1187358"/>
            <a:ext cx="5080000" cy="3341089"/>
            <a:chOff x="3302737" y="2246911"/>
            <a:chExt cx="5080000" cy="3341089"/>
          </a:xfrm>
        </p:grpSpPr>
        <p:cxnSp>
          <p:nvCxnSpPr>
            <p:cNvPr id="42" name="直接连接符 41"/>
            <p:cNvCxnSpPr/>
            <p:nvPr/>
          </p:nvCxnSpPr>
          <p:spPr>
            <a:xfrm flipH="1">
              <a:off x="3802743" y="2246911"/>
              <a:ext cx="0" cy="3341089"/>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3302737" y="5227013"/>
              <a:ext cx="508000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p:cTn dur="750" fill="hold" id="7"/>
                                        <p:tgtEl>
                                          <p:spTgt spid="41"/>
                                        </p:tgtEl>
                                        <p:attrNameLst>
                                          <p:attrName>ppt_w</p:attrName>
                                        </p:attrNameLst>
                                      </p:cBhvr>
                                      <p:tavLst>
                                        <p:tav tm="0">
                                          <p:val>
                                            <p:fltVal val="0"/>
                                          </p:val>
                                        </p:tav>
                                        <p:tav tm="100000">
                                          <p:val>
                                            <p:strVal val="#ppt_w"/>
                                          </p:val>
                                        </p:tav>
                                      </p:tavLst>
                                    </p:anim>
                                    <p:anim calcmode="lin" valueType="num">
                                      <p:cBhvr>
                                        <p:cTn dur="750" fill="hold" id="8"/>
                                        <p:tgtEl>
                                          <p:spTgt spid="41"/>
                                        </p:tgtEl>
                                        <p:attrNameLst>
                                          <p:attrName>ppt_h</p:attrName>
                                        </p:attrNameLst>
                                      </p:cBhvr>
                                      <p:tavLst>
                                        <p:tav tm="0">
                                          <p:val>
                                            <p:fltVal val="0"/>
                                          </p:val>
                                        </p:tav>
                                        <p:tav tm="100000">
                                          <p:val>
                                            <p:strVal val="#ppt_h"/>
                                          </p:val>
                                        </p:tav>
                                      </p:tavLst>
                                    </p:anim>
                                    <p:animEffect filter="fade" transition="in">
                                      <p:cBhvr>
                                        <p:cTn dur="750" id="9"/>
                                        <p:tgtEl>
                                          <p:spTgt spid="41"/>
                                        </p:tgtEl>
                                      </p:cBhvr>
                                    </p:animEffect>
                                  </p:childTnLst>
                                </p:cTn>
                              </p:par>
                              <p:par>
                                <p:cTn fill="hold" id="10" nodeType="withEffect" presetClass="entr" presetID="53" presetSubtype="0">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p:cTn dur="750" fill="hold" id="12"/>
                                        <p:tgtEl>
                                          <p:spTgt spid="13"/>
                                        </p:tgtEl>
                                        <p:attrNameLst>
                                          <p:attrName>ppt_w</p:attrName>
                                        </p:attrNameLst>
                                      </p:cBhvr>
                                      <p:tavLst>
                                        <p:tav tm="0">
                                          <p:val>
                                            <p:fltVal val="0"/>
                                          </p:val>
                                        </p:tav>
                                        <p:tav tm="100000">
                                          <p:val>
                                            <p:strVal val="#ppt_w"/>
                                          </p:val>
                                        </p:tav>
                                      </p:tavLst>
                                    </p:anim>
                                    <p:anim calcmode="lin" valueType="num">
                                      <p:cBhvr>
                                        <p:cTn dur="750" fill="hold" id="13"/>
                                        <p:tgtEl>
                                          <p:spTgt spid="13"/>
                                        </p:tgtEl>
                                        <p:attrNameLst>
                                          <p:attrName>ppt_h</p:attrName>
                                        </p:attrNameLst>
                                      </p:cBhvr>
                                      <p:tavLst>
                                        <p:tav tm="0">
                                          <p:val>
                                            <p:fltVal val="0"/>
                                          </p:val>
                                        </p:tav>
                                        <p:tav tm="100000">
                                          <p:val>
                                            <p:strVal val="#ppt_h"/>
                                          </p:val>
                                        </p:tav>
                                      </p:tavLst>
                                    </p:anim>
                                    <p:animEffect filter="fade" transition="in">
                                      <p:cBhvr>
                                        <p:cTn dur="750" id="14"/>
                                        <p:tgtEl>
                                          <p:spTgt spid="13"/>
                                        </p:tgtEl>
                                      </p:cBhvr>
                                    </p:animEffect>
                                  </p:childTnLst>
                                </p:cTn>
                              </p:par>
                            </p:childTnLst>
                          </p:cTn>
                        </p:par>
                        <p:par>
                          <p:cTn fill="hold" id="15" nodeType="afterGroup">
                            <p:stCondLst>
                              <p:cond delay="750"/>
                            </p:stCondLst>
                            <p:childTnLst>
                              <p:par>
                                <p:cTn fill="hold" id="16" nodeType="afterEffect" presetClass="entr" presetID="2" presetSubtype="1">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additive="base">
                                        <p:cTn dur="750" fill="hold" id="18"/>
                                        <p:tgtEl>
                                          <p:spTgt spid="4"/>
                                        </p:tgtEl>
                                        <p:attrNameLst>
                                          <p:attrName>ppt_x</p:attrName>
                                        </p:attrNameLst>
                                      </p:cBhvr>
                                      <p:tavLst>
                                        <p:tav tm="0">
                                          <p:val>
                                            <p:strVal val="#ppt_x"/>
                                          </p:val>
                                        </p:tav>
                                        <p:tav tm="100000">
                                          <p:val>
                                            <p:strVal val="#ppt_x"/>
                                          </p:val>
                                        </p:tav>
                                      </p:tavLst>
                                    </p:anim>
                                    <p:anim calcmode="lin" valueType="num">
                                      <p:cBhvr additive="base">
                                        <p:cTn dur="750" fill="hold" id="19"/>
                                        <p:tgtEl>
                                          <p:spTgt spid="4"/>
                                        </p:tgtEl>
                                        <p:attrNameLst>
                                          <p:attrName>ppt_y</p:attrName>
                                        </p:attrNameLst>
                                      </p:cBhvr>
                                      <p:tavLst>
                                        <p:tav tm="0">
                                          <p:val>
                                            <p:strVal val="0-#ppt_h/2"/>
                                          </p:val>
                                        </p:tav>
                                        <p:tav tm="100000">
                                          <p:val>
                                            <p:strVal val="#ppt_y"/>
                                          </p:val>
                                        </p:tav>
                                      </p:tavLst>
                                    </p:anim>
                                  </p:childTnLst>
                                </p:cTn>
                              </p:par>
                            </p:childTnLst>
                          </p:cTn>
                        </p:par>
                        <p:par>
                          <p:cTn fill="hold" id="20" nodeType="afterGroup">
                            <p:stCondLst>
                              <p:cond delay="1500"/>
                            </p:stCondLst>
                            <p:childTnLst>
                              <p:par>
                                <p:cTn fill="hold" id="21" nodeType="afterEffect" presetClass="entr" presetID="22" presetSubtype="1">
                                  <p:stCondLst>
                                    <p:cond delay="0"/>
                                  </p:stCondLst>
                                  <p:childTnLst>
                                    <p:set>
                                      <p:cBhvr>
                                        <p:cTn dur="1" fill="hold" id="22">
                                          <p:stCondLst>
                                            <p:cond delay="0"/>
                                          </p:stCondLst>
                                        </p:cTn>
                                        <p:tgtEl>
                                          <p:spTgt spid="23"/>
                                        </p:tgtEl>
                                        <p:attrNameLst>
                                          <p:attrName>style.visibility</p:attrName>
                                        </p:attrNameLst>
                                      </p:cBhvr>
                                      <p:to>
                                        <p:strVal val="visible"/>
                                      </p:to>
                                    </p:set>
                                    <p:animEffect filter="wipe(up)" transition="in">
                                      <p:cBhvr>
                                        <p:cTn dur="750" id="23"/>
                                        <p:tgtEl>
                                          <p:spTgt spid="23"/>
                                        </p:tgtEl>
                                      </p:cBhvr>
                                    </p:animEffect>
                                  </p:childTnLst>
                                </p:cTn>
                              </p:par>
                            </p:childTnLst>
                          </p:cTn>
                        </p:par>
                        <p:par>
                          <p:cTn fill="hold" id="24" nodeType="afterGroup">
                            <p:stCondLst>
                              <p:cond delay="2250"/>
                            </p:stCondLst>
                            <p:childTnLst>
                              <p:par>
                                <p:cTn fill="hold" id="25" nodeType="afterEffect" presetClass="entr" presetID="1" presetSubtype="0">
                                  <p:stCondLst>
                                    <p:cond delay="0"/>
                                  </p:stCondLst>
                                  <p:childTnLst>
                                    <p:set>
                                      <p:cBhvr>
                                        <p:cTn dur="1" fill="hold" id="26">
                                          <p:stCondLst>
                                            <p:cond delay="0"/>
                                          </p:stCondLst>
                                        </p:cTn>
                                        <p:tgtEl>
                                          <p:spTgt spid="28"/>
                                        </p:tgtEl>
                                        <p:attrNameLst>
                                          <p:attrName>style.visibility</p:attrName>
                                        </p:attrNameLst>
                                      </p:cBhvr>
                                      <p:to>
                                        <p:strVal val="visible"/>
                                      </p:to>
                                    </p:set>
                                  </p:childTnLst>
                                </p:cTn>
                              </p:par>
                            </p:childTnLst>
                          </p:cTn>
                        </p:par>
                        <p:par>
                          <p:cTn fill="hold" id="27" nodeType="afterGroup">
                            <p:stCondLst>
                              <p:cond delay="2251"/>
                            </p:stCondLst>
                            <p:childTnLst>
                              <p:par>
                                <p:cTn fill="hold" id="28" nodeType="afterEffect" presetClass="emph" presetID="6" presetSubtype="0">
                                  <p:stCondLst>
                                    <p:cond delay="0"/>
                                  </p:stCondLst>
                                  <p:childTnLst>
                                    <p:animScale>
                                      <p:cBhvr>
                                        <p:cTn dur="1250" fill="hold" id="29"/>
                                        <p:tgtEl>
                                          <p:spTgt spid="28"/>
                                        </p:tgtEl>
                                      </p:cBhvr>
                                      <p:by x="150000" y="150000"/>
                                    </p:animScale>
                                  </p:childTnLst>
                                </p:cTn>
                              </p:par>
                            </p:childTnLst>
                          </p:cTn>
                        </p:par>
                        <p:par>
                          <p:cTn fill="hold" id="30" nodeType="afterGroup">
                            <p:stCondLst>
                              <p:cond delay="3501"/>
                            </p:stCondLst>
                            <p:childTnLst>
                              <p:par>
                                <p:cTn fill="hold" id="31" nodeType="afterEffect" presetClass="emph" presetID="32" presetSubtype="0">
                                  <p:stCondLst>
                                    <p:cond delay="0"/>
                                  </p:stCondLst>
                                  <p:childTnLst>
                                    <p:animRot by="120000">
                                      <p:cBhvr>
                                        <p:cTn dur="150" fill="hold" id="32">
                                          <p:stCondLst>
                                            <p:cond delay="0"/>
                                          </p:stCondLst>
                                        </p:cTn>
                                        <p:tgtEl>
                                          <p:spTgt spid="28"/>
                                        </p:tgtEl>
                                        <p:attrNameLst>
                                          <p:attrName>r</p:attrName>
                                        </p:attrNameLst>
                                      </p:cBhvr>
                                    </p:animRot>
                                    <p:animRot by="-240000">
                                      <p:cBhvr>
                                        <p:cTn dur="300" fill="hold" id="33">
                                          <p:stCondLst>
                                            <p:cond delay="300"/>
                                          </p:stCondLst>
                                        </p:cTn>
                                        <p:tgtEl>
                                          <p:spTgt spid="28"/>
                                        </p:tgtEl>
                                        <p:attrNameLst>
                                          <p:attrName>r</p:attrName>
                                        </p:attrNameLst>
                                      </p:cBhvr>
                                    </p:animRot>
                                    <p:animRot by="240000">
                                      <p:cBhvr>
                                        <p:cTn dur="300" fill="hold" id="34">
                                          <p:stCondLst>
                                            <p:cond delay="600"/>
                                          </p:stCondLst>
                                        </p:cTn>
                                        <p:tgtEl>
                                          <p:spTgt spid="28"/>
                                        </p:tgtEl>
                                        <p:attrNameLst>
                                          <p:attrName>r</p:attrName>
                                        </p:attrNameLst>
                                      </p:cBhvr>
                                    </p:animRot>
                                    <p:animRot by="-240000">
                                      <p:cBhvr>
                                        <p:cTn dur="300" fill="hold" id="35">
                                          <p:stCondLst>
                                            <p:cond delay="900"/>
                                          </p:stCondLst>
                                        </p:cTn>
                                        <p:tgtEl>
                                          <p:spTgt spid="28"/>
                                        </p:tgtEl>
                                        <p:attrNameLst>
                                          <p:attrName>r</p:attrName>
                                        </p:attrNameLst>
                                      </p:cBhvr>
                                    </p:animRot>
                                    <p:animRot by="120000">
                                      <p:cBhvr>
                                        <p:cTn dur="300" fill="hold" id="36">
                                          <p:stCondLst>
                                            <p:cond delay="1200"/>
                                          </p:stCondLst>
                                        </p:cTn>
                                        <p:tgtEl>
                                          <p:spTgt spid="28"/>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Copyright Notice"/>
          <p:cNvSpPr/>
          <p:nvPr/>
        </p:nvSpPr>
        <p:spPr bwMode="auto">
          <a:xfrm>
            <a:off x="3864397" y="367672"/>
            <a:ext cx="4462298" cy="430560"/>
          </a:xfrm>
          <a:prstGeom prst="rect">
            <a:avLst/>
          </a:prstGeom>
          <a:noFill/>
          <a:ln algn="ctr" cap="flat" cmpd="sng" w="63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rgbClr val="5B8156"/>
                </a:solidFill>
                <a:latin charset="-122" panose="020b0503020204020204" pitchFamily="34" typeface="微软雅黑"/>
                <a:ea charset="-122" panose="020b0503020204020204" pitchFamily="34" typeface="微软雅黑"/>
              </a:rPr>
              <a:t>点击加入标题文字</a:t>
            </a:r>
          </a:p>
        </p:txBody>
      </p:sp>
      <p:grpSp>
        <p:nvGrpSpPr>
          <p:cNvPr id="8" name="组合 7"/>
          <p:cNvGrpSpPr/>
          <p:nvPr/>
        </p:nvGrpSpPr>
        <p:grpSpPr>
          <a:xfrm flipH="1" flipV="1">
            <a:off x="1428750" y="623156"/>
            <a:ext cx="10761664" cy="5263294"/>
            <a:chOff x="3302736" y="324704"/>
            <a:chExt cx="10761664" cy="5263294"/>
          </a:xfrm>
        </p:grpSpPr>
        <p:cxnSp>
          <p:nvCxnSpPr>
            <p:cNvPr id="9" name="直接连接符 8"/>
            <p:cNvCxnSpPr/>
            <p:nvPr/>
          </p:nvCxnSpPr>
          <p:spPr>
            <a:xfrm flipH="1">
              <a:off x="3802743" y="324704"/>
              <a:ext cx="0" cy="5263294"/>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302736" y="5227013"/>
              <a:ext cx="10761664"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9050" y="1409700"/>
            <a:ext cx="10344150" cy="5449888"/>
            <a:chOff x="3302737" y="138111"/>
            <a:chExt cx="10344150" cy="5449888"/>
          </a:xfrm>
        </p:grpSpPr>
        <p:cxnSp>
          <p:nvCxnSpPr>
            <p:cNvPr id="14" name="直接连接符 13"/>
            <p:cNvCxnSpPr/>
            <p:nvPr/>
          </p:nvCxnSpPr>
          <p:spPr>
            <a:xfrm flipH="1">
              <a:off x="3802743" y="138111"/>
              <a:ext cx="0" cy="5449888"/>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02737" y="5227013"/>
              <a:ext cx="1034415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6139009" y="1533002"/>
            <a:ext cx="4793534" cy="2220515"/>
          </a:xfrm>
          <a:prstGeom prst="rect">
            <a:avLst/>
          </a:prstGeom>
          <a:blipFill dpi="0" rotWithShape="1">
            <a:blip r:embed="rId3">
              <a:extLst>
                <a:ext uri="{28A0092B-C50C-407E-A947-70E740481C1C}">
                  <a14:useLocalDpi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bIns="45719" lIns="91438" rIns="91438" rtlCol="0" tIns="45719"/>
          <a:lstStyle/>
          <a:p>
            <a:pPr algn="ctr"/>
            <a:endParaRPr altLang="en-US" kumimoji="1" lang="zh-CN">
              <a:solidFill>
                <a:prstClr val="white"/>
              </a:solidFill>
              <a:latin panose="020f0502020204030204" typeface="Calibri"/>
              <a:ea charset="-122" panose="02010600030101010101" pitchFamily="2" typeface="宋体"/>
            </a:endParaRPr>
          </a:p>
        </p:txBody>
      </p:sp>
      <p:sp>
        <p:nvSpPr>
          <p:cNvPr id="18" name="矩形 17"/>
          <p:cNvSpPr/>
          <p:nvPr/>
        </p:nvSpPr>
        <p:spPr>
          <a:xfrm>
            <a:off x="1258551" y="3852529"/>
            <a:ext cx="4777589" cy="2220515"/>
          </a:xfrm>
          <a:prstGeom prst="rect">
            <a:avLst/>
          </a:prstGeom>
          <a:blipFill dpi="0" rotWithShape="1">
            <a:blip r:embed="rId4">
              <a:extLst>
                <a:ext uri="{28A0092B-C50C-407E-A947-70E740481C1C}">
                  <a14:useLocalDpi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bIns="45719" lIns="91438" rIns="91438" rtlCol="0" tIns="45719"/>
          <a:lstStyle/>
          <a:p>
            <a:pPr algn="ctr"/>
            <a:endParaRPr altLang="en-US" kumimoji="1" lang="zh-CN">
              <a:solidFill>
                <a:prstClr val="white"/>
              </a:solidFill>
              <a:latin panose="020f0502020204030204" typeface="Calibri"/>
              <a:ea charset="-122" panose="02010600030101010101" pitchFamily="2" typeface="宋体"/>
            </a:endParaRPr>
          </a:p>
        </p:txBody>
      </p:sp>
      <p:grpSp>
        <p:nvGrpSpPr>
          <p:cNvPr id="19" name="组合 18"/>
          <p:cNvGrpSpPr/>
          <p:nvPr/>
        </p:nvGrpSpPr>
        <p:grpSpPr>
          <a:xfrm flipH="1" flipV="1">
            <a:off x="1258552" y="1533002"/>
            <a:ext cx="9673990" cy="4525792"/>
            <a:chOff x="4451636" y="2098484"/>
            <a:chExt cx="6801696" cy="4032241"/>
          </a:xfrm>
        </p:grpSpPr>
        <p:sp>
          <p:nvSpPr>
            <p:cNvPr id="20" name="矩形 19"/>
            <p:cNvSpPr/>
            <p:nvPr/>
          </p:nvSpPr>
          <p:spPr>
            <a:xfrm flipV="1">
              <a:off x="4451636" y="2098484"/>
              <a:ext cx="3370291" cy="1978362"/>
            </a:xfrm>
            <a:prstGeom prst="rect">
              <a:avLst/>
            </a:prstGeom>
            <a:solidFill>
              <a:srgbClr val="98C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lang="zh-CN" sz="1400"/>
                <a:t>此处添加详细文本描述，建议与标题相关并符合整体语言风格，语言描述尽量简洁生动。尽量将每页幻灯片的字数控制在  200字以内</a:t>
              </a:r>
            </a:p>
          </p:txBody>
        </p:sp>
        <p:sp>
          <p:nvSpPr>
            <p:cNvPr id="21" name="矩形 20"/>
            <p:cNvSpPr/>
            <p:nvPr/>
          </p:nvSpPr>
          <p:spPr>
            <a:xfrm flipV="1">
              <a:off x="7875947" y="4152363"/>
              <a:ext cx="3377385" cy="1978362"/>
            </a:xfrm>
            <a:prstGeom prst="rect">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lang="zh-CN" sz="1400"/>
                <a:t>此处添加详细文本描述，建议与标题相关并符合整体语言风格，语言描述尽量简洁生动。尽量将每页幻灯片的字数控制在  200字以内</a:t>
              </a:r>
            </a:p>
          </p:txBody>
        </p:sp>
      </p:gr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750" id="7"/>
                                        <p:tgtEl>
                                          <p:spTgt spid="11"/>
                                        </p:tgtEl>
                                      </p:cBhvr>
                                    </p:animEffect>
                                    <p:anim calcmode="lin" valueType="num">
                                      <p:cBhvr>
                                        <p:cTn dur="750" fill="hold" id="8"/>
                                        <p:tgtEl>
                                          <p:spTgt spid="11"/>
                                        </p:tgtEl>
                                        <p:attrNameLst>
                                          <p:attrName>ppt_x</p:attrName>
                                        </p:attrNameLst>
                                      </p:cBhvr>
                                      <p:tavLst>
                                        <p:tav tm="0">
                                          <p:val>
                                            <p:strVal val="#ppt_x"/>
                                          </p:val>
                                        </p:tav>
                                        <p:tav tm="100000">
                                          <p:val>
                                            <p:strVal val="#ppt_x"/>
                                          </p:val>
                                        </p:tav>
                                      </p:tavLst>
                                    </p:anim>
                                    <p:anim calcmode="lin" valueType="num">
                                      <p:cBhvr>
                                        <p:cTn dur="750" fill="hold" id="9"/>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Copyright Notice"/>
          <p:cNvSpPr/>
          <p:nvPr/>
        </p:nvSpPr>
        <p:spPr bwMode="auto">
          <a:xfrm>
            <a:off x="3864397" y="367672"/>
            <a:ext cx="4462298" cy="430560"/>
          </a:xfrm>
          <a:prstGeom prst="rect">
            <a:avLst/>
          </a:prstGeom>
          <a:noFill/>
          <a:ln algn="ctr" cap="flat" cmpd="sng" w="63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rgbClr val="5B8156"/>
                </a:solidFill>
                <a:latin charset="-122" panose="020b0503020204020204" pitchFamily="34" typeface="微软雅黑"/>
                <a:ea charset="-122" panose="020b0503020204020204" pitchFamily="34" typeface="微软雅黑"/>
              </a:rPr>
              <a:t>点击加入标题文字</a:t>
            </a:r>
          </a:p>
        </p:txBody>
      </p:sp>
      <p:grpSp>
        <p:nvGrpSpPr>
          <p:cNvPr id="8" name="组合 7"/>
          <p:cNvGrpSpPr/>
          <p:nvPr/>
        </p:nvGrpSpPr>
        <p:grpSpPr>
          <a:xfrm flipH="1" flipV="1">
            <a:off x="1428750" y="623156"/>
            <a:ext cx="10761664" cy="5263294"/>
            <a:chOff x="3302736" y="324704"/>
            <a:chExt cx="10761664" cy="5263294"/>
          </a:xfrm>
        </p:grpSpPr>
        <p:cxnSp>
          <p:nvCxnSpPr>
            <p:cNvPr id="9" name="直接连接符 8"/>
            <p:cNvCxnSpPr/>
            <p:nvPr/>
          </p:nvCxnSpPr>
          <p:spPr>
            <a:xfrm flipH="1">
              <a:off x="3802743" y="324704"/>
              <a:ext cx="0" cy="5263294"/>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302736" y="5227013"/>
              <a:ext cx="10761664"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9050" y="1409700"/>
            <a:ext cx="10344150" cy="5449888"/>
            <a:chOff x="3302737" y="138111"/>
            <a:chExt cx="10344150" cy="5449888"/>
          </a:xfrm>
        </p:grpSpPr>
        <p:cxnSp>
          <p:nvCxnSpPr>
            <p:cNvPr id="14" name="直接连接符 13"/>
            <p:cNvCxnSpPr/>
            <p:nvPr/>
          </p:nvCxnSpPr>
          <p:spPr>
            <a:xfrm flipH="1">
              <a:off x="3802743" y="138111"/>
              <a:ext cx="0" cy="5449888"/>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02737" y="5227013"/>
              <a:ext cx="1034415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4058187" y="1826866"/>
            <a:ext cx="4118492" cy="3809922"/>
            <a:chOff x="3670006" y="1691338"/>
            <a:chExt cx="4608513" cy="4263231"/>
          </a:xfrm>
        </p:grpSpPr>
        <p:sp>
          <p:nvSpPr>
            <p:cNvPr id="42" name="Freeform 5"/>
            <p:cNvSpPr/>
            <p:nvPr/>
          </p:nvSpPr>
          <p:spPr bwMode="auto">
            <a:xfrm>
              <a:off x="4405659" y="1691338"/>
              <a:ext cx="1828455" cy="1353840"/>
            </a:xfrm>
            <a:custGeom>
              <a:gdLst>
                <a:gd fmla="*/ 264 w 651" name="T0"/>
                <a:gd fmla="*/ 482 h 482" name="T1"/>
                <a:gd fmla="*/ 264 w 651" name="T2"/>
                <a:gd fmla="*/ 482 h 482" name="T3"/>
                <a:gd fmla="*/ 215 w 651" name="T4"/>
                <a:gd fmla="*/ 299 h 482" name="T5"/>
                <a:gd fmla="*/ 397 w 651" name="T6"/>
                <a:gd fmla="*/ 250 h 482" name="T7"/>
                <a:gd fmla="*/ 464 w 651" name="T8"/>
                <a:gd fmla="*/ 365 h 482" name="T9"/>
                <a:gd fmla="*/ 464 w 651" name="T10"/>
                <a:gd fmla="*/ 365 h 482" name="T11"/>
                <a:gd fmla="*/ 651 w 651" name="T12"/>
                <a:gd fmla="*/ 365 h 482" name="T13"/>
                <a:gd fmla="*/ 557 w 651" name="T14"/>
                <a:gd fmla="*/ 140 h 482" name="T15"/>
                <a:gd fmla="*/ 491 w 651" name="T16"/>
                <a:gd fmla="*/ 88 h 482" name="T17"/>
                <a:gd fmla="*/ 53 w 651" name="T18"/>
                <a:gd fmla="*/ 206 h 482" name="T19"/>
                <a:gd fmla="*/ 21 w 651" name="T20"/>
                <a:gd fmla="*/ 450 h 482" name="T21"/>
                <a:gd fmla="*/ 264 w 651" name="T22"/>
                <a:gd fmla="*/ 482 h 48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82" w="651">
                  <a:moveTo>
                    <a:pt x="264" y="482"/>
                  </a:moveTo>
                  <a:cubicBezTo>
                    <a:pt x="264" y="482"/>
                    <a:pt x="264" y="482"/>
                    <a:pt x="264" y="482"/>
                  </a:cubicBezTo>
                  <a:cubicBezTo>
                    <a:pt x="200" y="445"/>
                    <a:pt x="178" y="363"/>
                    <a:pt x="215" y="299"/>
                  </a:cubicBezTo>
                  <a:cubicBezTo>
                    <a:pt x="252" y="235"/>
                    <a:pt x="333" y="213"/>
                    <a:pt x="397" y="250"/>
                  </a:cubicBezTo>
                  <a:cubicBezTo>
                    <a:pt x="440" y="275"/>
                    <a:pt x="464" y="319"/>
                    <a:pt x="464" y="365"/>
                  </a:cubicBezTo>
                  <a:cubicBezTo>
                    <a:pt x="464" y="365"/>
                    <a:pt x="464" y="365"/>
                    <a:pt x="464" y="365"/>
                  </a:cubicBezTo>
                  <a:cubicBezTo>
                    <a:pt x="651" y="365"/>
                    <a:pt x="651" y="365"/>
                    <a:pt x="651" y="365"/>
                  </a:cubicBezTo>
                  <a:cubicBezTo>
                    <a:pt x="651" y="282"/>
                    <a:pt x="618" y="200"/>
                    <a:pt x="557" y="140"/>
                  </a:cubicBezTo>
                  <a:cubicBezTo>
                    <a:pt x="538" y="120"/>
                    <a:pt x="516" y="103"/>
                    <a:pt x="491" y="88"/>
                  </a:cubicBezTo>
                  <a:cubicBezTo>
                    <a:pt x="337" y="0"/>
                    <a:pt x="142" y="52"/>
                    <a:pt x="53" y="206"/>
                  </a:cubicBezTo>
                  <a:cubicBezTo>
                    <a:pt x="9" y="283"/>
                    <a:pt x="0" y="371"/>
                    <a:pt x="21" y="450"/>
                  </a:cubicBezTo>
                  <a:cubicBezTo>
                    <a:pt x="104" y="428"/>
                    <a:pt x="191" y="440"/>
                    <a:pt x="264" y="482"/>
                  </a:cubicBezTo>
                  <a:close/>
                </a:path>
              </a:pathLst>
            </a:custGeom>
            <a:solidFill>
              <a:srgbClr val="5B8156"/>
            </a:solidFill>
            <a:ln w="28575">
              <a:solidFill>
                <a:schemeClr val="bg1"/>
              </a:solidFill>
              <a:round/>
            </a:ln>
            <a:effectLst/>
          </p:spPr>
          <p:txBody>
            <a:bodyPr anchor="t" anchorCtr="0" bIns="45720" compatLnSpc="1" lIns="91440" numCol="1" rIns="91440" tIns="45720" vert="horz" wrap="square"/>
            <a:lstStyle/>
            <a:p>
              <a:endParaRPr altLang="en-US" lang="zh-CN">
                <a:solidFill>
                  <a:srgbClr val="5B8156"/>
                </a:solidFill>
                <a:latin charset="0" panose="020b0503020202020204" pitchFamily="34" typeface="Agency FB"/>
              </a:endParaRPr>
            </a:p>
          </p:txBody>
        </p:sp>
        <p:sp>
          <p:nvSpPr>
            <p:cNvPr id="43" name="Freeform 6"/>
            <p:cNvSpPr/>
            <p:nvPr/>
          </p:nvSpPr>
          <p:spPr bwMode="auto">
            <a:xfrm>
              <a:off x="3670006" y="2894488"/>
              <a:ext cx="1477240" cy="1802351"/>
            </a:xfrm>
            <a:custGeom>
              <a:gdLst>
                <a:gd fmla="*/ 433 w 526" name="T0"/>
                <a:gd fmla="*/ 448 h 642" name="T1"/>
                <a:gd fmla="*/ 433 w 526" name="T2"/>
                <a:gd fmla="*/ 448 h 642" name="T3"/>
                <a:gd fmla="*/ 433 w 526" name="T4"/>
                <a:gd fmla="*/ 448 h 642" name="T5"/>
                <a:gd fmla="*/ 250 w 526" name="T6"/>
                <a:gd fmla="*/ 399 h 642" name="T7"/>
                <a:gd fmla="*/ 299 w 526" name="T8"/>
                <a:gd fmla="*/ 216 h 642" name="T9"/>
                <a:gd fmla="*/ 432 w 526" name="T10"/>
                <a:gd fmla="*/ 215 h 642" name="T11"/>
                <a:gd fmla="*/ 432 w 526" name="T12"/>
                <a:gd fmla="*/ 215 h 642" name="T13"/>
                <a:gd fmla="*/ 526 w 526" name="T14"/>
                <a:gd fmla="*/ 54 h 642" name="T15"/>
                <a:gd fmla="*/ 283 w 526" name="T16"/>
                <a:gd fmla="*/ 22 h 642" name="T17"/>
                <a:gd fmla="*/ 206 w 526" name="T18"/>
                <a:gd fmla="*/ 54 h 642" name="T19"/>
                <a:gd fmla="*/ 89 w 526" name="T20"/>
                <a:gd fmla="*/ 492 h 642" name="T21"/>
                <a:gd fmla="*/ 285 w 526" name="T22"/>
                <a:gd fmla="*/ 642 h 642" name="T23"/>
                <a:gd fmla="*/ 433 w 526" name="T24"/>
                <a:gd fmla="*/ 448 h 64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42" w="526">
                  <a:moveTo>
                    <a:pt x="433" y="448"/>
                  </a:moveTo>
                  <a:cubicBezTo>
                    <a:pt x="433" y="448"/>
                    <a:pt x="433" y="448"/>
                    <a:pt x="433" y="448"/>
                  </a:cubicBezTo>
                  <a:cubicBezTo>
                    <a:pt x="433" y="448"/>
                    <a:pt x="433" y="448"/>
                    <a:pt x="433" y="448"/>
                  </a:cubicBezTo>
                  <a:cubicBezTo>
                    <a:pt x="369" y="485"/>
                    <a:pt x="287" y="463"/>
                    <a:pt x="250" y="399"/>
                  </a:cubicBezTo>
                  <a:cubicBezTo>
                    <a:pt x="213" y="335"/>
                    <a:pt x="235" y="253"/>
                    <a:pt x="299" y="216"/>
                  </a:cubicBezTo>
                  <a:cubicBezTo>
                    <a:pt x="342" y="191"/>
                    <a:pt x="392" y="193"/>
                    <a:pt x="432" y="215"/>
                  </a:cubicBezTo>
                  <a:cubicBezTo>
                    <a:pt x="432" y="215"/>
                    <a:pt x="432" y="215"/>
                    <a:pt x="432" y="215"/>
                  </a:cubicBezTo>
                  <a:cubicBezTo>
                    <a:pt x="526" y="54"/>
                    <a:pt x="526" y="54"/>
                    <a:pt x="526" y="54"/>
                  </a:cubicBezTo>
                  <a:cubicBezTo>
                    <a:pt x="453" y="12"/>
                    <a:pt x="366" y="0"/>
                    <a:pt x="283" y="22"/>
                  </a:cubicBezTo>
                  <a:cubicBezTo>
                    <a:pt x="257" y="29"/>
                    <a:pt x="231" y="40"/>
                    <a:pt x="206" y="54"/>
                  </a:cubicBezTo>
                  <a:cubicBezTo>
                    <a:pt x="53" y="143"/>
                    <a:pt x="0" y="339"/>
                    <a:pt x="89" y="492"/>
                  </a:cubicBezTo>
                  <a:cubicBezTo>
                    <a:pt x="133" y="569"/>
                    <a:pt x="205" y="621"/>
                    <a:pt x="285" y="642"/>
                  </a:cubicBezTo>
                  <a:cubicBezTo>
                    <a:pt x="307" y="559"/>
                    <a:pt x="361" y="490"/>
                    <a:pt x="433" y="448"/>
                  </a:cubicBezTo>
                  <a:close/>
                </a:path>
              </a:pathLst>
            </a:custGeom>
            <a:solidFill>
              <a:srgbClr val="98C991"/>
            </a:solidFill>
            <a:ln w="28575">
              <a:solidFill>
                <a:schemeClr val="bg1"/>
              </a:solidFill>
              <a:round/>
            </a:ln>
            <a:effectLst/>
          </p:spPr>
          <p:txBody>
            <a:bodyPr anchor="t" anchorCtr="0" bIns="45720" compatLnSpc="1" lIns="91440" numCol="1" rIns="91440" tIns="45720" vert="horz" wrap="square"/>
            <a:lstStyle/>
            <a:p>
              <a:endParaRPr altLang="en-US" lang="zh-CN">
                <a:solidFill>
                  <a:srgbClr val="5B8156"/>
                </a:solidFill>
                <a:latin charset="0" panose="020b0503020202020204" pitchFamily="34" typeface="Agency FB"/>
              </a:endParaRPr>
            </a:p>
          </p:txBody>
        </p:sp>
        <p:sp>
          <p:nvSpPr>
            <p:cNvPr id="44" name="Freeform 7"/>
            <p:cNvSpPr/>
            <p:nvPr/>
          </p:nvSpPr>
          <p:spPr bwMode="auto">
            <a:xfrm>
              <a:off x="4440069" y="4152218"/>
              <a:ext cx="1538940" cy="1676578"/>
            </a:xfrm>
            <a:custGeom>
              <a:gdLst>
                <a:gd fmla="*/ 454 w 548" name="T0"/>
                <a:gd fmla="*/ 277 h 597" name="T1"/>
                <a:gd fmla="*/ 454 w 548" name="T2"/>
                <a:gd fmla="*/ 277 h 597" name="T3"/>
                <a:gd fmla="*/ 320 w 548" name="T4"/>
                <a:gd fmla="*/ 411 h 597" name="T5"/>
                <a:gd fmla="*/ 186 w 548" name="T6"/>
                <a:gd fmla="*/ 277 h 597" name="T7"/>
                <a:gd fmla="*/ 252 w 548" name="T8"/>
                <a:gd fmla="*/ 161 h 597" name="T9"/>
                <a:gd fmla="*/ 252 w 548" name="T10"/>
                <a:gd fmla="*/ 161 h 597" name="T11"/>
                <a:gd fmla="*/ 159 w 548" name="T12"/>
                <a:gd fmla="*/ 0 h 597" name="T13"/>
                <a:gd fmla="*/ 11 w 548" name="T14"/>
                <a:gd fmla="*/ 194 h 597" name="T15"/>
                <a:gd fmla="*/ 0 w 548" name="T16"/>
                <a:gd fmla="*/ 277 h 597" name="T17"/>
                <a:gd fmla="*/ 320 w 548" name="T18"/>
                <a:gd fmla="*/ 597 h 597" name="T19"/>
                <a:gd fmla="*/ 548 w 548" name="T20"/>
                <a:gd fmla="*/ 502 h 597" name="T21"/>
                <a:gd fmla="*/ 454 w 548" name="T22"/>
                <a:gd fmla="*/ 277 h 59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97" w="548">
                  <a:moveTo>
                    <a:pt x="454" y="277"/>
                  </a:moveTo>
                  <a:cubicBezTo>
                    <a:pt x="454" y="277"/>
                    <a:pt x="454" y="277"/>
                    <a:pt x="454" y="277"/>
                  </a:cubicBezTo>
                  <a:cubicBezTo>
                    <a:pt x="454" y="351"/>
                    <a:pt x="394" y="411"/>
                    <a:pt x="320" y="411"/>
                  </a:cubicBezTo>
                  <a:cubicBezTo>
                    <a:pt x="246" y="411"/>
                    <a:pt x="186" y="351"/>
                    <a:pt x="186" y="277"/>
                  </a:cubicBezTo>
                  <a:cubicBezTo>
                    <a:pt x="186" y="228"/>
                    <a:pt x="213" y="185"/>
                    <a:pt x="252" y="161"/>
                  </a:cubicBezTo>
                  <a:cubicBezTo>
                    <a:pt x="252" y="161"/>
                    <a:pt x="252" y="161"/>
                    <a:pt x="252" y="161"/>
                  </a:cubicBezTo>
                  <a:cubicBezTo>
                    <a:pt x="159" y="0"/>
                    <a:pt x="159" y="0"/>
                    <a:pt x="159" y="0"/>
                  </a:cubicBezTo>
                  <a:cubicBezTo>
                    <a:pt x="87" y="42"/>
                    <a:pt x="33" y="111"/>
                    <a:pt x="11" y="194"/>
                  </a:cubicBezTo>
                  <a:cubicBezTo>
                    <a:pt x="3" y="220"/>
                    <a:pt x="0" y="248"/>
                    <a:pt x="0" y="277"/>
                  </a:cubicBezTo>
                  <a:cubicBezTo>
                    <a:pt x="0" y="454"/>
                    <a:pt x="143" y="597"/>
                    <a:pt x="320" y="597"/>
                  </a:cubicBezTo>
                  <a:cubicBezTo>
                    <a:pt x="409" y="597"/>
                    <a:pt x="490" y="561"/>
                    <a:pt x="548" y="502"/>
                  </a:cubicBezTo>
                  <a:cubicBezTo>
                    <a:pt x="487" y="442"/>
                    <a:pt x="454" y="360"/>
                    <a:pt x="454" y="277"/>
                  </a:cubicBezTo>
                  <a:close/>
                </a:path>
              </a:pathLst>
            </a:custGeom>
            <a:solidFill>
              <a:srgbClr val="5B8156"/>
            </a:solidFill>
            <a:ln w="28575">
              <a:solidFill>
                <a:schemeClr val="bg1"/>
              </a:solidFill>
              <a:round/>
            </a:ln>
            <a:effectLst/>
          </p:spPr>
          <p:txBody>
            <a:bodyPr anchor="t" anchorCtr="0" bIns="45720" compatLnSpc="1" lIns="91440" numCol="1" rIns="91440" tIns="45720" vert="horz" wrap="square"/>
            <a:lstStyle/>
            <a:p>
              <a:endParaRPr altLang="en-US" lang="zh-CN">
                <a:solidFill>
                  <a:srgbClr val="5B8156"/>
                </a:solidFill>
                <a:latin charset="0" panose="020b0503020202020204" pitchFamily="34" typeface="Agency FB"/>
              </a:endParaRPr>
            </a:p>
          </p:txBody>
        </p:sp>
        <p:sp>
          <p:nvSpPr>
            <p:cNvPr id="45" name="Freeform 8"/>
            <p:cNvSpPr/>
            <p:nvPr/>
          </p:nvSpPr>
          <p:spPr bwMode="auto">
            <a:xfrm>
              <a:off x="5714411" y="4601916"/>
              <a:ext cx="1828455" cy="1352653"/>
            </a:xfrm>
            <a:custGeom>
              <a:gdLst>
                <a:gd fmla="*/ 387 w 651" name="T0"/>
                <a:gd fmla="*/ 0 h 482" name="T1"/>
                <a:gd fmla="*/ 387 w 651" name="T2"/>
                <a:gd fmla="*/ 0 h 482" name="T3"/>
                <a:gd fmla="*/ 387 w 651" name="T4"/>
                <a:gd fmla="*/ 0 h 482" name="T5"/>
                <a:gd fmla="*/ 436 w 651" name="T6"/>
                <a:gd fmla="*/ 183 h 482" name="T7"/>
                <a:gd fmla="*/ 253 w 651" name="T8"/>
                <a:gd fmla="*/ 232 h 482" name="T9"/>
                <a:gd fmla="*/ 186 w 651" name="T10"/>
                <a:gd fmla="*/ 117 h 482" name="T11"/>
                <a:gd fmla="*/ 186 w 651" name="T12"/>
                <a:gd fmla="*/ 117 h 482" name="T13"/>
                <a:gd fmla="*/ 0 w 651" name="T14"/>
                <a:gd fmla="*/ 117 h 482" name="T15"/>
                <a:gd fmla="*/ 94 w 651" name="T16"/>
                <a:gd fmla="*/ 342 h 482" name="T17"/>
                <a:gd fmla="*/ 160 w 651" name="T18"/>
                <a:gd fmla="*/ 393 h 482" name="T19"/>
                <a:gd fmla="*/ 598 w 651" name="T20"/>
                <a:gd fmla="*/ 276 h 482" name="T21"/>
                <a:gd fmla="*/ 629 w 651" name="T22"/>
                <a:gd fmla="*/ 32 h 482" name="T23"/>
                <a:gd fmla="*/ 387 w 651" name="T24"/>
                <a:gd fmla="*/ 0 h 48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82" w="651">
                  <a:moveTo>
                    <a:pt x="387" y="0"/>
                  </a:moveTo>
                  <a:cubicBezTo>
                    <a:pt x="387" y="0"/>
                    <a:pt x="387" y="0"/>
                    <a:pt x="387" y="0"/>
                  </a:cubicBezTo>
                  <a:cubicBezTo>
                    <a:pt x="387" y="0"/>
                    <a:pt x="387" y="0"/>
                    <a:pt x="387" y="0"/>
                  </a:cubicBezTo>
                  <a:cubicBezTo>
                    <a:pt x="451" y="37"/>
                    <a:pt x="473" y="119"/>
                    <a:pt x="436" y="183"/>
                  </a:cubicBezTo>
                  <a:cubicBezTo>
                    <a:pt x="399" y="247"/>
                    <a:pt x="317" y="269"/>
                    <a:pt x="253" y="232"/>
                  </a:cubicBezTo>
                  <a:cubicBezTo>
                    <a:pt x="211" y="207"/>
                    <a:pt x="187" y="163"/>
                    <a:pt x="186" y="117"/>
                  </a:cubicBezTo>
                  <a:cubicBezTo>
                    <a:pt x="186" y="117"/>
                    <a:pt x="186" y="117"/>
                    <a:pt x="186" y="117"/>
                  </a:cubicBezTo>
                  <a:cubicBezTo>
                    <a:pt x="0" y="117"/>
                    <a:pt x="0" y="117"/>
                    <a:pt x="0" y="117"/>
                  </a:cubicBezTo>
                  <a:cubicBezTo>
                    <a:pt x="0" y="200"/>
                    <a:pt x="33" y="282"/>
                    <a:pt x="94" y="342"/>
                  </a:cubicBezTo>
                  <a:cubicBezTo>
                    <a:pt x="113" y="362"/>
                    <a:pt x="135" y="379"/>
                    <a:pt x="160" y="393"/>
                  </a:cubicBezTo>
                  <a:cubicBezTo>
                    <a:pt x="313" y="482"/>
                    <a:pt x="509" y="429"/>
                    <a:pt x="598" y="276"/>
                  </a:cubicBezTo>
                  <a:cubicBezTo>
                    <a:pt x="642" y="199"/>
                    <a:pt x="651" y="111"/>
                    <a:pt x="629" y="32"/>
                  </a:cubicBezTo>
                  <a:cubicBezTo>
                    <a:pt x="547" y="54"/>
                    <a:pt x="460" y="41"/>
                    <a:pt x="387" y="0"/>
                  </a:cubicBezTo>
                  <a:close/>
                </a:path>
              </a:pathLst>
            </a:custGeom>
            <a:solidFill>
              <a:srgbClr val="98C991"/>
            </a:solidFill>
            <a:ln w="28575">
              <a:solidFill>
                <a:schemeClr val="bg1"/>
              </a:solidFill>
              <a:round/>
            </a:ln>
            <a:effectLst/>
          </p:spPr>
          <p:txBody>
            <a:bodyPr anchor="t" anchorCtr="0" bIns="45720" compatLnSpc="1" lIns="91440" numCol="1" rIns="91440" tIns="45720" vert="horz" wrap="square"/>
            <a:lstStyle/>
            <a:p>
              <a:endParaRPr altLang="en-US" lang="zh-CN">
                <a:solidFill>
                  <a:srgbClr val="5B8156"/>
                </a:solidFill>
                <a:latin charset="0" panose="020b0503020202020204" pitchFamily="34" typeface="Agency FB"/>
              </a:endParaRPr>
            </a:p>
          </p:txBody>
        </p:sp>
        <p:sp>
          <p:nvSpPr>
            <p:cNvPr id="46" name="Freeform 9"/>
            <p:cNvSpPr/>
            <p:nvPr/>
          </p:nvSpPr>
          <p:spPr bwMode="auto">
            <a:xfrm>
              <a:off x="5970703" y="1818298"/>
              <a:ext cx="1538940" cy="1676578"/>
            </a:xfrm>
            <a:custGeom>
              <a:gdLst>
                <a:gd fmla="*/ 94 w 548" name="T0"/>
                <a:gd fmla="*/ 320 h 597" name="T1"/>
                <a:gd fmla="*/ 228 w 548" name="T2"/>
                <a:gd fmla="*/ 186 h 597" name="T3"/>
                <a:gd fmla="*/ 362 w 548" name="T4"/>
                <a:gd fmla="*/ 320 h 597" name="T5"/>
                <a:gd fmla="*/ 295 w 548" name="T6"/>
                <a:gd fmla="*/ 436 h 597" name="T7"/>
                <a:gd fmla="*/ 296 w 548" name="T8"/>
                <a:gd fmla="*/ 436 h 597" name="T9"/>
                <a:gd fmla="*/ 389 w 548" name="T10"/>
                <a:gd fmla="*/ 597 h 597" name="T11"/>
                <a:gd fmla="*/ 537 w 548" name="T12"/>
                <a:gd fmla="*/ 403 h 597" name="T13"/>
                <a:gd fmla="*/ 548 w 548" name="T14"/>
                <a:gd fmla="*/ 320 h 597" name="T15"/>
                <a:gd fmla="*/ 228 w 548" name="T16"/>
                <a:gd fmla="*/ 0 h 597" name="T17"/>
                <a:gd fmla="*/ 0 w 548" name="T18"/>
                <a:gd fmla="*/ 95 h 597" name="T19"/>
                <a:gd fmla="*/ 94 w 548" name="T20"/>
                <a:gd fmla="*/ 320 h 59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97" w="548">
                  <a:moveTo>
                    <a:pt x="94" y="320"/>
                  </a:moveTo>
                  <a:cubicBezTo>
                    <a:pt x="94" y="246"/>
                    <a:pt x="154" y="186"/>
                    <a:pt x="228" y="186"/>
                  </a:cubicBezTo>
                  <a:cubicBezTo>
                    <a:pt x="302" y="186"/>
                    <a:pt x="362" y="246"/>
                    <a:pt x="362" y="320"/>
                  </a:cubicBezTo>
                  <a:cubicBezTo>
                    <a:pt x="362" y="369"/>
                    <a:pt x="335" y="412"/>
                    <a:pt x="295" y="436"/>
                  </a:cubicBezTo>
                  <a:cubicBezTo>
                    <a:pt x="296" y="436"/>
                    <a:pt x="296" y="436"/>
                    <a:pt x="296" y="436"/>
                  </a:cubicBezTo>
                  <a:cubicBezTo>
                    <a:pt x="389" y="597"/>
                    <a:pt x="389" y="597"/>
                    <a:pt x="389" y="597"/>
                  </a:cubicBezTo>
                  <a:cubicBezTo>
                    <a:pt x="461" y="555"/>
                    <a:pt x="515" y="486"/>
                    <a:pt x="537" y="403"/>
                  </a:cubicBezTo>
                  <a:cubicBezTo>
                    <a:pt x="544" y="377"/>
                    <a:pt x="548" y="349"/>
                    <a:pt x="548" y="320"/>
                  </a:cubicBezTo>
                  <a:cubicBezTo>
                    <a:pt x="548" y="143"/>
                    <a:pt x="405" y="0"/>
                    <a:pt x="228" y="0"/>
                  </a:cubicBezTo>
                  <a:cubicBezTo>
                    <a:pt x="139" y="0"/>
                    <a:pt x="58" y="36"/>
                    <a:pt x="0" y="95"/>
                  </a:cubicBezTo>
                  <a:cubicBezTo>
                    <a:pt x="61" y="155"/>
                    <a:pt x="94" y="237"/>
                    <a:pt x="94" y="320"/>
                  </a:cubicBezTo>
                  <a:close/>
                </a:path>
              </a:pathLst>
            </a:custGeom>
            <a:solidFill>
              <a:srgbClr val="98C991"/>
            </a:solidFill>
            <a:ln w="28575">
              <a:solidFill>
                <a:schemeClr val="bg1"/>
              </a:solidFill>
              <a:round/>
            </a:ln>
            <a:effectLst/>
          </p:spPr>
          <p:txBody>
            <a:bodyPr anchor="t" anchorCtr="0" bIns="45720" compatLnSpc="1" lIns="91440" numCol="1" rIns="91440" tIns="45720" vert="horz" wrap="square"/>
            <a:lstStyle/>
            <a:p>
              <a:endParaRPr altLang="en-US" lang="zh-CN">
                <a:solidFill>
                  <a:srgbClr val="5B8156"/>
                </a:solidFill>
                <a:latin charset="0" panose="020b0503020202020204" pitchFamily="34" typeface="Agency FB"/>
              </a:endParaRPr>
            </a:p>
          </p:txBody>
        </p:sp>
        <p:sp>
          <p:nvSpPr>
            <p:cNvPr id="47" name="Freeform 10"/>
            <p:cNvSpPr/>
            <p:nvPr/>
          </p:nvSpPr>
          <p:spPr bwMode="auto">
            <a:xfrm>
              <a:off x="6801279" y="2950255"/>
              <a:ext cx="1477240" cy="1802351"/>
            </a:xfrm>
            <a:custGeom>
              <a:gdLst>
                <a:gd fmla="*/ 437 w 526" name="T0"/>
                <a:gd fmla="*/ 150 h 642" name="T1"/>
                <a:gd fmla="*/ 241 w 526" name="T2"/>
                <a:gd fmla="*/ 0 h 642" name="T3"/>
                <a:gd fmla="*/ 93 w 526" name="T4"/>
                <a:gd fmla="*/ 194 h 642" name="T5"/>
                <a:gd fmla="*/ 93 w 526" name="T6"/>
                <a:gd fmla="*/ 194 h 642" name="T7"/>
                <a:gd fmla="*/ 276 w 526" name="T8"/>
                <a:gd fmla="*/ 243 h 642" name="T9"/>
                <a:gd fmla="*/ 227 w 526" name="T10"/>
                <a:gd fmla="*/ 426 h 642" name="T11"/>
                <a:gd fmla="*/ 94 w 526" name="T12"/>
                <a:gd fmla="*/ 426 h 642" name="T13"/>
                <a:gd fmla="*/ 94 w 526" name="T14"/>
                <a:gd fmla="*/ 426 h 642" name="T15"/>
                <a:gd fmla="*/ 0 w 526" name="T16"/>
                <a:gd fmla="*/ 588 h 642" name="T17"/>
                <a:gd fmla="*/ 242 w 526" name="T18"/>
                <a:gd fmla="*/ 620 h 642" name="T19"/>
                <a:gd fmla="*/ 320 w 526" name="T20"/>
                <a:gd fmla="*/ 588 h 642" name="T21"/>
                <a:gd fmla="*/ 437 w 526" name="T22"/>
                <a:gd fmla="*/ 150 h 64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42" w="526">
                  <a:moveTo>
                    <a:pt x="437" y="150"/>
                  </a:moveTo>
                  <a:cubicBezTo>
                    <a:pt x="393" y="73"/>
                    <a:pt x="321" y="21"/>
                    <a:pt x="241" y="0"/>
                  </a:cubicBezTo>
                  <a:cubicBezTo>
                    <a:pt x="219" y="83"/>
                    <a:pt x="165" y="152"/>
                    <a:pt x="93" y="194"/>
                  </a:cubicBezTo>
                  <a:cubicBezTo>
                    <a:pt x="93" y="194"/>
                    <a:pt x="93" y="194"/>
                    <a:pt x="93" y="194"/>
                  </a:cubicBezTo>
                  <a:cubicBezTo>
                    <a:pt x="157" y="157"/>
                    <a:pt x="239" y="179"/>
                    <a:pt x="276" y="243"/>
                  </a:cubicBezTo>
                  <a:cubicBezTo>
                    <a:pt x="313" y="307"/>
                    <a:pt x="291" y="389"/>
                    <a:pt x="227" y="426"/>
                  </a:cubicBezTo>
                  <a:cubicBezTo>
                    <a:pt x="184" y="451"/>
                    <a:pt x="133" y="449"/>
                    <a:pt x="94" y="426"/>
                  </a:cubicBezTo>
                  <a:cubicBezTo>
                    <a:pt x="94" y="426"/>
                    <a:pt x="94" y="426"/>
                    <a:pt x="94" y="426"/>
                  </a:cubicBezTo>
                  <a:cubicBezTo>
                    <a:pt x="0" y="588"/>
                    <a:pt x="0" y="588"/>
                    <a:pt x="0" y="588"/>
                  </a:cubicBezTo>
                  <a:cubicBezTo>
                    <a:pt x="73" y="629"/>
                    <a:pt x="160" y="642"/>
                    <a:pt x="242" y="620"/>
                  </a:cubicBezTo>
                  <a:cubicBezTo>
                    <a:pt x="269" y="613"/>
                    <a:pt x="295" y="602"/>
                    <a:pt x="320" y="588"/>
                  </a:cubicBezTo>
                  <a:cubicBezTo>
                    <a:pt x="473" y="499"/>
                    <a:pt x="526" y="303"/>
                    <a:pt x="437" y="150"/>
                  </a:cubicBezTo>
                  <a:close/>
                </a:path>
              </a:pathLst>
            </a:custGeom>
            <a:solidFill>
              <a:srgbClr val="5B8156"/>
            </a:solidFill>
            <a:ln w="28575">
              <a:solidFill>
                <a:schemeClr val="bg1"/>
              </a:solidFill>
              <a:round/>
            </a:ln>
            <a:effectLst/>
          </p:spPr>
          <p:txBody>
            <a:bodyPr anchor="t" anchorCtr="0" bIns="45720" compatLnSpc="1" lIns="91440" numCol="1" rIns="91440" tIns="45720" vert="horz" wrap="square"/>
            <a:lstStyle/>
            <a:p>
              <a:endParaRPr altLang="en-US" lang="zh-CN">
                <a:solidFill>
                  <a:srgbClr val="5B8156"/>
                </a:solidFill>
                <a:latin charset="0" panose="020b0503020202020204" pitchFamily="34" typeface="Agency FB"/>
              </a:endParaRPr>
            </a:p>
          </p:txBody>
        </p:sp>
        <p:sp>
          <p:nvSpPr>
            <p:cNvPr id="48" name="Freeform 11"/>
            <p:cNvSpPr>
              <a:spLocks noEditPoints="1"/>
            </p:cNvSpPr>
            <p:nvPr/>
          </p:nvSpPr>
          <p:spPr bwMode="auto">
            <a:xfrm>
              <a:off x="4883834" y="2716507"/>
              <a:ext cx="2182043" cy="2214080"/>
            </a:xfrm>
            <a:custGeom>
              <a:gdLst>
                <a:gd fmla="*/ 682 w 777" name="T0"/>
                <a:gd fmla="*/ 116 h 788" name="T1"/>
                <a:gd fmla="*/ 615 w 777" name="T2"/>
                <a:gd fmla="*/ 134 h 788" name="T3"/>
                <a:gd fmla="*/ 481 w 777" name="T4"/>
                <a:gd fmla="*/ 0 h 788" name="T5"/>
                <a:gd fmla="*/ 481 w 777" name="T6"/>
                <a:gd fmla="*/ 0 h 788" name="T7"/>
                <a:gd fmla="*/ 294 w 777" name="T8"/>
                <a:gd fmla="*/ 0 h 788" name="T9"/>
                <a:gd fmla="*/ 294 w 777" name="T10"/>
                <a:gd fmla="*/ 0 h 788" name="T11"/>
                <a:gd fmla="*/ 276 w 777" name="T12"/>
                <a:gd fmla="*/ 68 h 788" name="T13"/>
                <a:gd fmla="*/ 94 w 777" name="T14"/>
                <a:gd fmla="*/ 117 h 788" name="T15"/>
                <a:gd fmla="*/ 94 w 777" name="T16"/>
                <a:gd fmla="*/ 117 h 788" name="T17"/>
                <a:gd fmla="*/ 0 w 777" name="T18"/>
                <a:gd fmla="*/ 278 h 788" name="T19"/>
                <a:gd fmla="*/ 0 w 777" name="T20"/>
                <a:gd fmla="*/ 278 h 788" name="T21"/>
                <a:gd fmla="*/ 50 w 777" name="T22"/>
                <a:gd fmla="*/ 328 h 788" name="T23"/>
                <a:gd fmla="*/ 1 w 777" name="T24"/>
                <a:gd fmla="*/ 511 h 788" name="T25"/>
                <a:gd fmla="*/ 1 w 777" name="T26"/>
                <a:gd fmla="*/ 511 h 788" name="T27"/>
                <a:gd fmla="*/ 94 w 777" name="T28"/>
                <a:gd fmla="*/ 672 h 788" name="T29"/>
                <a:gd fmla="*/ 94 w 777" name="T30"/>
                <a:gd fmla="*/ 672 h 788" name="T31"/>
                <a:gd fmla="*/ 162 w 777" name="T32"/>
                <a:gd fmla="*/ 654 h 788" name="T33"/>
                <a:gd fmla="*/ 296 w 777" name="T34"/>
                <a:gd fmla="*/ 788 h 788" name="T35"/>
                <a:gd fmla="*/ 296 w 777" name="T36"/>
                <a:gd fmla="*/ 788 h 788" name="T37"/>
                <a:gd fmla="*/ 482 w 777" name="T38"/>
                <a:gd fmla="*/ 788 h 788" name="T39"/>
                <a:gd fmla="*/ 482 w 777" name="T40"/>
                <a:gd fmla="*/ 788 h 788" name="T41"/>
                <a:gd fmla="*/ 500 w 777" name="T42"/>
                <a:gd fmla="*/ 720 h 788" name="T43"/>
                <a:gd fmla="*/ 683 w 777" name="T44"/>
                <a:gd fmla="*/ 671 h 788" name="T45"/>
                <a:gd fmla="*/ 683 w 777" name="T46"/>
                <a:gd fmla="*/ 671 h 788" name="T47"/>
                <a:gd fmla="*/ 777 w 777" name="T48"/>
                <a:gd fmla="*/ 509 h 788" name="T49"/>
                <a:gd fmla="*/ 777 w 777" name="T50"/>
                <a:gd fmla="*/ 509 h 788" name="T51"/>
                <a:gd fmla="*/ 727 w 777" name="T52"/>
                <a:gd fmla="*/ 460 h 788" name="T53"/>
                <a:gd fmla="*/ 776 w 777" name="T54"/>
                <a:gd fmla="*/ 277 h 788" name="T55"/>
                <a:gd fmla="*/ 776 w 777" name="T56"/>
                <a:gd fmla="*/ 277 h 788" name="T57"/>
                <a:gd fmla="*/ 683 w 777" name="T58"/>
                <a:gd fmla="*/ 116 h 788" name="T59"/>
                <a:gd fmla="*/ 682 w 777" name="T60"/>
                <a:gd fmla="*/ 116 h 788" name="T61"/>
                <a:gd fmla="*/ 388 w 777" name="T62"/>
                <a:gd fmla="*/ 671 h 788" name="T63"/>
                <a:gd fmla="*/ 111 w 777" name="T64"/>
                <a:gd fmla="*/ 394 h 788" name="T65"/>
                <a:gd fmla="*/ 388 w 777" name="T66"/>
                <a:gd fmla="*/ 117 h 788" name="T67"/>
                <a:gd fmla="*/ 665 w 777" name="T68"/>
                <a:gd fmla="*/ 394 h 788" name="T69"/>
                <a:gd fmla="*/ 388 w 777" name="T70"/>
                <a:gd fmla="*/ 671 h 78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788" w="777">
                  <a:moveTo>
                    <a:pt x="682" y="116"/>
                  </a:moveTo>
                  <a:cubicBezTo>
                    <a:pt x="663" y="127"/>
                    <a:pt x="640" y="134"/>
                    <a:pt x="615" y="134"/>
                  </a:cubicBezTo>
                  <a:cubicBezTo>
                    <a:pt x="541" y="134"/>
                    <a:pt x="481" y="74"/>
                    <a:pt x="481" y="0"/>
                  </a:cubicBezTo>
                  <a:cubicBezTo>
                    <a:pt x="481" y="0"/>
                    <a:pt x="481" y="0"/>
                    <a:pt x="481" y="0"/>
                  </a:cubicBezTo>
                  <a:cubicBezTo>
                    <a:pt x="294" y="0"/>
                    <a:pt x="294" y="0"/>
                    <a:pt x="294" y="0"/>
                  </a:cubicBezTo>
                  <a:cubicBezTo>
                    <a:pt x="294" y="0"/>
                    <a:pt x="294" y="0"/>
                    <a:pt x="294" y="0"/>
                  </a:cubicBezTo>
                  <a:cubicBezTo>
                    <a:pt x="295" y="23"/>
                    <a:pt x="289" y="46"/>
                    <a:pt x="276" y="68"/>
                  </a:cubicBezTo>
                  <a:cubicBezTo>
                    <a:pt x="239" y="132"/>
                    <a:pt x="158" y="154"/>
                    <a:pt x="94" y="117"/>
                  </a:cubicBezTo>
                  <a:cubicBezTo>
                    <a:pt x="94" y="117"/>
                    <a:pt x="94" y="117"/>
                    <a:pt x="94" y="117"/>
                  </a:cubicBezTo>
                  <a:cubicBezTo>
                    <a:pt x="0" y="278"/>
                    <a:pt x="0" y="278"/>
                    <a:pt x="0" y="278"/>
                  </a:cubicBezTo>
                  <a:cubicBezTo>
                    <a:pt x="0" y="278"/>
                    <a:pt x="0" y="278"/>
                    <a:pt x="0" y="278"/>
                  </a:cubicBezTo>
                  <a:cubicBezTo>
                    <a:pt x="20" y="290"/>
                    <a:pt x="38" y="306"/>
                    <a:pt x="50" y="328"/>
                  </a:cubicBezTo>
                  <a:cubicBezTo>
                    <a:pt x="87" y="392"/>
                    <a:pt x="65" y="474"/>
                    <a:pt x="1" y="511"/>
                  </a:cubicBezTo>
                  <a:cubicBezTo>
                    <a:pt x="1" y="511"/>
                    <a:pt x="1" y="511"/>
                    <a:pt x="1" y="511"/>
                  </a:cubicBezTo>
                  <a:cubicBezTo>
                    <a:pt x="94" y="672"/>
                    <a:pt x="94" y="672"/>
                    <a:pt x="94" y="672"/>
                  </a:cubicBezTo>
                  <a:cubicBezTo>
                    <a:pt x="94" y="672"/>
                    <a:pt x="94" y="672"/>
                    <a:pt x="94" y="672"/>
                  </a:cubicBezTo>
                  <a:cubicBezTo>
                    <a:pt x="114" y="661"/>
                    <a:pt x="137" y="654"/>
                    <a:pt x="162" y="654"/>
                  </a:cubicBezTo>
                  <a:cubicBezTo>
                    <a:pt x="236" y="654"/>
                    <a:pt x="296" y="714"/>
                    <a:pt x="296" y="788"/>
                  </a:cubicBezTo>
                  <a:cubicBezTo>
                    <a:pt x="296" y="788"/>
                    <a:pt x="296" y="788"/>
                    <a:pt x="296" y="788"/>
                  </a:cubicBezTo>
                  <a:cubicBezTo>
                    <a:pt x="482" y="788"/>
                    <a:pt x="482" y="788"/>
                    <a:pt x="482" y="788"/>
                  </a:cubicBezTo>
                  <a:cubicBezTo>
                    <a:pt x="482" y="788"/>
                    <a:pt x="482" y="788"/>
                    <a:pt x="482" y="788"/>
                  </a:cubicBezTo>
                  <a:cubicBezTo>
                    <a:pt x="482" y="765"/>
                    <a:pt x="488" y="741"/>
                    <a:pt x="500" y="720"/>
                  </a:cubicBezTo>
                  <a:cubicBezTo>
                    <a:pt x="537" y="656"/>
                    <a:pt x="619" y="634"/>
                    <a:pt x="683" y="671"/>
                  </a:cubicBezTo>
                  <a:cubicBezTo>
                    <a:pt x="683" y="671"/>
                    <a:pt x="683" y="671"/>
                    <a:pt x="683" y="671"/>
                  </a:cubicBezTo>
                  <a:cubicBezTo>
                    <a:pt x="777" y="509"/>
                    <a:pt x="777" y="509"/>
                    <a:pt x="777" y="509"/>
                  </a:cubicBezTo>
                  <a:cubicBezTo>
                    <a:pt x="777" y="509"/>
                    <a:pt x="777" y="509"/>
                    <a:pt x="777" y="509"/>
                  </a:cubicBezTo>
                  <a:cubicBezTo>
                    <a:pt x="757" y="498"/>
                    <a:pt x="739" y="481"/>
                    <a:pt x="727" y="460"/>
                  </a:cubicBezTo>
                  <a:cubicBezTo>
                    <a:pt x="690" y="396"/>
                    <a:pt x="712" y="314"/>
                    <a:pt x="776" y="277"/>
                  </a:cubicBezTo>
                  <a:cubicBezTo>
                    <a:pt x="776" y="277"/>
                    <a:pt x="776" y="277"/>
                    <a:pt x="776" y="277"/>
                  </a:cubicBezTo>
                  <a:cubicBezTo>
                    <a:pt x="683" y="116"/>
                    <a:pt x="683" y="116"/>
                    <a:pt x="683" y="116"/>
                  </a:cubicBezTo>
                  <a:lnTo>
                    <a:pt x="682" y="116"/>
                  </a:lnTo>
                  <a:close/>
                  <a:moveTo>
                    <a:pt x="388" y="671"/>
                  </a:moveTo>
                  <a:cubicBezTo>
                    <a:pt x="235" y="671"/>
                    <a:pt x="111" y="547"/>
                    <a:pt x="111" y="394"/>
                  </a:cubicBezTo>
                  <a:cubicBezTo>
                    <a:pt x="111" y="241"/>
                    <a:pt x="235" y="117"/>
                    <a:pt x="388" y="117"/>
                  </a:cubicBezTo>
                  <a:cubicBezTo>
                    <a:pt x="541" y="117"/>
                    <a:pt x="665" y="241"/>
                    <a:pt x="665" y="394"/>
                  </a:cubicBezTo>
                  <a:cubicBezTo>
                    <a:pt x="665" y="547"/>
                    <a:pt x="541" y="671"/>
                    <a:pt x="388" y="671"/>
                  </a:cubicBezTo>
                  <a:close/>
                </a:path>
              </a:pathLst>
            </a:custGeom>
            <a:solidFill>
              <a:schemeClr val="bg1">
                <a:lumMod val="65000"/>
              </a:schemeClr>
            </a:solidFill>
            <a:ln w="28575">
              <a:solidFill>
                <a:schemeClr val="bg1"/>
              </a:solidFill>
              <a:round/>
            </a:ln>
            <a:effectLst/>
          </p:spPr>
          <p:txBody>
            <a:bodyPr anchor="t" anchorCtr="0" bIns="45720" compatLnSpc="1" lIns="91440" numCol="1" rIns="91440" tIns="45720" vert="horz" wrap="square"/>
            <a:lstStyle/>
            <a:p>
              <a:endParaRPr altLang="en-US" lang="zh-CN">
                <a:solidFill>
                  <a:srgbClr val="5B8156"/>
                </a:solidFill>
                <a:latin charset="0" panose="020b0503020202020204" pitchFamily="34" typeface="Agency FB"/>
              </a:endParaRPr>
            </a:p>
          </p:txBody>
        </p:sp>
        <p:sp>
          <p:nvSpPr>
            <p:cNvPr id="49" name="矩形 48"/>
            <p:cNvSpPr/>
            <p:nvPr/>
          </p:nvSpPr>
          <p:spPr>
            <a:xfrm>
              <a:off x="4930872" y="2486768"/>
              <a:ext cx="758771" cy="511598"/>
            </a:xfrm>
            <a:prstGeom prst="rect">
              <a:avLst/>
            </a:prstGeom>
          </p:spPr>
          <p:txBody>
            <a:bodyPr wrap="square">
              <a:spAutoFit/>
            </a:bodyPr>
            <a:lstStyle/>
            <a:p>
              <a:pPr algn="ctr"/>
              <a:r>
                <a:rPr altLang="zh-CN" b="1" lang="en-US" sz="2400">
                  <a:solidFill>
                    <a:srgbClr val="5B8156"/>
                  </a:solidFill>
                  <a:latin charset="0" panose="020b0503020202020204" pitchFamily="34" typeface="Agency FB"/>
                  <a:ea charset="-127" panose="020b0600000101010101" pitchFamily="34" typeface="Dotum"/>
                </a:rPr>
                <a:t>01</a:t>
              </a:r>
            </a:p>
          </p:txBody>
        </p:sp>
        <p:sp>
          <p:nvSpPr>
            <p:cNvPr id="50" name="矩形 49"/>
            <p:cNvSpPr/>
            <p:nvPr/>
          </p:nvSpPr>
          <p:spPr>
            <a:xfrm>
              <a:off x="6179868" y="2481278"/>
              <a:ext cx="758771" cy="511598"/>
            </a:xfrm>
            <a:prstGeom prst="rect">
              <a:avLst/>
            </a:prstGeom>
          </p:spPr>
          <p:txBody>
            <a:bodyPr wrap="square">
              <a:spAutoFit/>
            </a:bodyPr>
            <a:lstStyle/>
            <a:p>
              <a:pPr algn="ctr"/>
              <a:r>
                <a:rPr altLang="zh-CN" b="1" lang="en-US" sz="2400">
                  <a:solidFill>
                    <a:srgbClr val="5B8156"/>
                  </a:solidFill>
                  <a:latin charset="0" panose="020b0503020202020204" pitchFamily="34" typeface="Agency FB"/>
                  <a:ea charset="-127" panose="020b0600000101010101" pitchFamily="34" typeface="Dotum"/>
                </a:rPr>
                <a:t>02</a:t>
              </a:r>
            </a:p>
          </p:txBody>
        </p:sp>
        <p:sp>
          <p:nvSpPr>
            <p:cNvPr id="51" name="矩形 50"/>
            <p:cNvSpPr/>
            <p:nvPr/>
          </p:nvSpPr>
          <p:spPr>
            <a:xfrm>
              <a:off x="6852347" y="3565191"/>
              <a:ext cx="758771" cy="511598"/>
            </a:xfrm>
            <a:prstGeom prst="rect">
              <a:avLst/>
            </a:prstGeom>
          </p:spPr>
          <p:txBody>
            <a:bodyPr wrap="square">
              <a:spAutoFit/>
            </a:bodyPr>
            <a:lstStyle/>
            <a:p>
              <a:pPr algn="ctr"/>
              <a:r>
                <a:rPr altLang="zh-CN" b="1" lang="en-US" sz="2400">
                  <a:solidFill>
                    <a:srgbClr val="5B8156"/>
                  </a:solidFill>
                  <a:latin charset="0" panose="020b0503020202020204" pitchFamily="34" typeface="Agency FB"/>
                  <a:ea charset="-127" panose="020b0600000101010101" pitchFamily="34" typeface="Dotum"/>
                </a:rPr>
                <a:t>03</a:t>
              </a:r>
            </a:p>
          </p:txBody>
        </p:sp>
        <p:sp>
          <p:nvSpPr>
            <p:cNvPr id="52" name="矩形 51"/>
            <p:cNvSpPr/>
            <p:nvPr/>
          </p:nvSpPr>
          <p:spPr>
            <a:xfrm>
              <a:off x="6215037" y="4704199"/>
              <a:ext cx="758771" cy="511598"/>
            </a:xfrm>
            <a:prstGeom prst="rect">
              <a:avLst/>
            </a:prstGeom>
          </p:spPr>
          <p:txBody>
            <a:bodyPr wrap="square">
              <a:spAutoFit/>
            </a:bodyPr>
            <a:lstStyle/>
            <a:p>
              <a:pPr algn="ctr"/>
              <a:r>
                <a:rPr altLang="zh-CN" b="1" lang="en-US" sz="2400">
                  <a:solidFill>
                    <a:srgbClr val="5B8156"/>
                  </a:solidFill>
                  <a:latin charset="0" panose="020b0503020202020204" pitchFamily="34" typeface="Agency FB"/>
                  <a:ea charset="-127" panose="020b0600000101010101" pitchFamily="34" typeface="Dotum"/>
                </a:rPr>
                <a:t>04</a:t>
              </a:r>
            </a:p>
          </p:txBody>
        </p:sp>
        <p:sp>
          <p:nvSpPr>
            <p:cNvPr id="53" name="矩形 52"/>
            <p:cNvSpPr/>
            <p:nvPr/>
          </p:nvSpPr>
          <p:spPr>
            <a:xfrm>
              <a:off x="4926487" y="4692029"/>
              <a:ext cx="758771" cy="511598"/>
            </a:xfrm>
            <a:prstGeom prst="rect">
              <a:avLst/>
            </a:prstGeom>
          </p:spPr>
          <p:txBody>
            <a:bodyPr wrap="square">
              <a:spAutoFit/>
            </a:bodyPr>
            <a:lstStyle/>
            <a:p>
              <a:pPr algn="ctr"/>
              <a:r>
                <a:rPr altLang="zh-CN" b="1" lang="en-US" sz="2400">
                  <a:solidFill>
                    <a:srgbClr val="5B8156"/>
                  </a:solidFill>
                  <a:latin charset="0" panose="020b0503020202020204" pitchFamily="34" typeface="Agency FB"/>
                  <a:ea charset="-127" panose="020b0600000101010101" pitchFamily="34" typeface="Dotum"/>
                </a:rPr>
                <a:t>05</a:t>
              </a:r>
            </a:p>
          </p:txBody>
        </p:sp>
        <p:sp>
          <p:nvSpPr>
            <p:cNvPr id="54" name="矩形 53"/>
            <p:cNvSpPr/>
            <p:nvPr/>
          </p:nvSpPr>
          <p:spPr>
            <a:xfrm>
              <a:off x="4249882" y="3604501"/>
              <a:ext cx="758771" cy="511598"/>
            </a:xfrm>
            <a:prstGeom prst="rect">
              <a:avLst/>
            </a:prstGeom>
          </p:spPr>
          <p:txBody>
            <a:bodyPr wrap="square">
              <a:spAutoFit/>
            </a:bodyPr>
            <a:lstStyle/>
            <a:p>
              <a:pPr algn="ctr"/>
              <a:r>
                <a:rPr altLang="zh-CN" b="1" lang="en-US" sz="2400">
                  <a:solidFill>
                    <a:srgbClr val="5B8156"/>
                  </a:solidFill>
                  <a:latin charset="0" panose="020b0503020202020204" pitchFamily="34" typeface="Agency FB"/>
                  <a:ea charset="-127" panose="020b0600000101010101" pitchFamily="34" typeface="Dotum"/>
                </a:rPr>
                <a:t>06</a:t>
              </a:r>
            </a:p>
          </p:txBody>
        </p:sp>
        <p:grpSp>
          <p:nvGrpSpPr>
            <p:cNvPr id="55" name="组合 54"/>
            <p:cNvGrpSpPr/>
            <p:nvPr/>
          </p:nvGrpSpPr>
          <p:grpSpPr>
            <a:xfrm>
              <a:off x="5636770" y="3559806"/>
              <a:ext cx="625484" cy="623226"/>
              <a:chOff x="5287964" y="2994026"/>
              <a:chExt cx="879475" cy="876300"/>
            </a:xfrm>
            <a:solidFill>
              <a:schemeClr val="tx1">
                <a:lumMod val="65000"/>
                <a:lumOff val="35000"/>
              </a:schemeClr>
            </a:solidFill>
          </p:grpSpPr>
          <p:sp>
            <p:nvSpPr>
              <p:cNvPr id="56" name="Freeform 75"/>
              <p:cNvSpPr>
                <a:spLocks noEditPoints="1"/>
              </p:cNvSpPr>
              <p:nvPr/>
            </p:nvSpPr>
            <p:spPr bwMode="auto">
              <a:xfrm>
                <a:off x="5287964" y="3076576"/>
                <a:ext cx="796925" cy="793750"/>
              </a:xfrm>
              <a:custGeom>
                <a:gdLst>
                  <a:gd fmla="*/ 105 w 211" name="T0"/>
                  <a:gd fmla="*/ 211 h 211" name="T1"/>
                  <a:gd fmla="*/ 211 w 211" name="T2"/>
                  <a:gd fmla="*/ 106 h 211" name="T3"/>
                  <a:gd fmla="*/ 198 w 211" name="T4"/>
                  <a:gd fmla="*/ 56 h 211" name="T5"/>
                  <a:gd fmla="*/ 196 w 211" name="T6"/>
                  <a:gd fmla="*/ 56 h 211" name="T7"/>
                  <a:gd fmla="*/ 194 w 211" name="T8"/>
                  <a:gd fmla="*/ 56 h 211" name="T9"/>
                  <a:gd fmla="*/ 181 w 211" name="T10"/>
                  <a:gd fmla="*/ 55 h 211" name="T11"/>
                  <a:gd fmla="*/ 171 w 211" name="T12"/>
                  <a:gd fmla="*/ 65 h 211" name="T13"/>
                  <a:gd fmla="*/ 183 w 211" name="T14"/>
                  <a:gd fmla="*/ 106 h 211" name="T15"/>
                  <a:gd fmla="*/ 105 w 211" name="T16"/>
                  <a:gd fmla="*/ 183 h 211" name="T17"/>
                  <a:gd fmla="*/ 28 w 211" name="T18"/>
                  <a:gd fmla="*/ 106 h 211" name="T19"/>
                  <a:gd fmla="*/ 105 w 211" name="T20"/>
                  <a:gd fmla="*/ 28 h 211" name="T21"/>
                  <a:gd fmla="*/ 146 w 211" name="T22"/>
                  <a:gd fmla="*/ 40 h 211" name="T23"/>
                  <a:gd fmla="*/ 155 w 211" name="T24"/>
                  <a:gd fmla="*/ 31 h 211" name="T25"/>
                  <a:gd fmla="*/ 154 w 211" name="T26"/>
                  <a:gd fmla="*/ 16 h 211" name="T27"/>
                  <a:gd fmla="*/ 154 w 211" name="T28"/>
                  <a:gd fmla="*/ 12 h 211" name="T29"/>
                  <a:gd fmla="*/ 105 w 211" name="T30"/>
                  <a:gd fmla="*/ 0 h 211" name="T31"/>
                  <a:gd fmla="*/ 0 w 211" name="T32"/>
                  <a:gd fmla="*/ 106 h 211" name="T33"/>
                  <a:gd fmla="*/ 105 w 211" name="T34"/>
                  <a:gd fmla="*/ 211 h 211" name="T35"/>
                  <a:gd fmla="*/ 105 w 211" name="T36"/>
                  <a:gd fmla="*/ 211 h 211" name="T37"/>
                  <a:gd fmla="*/ 105 w 211" name="T38"/>
                  <a:gd fmla="*/ 211 h 21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11" w="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5B8156"/>
                  </a:solidFill>
                  <a:latin charset="0" panose="020b0503020202020204" pitchFamily="34" typeface="Agency FB"/>
                </a:endParaRPr>
              </a:p>
            </p:txBody>
          </p:sp>
          <p:sp>
            <p:nvSpPr>
              <p:cNvPr id="57" name="Freeform 76"/>
              <p:cNvSpPr>
                <a:spLocks noEditPoints="1"/>
              </p:cNvSpPr>
              <p:nvPr/>
            </p:nvSpPr>
            <p:spPr bwMode="auto">
              <a:xfrm>
                <a:off x="5487989" y="3279776"/>
                <a:ext cx="392113" cy="392113"/>
              </a:xfrm>
              <a:custGeom>
                <a:gdLst>
                  <a:gd fmla="*/ 52 w 104" name="T0"/>
                  <a:gd fmla="*/ 25 h 104" name="T1"/>
                  <a:gd fmla="*/ 54 w 104" name="T2"/>
                  <a:gd fmla="*/ 25 h 104" name="T3"/>
                  <a:gd fmla="*/ 74 w 104" name="T4"/>
                  <a:gd fmla="*/ 5 h 104" name="T5"/>
                  <a:gd fmla="*/ 74 w 104" name="T6"/>
                  <a:gd fmla="*/ 5 h 104" name="T7"/>
                  <a:gd fmla="*/ 52 w 104" name="T8"/>
                  <a:gd fmla="*/ 0 h 104" name="T9"/>
                  <a:gd fmla="*/ 0 w 104" name="T10"/>
                  <a:gd fmla="*/ 52 h 104" name="T11"/>
                  <a:gd fmla="*/ 52 w 104" name="T12"/>
                  <a:gd fmla="*/ 104 h 104" name="T13"/>
                  <a:gd fmla="*/ 104 w 104" name="T14"/>
                  <a:gd fmla="*/ 52 h 104" name="T15"/>
                  <a:gd fmla="*/ 99 w 104" name="T16"/>
                  <a:gd fmla="*/ 30 h 104" name="T17"/>
                  <a:gd fmla="*/ 99 w 104" name="T18"/>
                  <a:gd fmla="*/ 30 h 104" name="T19"/>
                  <a:gd fmla="*/ 79 w 104" name="T20"/>
                  <a:gd fmla="*/ 50 h 104" name="T21"/>
                  <a:gd fmla="*/ 79 w 104" name="T22"/>
                  <a:gd fmla="*/ 52 h 104" name="T23"/>
                  <a:gd fmla="*/ 52 w 104" name="T24"/>
                  <a:gd fmla="*/ 79 h 104" name="T25"/>
                  <a:gd fmla="*/ 25 w 104" name="T26"/>
                  <a:gd fmla="*/ 52 h 104" name="T27"/>
                  <a:gd fmla="*/ 52 w 104" name="T28"/>
                  <a:gd fmla="*/ 25 h 104" name="T29"/>
                  <a:gd fmla="*/ 52 w 104" name="T30"/>
                  <a:gd fmla="*/ 25 h 104" name="T31"/>
                  <a:gd fmla="*/ 52 w 104" name="T32"/>
                  <a:gd fmla="*/ 25 h 10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4" w="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5B8156"/>
                  </a:solidFill>
                  <a:latin charset="0" panose="020b0503020202020204" pitchFamily="34" typeface="Agency FB"/>
                </a:endParaRPr>
              </a:p>
            </p:txBody>
          </p:sp>
          <p:sp>
            <p:nvSpPr>
              <p:cNvPr id="58" name="Freeform 77"/>
              <p:cNvSpPr>
                <a:spLocks noEditPoints="1"/>
              </p:cNvSpPr>
              <p:nvPr/>
            </p:nvSpPr>
            <p:spPr bwMode="auto">
              <a:xfrm>
                <a:off x="5722939" y="2994026"/>
                <a:ext cx="444500" cy="441325"/>
              </a:xfrm>
              <a:custGeom>
                <a:gdLst>
                  <a:gd fmla="*/ 99 w 118" name="T0"/>
                  <a:gd fmla="*/ 32 h 117" name="T1"/>
                  <a:gd fmla="*/ 105 w 118" name="T2"/>
                  <a:gd fmla="*/ 26 h 117" name="T3"/>
                  <a:gd fmla="*/ 105 w 118" name="T4"/>
                  <a:gd fmla="*/ 17 h 117" name="T5"/>
                  <a:gd fmla="*/ 101 w 118" name="T6"/>
                  <a:gd fmla="*/ 13 h 117" name="T7"/>
                  <a:gd fmla="*/ 96 w 118" name="T8"/>
                  <a:gd fmla="*/ 11 h 117" name="T9"/>
                  <a:gd fmla="*/ 92 w 118" name="T10"/>
                  <a:gd fmla="*/ 13 h 117" name="T11"/>
                  <a:gd fmla="*/ 85 w 118" name="T12"/>
                  <a:gd fmla="*/ 19 h 117" name="T13"/>
                  <a:gd fmla="*/ 84 w 118" name="T14"/>
                  <a:gd fmla="*/ 2 h 117" name="T15"/>
                  <a:gd fmla="*/ 82 w 118" name="T16"/>
                  <a:gd fmla="*/ 0 h 117" name="T17"/>
                  <a:gd fmla="*/ 80 w 118" name="T18"/>
                  <a:gd fmla="*/ 1 h 117" name="T19"/>
                  <a:gd fmla="*/ 54 w 118" name="T20"/>
                  <a:gd fmla="*/ 26 h 117" name="T21"/>
                  <a:gd fmla="*/ 51 w 118" name="T22"/>
                  <a:gd fmla="*/ 35 h 117" name="T23"/>
                  <a:gd fmla="*/ 51 w 118" name="T24"/>
                  <a:gd fmla="*/ 36 h 117" name="T25"/>
                  <a:gd fmla="*/ 52 w 118" name="T26"/>
                  <a:gd fmla="*/ 52 h 117" name="T27"/>
                  <a:gd fmla="*/ 43 w 118" name="T28"/>
                  <a:gd fmla="*/ 62 h 117" name="T29"/>
                  <a:gd fmla="*/ 26 w 118" name="T30"/>
                  <a:gd fmla="*/ 78 h 117" name="T31"/>
                  <a:gd fmla="*/ 26 w 118" name="T32"/>
                  <a:gd fmla="*/ 79 h 117" name="T33"/>
                  <a:gd fmla="*/ 10 w 118" name="T34"/>
                  <a:gd fmla="*/ 95 h 117" name="T35"/>
                  <a:gd fmla="*/ 2 w 118" name="T36"/>
                  <a:gd fmla="*/ 102 h 117" name="T37"/>
                  <a:gd fmla="*/ 1 w 118" name="T38"/>
                  <a:gd fmla="*/ 106 h 117" name="T39"/>
                  <a:gd fmla="*/ 0 w 118" name="T40"/>
                  <a:gd fmla="*/ 111 h 117" name="T41"/>
                  <a:gd fmla="*/ 6 w 118" name="T42"/>
                  <a:gd fmla="*/ 117 h 117" name="T43"/>
                  <a:gd fmla="*/ 6 w 118" name="T44"/>
                  <a:gd fmla="*/ 117 h 117" name="T45"/>
                  <a:gd fmla="*/ 12 w 118" name="T46"/>
                  <a:gd fmla="*/ 117 h 117" name="T47"/>
                  <a:gd fmla="*/ 16 w 118" name="T48"/>
                  <a:gd fmla="*/ 115 h 117" name="T49"/>
                  <a:gd fmla="*/ 66 w 118" name="T50"/>
                  <a:gd fmla="*/ 65 h 117" name="T51"/>
                  <a:gd fmla="*/ 81 w 118" name="T52"/>
                  <a:gd fmla="*/ 66 h 117" name="T53"/>
                  <a:gd fmla="*/ 82 w 118" name="T54"/>
                  <a:gd fmla="*/ 66 h 117" name="T55"/>
                  <a:gd fmla="*/ 83 w 118" name="T56"/>
                  <a:gd fmla="*/ 66 h 117" name="T57"/>
                  <a:gd fmla="*/ 91 w 118" name="T58"/>
                  <a:gd fmla="*/ 63 h 117" name="T59"/>
                  <a:gd fmla="*/ 116 w 118" name="T60"/>
                  <a:gd fmla="*/ 37 h 117" name="T61"/>
                  <a:gd fmla="*/ 115 w 118" name="T62"/>
                  <a:gd fmla="*/ 33 h 117" name="T63"/>
                  <a:gd fmla="*/ 99 w 118" name="T64"/>
                  <a:gd fmla="*/ 32 h 117" name="T65"/>
                  <a:gd fmla="*/ 99 w 118" name="T66"/>
                  <a:gd fmla="*/ 32 h 117" name="T67"/>
                  <a:gd fmla="*/ 99 w 118" name="T68"/>
                  <a:gd fmla="*/ 32 h 11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7" w="118">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5B8156"/>
                  </a:solidFill>
                  <a:latin charset="0" panose="020b0503020202020204" pitchFamily="34" typeface="Agency FB"/>
                </a:endParaRPr>
              </a:p>
            </p:txBody>
          </p:sp>
        </p:grpSp>
      </p:grpSp>
      <p:sp>
        <p:nvSpPr>
          <p:cNvPr id="59" name="AutoShape 36"/>
          <p:cNvSpPr>
            <a:spLocks noChangeArrowheads="1"/>
          </p:cNvSpPr>
          <p:nvPr/>
        </p:nvSpPr>
        <p:spPr bwMode="auto">
          <a:xfrm>
            <a:off x="1758157" y="2544377"/>
            <a:ext cx="1839913" cy="549275"/>
          </a:xfrm>
          <a:custGeom>
            <a:gdLst>
              <a:gd fmla="*/ 2147483646 w 21600" name="T0"/>
              <a:gd fmla="*/ 177553805 h 21600" name="T1"/>
              <a:gd fmla="*/ 2147483646 w 21600" name="T2"/>
              <a:gd fmla="*/ 177553805 h 21600" name="T3"/>
              <a:gd fmla="*/ 2147483646 w 21600" name="T4"/>
              <a:gd fmla="*/ 177553805 h 21600" name="T5"/>
              <a:gd fmla="*/ 2147483646 w 21600" name="T6"/>
              <a:gd fmla="*/ 177553805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600" y="0"/>
                </a:lnTo>
                <a:lnTo>
                  <a:pt x="21600" y="21600"/>
                </a:lnTo>
                <a:lnTo>
                  <a:pt x="0" y="21600"/>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p>
            <a:pPr algn="r" eaLnBrk="1" hangingPunct="1">
              <a:lnSpc>
                <a:spcPct val="120000"/>
              </a:lnSpc>
              <a:spcBef>
                <a:spcPts val="900"/>
              </a:spcBef>
            </a:pPr>
            <a:r>
              <a:rPr altLang="zh-CN" lang="en-US" sz="800">
                <a:solidFill>
                  <a:srgbClr val="A6A6A6"/>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60" name="AutoShape 37"/>
          <p:cNvSpPr>
            <a:spLocks noChangeArrowheads="1"/>
          </p:cNvSpPr>
          <p:nvPr/>
        </p:nvSpPr>
        <p:spPr bwMode="auto">
          <a:xfrm>
            <a:off x="2207420" y="2245927"/>
            <a:ext cx="1392237" cy="239713"/>
          </a:xfrm>
          <a:custGeom>
            <a:gdLst>
              <a:gd fmla="*/ 2147483646 w 21600" name="T0"/>
              <a:gd fmla="*/ 14846403 h 21600" name="T1"/>
              <a:gd fmla="*/ 2147483646 w 21600" name="T2"/>
              <a:gd fmla="*/ 14846403 h 21600" name="T3"/>
              <a:gd fmla="*/ 2147483646 w 21600" name="T4"/>
              <a:gd fmla="*/ 14846403 h 21600" name="T5"/>
              <a:gd fmla="*/ 2147483646 w 21600" name="T6"/>
              <a:gd fmla="*/ 14846403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600" y="0"/>
                </a:lnTo>
                <a:lnTo>
                  <a:pt x="21600" y="21600"/>
                </a:lnTo>
                <a:lnTo>
                  <a:pt x="0" y="21600"/>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20091" lIns="20091" rIns="20091" tIns="20091"/>
          <a:lstStyle/>
          <a:p>
            <a:pPr algn="r" eaLnBrk="1" hangingPunct="1">
              <a:lnSpc>
                <a:spcPct val="120000"/>
              </a:lnSpc>
            </a:pPr>
            <a:r>
              <a:rPr altLang="en-US" lang="zh-CN" sz="1400">
                <a:solidFill>
                  <a:srgbClr val="A6A6A6"/>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61" name="AutoShape 38"/>
          <p:cNvSpPr/>
          <p:nvPr/>
        </p:nvSpPr>
        <p:spPr bwMode="auto">
          <a:xfrm>
            <a:off x="3709195" y="2287202"/>
            <a:ext cx="228600" cy="2286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5B8156"/>
          </a:solidFill>
          <a:ln cap="flat" cmpd="sng" w="25400">
            <a:solidFill>
              <a:srgbClr val="000000">
                <a:alpha val="0"/>
              </a:srgbClr>
            </a:solidFill>
            <a:prstDash val="solid"/>
            <a:miter lim="0"/>
          </a:ln>
          <a:effectLst/>
        </p:spPr>
        <p:txBody>
          <a:bodyPr anchor="ctr" bIns="0" lIns="0" rIns="0" tIns="0"/>
          <a:lstStyle/>
          <a:p>
            <a:pPr algn="r" defTabSz="307975" eaLnBrk="1" hangingPunct="1">
              <a:lnSpc>
                <a:spcPct val="120000"/>
              </a:lnSpc>
              <a:defRPr/>
            </a:pPr>
            <a:endParaRPr lang="es-ES" noProof="1" sz="2110">
              <a:solidFill>
                <a:schemeClr val="bg1">
                  <a:lumMod val="65000"/>
                </a:schemeClr>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62" name="AutoShape 39"/>
          <p:cNvSpPr>
            <a:spLocks noChangeArrowheads="1"/>
          </p:cNvSpPr>
          <p:nvPr/>
        </p:nvSpPr>
        <p:spPr bwMode="auto">
          <a:xfrm>
            <a:off x="8624095" y="2544377"/>
            <a:ext cx="1789112" cy="549275"/>
          </a:xfrm>
          <a:custGeom>
            <a:gdLst>
              <a:gd fmla="*/ 2147483646 w 21600" name="T0"/>
              <a:gd fmla="*/ 177553805 h 21600" name="T1"/>
              <a:gd fmla="*/ 2147483646 w 21600" name="T2"/>
              <a:gd fmla="*/ 177553805 h 21600" name="T3"/>
              <a:gd fmla="*/ 2147483646 w 21600" name="T4"/>
              <a:gd fmla="*/ 177553805 h 21600" name="T5"/>
              <a:gd fmla="*/ 2147483646 w 21600" name="T6"/>
              <a:gd fmla="*/ 177553805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600" y="0"/>
                </a:lnTo>
                <a:lnTo>
                  <a:pt x="21600" y="21600"/>
                </a:lnTo>
                <a:lnTo>
                  <a:pt x="0" y="21600"/>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p>
            <a:pPr eaLnBrk="1" hangingPunct="1">
              <a:lnSpc>
                <a:spcPct val="120000"/>
              </a:lnSpc>
              <a:spcBef>
                <a:spcPts val="900"/>
              </a:spcBef>
            </a:pPr>
            <a:r>
              <a:rPr altLang="zh-CN" lang="en-US" sz="800">
                <a:solidFill>
                  <a:srgbClr val="A6A6A6"/>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63" name="AutoShape 40"/>
          <p:cNvSpPr>
            <a:spLocks noChangeArrowheads="1"/>
          </p:cNvSpPr>
          <p:nvPr/>
        </p:nvSpPr>
        <p:spPr bwMode="auto">
          <a:xfrm>
            <a:off x="8616157" y="2245927"/>
            <a:ext cx="1430338" cy="268288"/>
          </a:xfrm>
          <a:custGeom>
            <a:gdLst>
              <a:gd fmla="*/ 2147483646 w 21600" name="T0"/>
              <a:gd fmla="*/ 20792382 h 21600" name="T1"/>
              <a:gd fmla="*/ 2147483646 w 21600" name="T2"/>
              <a:gd fmla="*/ 20792382 h 21600" name="T3"/>
              <a:gd fmla="*/ 2147483646 w 21600" name="T4"/>
              <a:gd fmla="*/ 20792382 h 21600" name="T5"/>
              <a:gd fmla="*/ 2147483646 w 21600" name="T6"/>
              <a:gd fmla="*/ 20792382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600" y="0"/>
                </a:lnTo>
                <a:lnTo>
                  <a:pt x="21600" y="21600"/>
                </a:lnTo>
                <a:lnTo>
                  <a:pt x="0" y="21600"/>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20091" lIns="20091" rIns="20091" tIns="20091"/>
          <a:lstStyle/>
          <a:p>
            <a:pPr eaLnBrk="1" hangingPunct="1">
              <a:lnSpc>
                <a:spcPct val="120000"/>
              </a:lnSpc>
            </a:pPr>
            <a:r>
              <a:rPr altLang="en-US" lang="zh-CN" sz="1400">
                <a:solidFill>
                  <a:srgbClr val="A6A6A6"/>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64" name="AutoShape 41"/>
          <p:cNvSpPr/>
          <p:nvPr/>
        </p:nvSpPr>
        <p:spPr bwMode="auto">
          <a:xfrm>
            <a:off x="8330407" y="2287202"/>
            <a:ext cx="227013" cy="2286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98C991"/>
          </a:solidFill>
          <a:ln cap="flat" cmpd="sng" w="25400">
            <a:solidFill>
              <a:srgbClr val="000000">
                <a:alpha val="0"/>
              </a:srgbClr>
            </a:solidFill>
            <a:prstDash val="solid"/>
            <a:miter lim="0"/>
          </a:ln>
          <a:effectLst/>
        </p:spPr>
        <p:txBody>
          <a:bodyPr anchor="ctr" bIns="0" lIns="0" rIns="0" tIns="0"/>
          <a:lstStyle/>
          <a:p>
            <a:pPr defTabSz="307975" eaLnBrk="1" hangingPunct="1">
              <a:lnSpc>
                <a:spcPct val="120000"/>
              </a:lnSpc>
              <a:defRPr/>
            </a:pPr>
            <a:endParaRPr lang="es-ES" noProof="1" sz="2110">
              <a:solidFill>
                <a:schemeClr val="bg1">
                  <a:lumMod val="65000"/>
                </a:schemeClr>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65" name="AutoShape 42"/>
          <p:cNvSpPr>
            <a:spLocks noChangeArrowheads="1"/>
          </p:cNvSpPr>
          <p:nvPr/>
        </p:nvSpPr>
        <p:spPr bwMode="auto">
          <a:xfrm>
            <a:off x="1759745" y="3785802"/>
            <a:ext cx="1839912" cy="549275"/>
          </a:xfrm>
          <a:custGeom>
            <a:gdLst>
              <a:gd fmla="*/ 2147483646 w 21600" name="T0"/>
              <a:gd fmla="*/ 177553805 h 21600" name="T1"/>
              <a:gd fmla="*/ 2147483646 w 21600" name="T2"/>
              <a:gd fmla="*/ 177553805 h 21600" name="T3"/>
              <a:gd fmla="*/ 2147483646 w 21600" name="T4"/>
              <a:gd fmla="*/ 177553805 h 21600" name="T5"/>
              <a:gd fmla="*/ 2147483646 w 21600" name="T6"/>
              <a:gd fmla="*/ 177553805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600" y="0"/>
                </a:lnTo>
                <a:lnTo>
                  <a:pt x="21600" y="21600"/>
                </a:lnTo>
                <a:lnTo>
                  <a:pt x="0" y="21600"/>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p>
            <a:pPr algn="r" eaLnBrk="1" hangingPunct="1">
              <a:lnSpc>
                <a:spcPct val="120000"/>
              </a:lnSpc>
              <a:spcBef>
                <a:spcPts val="900"/>
              </a:spcBef>
            </a:pPr>
            <a:r>
              <a:rPr altLang="zh-CN" lang="en-US" sz="800">
                <a:solidFill>
                  <a:srgbClr val="A6A6A6"/>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66" name="AutoShape 43"/>
          <p:cNvSpPr>
            <a:spLocks noChangeArrowheads="1"/>
          </p:cNvSpPr>
          <p:nvPr/>
        </p:nvSpPr>
        <p:spPr bwMode="auto">
          <a:xfrm>
            <a:off x="2212182" y="3487352"/>
            <a:ext cx="1393825" cy="239713"/>
          </a:xfrm>
          <a:custGeom>
            <a:gdLst>
              <a:gd fmla="*/ 2147483646 w 21600" name="T0"/>
              <a:gd fmla="*/ 14846403 h 21600" name="T1"/>
              <a:gd fmla="*/ 2147483646 w 21600" name="T2"/>
              <a:gd fmla="*/ 14846403 h 21600" name="T3"/>
              <a:gd fmla="*/ 2147483646 w 21600" name="T4"/>
              <a:gd fmla="*/ 14846403 h 21600" name="T5"/>
              <a:gd fmla="*/ 2147483646 w 21600" name="T6"/>
              <a:gd fmla="*/ 14846403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600" y="0"/>
                </a:lnTo>
                <a:lnTo>
                  <a:pt x="21600" y="21600"/>
                </a:lnTo>
                <a:lnTo>
                  <a:pt x="0" y="21600"/>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20091" lIns="20091" rIns="20091" tIns="20091"/>
          <a:lstStyle/>
          <a:p>
            <a:pPr algn="r" eaLnBrk="1" hangingPunct="1">
              <a:lnSpc>
                <a:spcPct val="120000"/>
              </a:lnSpc>
            </a:pPr>
            <a:r>
              <a:rPr altLang="en-US" lang="zh-CN" sz="1400">
                <a:solidFill>
                  <a:srgbClr val="A6A6A6"/>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67" name="AutoShape 44"/>
          <p:cNvSpPr/>
          <p:nvPr/>
        </p:nvSpPr>
        <p:spPr bwMode="auto">
          <a:xfrm>
            <a:off x="3710782" y="3528627"/>
            <a:ext cx="228600" cy="2286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98C991"/>
          </a:solidFill>
          <a:ln cap="flat" cmpd="sng" w="25400">
            <a:solidFill>
              <a:srgbClr val="000000">
                <a:alpha val="0"/>
              </a:srgbClr>
            </a:solidFill>
            <a:prstDash val="solid"/>
            <a:miter lim="0"/>
          </a:ln>
          <a:effectLst/>
        </p:spPr>
        <p:txBody>
          <a:bodyPr anchor="ctr" bIns="0" lIns="0" rIns="0" tIns="0"/>
          <a:lstStyle/>
          <a:p>
            <a:pPr algn="r" defTabSz="307975" eaLnBrk="1" hangingPunct="1">
              <a:lnSpc>
                <a:spcPct val="120000"/>
              </a:lnSpc>
              <a:defRPr/>
            </a:pPr>
            <a:endParaRPr lang="es-ES" noProof="1" sz="2110">
              <a:solidFill>
                <a:schemeClr val="bg1">
                  <a:lumMod val="65000"/>
                </a:schemeClr>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68" name="AutoShape 45"/>
          <p:cNvSpPr>
            <a:spLocks noChangeArrowheads="1"/>
          </p:cNvSpPr>
          <p:nvPr/>
        </p:nvSpPr>
        <p:spPr bwMode="auto">
          <a:xfrm>
            <a:off x="8595520" y="3785802"/>
            <a:ext cx="1787525" cy="549275"/>
          </a:xfrm>
          <a:custGeom>
            <a:gdLst>
              <a:gd fmla="*/ 2147483646 w 21600" name="T0"/>
              <a:gd fmla="*/ 177553805 h 21600" name="T1"/>
              <a:gd fmla="*/ 2147483646 w 21600" name="T2"/>
              <a:gd fmla="*/ 177553805 h 21600" name="T3"/>
              <a:gd fmla="*/ 2147483646 w 21600" name="T4"/>
              <a:gd fmla="*/ 177553805 h 21600" name="T5"/>
              <a:gd fmla="*/ 2147483646 w 21600" name="T6"/>
              <a:gd fmla="*/ 177553805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600" y="0"/>
                </a:lnTo>
                <a:lnTo>
                  <a:pt x="21600" y="21600"/>
                </a:lnTo>
                <a:lnTo>
                  <a:pt x="0" y="21600"/>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p>
            <a:pPr eaLnBrk="1" hangingPunct="1">
              <a:lnSpc>
                <a:spcPct val="120000"/>
              </a:lnSpc>
              <a:spcBef>
                <a:spcPts val="900"/>
              </a:spcBef>
            </a:pPr>
            <a:r>
              <a:rPr altLang="zh-CN" lang="en-US" sz="800">
                <a:solidFill>
                  <a:srgbClr val="A6A6A6"/>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69" name="AutoShape 46"/>
          <p:cNvSpPr>
            <a:spLocks noChangeArrowheads="1"/>
          </p:cNvSpPr>
          <p:nvPr/>
        </p:nvSpPr>
        <p:spPr bwMode="auto">
          <a:xfrm>
            <a:off x="8587582" y="3487352"/>
            <a:ext cx="1430338" cy="268288"/>
          </a:xfrm>
          <a:custGeom>
            <a:gdLst>
              <a:gd fmla="*/ 2147483646 w 21600" name="T0"/>
              <a:gd fmla="*/ 20792382 h 21600" name="T1"/>
              <a:gd fmla="*/ 2147483646 w 21600" name="T2"/>
              <a:gd fmla="*/ 20792382 h 21600" name="T3"/>
              <a:gd fmla="*/ 2147483646 w 21600" name="T4"/>
              <a:gd fmla="*/ 20792382 h 21600" name="T5"/>
              <a:gd fmla="*/ 2147483646 w 21600" name="T6"/>
              <a:gd fmla="*/ 20792382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600" y="0"/>
                </a:lnTo>
                <a:lnTo>
                  <a:pt x="21600" y="21600"/>
                </a:lnTo>
                <a:lnTo>
                  <a:pt x="0" y="21600"/>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20091" lIns="20091" rIns="20091" tIns="20091"/>
          <a:lstStyle/>
          <a:p>
            <a:pPr eaLnBrk="1" hangingPunct="1">
              <a:lnSpc>
                <a:spcPct val="120000"/>
              </a:lnSpc>
            </a:pPr>
            <a:r>
              <a:rPr altLang="en-US" lang="zh-CN" sz="1400">
                <a:solidFill>
                  <a:srgbClr val="A6A6A6"/>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70" name="AutoShape 47"/>
          <p:cNvSpPr/>
          <p:nvPr/>
        </p:nvSpPr>
        <p:spPr bwMode="auto">
          <a:xfrm>
            <a:off x="8301832" y="3528627"/>
            <a:ext cx="227013" cy="2286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5B8156"/>
          </a:solidFill>
          <a:ln cap="flat" cmpd="sng" w="25400">
            <a:solidFill>
              <a:srgbClr val="000000">
                <a:alpha val="0"/>
              </a:srgbClr>
            </a:solidFill>
            <a:prstDash val="solid"/>
            <a:miter lim="0"/>
          </a:ln>
          <a:effectLst/>
        </p:spPr>
        <p:txBody>
          <a:bodyPr anchor="ctr" bIns="0" lIns="0" rIns="0" tIns="0"/>
          <a:lstStyle/>
          <a:p>
            <a:pPr defTabSz="307975" eaLnBrk="1" hangingPunct="1">
              <a:lnSpc>
                <a:spcPct val="120000"/>
              </a:lnSpc>
              <a:defRPr/>
            </a:pPr>
            <a:endParaRPr lang="es-ES" noProof="1" sz="2110">
              <a:solidFill>
                <a:schemeClr val="bg1">
                  <a:lumMod val="65000"/>
                </a:schemeClr>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71" name="AutoShape 48"/>
          <p:cNvSpPr>
            <a:spLocks noChangeArrowheads="1"/>
          </p:cNvSpPr>
          <p:nvPr/>
        </p:nvSpPr>
        <p:spPr bwMode="auto">
          <a:xfrm>
            <a:off x="1759745" y="5017702"/>
            <a:ext cx="1839912" cy="549275"/>
          </a:xfrm>
          <a:custGeom>
            <a:gdLst>
              <a:gd fmla="*/ 2147483646 w 21600" name="T0"/>
              <a:gd fmla="*/ 177553805 h 21600" name="T1"/>
              <a:gd fmla="*/ 2147483646 w 21600" name="T2"/>
              <a:gd fmla="*/ 177553805 h 21600" name="T3"/>
              <a:gd fmla="*/ 2147483646 w 21600" name="T4"/>
              <a:gd fmla="*/ 177553805 h 21600" name="T5"/>
              <a:gd fmla="*/ 2147483646 w 21600" name="T6"/>
              <a:gd fmla="*/ 177553805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600" y="0"/>
                </a:lnTo>
                <a:lnTo>
                  <a:pt x="21600" y="21600"/>
                </a:lnTo>
                <a:lnTo>
                  <a:pt x="0" y="21600"/>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p>
            <a:pPr algn="r" eaLnBrk="1" hangingPunct="1">
              <a:lnSpc>
                <a:spcPct val="120000"/>
              </a:lnSpc>
              <a:spcBef>
                <a:spcPts val="900"/>
              </a:spcBef>
            </a:pPr>
            <a:r>
              <a:rPr altLang="zh-CN" lang="en-US" sz="800">
                <a:solidFill>
                  <a:srgbClr val="A6A6A6"/>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72" name="AutoShape 49"/>
          <p:cNvSpPr>
            <a:spLocks noChangeArrowheads="1"/>
          </p:cNvSpPr>
          <p:nvPr/>
        </p:nvSpPr>
        <p:spPr bwMode="auto">
          <a:xfrm>
            <a:off x="2209007" y="4719252"/>
            <a:ext cx="1390650" cy="241300"/>
          </a:xfrm>
          <a:custGeom>
            <a:gdLst>
              <a:gd fmla="*/ 2147483646 w 21600" name="T0"/>
              <a:gd fmla="*/ 15043636 h 21600" name="T1"/>
              <a:gd fmla="*/ 2147483646 w 21600" name="T2"/>
              <a:gd fmla="*/ 15043636 h 21600" name="T3"/>
              <a:gd fmla="*/ 2147483646 w 21600" name="T4"/>
              <a:gd fmla="*/ 15043636 h 21600" name="T5"/>
              <a:gd fmla="*/ 2147483646 w 21600" name="T6"/>
              <a:gd fmla="*/ 15043636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600" y="0"/>
                </a:lnTo>
                <a:lnTo>
                  <a:pt x="21600" y="21600"/>
                </a:lnTo>
                <a:lnTo>
                  <a:pt x="0" y="21600"/>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20091" lIns="20091" rIns="20091" tIns="20091"/>
          <a:lstStyle/>
          <a:p>
            <a:pPr algn="r" eaLnBrk="1" hangingPunct="1">
              <a:lnSpc>
                <a:spcPct val="120000"/>
              </a:lnSpc>
            </a:pPr>
            <a:r>
              <a:rPr altLang="en-US" lang="zh-CN" sz="1400">
                <a:solidFill>
                  <a:srgbClr val="A6A6A6"/>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73" name="AutoShape 50"/>
          <p:cNvSpPr/>
          <p:nvPr/>
        </p:nvSpPr>
        <p:spPr bwMode="auto">
          <a:xfrm>
            <a:off x="3710782" y="4760527"/>
            <a:ext cx="228600" cy="2286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5B8156"/>
          </a:solidFill>
          <a:ln cap="flat" cmpd="sng" w="25400">
            <a:solidFill>
              <a:srgbClr val="000000">
                <a:alpha val="0"/>
              </a:srgbClr>
            </a:solidFill>
            <a:prstDash val="solid"/>
            <a:miter lim="0"/>
          </a:ln>
          <a:effectLst/>
        </p:spPr>
        <p:txBody>
          <a:bodyPr anchor="ctr" bIns="0" lIns="0" rIns="0" tIns="0"/>
          <a:lstStyle/>
          <a:p>
            <a:pPr algn="r" defTabSz="307975" eaLnBrk="1" hangingPunct="1">
              <a:lnSpc>
                <a:spcPct val="120000"/>
              </a:lnSpc>
              <a:defRPr/>
            </a:pPr>
            <a:endParaRPr lang="es-ES" noProof="1" sz="2110">
              <a:solidFill>
                <a:schemeClr val="bg1">
                  <a:lumMod val="65000"/>
                </a:schemeClr>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74" name="AutoShape 51"/>
          <p:cNvSpPr>
            <a:spLocks noChangeArrowheads="1"/>
          </p:cNvSpPr>
          <p:nvPr/>
        </p:nvSpPr>
        <p:spPr bwMode="auto">
          <a:xfrm>
            <a:off x="8595520" y="5017702"/>
            <a:ext cx="1787525" cy="549275"/>
          </a:xfrm>
          <a:custGeom>
            <a:gdLst>
              <a:gd fmla="*/ 2147483646 w 21600" name="T0"/>
              <a:gd fmla="*/ 177553805 h 21600" name="T1"/>
              <a:gd fmla="*/ 2147483646 w 21600" name="T2"/>
              <a:gd fmla="*/ 177553805 h 21600" name="T3"/>
              <a:gd fmla="*/ 2147483646 w 21600" name="T4"/>
              <a:gd fmla="*/ 177553805 h 21600" name="T5"/>
              <a:gd fmla="*/ 2147483646 w 21600" name="T6"/>
              <a:gd fmla="*/ 177553805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600" y="0"/>
                </a:lnTo>
                <a:lnTo>
                  <a:pt x="21600" y="21600"/>
                </a:lnTo>
                <a:lnTo>
                  <a:pt x="0" y="21600"/>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p>
            <a:pPr eaLnBrk="1" hangingPunct="1">
              <a:lnSpc>
                <a:spcPct val="120000"/>
              </a:lnSpc>
              <a:spcBef>
                <a:spcPts val="900"/>
              </a:spcBef>
            </a:pPr>
            <a:r>
              <a:rPr altLang="zh-CN" lang="en-US" sz="800">
                <a:solidFill>
                  <a:srgbClr val="A6A6A6"/>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75" name="AutoShape 52"/>
          <p:cNvSpPr>
            <a:spLocks noChangeArrowheads="1"/>
          </p:cNvSpPr>
          <p:nvPr/>
        </p:nvSpPr>
        <p:spPr bwMode="auto">
          <a:xfrm>
            <a:off x="8587582" y="4719252"/>
            <a:ext cx="1430338" cy="269875"/>
          </a:xfrm>
          <a:custGeom>
            <a:gdLst>
              <a:gd fmla="*/ 2147483646 w 21600" name="T0"/>
              <a:gd fmla="*/ 21039105 h 21600" name="T1"/>
              <a:gd fmla="*/ 2147483646 w 21600" name="T2"/>
              <a:gd fmla="*/ 21039105 h 21600" name="T3"/>
              <a:gd fmla="*/ 2147483646 w 21600" name="T4"/>
              <a:gd fmla="*/ 21039105 h 21600" name="T5"/>
              <a:gd fmla="*/ 2147483646 w 21600" name="T6"/>
              <a:gd fmla="*/ 21039105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600" y="0"/>
                </a:lnTo>
                <a:lnTo>
                  <a:pt x="21600" y="21600"/>
                </a:lnTo>
                <a:lnTo>
                  <a:pt x="0" y="21600"/>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20091" lIns="20091" rIns="20091" tIns="20091"/>
          <a:lstStyle/>
          <a:p>
            <a:pPr eaLnBrk="1" hangingPunct="1">
              <a:lnSpc>
                <a:spcPct val="120000"/>
              </a:lnSpc>
            </a:pPr>
            <a:r>
              <a:rPr altLang="en-US" lang="zh-CN" sz="1400">
                <a:solidFill>
                  <a:srgbClr val="A6A6A6"/>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76" name="AutoShape 53"/>
          <p:cNvSpPr/>
          <p:nvPr/>
        </p:nvSpPr>
        <p:spPr bwMode="auto">
          <a:xfrm>
            <a:off x="8301832" y="4760527"/>
            <a:ext cx="227013" cy="2286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98C991"/>
          </a:solidFill>
          <a:ln cap="flat" cmpd="sng" w="25400">
            <a:solidFill>
              <a:srgbClr val="000000">
                <a:alpha val="0"/>
              </a:srgbClr>
            </a:solidFill>
            <a:prstDash val="solid"/>
            <a:miter lim="0"/>
          </a:ln>
          <a:effectLst/>
        </p:spPr>
        <p:txBody>
          <a:bodyPr anchor="ctr" bIns="0" lIns="0" rIns="0" tIns="0"/>
          <a:lstStyle/>
          <a:p>
            <a:pPr defTabSz="307975" eaLnBrk="1" hangingPunct="1">
              <a:lnSpc>
                <a:spcPct val="120000"/>
              </a:lnSpc>
              <a:defRPr/>
            </a:pPr>
            <a:endParaRPr lang="es-ES" noProof="1" sz="2110">
              <a:solidFill>
                <a:schemeClr val="bg1">
                  <a:lumMod val="65000"/>
                </a:schemeClr>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750" id="7"/>
                                        <p:tgtEl>
                                          <p:spTgt spid="11"/>
                                        </p:tgtEl>
                                      </p:cBhvr>
                                    </p:animEffect>
                                    <p:anim calcmode="lin" valueType="num">
                                      <p:cBhvr>
                                        <p:cTn dur="750" fill="hold" id="8"/>
                                        <p:tgtEl>
                                          <p:spTgt spid="11"/>
                                        </p:tgtEl>
                                        <p:attrNameLst>
                                          <p:attrName>ppt_x</p:attrName>
                                        </p:attrNameLst>
                                      </p:cBhvr>
                                      <p:tavLst>
                                        <p:tav tm="0">
                                          <p:val>
                                            <p:strVal val="#ppt_x"/>
                                          </p:val>
                                        </p:tav>
                                        <p:tav tm="100000">
                                          <p:val>
                                            <p:strVal val="#ppt_x"/>
                                          </p:val>
                                        </p:tav>
                                      </p:tavLst>
                                    </p:anim>
                                    <p:anim calcmode="lin" valueType="num">
                                      <p:cBhvr>
                                        <p:cTn dur="75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2" presetSubtype="1">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additive="base">
                                        <p:cTn dur="500" fill="hold" id="13"/>
                                        <p:tgtEl>
                                          <p:spTgt spid="3"/>
                                        </p:tgtEl>
                                        <p:attrNameLst>
                                          <p:attrName>ppt_x</p:attrName>
                                        </p:attrNameLst>
                                      </p:cBhvr>
                                      <p:tavLst>
                                        <p:tav tm="0">
                                          <p:val>
                                            <p:strVal val="#ppt_x"/>
                                          </p:val>
                                        </p:tav>
                                        <p:tav tm="100000">
                                          <p:val>
                                            <p:strVal val="#ppt_x"/>
                                          </p:val>
                                        </p:tav>
                                      </p:tavLst>
                                    </p:anim>
                                    <p:anim calcmode="lin" valueType="num">
                                      <p:cBhvr additive="base">
                                        <p:cTn dur="500" fill="hold" id="14"/>
                                        <p:tgtEl>
                                          <p:spTgt spid="3"/>
                                        </p:tgtEl>
                                        <p:attrNameLst>
                                          <p:attrName>ppt_y</p:attrName>
                                        </p:attrNameLst>
                                      </p:cBhvr>
                                      <p:tavLst>
                                        <p:tav tm="0">
                                          <p:val>
                                            <p:strVal val="0-#ppt_h/2"/>
                                          </p:val>
                                        </p:tav>
                                        <p:tav tm="100000">
                                          <p:val>
                                            <p:strVal val="#ppt_y"/>
                                          </p:val>
                                        </p:tav>
                                      </p:tavLst>
                                    </p:anim>
                                  </p:childTnLst>
                                </p:cTn>
                              </p:par>
                            </p:childTnLst>
                          </p:cTn>
                        </p:par>
                        <p:par>
                          <p:cTn fill="hold" id="15" nodeType="afterGroup">
                            <p:stCondLst>
                              <p:cond delay="1250"/>
                            </p:stCondLst>
                            <p:childTnLst>
                              <p:par>
                                <p:cTn fill="hold" grpId="0" id="16" nodeType="afterEffect" presetClass="entr" presetID="2" presetSubtype="8">
                                  <p:stCondLst>
                                    <p:cond delay="0"/>
                                  </p:stCondLst>
                                  <p:childTnLst>
                                    <p:set>
                                      <p:cBhvr>
                                        <p:cTn dur="1" fill="hold" id="17">
                                          <p:stCondLst>
                                            <p:cond delay="0"/>
                                          </p:stCondLst>
                                        </p:cTn>
                                        <p:tgtEl>
                                          <p:spTgt spid="60"/>
                                        </p:tgtEl>
                                        <p:attrNameLst>
                                          <p:attrName>style.visibility</p:attrName>
                                        </p:attrNameLst>
                                      </p:cBhvr>
                                      <p:to>
                                        <p:strVal val="visible"/>
                                      </p:to>
                                    </p:set>
                                    <p:anim calcmode="lin" valueType="num">
                                      <p:cBhvr>
                                        <p:cTn dur="250" fill="hold" id="18"/>
                                        <p:tgtEl>
                                          <p:spTgt spid="60"/>
                                        </p:tgtEl>
                                        <p:attrNameLst>
                                          <p:attrName>ppt_x</p:attrName>
                                        </p:attrNameLst>
                                      </p:cBhvr>
                                      <p:tavLst>
                                        <p:tav tm="0">
                                          <p:val>
                                            <p:strVal val="0-#ppt_w/2"/>
                                          </p:val>
                                        </p:tav>
                                        <p:tav tm="100000">
                                          <p:val>
                                            <p:strVal val="#ppt_x"/>
                                          </p:val>
                                        </p:tav>
                                      </p:tavLst>
                                    </p:anim>
                                    <p:anim calcmode="lin" valueType="num">
                                      <p:cBhvr>
                                        <p:cTn dur="250" fill="hold" id="19"/>
                                        <p:tgtEl>
                                          <p:spTgt spid="60"/>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 presetSubtype="8">
                                  <p:stCondLst>
                                    <p:cond delay="0"/>
                                  </p:stCondLst>
                                  <p:childTnLst>
                                    <p:set>
                                      <p:cBhvr>
                                        <p:cTn dur="1" fill="hold" id="22">
                                          <p:stCondLst>
                                            <p:cond delay="0"/>
                                          </p:stCondLst>
                                        </p:cTn>
                                        <p:tgtEl>
                                          <p:spTgt spid="59"/>
                                        </p:tgtEl>
                                        <p:attrNameLst>
                                          <p:attrName>style.visibility</p:attrName>
                                        </p:attrNameLst>
                                      </p:cBhvr>
                                      <p:to>
                                        <p:strVal val="visible"/>
                                      </p:to>
                                    </p:set>
                                    <p:anim calcmode="lin" valueType="num">
                                      <p:cBhvr>
                                        <p:cTn dur="250" fill="hold" id="23"/>
                                        <p:tgtEl>
                                          <p:spTgt spid="59"/>
                                        </p:tgtEl>
                                        <p:attrNameLst>
                                          <p:attrName>ppt_x</p:attrName>
                                        </p:attrNameLst>
                                      </p:cBhvr>
                                      <p:tavLst>
                                        <p:tav tm="0">
                                          <p:val>
                                            <p:strVal val="0-#ppt_w/2"/>
                                          </p:val>
                                        </p:tav>
                                        <p:tav tm="100000">
                                          <p:val>
                                            <p:strVal val="#ppt_x"/>
                                          </p:val>
                                        </p:tav>
                                      </p:tavLst>
                                    </p:anim>
                                    <p:anim calcmode="lin" valueType="num">
                                      <p:cBhvr>
                                        <p:cTn dur="250" fill="hold" id="24"/>
                                        <p:tgtEl>
                                          <p:spTgt spid="59"/>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750"/>
                            </p:stCondLst>
                            <p:childTnLst>
                              <p:par>
                                <p:cTn fill="hold" id="26" nodeType="afterEffect" presetClass="entr" presetID="9" presetSubtype="0">
                                  <p:stCondLst>
                                    <p:cond delay="0"/>
                                  </p:stCondLst>
                                  <p:childTnLst>
                                    <p:set>
                                      <p:cBhvr>
                                        <p:cTn dur="1" fill="hold" id="27">
                                          <p:stCondLst>
                                            <p:cond delay="0"/>
                                          </p:stCondLst>
                                        </p:cTn>
                                        <p:tgtEl>
                                          <p:spTgt spid="61"/>
                                        </p:tgtEl>
                                        <p:attrNameLst>
                                          <p:attrName>style.visibility</p:attrName>
                                        </p:attrNameLst>
                                      </p:cBhvr>
                                      <p:to>
                                        <p:strVal val="visible"/>
                                      </p:to>
                                    </p:set>
                                    <p:animEffect filter="dissolve" transition="in">
                                      <p:cBhvr>
                                        <p:cTn dur="250" id="28"/>
                                        <p:tgtEl>
                                          <p:spTgt spid="61"/>
                                        </p:tgtEl>
                                      </p:cBhvr>
                                    </p:animEffect>
                                  </p:childTnLst>
                                </p:cTn>
                              </p:par>
                            </p:childTnLst>
                          </p:cTn>
                        </p:par>
                        <p:par>
                          <p:cTn fill="hold" id="29" nodeType="afterGroup">
                            <p:stCondLst>
                              <p:cond delay="2000"/>
                            </p:stCondLst>
                            <p:childTnLst>
                              <p:par>
                                <p:cTn fill="hold" grpId="0" id="30" nodeType="afterEffect" presetClass="entr" presetID="2" presetSubtype="2">
                                  <p:stCondLst>
                                    <p:cond delay="0"/>
                                  </p:stCondLst>
                                  <p:childTnLst>
                                    <p:set>
                                      <p:cBhvr>
                                        <p:cTn dur="1" fill="hold" id="31">
                                          <p:stCondLst>
                                            <p:cond delay="0"/>
                                          </p:stCondLst>
                                        </p:cTn>
                                        <p:tgtEl>
                                          <p:spTgt spid="63"/>
                                        </p:tgtEl>
                                        <p:attrNameLst>
                                          <p:attrName>style.visibility</p:attrName>
                                        </p:attrNameLst>
                                      </p:cBhvr>
                                      <p:to>
                                        <p:strVal val="visible"/>
                                      </p:to>
                                    </p:set>
                                    <p:anim calcmode="lin" valueType="num">
                                      <p:cBhvr>
                                        <p:cTn dur="250" fill="hold" id="32"/>
                                        <p:tgtEl>
                                          <p:spTgt spid="63"/>
                                        </p:tgtEl>
                                        <p:attrNameLst>
                                          <p:attrName>ppt_x</p:attrName>
                                        </p:attrNameLst>
                                      </p:cBhvr>
                                      <p:tavLst>
                                        <p:tav tm="0">
                                          <p:val>
                                            <p:strVal val="1+#ppt_w/2"/>
                                          </p:val>
                                        </p:tav>
                                        <p:tav tm="100000">
                                          <p:val>
                                            <p:strVal val="#ppt_x"/>
                                          </p:val>
                                        </p:tav>
                                      </p:tavLst>
                                    </p:anim>
                                    <p:anim calcmode="lin" valueType="num">
                                      <p:cBhvr>
                                        <p:cTn dur="250" fill="hold" id="33"/>
                                        <p:tgtEl>
                                          <p:spTgt spid="63"/>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250"/>
                            </p:stCondLst>
                            <p:childTnLst>
                              <p:par>
                                <p:cTn fill="hold" grpId="0" id="35" nodeType="afterEffect" presetClass="entr" presetID="2" presetSubtype="2">
                                  <p:stCondLst>
                                    <p:cond delay="0"/>
                                  </p:stCondLst>
                                  <p:childTnLst>
                                    <p:set>
                                      <p:cBhvr>
                                        <p:cTn dur="1" fill="hold" id="36">
                                          <p:stCondLst>
                                            <p:cond delay="0"/>
                                          </p:stCondLst>
                                        </p:cTn>
                                        <p:tgtEl>
                                          <p:spTgt spid="62"/>
                                        </p:tgtEl>
                                        <p:attrNameLst>
                                          <p:attrName>style.visibility</p:attrName>
                                        </p:attrNameLst>
                                      </p:cBhvr>
                                      <p:to>
                                        <p:strVal val="visible"/>
                                      </p:to>
                                    </p:set>
                                    <p:anim calcmode="lin" valueType="num">
                                      <p:cBhvr>
                                        <p:cTn dur="250" fill="hold" id="37"/>
                                        <p:tgtEl>
                                          <p:spTgt spid="62"/>
                                        </p:tgtEl>
                                        <p:attrNameLst>
                                          <p:attrName>ppt_x</p:attrName>
                                        </p:attrNameLst>
                                      </p:cBhvr>
                                      <p:tavLst>
                                        <p:tav tm="0">
                                          <p:val>
                                            <p:strVal val="1+#ppt_w/2"/>
                                          </p:val>
                                        </p:tav>
                                        <p:tav tm="100000">
                                          <p:val>
                                            <p:strVal val="#ppt_x"/>
                                          </p:val>
                                        </p:tav>
                                      </p:tavLst>
                                    </p:anim>
                                    <p:anim calcmode="lin" valueType="num">
                                      <p:cBhvr>
                                        <p:cTn dur="250" fill="hold" id="38"/>
                                        <p:tgtEl>
                                          <p:spTgt spid="62"/>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500"/>
                            </p:stCondLst>
                            <p:childTnLst>
                              <p:par>
                                <p:cTn fill="hold" id="40" nodeType="afterEffect" presetClass="entr" presetID="9" presetSubtype="0">
                                  <p:stCondLst>
                                    <p:cond delay="0"/>
                                  </p:stCondLst>
                                  <p:childTnLst>
                                    <p:set>
                                      <p:cBhvr>
                                        <p:cTn dur="1" fill="hold" id="41">
                                          <p:stCondLst>
                                            <p:cond delay="0"/>
                                          </p:stCondLst>
                                        </p:cTn>
                                        <p:tgtEl>
                                          <p:spTgt spid="64"/>
                                        </p:tgtEl>
                                        <p:attrNameLst>
                                          <p:attrName>style.visibility</p:attrName>
                                        </p:attrNameLst>
                                      </p:cBhvr>
                                      <p:to>
                                        <p:strVal val="visible"/>
                                      </p:to>
                                    </p:set>
                                    <p:animEffect filter="dissolve" transition="in">
                                      <p:cBhvr>
                                        <p:cTn dur="250" id="42"/>
                                        <p:tgtEl>
                                          <p:spTgt spid="64"/>
                                        </p:tgtEl>
                                      </p:cBhvr>
                                    </p:animEffect>
                                  </p:childTnLst>
                                </p:cTn>
                              </p:par>
                            </p:childTnLst>
                          </p:cTn>
                        </p:par>
                        <p:par>
                          <p:cTn fill="hold" id="43" nodeType="afterGroup">
                            <p:stCondLst>
                              <p:cond delay="2750"/>
                            </p:stCondLst>
                            <p:childTnLst>
                              <p:par>
                                <p:cTn fill="hold" grpId="0" id="44" nodeType="afterEffect" presetClass="entr" presetID="2" presetSubtype="8">
                                  <p:stCondLst>
                                    <p:cond delay="0"/>
                                  </p:stCondLst>
                                  <p:childTnLst>
                                    <p:set>
                                      <p:cBhvr>
                                        <p:cTn dur="1" fill="hold" id="45">
                                          <p:stCondLst>
                                            <p:cond delay="0"/>
                                          </p:stCondLst>
                                        </p:cTn>
                                        <p:tgtEl>
                                          <p:spTgt spid="66"/>
                                        </p:tgtEl>
                                        <p:attrNameLst>
                                          <p:attrName>style.visibility</p:attrName>
                                        </p:attrNameLst>
                                      </p:cBhvr>
                                      <p:to>
                                        <p:strVal val="visible"/>
                                      </p:to>
                                    </p:set>
                                    <p:anim calcmode="lin" valueType="num">
                                      <p:cBhvr>
                                        <p:cTn dur="250" fill="hold" id="46"/>
                                        <p:tgtEl>
                                          <p:spTgt spid="66"/>
                                        </p:tgtEl>
                                        <p:attrNameLst>
                                          <p:attrName>ppt_x</p:attrName>
                                        </p:attrNameLst>
                                      </p:cBhvr>
                                      <p:tavLst>
                                        <p:tav tm="0">
                                          <p:val>
                                            <p:strVal val="0-#ppt_w/2"/>
                                          </p:val>
                                        </p:tav>
                                        <p:tav tm="100000">
                                          <p:val>
                                            <p:strVal val="#ppt_x"/>
                                          </p:val>
                                        </p:tav>
                                      </p:tavLst>
                                    </p:anim>
                                    <p:anim calcmode="lin" valueType="num">
                                      <p:cBhvr>
                                        <p:cTn dur="250" fill="hold" id="47"/>
                                        <p:tgtEl>
                                          <p:spTgt spid="66"/>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3000"/>
                            </p:stCondLst>
                            <p:childTnLst>
                              <p:par>
                                <p:cTn fill="hold" grpId="0" id="49" nodeType="afterEffect" presetClass="entr" presetID="2" presetSubtype="8">
                                  <p:stCondLst>
                                    <p:cond delay="0"/>
                                  </p:stCondLst>
                                  <p:childTnLst>
                                    <p:set>
                                      <p:cBhvr>
                                        <p:cTn dur="1" fill="hold" id="50">
                                          <p:stCondLst>
                                            <p:cond delay="0"/>
                                          </p:stCondLst>
                                        </p:cTn>
                                        <p:tgtEl>
                                          <p:spTgt spid="65"/>
                                        </p:tgtEl>
                                        <p:attrNameLst>
                                          <p:attrName>style.visibility</p:attrName>
                                        </p:attrNameLst>
                                      </p:cBhvr>
                                      <p:to>
                                        <p:strVal val="visible"/>
                                      </p:to>
                                    </p:set>
                                    <p:anim calcmode="lin" valueType="num">
                                      <p:cBhvr>
                                        <p:cTn dur="250" fill="hold" id="51"/>
                                        <p:tgtEl>
                                          <p:spTgt spid="65"/>
                                        </p:tgtEl>
                                        <p:attrNameLst>
                                          <p:attrName>ppt_x</p:attrName>
                                        </p:attrNameLst>
                                      </p:cBhvr>
                                      <p:tavLst>
                                        <p:tav tm="0">
                                          <p:val>
                                            <p:strVal val="0-#ppt_w/2"/>
                                          </p:val>
                                        </p:tav>
                                        <p:tav tm="100000">
                                          <p:val>
                                            <p:strVal val="#ppt_x"/>
                                          </p:val>
                                        </p:tav>
                                      </p:tavLst>
                                    </p:anim>
                                    <p:anim calcmode="lin" valueType="num">
                                      <p:cBhvr>
                                        <p:cTn dur="250" fill="hold" id="52"/>
                                        <p:tgtEl>
                                          <p:spTgt spid="65"/>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3250"/>
                            </p:stCondLst>
                            <p:childTnLst>
                              <p:par>
                                <p:cTn fill="hold" id="54" nodeType="afterEffect" presetClass="entr" presetID="9" presetSubtype="0">
                                  <p:stCondLst>
                                    <p:cond delay="0"/>
                                  </p:stCondLst>
                                  <p:childTnLst>
                                    <p:set>
                                      <p:cBhvr>
                                        <p:cTn dur="1" fill="hold" id="55">
                                          <p:stCondLst>
                                            <p:cond delay="0"/>
                                          </p:stCondLst>
                                        </p:cTn>
                                        <p:tgtEl>
                                          <p:spTgt spid="67"/>
                                        </p:tgtEl>
                                        <p:attrNameLst>
                                          <p:attrName>style.visibility</p:attrName>
                                        </p:attrNameLst>
                                      </p:cBhvr>
                                      <p:to>
                                        <p:strVal val="visible"/>
                                      </p:to>
                                    </p:set>
                                    <p:animEffect filter="dissolve" transition="in">
                                      <p:cBhvr>
                                        <p:cTn dur="250" id="56"/>
                                        <p:tgtEl>
                                          <p:spTgt spid="67"/>
                                        </p:tgtEl>
                                      </p:cBhvr>
                                    </p:animEffect>
                                  </p:childTnLst>
                                </p:cTn>
                              </p:par>
                            </p:childTnLst>
                          </p:cTn>
                        </p:par>
                        <p:par>
                          <p:cTn fill="hold" id="57" nodeType="afterGroup">
                            <p:stCondLst>
                              <p:cond delay="3500"/>
                            </p:stCondLst>
                            <p:childTnLst>
                              <p:par>
                                <p:cTn fill="hold" grpId="0" id="58" nodeType="afterEffect" presetClass="entr" presetID="2" presetSubtype="2">
                                  <p:stCondLst>
                                    <p:cond delay="0"/>
                                  </p:stCondLst>
                                  <p:childTnLst>
                                    <p:set>
                                      <p:cBhvr>
                                        <p:cTn dur="1" fill="hold" id="59">
                                          <p:stCondLst>
                                            <p:cond delay="0"/>
                                          </p:stCondLst>
                                        </p:cTn>
                                        <p:tgtEl>
                                          <p:spTgt spid="69"/>
                                        </p:tgtEl>
                                        <p:attrNameLst>
                                          <p:attrName>style.visibility</p:attrName>
                                        </p:attrNameLst>
                                      </p:cBhvr>
                                      <p:to>
                                        <p:strVal val="visible"/>
                                      </p:to>
                                    </p:set>
                                    <p:anim calcmode="lin" valueType="num">
                                      <p:cBhvr>
                                        <p:cTn dur="250" fill="hold" id="60"/>
                                        <p:tgtEl>
                                          <p:spTgt spid="69"/>
                                        </p:tgtEl>
                                        <p:attrNameLst>
                                          <p:attrName>ppt_x</p:attrName>
                                        </p:attrNameLst>
                                      </p:cBhvr>
                                      <p:tavLst>
                                        <p:tav tm="0">
                                          <p:val>
                                            <p:strVal val="1+#ppt_w/2"/>
                                          </p:val>
                                        </p:tav>
                                        <p:tav tm="100000">
                                          <p:val>
                                            <p:strVal val="#ppt_x"/>
                                          </p:val>
                                        </p:tav>
                                      </p:tavLst>
                                    </p:anim>
                                    <p:anim calcmode="lin" valueType="num">
                                      <p:cBhvr>
                                        <p:cTn dur="250" fill="hold" id="61"/>
                                        <p:tgtEl>
                                          <p:spTgt spid="69"/>
                                        </p:tgtEl>
                                        <p:attrNameLst>
                                          <p:attrName>ppt_y</p:attrName>
                                        </p:attrNameLst>
                                      </p:cBhvr>
                                      <p:tavLst>
                                        <p:tav tm="0">
                                          <p:val>
                                            <p:strVal val="#ppt_y"/>
                                          </p:val>
                                        </p:tav>
                                        <p:tav tm="100000">
                                          <p:val>
                                            <p:strVal val="#ppt_y"/>
                                          </p:val>
                                        </p:tav>
                                      </p:tavLst>
                                    </p:anim>
                                  </p:childTnLst>
                                </p:cTn>
                              </p:par>
                            </p:childTnLst>
                          </p:cTn>
                        </p:par>
                        <p:par>
                          <p:cTn fill="hold" id="62" nodeType="afterGroup">
                            <p:stCondLst>
                              <p:cond delay="3750"/>
                            </p:stCondLst>
                            <p:childTnLst>
                              <p:par>
                                <p:cTn fill="hold" grpId="0" id="63" nodeType="afterEffect" presetClass="entr" presetID="2" presetSubtype="2">
                                  <p:stCondLst>
                                    <p:cond delay="0"/>
                                  </p:stCondLst>
                                  <p:childTnLst>
                                    <p:set>
                                      <p:cBhvr>
                                        <p:cTn dur="1" fill="hold" id="64">
                                          <p:stCondLst>
                                            <p:cond delay="0"/>
                                          </p:stCondLst>
                                        </p:cTn>
                                        <p:tgtEl>
                                          <p:spTgt spid="68"/>
                                        </p:tgtEl>
                                        <p:attrNameLst>
                                          <p:attrName>style.visibility</p:attrName>
                                        </p:attrNameLst>
                                      </p:cBhvr>
                                      <p:to>
                                        <p:strVal val="visible"/>
                                      </p:to>
                                    </p:set>
                                    <p:anim calcmode="lin" valueType="num">
                                      <p:cBhvr>
                                        <p:cTn dur="250" fill="hold" id="65"/>
                                        <p:tgtEl>
                                          <p:spTgt spid="68"/>
                                        </p:tgtEl>
                                        <p:attrNameLst>
                                          <p:attrName>ppt_x</p:attrName>
                                        </p:attrNameLst>
                                      </p:cBhvr>
                                      <p:tavLst>
                                        <p:tav tm="0">
                                          <p:val>
                                            <p:strVal val="1+#ppt_w/2"/>
                                          </p:val>
                                        </p:tav>
                                        <p:tav tm="100000">
                                          <p:val>
                                            <p:strVal val="#ppt_x"/>
                                          </p:val>
                                        </p:tav>
                                      </p:tavLst>
                                    </p:anim>
                                    <p:anim calcmode="lin" valueType="num">
                                      <p:cBhvr>
                                        <p:cTn dur="250" fill="hold" id="66"/>
                                        <p:tgtEl>
                                          <p:spTgt spid="68"/>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4000"/>
                            </p:stCondLst>
                            <p:childTnLst>
                              <p:par>
                                <p:cTn fill="hold" id="68" nodeType="afterEffect" presetClass="entr" presetID="9" presetSubtype="0">
                                  <p:stCondLst>
                                    <p:cond delay="0"/>
                                  </p:stCondLst>
                                  <p:childTnLst>
                                    <p:set>
                                      <p:cBhvr>
                                        <p:cTn dur="1" fill="hold" id="69">
                                          <p:stCondLst>
                                            <p:cond delay="0"/>
                                          </p:stCondLst>
                                        </p:cTn>
                                        <p:tgtEl>
                                          <p:spTgt spid="70"/>
                                        </p:tgtEl>
                                        <p:attrNameLst>
                                          <p:attrName>style.visibility</p:attrName>
                                        </p:attrNameLst>
                                      </p:cBhvr>
                                      <p:to>
                                        <p:strVal val="visible"/>
                                      </p:to>
                                    </p:set>
                                    <p:animEffect filter="dissolve" transition="in">
                                      <p:cBhvr>
                                        <p:cTn dur="250" id="70"/>
                                        <p:tgtEl>
                                          <p:spTgt spid="70"/>
                                        </p:tgtEl>
                                      </p:cBhvr>
                                    </p:animEffect>
                                  </p:childTnLst>
                                </p:cTn>
                              </p:par>
                            </p:childTnLst>
                          </p:cTn>
                        </p:par>
                        <p:par>
                          <p:cTn fill="hold" id="71" nodeType="afterGroup">
                            <p:stCondLst>
                              <p:cond delay="4250"/>
                            </p:stCondLst>
                            <p:childTnLst>
                              <p:par>
                                <p:cTn fill="hold" grpId="0" id="72" nodeType="afterEffect" presetClass="entr" presetID="2" presetSubtype="8">
                                  <p:stCondLst>
                                    <p:cond delay="0"/>
                                  </p:stCondLst>
                                  <p:childTnLst>
                                    <p:set>
                                      <p:cBhvr>
                                        <p:cTn dur="1" fill="hold" id="73">
                                          <p:stCondLst>
                                            <p:cond delay="0"/>
                                          </p:stCondLst>
                                        </p:cTn>
                                        <p:tgtEl>
                                          <p:spTgt spid="72"/>
                                        </p:tgtEl>
                                        <p:attrNameLst>
                                          <p:attrName>style.visibility</p:attrName>
                                        </p:attrNameLst>
                                      </p:cBhvr>
                                      <p:to>
                                        <p:strVal val="visible"/>
                                      </p:to>
                                    </p:set>
                                    <p:anim calcmode="lin" valueType="num">
                                      <p:cBhvr>
                                        <p:cTn dur="250" fill="hold" id="74"/>
                                        <p:tgtEl>
                                          <p:spTgt spid="72"/>
                                        </p:tgtEl>
                                        <p:attrNameLst>
                                          <p:attrName>ppt_x</p:attrName>
                                        </p:attrNameLst>
                                      </p:cBhvr>
                                      <p:tavLst>
                                        <p:tav tm="0">
                                          <p:val>
                                            <p:strVal val="0-#ppt_w/2"/>
                                          </p:val>
                                        </p:tav>
                                        <p:tav tm="100000">
                                          <p:val>
                                            <p:strVal val="#ppt_x"/>
                                          </p:val>
                                        </p:tav>
                                      </p:tavLst>
                                    </p:anim>
                                    <p:anim calcmode="lin" valueType="num">
                                      <p:cBhvr>
                                        <p:cTn dur="250" fill="hold" id="75"/>
                                        <p:tgtEl>
                                          <p:spTgt spid="72"/>
                                        </p:tgtEl>
                                        <p:attrNameLst>
                                          <p:attrName>ppt_y</p:attrName>
                                        </p:attrNameLst>
                                      </p:cBhvr>
                                      <p:tavLst>
                                        <p:tav tm="0">
                                          <p:val>
                                            <p:strVal val="#ppt_y"/>
                                          </p:val>
                                        </p:tav>
                                        <p:tav tm="100000">
                                          <p:val>
                                            <p:strVal val="#ppt_y"/>
                                          </p:val>
                                        </p:tav>
                                      </p:tavLst>
                                    </p:anim>
                                  </p:childTnLst>
                                </p:cTn>
                              </p:par>
                            </p:childTnLst>
                          </p:cTn>
                        </p:par>
                        <p:par>
                          <p:cTn fill="hold" id="76" nodeType="afterGroup">
                            <p:stCondLst>
                              <p:cond delay="4500"/>
                            </p:stCondLst>
                            <p:childTnLst>
                              <p:par>
                                <p:cTn fill="hold" grpId="0" id="77" nodeType="afterEffect" presetClass="entr" presetID="2" presetSubtype="8">
                                  <p:stCondLst>
                                    <p:cond delay="0"/>
                                  </p:stCondLst>
                                  <p:childTnLst>
                                    <p:set>
                                      <p:cBhvr>
                                        <p:cTn dur="1" fill="hold" id="78">
                                          <p:stCondLst>
                                            <p:cond delay="0"/>
                                          </p:stCondLst>
                                        </p:cTn>
                                        <p:tgtEl>
                                          <p:spTgt spid="71"/>
                                        </p:tgtEl>
                                        <p:attrNameLst>
                                          <p:attrName>style.visibility</p:attrName>
                                        </p:attrNameLst>
                                      </p:cBhvr>
                                      <p:to>
                                        <p:strVal val="visible"/>
                                      </p:to>
                                    </p:set>
                                    <p:anim calcmode="lin" valueType="num">
                                      <p:cBhvr>
                                        <p:cTn dur="250" fill="hold" id="79"/>
                                        <p:tgtEl>
                                          <p:spTgt spid="71"/>
                                        </p:tgtEl>
                                        <p:attrNameLst>
                                          <p:attrName>ppt_x</p:attrName>
                                        </p:attrNameLst>
                                      </p:cBhvr>
                                      <p:tavLst>
                                        <p:tav tm="0">
                                          <p:val>
                                            <p:strVal val="0-#ppt_w/2"/>
                                          </p:val>
                                        </p:tav>
                                        <p:tav tm="100000">
                                          <p:val>
                                            <p:strVal val="#ppt_x"/>
                                          </p:val>
                                        </p:tav>
                                      </p:tavLst>
                                    </p:anim>
                                    <p:anim calcmode="lin" valueType="num">
                                      <p:cBhvr>
                                        <p:cTn dur="250" fill="hold" id="80"/>
                                        <p:tgtEl>
                                          <p:spTgt spid="71"/>
                                        </p:tgtEl>
                                        <p:attrNameLst>
                                          <p:attrName>ppt_y</p:attrName>
                                        </p:attrNameLst>
                                      </p:cBhvr>
                                      <p:tavLst>
                                        <p:tav tm="0">
                                          <p:val>
                                            <p:strVal val="#ppt_y"/>
                                          </p:val>
                                        </p:tav>
                                        <p:tav tm="100000">
                                          <p:val>
                                            <p:strVal val="#ppt_y"/>
                                          </p:val>
                                        </p:tav>
                                      </p:tavLst>
                                    </p:anim>
                                  </p:childTnLst>
                                </p:cTn>
                              </p:par>
                            </p:childTnLst>
                          </p:cTn>
                        </p:par>
                        <p:par>
                          <p:cTn fill="hold" id="81" nodeType="afterGroup">
                            <p:stCondLst>
                              <p:cond delay="4750"/>
                            </p:stCondLst>
                            <p:childTnLst>
                              <p:par>
                                <p:cTn fill="hold" id="82" nodeType="afterEffect" presetClass="entr" presetID="9" presetSubtype="0">
                                  <p:stCondLst>
                                    <p:cond delay="0"/>
                                  </p:stCondLst>
                                  <p:childTnLst>
                                    <p:set>
                                      <p:cBhvr>
                                        <p:cTn dur="1" fill="hold" id="83">
                                          <p:stCondLst>
                                            <p:cond delay="0"/>
                                          </p:stCondLst>
                                        </p:cTn>
                                        <p:tgtEl>
                                          <p:spTgt spid="73"/>
                                        </p:tgtEl>
                                        <p:attrNameLst>
                                          <p:attrName>style.visibility</p:attrName>
                                        </p:attrNameLst>
                                      </p:cBhvr>
                                      <p:to>
                                        <p:strVal val="visible"/>
                                      </p:to>
                                    </p:set>
                                    <p:animEffect filter="dissolve" transition="in">
                                      <p:cBhvr>
                                        <p:cTn dur="250" id="84"/>
                                        <p:tgtEl>
                                          <p:spTgt spid="73"/>
                                        </p:tgtEl>
                                      </p:cBhvr>
                                    </p:animEffect>
                                  </p:childTnLst>
                                </p:cTn>
                              </p:par>
                            </p:childTnLst>
                          </p:cTn>
                        </p:par>
                        <p:par>
                          <p:cTn fill="hold" id="85" nodeType="afterGroup">
                            <p:stCondLst>
                              <p:cond delay="5000"/>
                            </p:stCondLst>
                            <p:childTnLst>
                              <p:par>
                                <p:cTn fill="hold" grpId="0" id="86" nodeType="afterEffect" presetClass="entr" presetID="2" presetSubtype="2">
                                  <p:stCondLst>
                                    <p:cond delay="0"/>
                                  </p:stCondLst>
                                  <p:childTnLst>
                                    <p:set>
                                      <p:cBhvr>
                                        <p:cTn dur="1" fill="hold" id="87">
                                          <p:stCondLst>
                                            <p:cond delay="0"/>
                                          </p:stCondLst>
                                        </p:cTn>
                                        <p:tgtEl>
                                          <p:spTgt spid="75"/>
                                        </p:tgtEl>
                                        <p:attrNameLst>
                                          <p:attrName>style.visibility</p:attrName>
                                        </p:attrNameLst>
                                      </p:cBhvr>
                                      <p:to>
                                        <p:strVal val="visible"/>
                                      </p:to>
                                    </p:set>
                                    <p:anim calcmode="lin" valueType="num">
                                      <p:cBhvr>
                                        <p:cTn dur="250" fill="hold" id="88"/>
                                        <p:tgtEl>
                                          <p:spTgt spid="75"/>
                                        </p:tgtEl>
                                        <p:attrNameLst>
                                          <p:attrName>ppt_x</p:attrName>
                                        </p:attrNameLst>
                                      </p:cBhvr>
                                      <p:tavLst>
                                        <p:tav tm="0">
                                          <p:val>
                                            <p:strVal val="1+#ppt_w/2"/>
                                          </p:val>
                                        </p:tav>
                                        <p:tav tm="100000">
                                          <p:val>
                                            <p:strVal val="#ppt_x"/>
                                          </p:val>
                                        </p:tav>
                                      </p:tavLst>
                                    </p:anim>
                                    <p:anim calcmode="lin" valueType="num">
                                      <p:cBhvr>
                                        <p:cTn dur="250" fill="hold" id="89"/>
                                        <p:tgtEl>
                                          <p:spTgt spid="75"/>
                                        </p:tgtEl>
                                        <p:attrNameLst>
                                          <p:attrName>ppt_y</p:attrName>
                                        </p:attrNameLst>
                                      </p:cBhvr>
                                      <p:tavLst>
                                        <p:tav tm="0">
                                          <p:val>
                                            <p:strVal val="#ppt_y"/>
                                          </p:val>
                                        </p:tav>
                                        <p:tav tm="100000">
                                          <p:val>
                                            <p:strVal val="#ppt_y"/>
                                          </p:val>
                                        </p:tav>
                                      </p:tavLst>
                                    </p:anim>
                                  </p:childTnLst>
                                </p:cTn>
                              </p:par>
                            </p:childTnLst>
                          </p:cTn>
                        </p:par>
                        <p:par>
                          <p:cTn fill="hold" id="90" nodeType="afterGroup">
                            <p:stCondLst>
                              <p:cond delay="5250"/>
                            </p:stCondLst>
                            <p:childTnLst>
                              <p:par>
                                <p:cTn fill="hold" grpId="0" id="91" nodeType="afterEffect" presetClass="entr" presetID="2" presetSubtype="2">
                                  <p:stCondLst>
                                    <p:cond delay="0"/>
                                  </p:stCondLst>
                                  <p:childTnLst>
                                    <p:set>
                                      <p:cBhvr>
                                        <p:cTn dur="1" fill="hold" id="92">
                                          <p:stCondLst>
                                            <p:cond delay="0"/>
                                          </p:stCondLst>
                                        </p:cTn>
                                        <p:tgtEl>
                                          <p:spTgt spid="74"/>
                                        </p:tgtEl>
                                        <p:attrNameLst>
                                          <p:attrName>style.visibility</p:attrName>
                                        </p:attrNameLst>
                                      </p:cBhvr>
                                      <p:to>
                                        <p:strVal val="visible"/>
                                      </p:to>
                                    </p:set>
                                    <p:anim calcmode="lin" valueType="num">
                                      <p:cBhvr>
                                        <p:cTn dur="250" fill="hold" id="93"/>
                                        <p:tgtEl>
                                          <p:spTgt spid="74"/>
                                        </p:tgtEl>
                                        <p:attrNameLst>
                                          <p:attrName>ppt_x</p:attrName>
                                        </p:attrNameLst>
                                      </p:cBhvr>
                                      <p:tavLst>
                                        <p:tav tm="0">
                                          <p:val>
                                            <p:strVal val="1+#ppt_w/2"/>
                                          </p:val>
                                        </p:tav>
                                        <p:tav tm="100000">
                                          <p:val>
                                            <p:strVal val="#ppt_x"/>
                                          </p:val>
                                        </p:tav>
                                      </p:tavLst>
                                    </p:anim>
                                    <p:anim calcmode="lin" valueType="num">
                                      <p:cBhvr>
                                        <p:cTn dur="250" fill="hold" id="94"/>
                                        <p:tgtEl>
                                          <p:spTgt spid="74"/>
                                        </p:tgtEl>
                                        <p:attrNameLst>
                                          <p:attrName>ppt_y</p:attrName>
                                        </p:attrNameLst>
                                      </p:cBhvr>
                                      <p:tavLst>
                                        <p:tav tm="0">
                                          <p:val>
                                            <p:strVal val="#ppt_y"/>
                                          </p:val>
                                        </p:tav>
                                        <p:tav tm="100000">
                                          <p:val>
                                            <p:strVal val="#ppt_y"/>
                                          </p:val>
                                        </p:tav>
                                      </p:tavLst>
                                    </p:anim>
                                  </p:childTnLst>
                                </p:cTn>
                              </p:par>
                            </p:childTnLst>
                          </p:cTn>
                        </p:par>
                        <p:par>
                          <p:cTn fill="hold" id="95" nodeType="afterGroup">
                            <p:stCondLst>
                              <p:cond delay="5500"/>
                            </p:stCondLst>
                            <p:childTnLst>
                              <p:par>
                                <p:cTn fill="hold" id="96" nodeType="afterEffect" presetClass="entr" presetID="9" presetSubtype="0">
                                  <p:stCondLst>
                                    <p:cond delay="0"/>
                                  </p:stCondLst>
                                  <p:childTnLst>
                                    <p:set>
                                      <p:cBhvr>
                                        <p:cTn dur="1" fill="hold" id="97">
                                          <p:stCondLst>
                                            <p:cond delay="0"/>
                                          </p:stCondLst>
                                        </p:cTn>
                                        <p:tgtEl>
                                          <p:spTgt spid="76"/>
                                        </p:tgtEl>
                                        <p:attrNameLst>
                                          <p:attrName>style.visibility</p:attrName>
                                        </p:attrNameLst>
                                      </p:cBhvr>
                                      <p:to>
                                        <p:strVal val="visible"/>
                                      </p:to>
                                    </p:set>
                                    <p:animEffect filter="dissolve" transition="in">
                                      <p:cBhvr>
                                        <p:cTn dur="250" id="98"/>
                                        <p:tgtEl>
                                          <p:spTgt spid="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59"/>
      <p:bldP grpId="0" spid="60"/>
      <p:bldP grpId="0" spid="62"/>
      <p:bldP grpId="0" spid="63"/>
      <p:bldP grpId="0" spid="65"/>
      <p:bldP grpId="0" spid="66"/>
      <p:bldP grpId="0" spid="68"/>
      <p:bldP grpId="0" spid="69"/>
      <p:bldP grpId="0" spid="71"/>
      <p:bldP grpId="0" spid="72"/>
      <p:bldP grpId="0" spid="74"/>
      <p:bldP grpId="0" spid="7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Copyright Notice"/>
          <p:cNvSpPr/>
          <p:nvPr/>
        </p:nvSpPr>
        <p:spPr bwMode="auto">
          <a:xfrm>
            <a:off x="3864397" y="367672"/>
            <a:ext cx="4462298" cy="430560"/>
          </a:xfrm>
          <a:prstGeom prst="rect">
            <a:avLst/>
          </a:prstGeom>
          <a:noFill/>
          <a:ln algn="ctr" cap="flat" cmpd="sng" w="63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rgbClr val="5B8156"/>
                </a:solidFill>
                <a:latin charset="-122" panose="020b0503020204020204" pitchFamily="34" typeface="微软雅黑"/>
                <a:ea charset="-122" panose="020b0503020204020204" pitchFamily="34" typeface="微软雅黑"/>
              </a:rPr>
              <a:t>点击加入标题文字</a:t>
            </a:r>
          </a:p>
        </p:txBody>
      </p:sp>
      <p:grpSp>
        <p:nvGrpSpPr>
          <p:cNvPr id="8" name="组合 7"/>
          <p:cNvGrpSpPr/>
          <p:nvPr/>
        </p:nvGrpSpPr>
        <p:grpSpPr>
          <a:xfrm flipH="1" flipV="1">
            <a:off x="1428750" y="623156"/>
            <a:ext cx="10761664" cy="5263294"/>
            <a:chOff x="3302736" y="324704"/>
            <a:chExt cx="10761664" cy="5263294"/>
          </a:xfrm>
        </p:grpSpPr>
        <p:cxnSp>
          <p:nvCxnSpPr>
            <p:cNvPr id="9" name="直接连接符 8"/>
            <p:cNvCxnSpPr/>
            <p:nvPr/>
          </p:nvCxnSpPr>
          <p:spPr>
            <a:xfrm flipH="1">
              <a:off x="3802743" y="324704"/>
              <a:ext cx="0" cy="5263294"/>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302736" y="5227013"/>
              <a:ext cx="10761664"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9050" y="1409700"/>
            <a:ext cx="10344150" cy="5449888"/>
            <a:chOff x="3302737" y="138111"/>
            <a:chExt cx="10344150" cy="5449888"/>
          </a:xfrm>
        </p:grpSpPr>
        <p:cxnSp>
          <p:nvCxnSpPr>
            <p:cNvPr id="14" name="直接连接符 13"/>
            <p:cNvCxnSpPr/>
            <p:nvPr/>
          </p:nvCxnSpPr>
          <p:spPr>
            <a:xfrm flipH="1">
              <a:off x="3802743" y="138111"/>
              <a:ext cx="0" cy="5449888"/>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02737" y="5227013"/>
              <a:ext cx="1034415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420812" y="2000288"/>
            <a:ext cx="3694113" cy="3695701"/>
            <a:chOff x="6240781" y="1363134"/>
            <a:chExt cx="4963583" cy="4963585"/>
          </a:xfrm>
        </p:grpSpPr>
        <p:grpSp>
          <p:nvGrpSpPr>
            <p:cNvPr id="16" name="Group 12"/>
            <p:cNvGrpSpPr/>
            <p:nvPr/>
          </p:nvGrpSpPr>
          <p:grpSpPr>
            <a:xfrm>
              <a:off x="6240781" y="1363135"/>
              <a:ext cx="3255433" cy="2434167"/>
              <a:chOff x="4657725" y="946151"/>
              <a:chExt cx="2441575" cy="1825625"/>
            </a:xfrm>
          </p:grpSpPr>
          <p:sp>
            <p:nvSpPr>
              <p:cNvPr id="30" name="Freeform 26"/>
              <p:cNvSpPr/>
              <p:nvPr/>
            </p:nvSpPr>
            <p:spPr bwMode="auto">
              <a:xfrm>
                <a:off x="5953547" y="2046327"/>
                <a:ext cx="1145443" cy="594862"/>
              </a:xfrm>
              <a:custGeom>
                <a:gdLst>
                  <a:gd fmla="*/ 849 w 904" name="T0"/>
                  <a:gd fmla="*/ 0 h 468" name="T1"/>
                  <a:gd fmla="*/ 873 w 904" name="T2"/>
                  <a:gd fmla="*/ 58 h 468" name="T3"/>
                  <a:gd fmla="*/ 507 w 904" name="T4"/>
                  <a:gd fmla="*/ 436 h 468" name="T5"/>
                  <a:gd fmla="*/ 396 w 904" name="T6"/>
                  <a:gd fmla="*/ 436 h 468" name="T7"/>
                  <a:gd fmla="*/ 30 w 904" name="T8"/>
                  <a:gd fmla="*/ 58 h 468" name="T9"/>
                  <a:gd fmla="*/ 55 w 904" name="T10"/>
                  <a:gd fmla="*/ 0 h 468" name="T11"/>
                  <a:gd fmla="*/ 849 w 904" name="T12"/>
                  <a:gd fmla="*/ 0 h 468" name="T13"/>
                </a:gdLst>
                <a:cxnLst>
                  <a:cxn ang="0">
                    <a:pos x="T0" y="T1"/>
                  </a:cxn>
                  <a:cxn ang="0">
                    <a:pos x="T2" y="T3"/>
                  </a:cxn>
                  <a:cxn ang="0">
                    <a:pos x="T4" y="T5"/>
                  </a:cxn>
                  <a:cxn ang="0">
                    <a:pos x="T6" y="T7"/>
                  </a:cxn>
                  <a:cxn ang="0">
                    <a:pos x="T8" y="T9"/>
                  </a:cxn>
                  <a:cxn ang="0">
                    <a:pos x="T10" y="T11"/>
                  </a:cxn>
                  <a:cxn ang="0">
                    <a:pos x="T12" y="T13"/>
                  </a:cxn>
                </a:cxnLst>
                <a:rect b="b" l="0" r="r" t="0"/>
                <a:pathLst>
                  <a:path h="468" w="904">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rgbClr val="5B8156"/>
              </a:solidFill>
              <a:ln>
                <a:noFill/>
              </a:ln>
            </p:spPr>
            <p:txBody>
              <a:bodyPr bIns="27914" lIns="55827" rIns="55827" tIns="27914"/>
              <a:lstStyle/>
              <a:p>
                <a:pPr algn="just" eaLnBrk="1" hangingPunct="1">
                  <a:lnSpc>
                    <a:spcPct val="120000"/>
                  </a:lnSpc>
                  <a:defRPr/>
                </a:pPr>
                <a:endParaRPr lang="en-US" noProof="1" sz="1735">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1" name="Freeform 27"/>
              <p:cNvSpPr/>
              <p:nvPr/>
            </p:nvSpPr>
            <p:spPr bwMode="auto">
              <a:xfrm>
                <a:off x="4657725" y="946151"/>
                <a:ext cx="2150105" cy="1826164"/>
              </a:xfrm>
              <a:custGeom>
                <a:gdLst>
                  <a:gd fmla="*/ 848 w 1696" name="T0"/>
                  <a:gd fmla="*/ 0 h 1440" name="T1"/>
                  <a:gd fmla="*/ 0 w 1696" name="T2"/>
                  <a:gd fmla="*/ 848 h 1440" name="T3"/>
                  <a:gd fmla="*/ 241 w 1696" name="T4"/>
                  <a:gd fmla="*/ 1440 h 1440" name="T5"/>
                  <a:gd fmla="*/ 718 w 1696" name="T6"/>
                  <a:gd fmla="*/ 1209 h 1440" name="T7"/>
                  <a:gd fmla="*/ 464 w 1696" name="T8"/>
                  <a:gd fmla="*/ 848 h 1440" name="T9"/>
                  <a:gd fmla="*/ 848 w 1696" name="T10"/>
                  <a:gd fmla="*/ 464 h 1440" name="T11"/>
                  <a:gd fmla="*/ 1232 w 1696" name="T12"/>
                  <a:gd fmla="*/ 848 h 1440" name="T13"/>
                  <a:gd fmla="*/ 1213 w 1696" name="T14"/>
                  <a:gd fmla="*/ 966 h 1440" name="T15"/>
                  <a:gd fmla="*/ 1293 w 1696" name="T16"/>
                  <a:gd fmla="*/ 966 h 1440" name="T17"/>
                  <a:gd fmla="*/ 1293 w 1696" name="T18"/>
                  <a:gd fmla="*/ 1062 h 1440" name="T19"/>
                  <a:gd fmla="*/ 1669 w 1696" name="T20"/>
                  <a:gd fmla="*/ 1062 h 1440" name="T21"/>
                  <a:gd fmla="*/ 1696 w 1696" name="T22"/>
                  <a:gd fmla="*/ 848 h 1440" name="T23"/>
                  <a:gd fmla="*/ 848 w 1696" name="T24"/>
                  <a:gd fmla="*/ 0 h 14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40" w="1695">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rgbClr val="5B8156"/>
              </a:solidFill>
              <a:ln>
                <a:noFill/>
              </a:ln>
            </p:spPr>
            <p:txBody>
              <a:bodyPr bIns="27914" lIns="55827" rIns="55827" tIns="27914"/>
              <a:lstStyle/>
              <a:p>
                <a:pPr algn="just" eaLnBrk="1" hangingPunct="1">
                  <a:lnSpc>
                    <a:spcPct val="120000"/>
                  </a:lnSpc>
                  <a:defRPr/>
                </a:pPr>
                <a:endParaRPr lang="en-US" noProof="1" sz="1735">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7" name="Group 13"/>
            <p:cNvGrpSpPr/>
            <p:nvPr/>
          </p:nvGrpSpPr>
          <p:grpSpPr>
            <a:xfrm>
              <a:off x="6240781" y="3111502"/>
              <a:ext cx="2434167" cy="3215217"/>
              <a:chOff x="4657725" y="2257426"/>
              <a:chExt cx="1825625" cy="2411413"/>
            </a:xfrm>
          </p:grpSpPr>
          <p:sp>
            <p:nvSpPr>
              <p:cNvPr id="28" name="Freeform 24"/>
              <p:cNvSpPr/>
              <p:nvPr/>
            </p:nvSpPr>
            <p:spPr bwMode="auto">
              <a:xfrm>
                <a:off x="5753574" y="2257407"/>
                <a:ext cx="593518" cy="1146549"/>
              </a:xfrm>
              <a:custGeom>
                <a:gdLst>
                  <a:gd fmla="*/ 0 w 468" name="T0"/>
                  <a:gd fmla="*/ 55 h 904" name="T1"/>
                  <a:gd fmla="*/ 57 w 468" name="T2"/>
                  <a:gd fmla="*/ 30 h 904" name="T3"/>
                  <a:gd fmla="*/ 436 w 468" name="T4"/>
                  <a:gd fmla="*/ 397 h 904" name="T5"/>
                  <a:gd fmla="*/ 436 w 468" name="T6"/>
                  <a:gd fmla="*/ 508 h 904" name="T7"/>
                  <a:gd fmla="*/ 57 w 468" name="T8"/>
                  <a:gd fmla="*/ 874 h 904" name="T9"/>
                  <a:gd fmla="*/ 0 w 468" name="T10"/>
                  <a:gd fmla="*/ 849 h 904" name="T11"/>
                  <a:gd fmla="*/ 0 w 468" name="T12"/>
                  <a:gd fmla="*/ 55 h 904" name="T13"/>
                </a:gdLst>
                <a:cxnLst>
                  <a:cxn ang="0">
                    <a:pos x="T0" y="T1"/>
                  </a:cxn>
                  <a:cxn ang="0">
                    <a:pos x="T2" y="T3"/>
                  </a:cxn>
                  <a:cxn ang="0">
                    <a:pos x="T4" y="T5"/>
                  </a:cxn>
                  <a:cxn ang="0">
                    <a:pos x="T6" y="T7"/>
                  </a:cxn>
                  <a:cxn ang="0">
                    <a:pos x="T8" y="T9"/>
                  </a:cxn>
                  <a:cxn ang="0">
                    <a:pos x="T10" y="T11"/>
                  </a:cxn>
                  <a:cxn ang="0">
                    <a:pos x="T12" y="T13"/>
                  </a:cxn>
                </a:cxnLst>
                <a:rect b="b" l="0" r="r" t="0"/>
                <a:pathLst>
                  <a:path h="904" w="468">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rgbClr val="98C991"/>
              </a:solidFill>
              <a:ln>
                <a:noFill/>
              </a:ln>
            </p:spPr>
            <p:txBody>
              <a:bodyPr bIns="27914" lIns="55827" rIns="55827" tIns="27914"/>
              <a:lstStyle/>
              <a:p>
                <a:pPr algn="just" eaLnBrk="1" hangingPunct="1">
                  <a:lnSpc>
                    <a:spcPct val="120000"/>
                  </a:lnSpc>
                  <a:defRPr/>
                </a:pPr>
                <a:endParaRPr lang="en-US" noProof="1" sz="1735">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9" name="Freeform 25"/>
              <p:cNvSpPr/>
              <p:nvPr/>
            </p:nvSpPr>
            <p:spPr bwMode="auto">
              <a:xfrm>
                <a:off x="4657725" y="2518059"/>
                <a:ext cx="1825349" cy="2150780"/>
              </a:xfrm>
              <a:custGeom>
                <a:gdLst>
                  <a:gd fmla="*/ 1209 w 1440" name="T0"/>
                  <a:gd fmla="*/ 978 h 1696" name="T1"/>
                  <a:gd fmla="*/ 848 w 1440" name="T2"/>
                  <a:gd fmla="*/ 1232 h 1696" name="T3"/>
                  <a:gd fmla="*/ 464 w 1440" name="T4"/>
                  <a:gd fmla="*/ 848 h 1696" name="T5"/>
                  <a:gd fmla="*/ 848 w 1440" name="T6"/>
                  <a:gd fmla="*/ 464 h 1696" name="T7"/>
                  <a:gd fmla="*/ 969 w 1440" name="T8"/>
                  <a:gd fmla="*/ 483 h 1696" name="T9"/>
                  <a:gd fmla="*/ 969 w 1440" name="T10"/>
                  <a:gd fmla="*/ 9 h 1696" name="T11"/>
                  <a:gd fmla="*/ 848 w 1440" name="T12"/>
                  <a:gd fmla="*/ 0 h 1696" name="T13"/>
                  <a:gd fmla="*/ 0 w 1440" name="T14"/>
                  <a:gd fmla="*/ 848 h 1696" name="T15"/>
                  <a:gd fmla="*/ 848 w 1440" name="T16"/>
                  <a:gd fmla="*/ 1696 h 1696" name="T17"/>
                  <a:gd fmla="*/ 1440 w 1440" name="T18"/>
                  <a:gd fmla="*/ 1455 h 1696" name="T19"/>
                  <a:gd fmla="*/ 1209 w 1440" name="T20"/>
                  <a:gd fmla="*/ 978 h 169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95" w="1440">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rgbClr val="98C991"/>
              </a:solidFill>
              <a:ln>
                <a:noFill/>
              </a:ln>
            </p:spPr>
            <p:txBody>
              <a:bodyPr bIns="27914" lIns="55827" rIns="55827" tIns="27914"/>
              <a:lstStyle/>
              <a:p>
                <a:pPr algn="just" eaLnBrk="1" hangingPunct="1">
                  <a:lnSpc>
                    <a:spcPct val="120000"/>
                  </a:lnSpc>
                  <a:defRPr/>
                </a:pPr>
                <a:endParaRPr lang="en-US" noProof="1" sz="1735">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8" name="Group 14"/>
            <p:cNvGrpSpPr/>
            <p:nvPr/>
          </p:nvGrpSpPr>
          <p:grpSpPr>
            <a:xfrm>
              <a:off x="7967980" y="3892551"/>
              <a:ext cx="3236384" cy="2434167"/>
              <a:chOff x="5953125" y="2843213"/>
              <a:chExt cx="2427288" cy="1825625"/>
            </a:xfrm>
          </p:grpSpPr>
          <p:sp>
            <p:nvSpPr>
              <p:cNvPr id="26" name="Freeform 22"/>
              <p:cNvSpPr/>
              <p:nvPr/>
            </p:nvSpPr>
            <p:spPr bwMode="auto">
              <a:xfrm>
                <a:off x="5953547" y="2988192"/>
                <a:ext cx="1145442" cy="594862"/>
              </a:xfrm>
              <a:custGeom>
                <a:gdLst>
                  <a:gd fmla="*/ 55 w 904" name="T0"/>
                  <a:gd fmla="*/ 468 h 468" name="T1"/>
                  <a:gd fmla="*/ 30 w 904" name="T2"/>
                  <a:gd fmla="*/ 411 h 468" name="T3"/>
                  <a:gd fmla="*/ 396 w 904" name="T4"/>
                  <a:gd fmla="*/ 32 h 468" name="T5"/>
                  <a:gd fmla="*/ 507 w 904" name="T6"/>
                  <a:gd fmla="*/ 32 h 468" name="T7"/>
                  <a:gd fmla="*/ 873 w 904" name="T8"/>
                  <a:gd fmla="*/ 411 h 468" name="T9"/>
                  <a:gd fmla="*/ 849 w 904" name="T10"/>
                  <a:gd fmla="*/ 468 h 468" name="T11"/>
                  <a:gd fmla="*/ 55 w 904" name="T12"/>
                  <a:gd fmla="*/ 468 h 468" name="T13"/>
                </a:gdLst>
                <a:cxnLst>
                  <a:cxn ang="0">
                    <a:pos x="T0" y="T1"/>
                  </a:cxn>
                  <a:cxn ang="0">
                    <a:pos x="T2" y="T3"/>
                  </a:cxn>
                  <a:cxn ang="0">
                    <a:pos x="T4" y="T5"/>
                  </a:cxn>
                  <a:cxn ang="0">
                    <a:pos x="T6" y="T7"/>
                  </a:cxn>
                  <a:cxn ang="0">
                    <a:pos x="T8" y="T9"/>
                  </a:cxn>
                  <a:cxn ang="0">
                    <a:pos x="T10" y="T11"/>
                  </a:cxn>
                  <a:cxn ang="0">
                    <a:pos x="T12" y="T13"/>
                  </a:cxn>
                </a:cxnLst>
                <a:rect b="b" l="0" r="r" t="0"/>
                <a:pathLst>
                  <a:path h="468" w="904">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rgbClr val="5B8156"/>
              </a:solidFill>
              <a:ln>
                <a:noFill/>
              </a:ln>
            </p:spPr>
            <p:txBody>
              <a:bodyPr bIns="27914" lIns="55827" rIns="55827" tIns="27914"/>
              <a:lstStyle/>
              <a:p>
                <a:pPr algn="just" eaLnBrk="1" hangingPunct="1">
                  <a:lnSpc>
                    <a:spcPct val="120000"/>
                  </a:lnSpc>
                  <a:defRPr/>
                </a:pPr>
                <a:endParaRPr lang="en-US" noProof="1" sz="1735">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7" name="Freeform 23"/>
              <p:cNvSpPr/>
              <p:nvPr/>
            </p:nvSpPr>
            <p:spPr bwMode="auto">
              <a:xfrm>
                <a:off x="6231909" y="2842675"/>
                <a:ext cx="2148505" cy="1826164"/>
              </a:xfrm>
              <a:custGeom>
                <a:gdLst>
                  <a:gd fmla="*/ 978 w 1696" name="T0"/>
                  <a:gd fmla="*/ 231 h 1440" name="T1"/>
                  <a:gd fmla="*/ 1232 w 1696" name="T2"/>
                  <a:gd fmla="*/ 592 h 1440" name="T3"/>
                  <a:gd fmla="*/ 848 w 1696" name="T4"/>
                  <a:gd fmla="*/ 976 h 1440" name="T5"/>
                  <a:gd fmla="*/ 464 w 1696" name="T6"/>
                  <a:gd fmla="*/ 592 h 1440" name="T7"/>
                  <a:gd fmla="*/ 487 w 1696" name="T8"/>
                  <a:gd fmla="*/ 462 h 1440" name="T9"/>
                  <a:gd fmla="*/ 10 w 1696" name="T10"/>
                  <a:gd fmla="*/ 462 h 1440" name="T11"/>
                  <a:gd fmla="*/ 0 w 1696" name="T12"/>
                  <a:gd fmla="*/ 592 h 1440" name="T13"/>
                  <a:gd fmla="*/ 848 w 1696" name="T14"/>
                  <a:gd fmla="*/ 1440 h 1440" name="T15"/>
                  <a:gd fmla="*/ 1696 w 1696" name="T16"/>
                  <a:gd fmla="*/ 592 h 1440" name="T17"/>
                  <a:gd fmla="*/ 1455 w 1696" name="T18"/>
                  <a:gd fmla="*/ 0 h 1440" name="T19"/>
                  <a:gd fmla="*/ 978 w 1696" name="T20"/>
                  <a:gd fmla="*/ 231 h 14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40" w="1695">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rgbClr val="5B8156"/>
              </a:solidFill>
              <a:ln>
                <a:noFill/>
              </a:ln>
            </p:spPr>
            <p:txBody>
              <a:bodyPr bIns="27914" lIns="55827" rIns="55827" tIns="27914"/>
              <a:lstStyle/>
              <a:p>
                <a:pPr algn="just" eaLnBrk="1" hangingPunct="1">
                  <a:lnSpc>
                    <a:spcPct val="120000"/>
                  </a:lnSpc>
                  <a:defRPr/>
                </a:pPr>
                <a:endParaRPr lang="en-US" noProof="1" sz="1735">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9" name="Group 15"/>
            <p:cNvGrpSpPr/>
            <p:nvPr/>
          </p:nvGrpSpPr>
          <p:grpSpPr>
            <a:xfrm>
              <a:off x="8770565" y="1363134"/>
              <a:ext cx="2433799" cy="3277074"/>
              <a:chOff x="6555063" y="946150"/>
              <a:chExt cx="1825349" cy="2457806"/>
            </a:xfrm>
          </p:grpSpPr>
          <p:sp>
            <p:nvSpPr>
              <p:cNvPr id="24" name="Freeform 20"/>
              <p:cNvSpPr/>
              <p:nvPr/>
            </p:nvSpPr>
            <p:spPr bwMode="auto">
              <a:xfrm>
                <a:off x="6691046" y="2257407"/>
                <a:ext cx="593518" cy="1146549"/>
              </a:xfrm>
              <a:custGeom>
                <a:gdLst>
                  <a:gd fmla="*/ 468 w 468" name="T0"/>
                  <a:gd fmla="*/ 849 h 904" name="T1"/>
                  <a:gd fmla="*/ 410 w 468" name="T2"/>
                  <a:gd fmla="*/ 874 h 904" name="T3"/>
                  <a:gd fmla="*/ 32 w 468" name="T4"/>
                  <a:gd fmla="*/ 508 h 904" name="T5"/>
                  <a:gd fmla="*/ 32 w 468" name="T6"/>
                  <a:gd fmla="*/ 397 h 904" name="T7"/>
                  <a:gd fmla="*/ 410 w 468" name="T8"/>
                  <a:gd fmla="*/ 30 h 904" name="T9"/>
                  <a:gd fmla="*/ 468 w 468" name="T10"/>
                  <a:gd fmla="*/ 55 h 904" name="T11"/>
                  <a:gd fmla="*/ 468 w 468" name="T12"/>
                  <a:gd fmla="*/ 849 h 904" name="T13"/>
                </a:gdLst>
                <a:cxnLst>
                  <a:cxn ang="0">
                    <a:pos x="T0" y="T1"/>
                  </a:cxn>
                  <a:cxn ang="0">
                    <a:pos x="T2" y="T3"/>
                  </a:cxn>
                  <a:cxn ang="0">
                    <a:pos x="T4" y="T5"/>
                  </a:cxn>
                  <a:cxn ang="0">
                    <a:pos x="T6" y="T7"/>
                  </a:cxn>
                  <a:cxn ang="0">
                    <a:pos x="T8" y="T9"/>
                  </a:cxn>
                  <a:cxn ang="0">
                    <a:pos x="T10" y="T11"/>
                  </a:cxn>
                  <a:cxn ang="0">
                    <a:pos x="T12" y="T13"/>
                  </a:cxn>
                </a:cxnLst>
                <a:rect b="b" l="0" r="r" t="0"/>
                <a:pathLst>
                  <a:path h="904" w="468">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rgbClr val="98C991"/>
              </a:solidFill>
              <a:ln>
                <a:noFill/>
              </a:ln>
            </p:spPr>
            <p:txBody>
              <a:bodyPr bIns="27914" lIns="55827" rIns="55827" tIns="27914"/>
              <a:lstStyle/>
              <a:p>
                <a:pPr algn="just" eaLnBrk="1" hangingPunct="1">
                  <a:lnSpc>
                    <a:spcPct val="120000"/>
                  </a:lnSpc>
                  <a:defRPr/>
                </a:pPr>
                <a:endParaRPr lang="en-US" noProof="1" sz="1735">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 name="Freeform 21"/>
              <p:cNvSpPr/>
              <p:nvPr/>
            </p:nvSpPr>
            <p:spPr bwMode="auto">
              <a:xfrm>
                <a:off x="6555063" y="946150"/>
                <a:ext cx="1825349" cy="2150780"/>
              </a:xfrm>
              <a:custGeom>
                <a:gdLst>
                  <a:gd fmla="*/ 592 w 1440" name="T0"/>
                  <a:gd fmla="*/ 0 h 1696" name="T1"/>
                  <a:gd fmla="*/ 0 w 1440" name="T2"/>
                  <a:gd fmla="*/ 241 h 1696" name="T3"/>
                  <a:gd fmla="*/ 231 w 1440" name="T4"/>
                  <a:gd fmla="*/ 718 h 1696" name="T5"/>
                  <a:gd fmla="*/ 592 w 1440" name="T6"/>
                  <a:gd fmla="*/ 464 h 1696" name="T7"/>
                  <a:gd fmla="*/ 976 w 1440" name="T8"/>
                  <a:gd fmla="*/ 848 h 1696" name="T9"/>
                  <a:gd fmla="*/ 592 w 1440" name="T10"/>
                  <a:gd fmla="*/ 1232 h 1696" name="T11"/>
                  <a:gd fmla="*/ 452 w 1440" name="T12"/>
                  <a:gd fmla="*/ 1206 h 1696" name="T13"/>
                  <a:gd fmla="*/ 452 w 1440" name="T14"/>
                  <a:gd fmla="*/ 1300 h 1696" name="T15"/>
                  <a:gd fmla="*/ 389 w 1440" name="T16"/>
                  <a:gd fmla="*/ 1300 h 1696" name="T17"/>
                  <a:gd fmla="*/ 389 w 1440" name="T18"/>
                  <a:gd fmla="*/ 1671 h 1696" name="T19"/>
                  <a:gd fmla="*/ 592 w 1440" name="T20"/>
                  <a:gd fmla="*/ 1696 h 1696" name="T21"/>
                  <a:gd fmla="*/ 1440 w 1440" name="T22"/>
                  <a:gd fmla="*/ 848 h 1696" name="T23"/>
                  <a:gd fmla="*/ 592 w 1440" name="T24"/>
                  <a:gd fmla="*/ 0 h 169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95" w="1440">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rgbClr val="98C991"/>
              </a:solidFill>
              <a:ln>
                <a:noFill/>
              </a:ln>
            </p:spPr>
            <p:txBody>
              <a:bodyPr bIns="27914" lIns="55827" rIns="55827" tIns="27914"/>
              <a:lstStyle/>
              <a:p>
                <a:pPr algn="just" eaLnBrk="1" hangingPunct="1">
                  <a:lnSpc>
                    <a:spcPct val="120000"/>
                  </a:lnSpc>
                  <a:defRPr/>
                </a:pPr>
                <a:endParaRPr lang="en-US" noProof="1" sz="1735">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20" name="TextBox 16"/>
            <p:cNvSpPr txBox="1"/>
            <p:nvPr/>
          </p:nvSpPr>
          <p:spPr>
            <a:xfrm rot="18920652">
              <a:off x="6440955" y="1910896"/>
              <a:ext cx="1431696" cy="548962"/>
            </a:xfrm>
            <a:prstGeom prst="rect">
              <a:avLst/>
            </a:prstGeom>
            <a:noFill/>
          </p:spPr>
          <p:txBody>
            <a:bodyPr anchor="ctr" spcFirstLastPara="1" wrap="none">
              <a:prstTxWarp prst="textArchUp">
                <a:avLst/>
              </a:prstTxWarp>
              <a:spAutoFit/>
            </a:bodyPr>
            <a:lstStyle/>
            <a:p>
              <a:pPr algn="just" eaLnBrk="1" hangingPunct="1">
                <a:lnSpc>
                  <a:spcPct val="120000"/>
                </a:lnSpc>
                <a:defRPr/>
              </a:pPr>
              <a:r>
                <a:rPr altLang="en-US" b="1" lang="zh-CN" noProof="1" sz="1735">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21" name="TextBox 17"/>
            <p:cNvSpPr txBox="1"/>
            <p:nvPr/>
          </p:nvSpPr>
          <p:spPr>
            <a:xfrm rot="2904439">
              <a:off x="9672203" y="2023052"/>
              <a:ext cx="1431081" cy="549198"/>
            </a:xfrm>
            <a:prstGeom prst="rect">
              <a:avLst/>
            </a:prstGeom>
            <a:noFill/>
          </p:spPr>
          <p:txBody>
            <a:bodyPr anchor="ctr" spcFirstLastPara="1" wrap="none">
              <a:prstTxWarp prst="textArchUp">
                <a:avLst/>
              </a:prstTxWarp>
              <a:spAutoFit/>
            </a:bodyPr>
            <a:lstStyle/>
            <a:p>
              <a:pPr algn="just" eaLnBrk="1" hangingPunct="1">
                <a:lnSpc>
                  <a:spcPct val="120000"/>
                </a:lnSpc>
                <a:defRPr/>
              </a:pPr>
              <a:r>
                <a:rPr altLang="en-US" b="1" lang="zh-CN" noProof="1" sz="1735">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22" name="TextBox 18"/>
            <p:cNvSpPr txBox="1"/>
            <p:nvPr/>
          </p:nvSpPr>
          <p:spPr>
            <a:xfrm rot="3328205">
              <a:off x="6304608" y="5123035"/>
              <a:ext cx="1431081" cy="549198"/>
            </a:xfrm>
            <a:prstGeom prst="rect">
              <a:avLst/>
            </a:prstGeom>
            <a:noFill/>
          </p:spPr>
          <p:txBody>
            <a:bodyPr anchor="ctr" spcFirstLastPara="1" wrap="none">
              <a:prstTxWarp prst="textArchDown">
                <a:avLst/>
              </a:prstTxWarp>
              <a:spAutoFit/>
            </a:bodyPr>
            <a:lstStyle/>
            <a:p>
              <a:pPr algn="just" eaLnBrk="1" hangingPunct="1">
                <a:lnSpc>
                  <a:spcPct val="120000"/>
                </a:lnSpc>
                <a:defRPr/>
              </a:pPr>
              <a:r>
                <a:rPr altLang="en-US" b="1" lang="zh-CN" noProof="1" sz="1735">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23" name="TextBox 19"/>
            <p:cNvSpPr txBox="1"/>
            <p:nvPr/>
          </p:nvSpPr>
          <p:spPr>
            <a:xfrm rot="18872992">
              <a:off x="9526831" y="5210172"/>
              <a:ext cx="1431081" cy="549198"/>
            </a:xfrm>
            <a:prstGeom prst="rect">
              <a:avLst/>
            </a:prstGeom>
            <a:noFill/>
          </p:spPr>
          <p:txBody>
            <a:bodyPr anchor="ctr" spcFirstLastPara="1" wrap="none">
              <a:prstTxWarp prst="textArchDown">
                <a:avLst/>
              </a:prstTxWarp>
              <a:spAutoFit/>
            </a:bodyPr>
            <a:lstStyle/>
            <a:p>
              <a:pPr algn="just" eaLnBrk="1" hangingPunct="1">
                <a:lnSpc>
                  <a:spcPct val="120000"/>
                </a:lnSpc>
                <a:defRPr/>
              </a:pPr>
              <a:r>
                <a:rPr altLang="en-US" b="1" lang="zh-CN" noProof="1" sz="1735">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grpSp>
      <p:grpSp>
        <p:nvGrpSpPr>
          <p:cNvPr id="32" name="组合 31"/>
          <p:cNvGrpSpPr/>
          <p:nvPr/>
        </p:nvGrpSpPr>
        <p:grpSpPr>
          <a:xfrm>
            <a:off x="5729833" y="2183629"/>
            <a:ext cx="5527187" cy="3375055"/>
            <a:chOff x="5508625" y="2268843"/>
            <a:chExt cx="6392863" cy="3903662"/>
          </a:xfrm>
        </p:grpSpPr>
        <p:grpSp>
          <p:nvGrpSpPr>
            <p:cNvPr id="33" name="PA_淘宝店chenying0907出品 8"/>
            <p:cNvGrpSpPr/>
            <p:nvPr>
              <p:custDataLst>
                <p:tags r:id="rId3"/>
              </p:custDataLst>
            </p:nvPr>
          </p:nvGrpSpPr>
          <p:grpSpPr>
            <a:xfrm>
              <a:off x="5508625" y="2268843"/>
              <a:ext cx="4435475" cy="969962"/>
              <a:chExt cx="4612942" cy="968991"/>
            </a:xfrm>
            <a:solidFill>
              <a:srgbClr val="A8CF38"/>
            </a:solidFill>
          </p:grpSpPr>
          <p:sp>
            <p:nvSpPr>
              <p:cNvPr id="51" name="淘宝店chenying0907出品 6"/>
              <p:cNvSpPr>
                <a:spLocks noChangeArrowheads="1"/>
              </p:cNvSpPr>
              <p:nvPr/>
            </p:nvSpPr>
            <p:spPr bwMode="auto">
              <a:xfrm>
                <a:off x="0" y="0"/>
                <a:ext cx="3643952" cy="968991"/>
              </a:xfrm>
              <a:prstGeom prst="rect">
                <a:avLst/>
              </a:prstGeom>
              <a:solidFill>
                <a:srgbClr val="5B8156"/>
              </a:solidFill>
              <a:ln>
                <a:noFill/>
              </a:ln>
              <a:extLst>
                <a:ext uri="{91240B29-F687-4F45-9708-019B960494DF}">
                  <a14:hiddenLine w="12700">
                    <a:solidFill>
                      <a:srgbClr val="42719B"/>
                    </a:solidFill>
                    <a:bevel/>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400">
                  <a:solidFill>
                    <a:srgbClr val="FFFFFF"/>
                  </a:solidFill>
                  <a:latin charset="-122" panose="02010600030101010101" pitchFamily="2" typeface="宋体"/>
                  <a:sym charset="-122" panose="02010600030101010101" pitchFamily="2" typeface="宋体"/>
                </a:endParaRPr>
              </a:p>
            </p:txBody>
          </p:sp>
          <p:sp>
            <p:nvSpPr>
              <p:cNvPr id="52" name="直角三角形 7"/>
              <p:cNvSpPr>
                <a:spLocks noChangeArrowheads="1"/>
              </p:cNvSpPr>
              <p:nvPr/>
            </p:nvSpPr>
            <p:spPr bwMode="auto">
              <a:xfrm rot="5400000">
                <a:off x="3643950" y="0"/>
                <a:ext cx="968991" cy="968991"/>
              </a:xfrm>
              <a:prstGeom prst="rtTriangle">
                <a:avLst/>
              </a:prstGeom>
              <a:solidFill>
                <a:srgbClr val="5B8156"/>
              </a:solidFill>
              <a:ln>
                <a:noFill/>
              </a:ln>
              <a:extLst>
                <a:ext uri="{91240B29-F687-4F45-9708-019B960494DF}">
                  <a14:hiddenLine w="12700">
                    <a:solidFill>
                      <a:srgbClr val="42719B"/>
                    </a:solidFill>
                    <a:bevel/>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400">
                  <a:solidFill>
                    <a:srgbClr val="FFFFFF"/>
                  </a:solidFill>
                  <a:latin charset="-122" panose="02010600030101010101" pitchFamily="2" typeface="宋体"/>
                  <a:sym charset="-122" panose="02010600030101010101" pitchFamily="2" typeface="宋体"/>
                </a:endParaRPr>
              </a:p>
            </p:txBody>
          </p:sp>
        </p:grpSp>
        <p:grpSp>
          <p:nvGrpSpPr>
            <p:cNvPr id="34" name="PA_淘宝店chenying0907出品 9"/>
            <p:cNvGrpSpPr/>
            <p:nvPr>
              <p:custDataLst>
                <p:tags r:id="rId4"/>
              </p:custDataLst>
            </p:nvPr>
          </p:nvGrpSpPr>
          <p:grpSpPr>
            <a:xfrm>
              <a:off x="5508625" y="3238805"/>
              <a:ext cx="5145088" cy="968375"/>
              <a:chExt cx="5841243" cy="968992"/>
            </a:xfrm>
            <a:solidFill>
              <a:schemeClr val="tx2">
                <a:lumMod val="75000"/>
              </a:schemeClr>
            </a:solidFill>
          </p:grpSpPr>
          <p:sp>
            <p:nvSpPr>
              <p:cNvPr id="49" name="淘宝店chenying0907出品 10"/>
              <p:cNvSpPr>
                <a:spLocks noChangeArrowheads="1"/>
              </p:cNvSpPr>
              <p:nvPr/>
            </p:nvSpPr>
            <p:spPr bwMode="auto">
              <a:xfrm>
                <a:off x="0" y="1"/>
                <a:ext cx="4872252" cy="968991"/>
              </a:xfrm>
              <a:prstGeom prst="rect">
                <a:avLst/>
              </a:prstGeom>
              <a:solidFill>
                <a:srgbClr val="98C991">
                  <a:alpha val="80000"/>
                </a:srgbClr>
              </a:solidFill>
              <a:ln>
                <a:noFill/>
              </a:ln>
              <a:extLst>
                <a:ext uri="{91240B29-F687-4F45-9708-019B960494DF}">
                  <a14:hiddenLine w="12700">
                    <a:solidFill>
                      <a:srgbClr val="42719B"/>
                    </a:solidFill>
                    <a:bevel/>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400">
                  <a:solidFill>
                    <a:srgbClr val="FFFFFF"/>
                  </a:solidFill>
                  <a:latin charset="-122" panose="02010600030101010101" pitchFamily="2" typeface="宋体"/>
                  <a:sym charset="-122" panose="02010600030101010101" pitchFamily="2" typeface="宋体"/>
                </a:endParaRPr>
              </a:p>
            </p:txBody>
          </p:sp>
          <p:sp>
            <p:nvSpPr>
              <p:cNvPr id="50" name="直角三角形 11"/>
              <p:cNvSpPr>
                <a:spLocks noChangeArrowheads="1"/>
              </p:cNvSpPr>
              <p:nvPr/>
            </p:nvSpPr>
            <p:spPr bwMode="auto">
              <a:xfrm rot="5400000">
                <a:off x="4872251" y="0"/>
                <a:ext cx="968991" cy="968991"/>
              </a:xfrm>
              <a:prstGeom prst="rtTriangle">
                <a:avLst/>
              </a:prstGeom>
              <a:solidFill>
                <a:srgbClr val="98C991">
                  <a:alpha val="80000"/>
                </a:srgbClr>
              </a:solidFill>
              <a:ln>
                <a:noFill/>
              </a:ln>
              <a:extLst>
                <a:ext uri="{91240B29-F687-4F45-9708-019B960494DF}">
                  <a14:hiddenLine w="12700">
                    <a:solidFill>
                      <a:srgbClr val="42719B"/>
                    </a:solidFill>
                    <a:bevel/>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400">
                  <a:solidFill>
                    <a:srgbClr val="FFFFFF"/>
                  </a:solidFill>
                  <a:latin charset="-122" panose="02010600030101010101" pitchFamily="2" typeface="宋体"/>
                  <a:sym charset="-122" panose="02010600030101010101" pitchFamily="2" typeface="宋体"/>
                </a:endParaRPr>
              </a:p>
            </p:txBody>
          </p:sp>
        </p:grpSp>
        <p:grpSp>
          <p:nvGrpSpPr>
            <p:cNvPr id="35" name="PA_淘宝店chenying0907出品 12"/>
            <p:cNvGrpSpPr/>
            <p:nvPr>
              <p:custDataLst>
                <p:tags r:id="rId5"/>
              </p:custDataLst>
            </p:nvPr>
          </p:nvGrpSpPr>
          <p:grpSpPr>
            <a:xfrm>
              <a:off x="5508625" y="4204005"/>
              <a:ext cx="5886450" cy="971550"/>
              <a:chExt cx="5765853" cy="972742"/>
            </a:xfrm>
            <a:solidFill>
              <a:srgbClr val="A8CF38"/>
            </a:solidFill>
          </p:grpSpPr>
          <p:sp>
            <p:nvSpPr>
              <p:cNvPr id="47" name="淘宝店chenying0907出品 13"/>
              <p:cNvSpPr>
                <a:spLocks noChangeArrowheads="1"/>
              </p:cNvSpPr>
              <p:nvPr/>
            </p:nvSpPr>
            <p:spPr bwMode="auto">
              <a:xfrm>
                <a:off x="0" y="3751"/>
                <a:ext cx="4872252" cy="968991"/>
              </a:xfrm>
              <a:prstGeom prst="rect">
                <a:avLst/>
              </a:prstGeom>
              <a:solidFill>
                <a:srgbClr val="5B8156"/>
              </a:solidFill>
              <a:ln>
                <a:noFill/>
              </a:ln>
              <a:extLst>
                <a:ext uri="{91240B29-F687-4F45-9708-019B960494DF}">
                  <a14:hiddenLine w="12700">
                    <a:solidFill>
                      <a:srgbClr val="42719B"/>
                    </a:solidFill>
                    <a:bevel/>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400">
                  <a:solidFill>
                    <a:schemeClr val="bg1"/>
                  </a:solidFill>
                  <a:latin charset="-122" panose="02010600030101010101" pitchFamily="2" typeface="宋体"/>
                  <a:sym charset="-122" panose="02010600030101010101" pitchFamily="2" typeface="宋体"/>
                </a:endParaRPr>
              </a:p>
            </p:txBody>
          </p:sp>
          <p:sp>
            <p:nvSpPr>
              <p:cNvPr id="48" name="直角三角形 14"/>
              <p:cNvSpPr>
                <a:spLocks noChangeArrowheads="1"/>
              </p:cNvSpPr>
              <p:nvPr/>
            </p:nvSpPr>
            <p:spPr bwMode="auto">
              <a:xfrm rot="5400000">
                <a:off x="4832681" y="39568"/>
                <a:ext cx="972742" cy="893603"/>
              </a:xfrm>
              <a:prstGeom prst="rtTriangle">
                <a:avLst/>
              </a:prstGeom>
              <a:solidFill>
                <a:srgbClr val="5B8156"/>
              </a:solidFill>
              <a:ln>
                <a:noFill/>
              </a:ln>
              <a:extLst>
                <a:ext uri="{91240B29-F687-4F45-9708-019B960494DF}">
                  <a14:hiddenLine w="12700">
                    <a:solidFill>
                      <a:srgbClr val="42719B"/>
                    </a:solidFill>
                    <a:bevel/>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400">
                  <a:solidFill>
                    <a:schemeClr val="bg1"/>
                  </a:solidFill>
                  <a:latin charset="-122" panose="02010600030101010101" pitchFamily="2" typeface="宋体"/>
                  <a:sym typeface="+mn-ea"/>
                </a:endParaRPr>
              </a:p>
            </p:txBody>
          </p:sp>
        </p:grpSp>
        <p:grpSp>
          <p:nvGrpSpPr>
            <p:cNvPr id="36" name="PA_淘宝店chenying0907出品 16"/>
            <p:cNvGrpSpPr/>
            <p:nvPr>
              <p:custDataLst>
                <p:tags r:id="rId6"/>
              </p:custDataLst>
            </p:nvPr>
          </p:nvGrpSpPr>
          <p:grpSpPr>
            <a:xfrm>
              <a:off x="5508625" y="5172380"/>
              <a:ext cx="6392863" cy="1000125"/>
              <a:chExt cx="5653864" cy="968991"/>
            </a:xfrm>
            <a:solidFill>
              <a:schemeClr val="tx2">
                <a:lumMod val="75000"/>
              </a:schemeClr>
            </a:solidFill>
          </p:grpSpPr>
          <p:sp>
            <p:nvSpPr>
              <p:cNvPr id="45" name="淘宝店chenying0907出品 17"/>
              <p:cNvSpPr>
                <a:spLocks noChangeArrowheads="1"/>
              </p:cNvSpPr>
              <p:nvPr/>
            </p:nvSpPr>
            <p:spPr bwMode="auto">
              <a:xfrm>
                <a:off x="0" y="0"/>
                <a:ext cx="4872252" cy="968991"/>
              </a:xfrm>
              <a:prstGeom prst="rect">
                <a:avLst/>
              </a:prstGeom>
              <a:solidFill>
                <a:srgbClr val="98C991">
                  <a:alpha val="80000"/>
                </a:srgbClr>
              </a:solidFill>
              <a:ln>
                <a:noFill/>
              </a:ln>
              <a:extLst>
                <a:ext uri="{91240B29-F687-4F45-9708-019B960494DF}">
                  <a14:hiddenLine w="12700">
                    <a:solidFill>
                      <a:srgbClr val="42719B"/>
                    </a:solidFill>
                    <a:bevel/>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400">
                  <a:solidFill>
                    <a:srgbClr val="FFFFFF"/>
                  </a:solidFill>
                  <a:latin charset="-122" panose="02010600030101010101" pitchFamily="2" typeface="宋体"/>
                  <a:sym charset="-122" panose="02010600030101010101" pitchFamily="2" typeface="宋体"/>
                </a:endParaRPr>
              </a:p>
            </p:txBody>
          </p:sp>
          <p:sp>
            <p:nvSpPr>
              <p:cNvPr id="46" name="直角三角形 18"/>
              <p:cNvSpPr>
                <a:spLocks noChangeArrowheads="1"/>
              </p:cNvSpPr>
              <p:nvPr/>
            </p:nvSpPr>
            <p:spPr bwMode="auto">
              <a:xfrm rot="5400000">
                <a:off x="4778563" y="93692"/>
                <a:ext cx="968989" cy="781610"/>
              </a:xfrm>
              <a:prstGeom prst="rtTriangle">
                <a:avLst/>
              </a:prstGeom>
              <a:solidFill>
                <a:srgbClr val="98C991">
                  <a:alpha val="80000"/>
                </a:srgbClr>
              </a:solidFill>
              <a:ln>
                <a:noFill/>
              </a:ln>
              <a:extLst>
                <a:ext uri="{91240B29-F687-4F45-9708-019B960494DF}">
                  <a14:hiddenLine w="12700">
                    <a:solidFill>
                      <a:srgbClr val="42719B"/>
                    </a:solidFill>
                    <a:bevel/>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400">
                  <a:solidFill>
                    <a:srgbClr val="FFFFFF"/>
                  </a:solidFill>
                  <a:latin charset="-122" panose="02010600030101010101" pitchFamily="2" typeface="宋体"/>
                  <a:sym charset="-122" panose="02010600030101010101" pitchFamily="2" typeface="宋体"/>
                </a:endParaRPr>
              </a:p>
            </p:txBody>
          </p:sp>
        </p:grpSp>
        <p:sp>
          <p:nvSpPr>
            <p:cNvPr id="37" name="PA_淘宝店chenying0907出品 111"/>
            <p:cNvSpPr>
              <a:spLocks noChangeArrowheads="1"/>
            </p:cNvSpPr>
            <p:nvPr>
              <p:custDataLst>
                <p:tags r:id="rId7"/>
              </p:custDataLst>
            </p:nvPr>
          </p:nvSpPr>
          <p:spPr bwMode="auto">
            <a:xfrm>
              <a:off x="8194676" y="2400606"/>
              <a:ext cx="952500" cy="7403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3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01</a:t>
              </a:r>
            </a:p>
          </p:txBody>
        </p:sp>
        <p:sp>
          <p:nvSpPr>
            <p:cNvPr id="38" name="PA_淘宝店chenying0907出品 112"/>
            <p:cNvSpPr>
              <a:spLocks noChangeArrowheads="1"/>
            </p:cNvSpPr>
            <p:nvPr>
              <p:custDataLst>
                <p:tags r:id="rId8"/>
              </p:custDataLst>
            </p:nvPr>
          </p:nvSpPr>
          <p:spPr bwMode="auto">
            <a:xfrm>
              <a:off x="8929687" y="3351519"/>
              <a:ext cx="952500" cy="7403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3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02</a:t>
              </a:r>
            </a:p>
          </p:txBody>
        </p:sp>
        <p:sp>
          <p:nvSpPr>
            <p:cNvPr id="39" name="PA_淘宝店chenying0907出品 113"/>
            <p:cNvSpPr>
              <a:spLocks noChangeArrowheads="1"/>
            </p:cNvSpPr>
            <p:nvPr>
              <p:custDataLst>
                <p:tags r:id="rId9"/>
              </p:custDataLst>
            </p:nvPr>
          </p:nvSpPr>
          <p:spPr bwMode="auto">
            <a:xfrm>
              <a:off x="9640890" y="4353230"/>
              <a:ext cx="952500" cy="7403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3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03</a:t>
              </a:r>
            </a:p>
          </p:txBody>
        </p:sp>
        <p:sp>
          <p:nvSpPr>
            <p:cNvPr id="40" name="PA_淘宝店chenying0907出品 114"/>
            <p:cNvSpPr>
              <a:spLocks noChangeArrowheads="1"/>
            </p:cNvSpPr>
            <p:nvPr>
              <p:custDataLst>
                <p:tags r:id="rId10"/>
              </p:custDataLst>
            </p:nvPr>
          </p:nvSpPr>
          <p:spPr bwMode="auto">
            <a:xfrm>
              <a:off x="10236202" y="5323194"/>
              <a:ext cx="952500" cy="7403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3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04</a:t>
              </a:r>
            </a:p>
          </p:txBody>
        </p:sp>
        <p:sp>
          <p:nvSpPr>
            <p:cNvPr id="41" name="PA_淘宝店chenying0907出品 115"/>
            <p:cNvSpPr>
              <a:spLocks noChangeArrowheads="1"/>
            </p:cNvSpPr>
            <p:nvPr>
              <p:custDataLst>
                <p:tags r:id="rId11"/>
              </p:custDataLst>
            </p:nvPr>
          </p:nvSpPr>
          <p:spPr bwMode="auto">
            <a:xfrm>
              <a:off x="5981702" y="2460930"/>
              <a:ext cx="2068513" cy="5993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a:p>
              <a:pPr eaLnBrk="1" hangingPunct="1">
                <a:lnSpc>
                  <a:spcPct val="100000"/>
                </a:lnSpc>
                <a:spcBef>
                  <a:spcPct val="0"/>
                </a:spcBef>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p:txBody>
        </p:sp>
        <p:sp>
          <p:nvSpPr>
            <p:cNvPr id="42" name="PA_淘宝店chenying0907出品 116"/>
            <p:cNvSpPr>
              <a:spLocks noChangeArrowheads="1"/>
            </p:cNvSpPr>
            <p:nvPr>
              <p:custDataLst>
                <p:tags r:id="rId12"/>
              </p:custDataLst>
            </p:nvPr>
          </p:nvSpPr>
          <p:spPr bwMode="auto">
            <a:xfrm>
              <a:off x="5924550" y="3362632"/>
              <a:ext cx="2066925" cy="5993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a:p>
              <a:pPr eaLnBrk="1" hangingPunct="1">
                <a:lnSpc>
                  <a:spcPct val="100000"/>
                </a:lnSpc>
                <a:spcBef>
                  <a:spcPct val="0"/>
                </a:spcBef>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p:txBody>
        </p:sp>
        <p:sp>
          <p:nvSpPr>
            <p:cNvPr id="43" name="PA_淘宝店chenying0907出品 117"/>
            <p:cNvSpPr>
              <a:spLocks noChangeArrowheads="1"/>
            </p:cNvSpPr>
            <p:nvPr>
              <p:custDataLst>
                <p:tags r:id="rId13"/>
              </p:custDataLst>
            </p:nvPr>
          </p:nvSpPr>
          <p:spPr bwMode="auto">
            <a:xfrm>
              <a:off x="5924550" y="4327830"/>
              <a:ext cx="2066925" cy="5993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a:p>
              <a:pPr eaLnBrk="1" hangingPunct="1">
                <a:lnSpc>
                  <a:spcPct val="100000"/>
                </a:lnSpc>
                <a:spcBef>
                  <a:spcPct val="0"/>
                </a:spcBef>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p:txBody>
        </p:sp>
        <p:sp>
          <p:nvSpPr>
            <p:cNvPr id="44" name="PA_淘宝店chenying0907出品 118"/>
            <p:cNvSpPr>
              <a:spLocks noChangeArrowheads="1"/>
            </p:cNvSpPr>
            <p:nvPr>
              <p:custDataLst>
                <p:tags r:id="rId14"/>
              </p:custDataLst>
            </p:nvPr>
          </p:nvSpPr>
          <p:spPr bwMode="auto">
            <a:xfrm>
              <a:off x="5935662" y="5350180"/>
              <a:ext cx="2066925" cy="5993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a:p>
              <a:pPr eaLnBrk="1" hangingPunct="1">
                <a:lnSpc>
                  <a:spcPct val="100000"/>
                </a:lnSpc>
                <a:spcBef>
                  <a:spcPct val="0"/>
                </a:spcBef>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p:txBody>
        </p:sp>
      </p:gr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750" id="7"/>
                                        <p:tgtEl>
                                          <p:spTgt spid="11"/>
                                        </p:tgtEl>
                                      </p:cBhvr>
                                    </p:animEffect>
                                    <p:anim calcmode="lin" valueType="num">
                                      <p:cBhvr>
                                        <p:cTn dur="750" fill="hold" id="8"/>
                                        <p:tgtEl>
                                          <p:spTgt spid="11"/>
                                        </p:tgtEl>
                                        <p:attrNameLst>
                                          <p:attrName>ppt_x</p:attrName>
                                        </p:attrNameLst>
                                      </p:cBhvr>
                                      <p:tavLst>
                                        <p:tav tm="0">
                                          <p:val>
                                            <p:strVal val="#ppt_x"/>
                                          </p:val>
                                        </p:tav>
                                        <p:tav tm="100000">
                                          <p:val>
                                            <p:strVal val="#ppt_x"/>
                                          </p:val>
                                        </p:tav>
                                      </p:tavLst>
                                    </p:anim>
                                    <p:anim calcmode="lin" valueType="num">
                                      <p:cBhvr>
                                        <p:cTn dur="75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21" presetSubtype="1">
                                  <p:stCondLst>
                                    <p:cond delay="0"/>
                                  </p:stCondLst>
                                  <p:childTnLst>
                                    <p:set>
                                      <p:cBhvr>
                                        <p:cTn dur="1" fill="hold" id="12">
                                          <p:stCondLst>
                                            <p:cond delay="0"/>
                                          </p:stCondLst>
                                        </p:cTn>
                                        <p:tgtEl>
                                          <p:spTgt spid="12"/>
                                        </p:tgtEl>
                                        <p:attrNameLst>
                                          <p:attrName>style.visibility</p:attrName>
                                        </p:attrNameLst>
                                      </p:cBhvr>
                                      <p:to>
                                        <p:strVal val="visible"/>
                                      </p:to>
                                    </p:set>
                                    <p:animEffect filter="wheel(1)" transition="in">
                                      <p:cBhvr>
                                        <p:cTn dur="1500" id="13"/>
                                        <p:tgtEl>
                                          <p:spTgt spid="12"/>
                                        </p:tgtEl>
                                      </p:cBhvr>
                                    </p:animEffect>
                                  </p:childTnLst>
                                </p:cTn>
                              </p:par>
                            </p:childTnLst>
                          </p:cTn>
                        </p:par>
                        <p:par>
                          <p:cTn fill="hold" id="14" nodeType="afterGroup">
                            <p:stCondLst>
                              <p:cond delay="2250"/>
                            </p:stCondLst>
                            <p:childTnLst>
                              <p:par>
                                <p:cTn fill="hold" id="15" nodeType="afterEffect" presetClass="entr" presetID="42" presetSubtype="0">
                                  <p:stCondLst>
                                    <p:cond delay="0"/>
                                  </p:stCondLst>
                                  <p:childTnLst>
                                    <p:set>
                                      <p:cBhvr>
                                        <p:cTn dur="1" fill="hold" id="16">
                                          <p:stCondLst>
                                            <p:cond delay="0"/>
                                          </p:stCondLst>
                                        </p:cTn>
                                        <p:tgtEl>
                                          <p:spTgt spid="32"/>
                                        </p:tgtEl>
                                        <p:attrNameLst>
                                          <p:attrName>style.visibility</p:attrName>
                                        </p:attrNameLst>
                                      </p:cBhvr>
                                      <p:to>
                                        <p:strVal val="visible"/>
                                      </p:to>
                                    </p:set>
                                    <p:animEffect filter="fade" transition="in">
                                      <p:cBhvr>
                                        <p:cTn dur="1000" id="17"/>
                                        <p:tgtEl>
                                          <p:spTgt spid="32"/>
                                        </p:tgtEl>
                                      </p:cBhvr>
                                    </p:animEffect>
                                    <p:anim calcmode="lin" valueType="num">
                                      <p:cBhvr>
                                        <p:cTn dur="1000" fill="hold" id="18"/>
                                        <p:tgtEl>
                                          <p:spTgt spid="32"/>
                                        </p:tgtEl>
                                        <p:attrNameLst>
                                          <p:attrName>ppt_x</p:attrName>
                                        </p:attrNameLst>
                                      </p:cBhvr>
                                      <p:tavLst>
                                        <p:tav tm="0">
                                          <p:val>
                                            <p:strVal val="#ppt_x"/>
                                          </p:val>
                                        </p:tav>
                                        <p:tav tm="100000">
                                          <p:val>
                                            <p:strVal val="#ppt_x"/>
                                          </p:val>
                                        </p:tav>
                                      </p:tavLst>
                                    </p:anim>
                                    <p:anim calcmode="lin" valueType="num">
                                      <p:cBhvr>
                                        <p:cTn dur="1000" fill="hold" id="19"/>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Copyright Notice"/>
          <p:cNvSpPr/>
          <p:nvPr/>
        </p:nvSpPr>
        <p:spPr bwMode="auto">
          <a:xfrm>
            <a:off x="3864397" y="367672"/>
            <a:ext cx="4462298" cy="430560"/>
          </a:xfrm>
          <a:prstGeom prst="rect">
            <a:avLst/>
          </a:prstGeom>
          <a:noFill/>
          <a:ln algn="ctr" cap="flat" cmpd="sng" w="63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rgbClr val="5B8156"/>
                </a:solidFill>
                <a:latin charset="-122" panose="020b0503020204020204" pitchFamily="34" typeface="微软雅黑"/>
                <a:ea charset="-122" panose="020b0503020204020204" pitchFamily="34" typeface="微软雅黑"/>
              </a:rPr>
              <a:t>点击加入标题文字</a:t>
            </a:r>
          </a:p>
        </p:txBody>
      </p:sp>
      <p:grpSp>
        <p:nvGrpSpPr>
          <p:cNvPr id="8" name="组合 7"/>
          <p:cNvGrpSpPr/>
          <p:nvPr/>
        </p:nvGrpSpPr>
        <p:grpSpPr>
          <a:xfrm flipH="1" flipV="1">
            <a:off x="1428750" y="623156"/>
            <a:ext cx="10761664" cy="5263294"/>
            <a:chOff x="3302736" y="324704"/>
            <a:chExt cx="10761664" cy="5263294"/>
          </a:xfrm>
        </p:grpSpPr>
        <p:cxnSp>
          <p:nvCxnSpPr>
            <p:cNvPr id="9" name="直接连接符 8"/>
            <p:cNvCxnSpPr/>
            <p:nvPr/>
          </p:nvCxnSpPr>
          <p:spPr>
            <a:xfrm flipH="1">
              <a:off x="3802743" y="324704"/>
              <a:ext cx="0" cy="5263294"/>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302736" y="5227013"/>
              <a:ext cx="10761664"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9050" y="1409700"/>
            <a:ext cx="10344150" cy="5449888"/>
            <a:chOff x="3302737" y="138111"/>
            <a:chExt cx="10344150" cy="5449888"/>
          </a:xfrm>
        </p:grpSpPr>
        <p:cxnSp>
          <p:nvCxnSpPr>
            <p:cNvPr id="14" name="直接连接符 13"/>
            <p:cNvCxnSpPr/>
            <p:nvPr/>
          </p:nvCxnSpPr>
          <p:spPr>
            <a:xfrm flipH="1">
              <a:off x="3802743" y="138111"/>
              <a:ext cx="0" cy="5449888"/>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02737" y="5227013"/>
              <a:ext cx="1034415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2" name="Group 4"/>
          <p:cNvGrpSpPr>
            <a:grpSpLocks noChangeAspect="1"/>
          </p:cNvGrpSpPr>
          <p:nvPr/>
        </p:nvGrpSpPr>
        <p:grpSpPr>
          <a:xfrm rot="4351113">
            <a:off x="882651" y="2075596"/>
            <a:ext cx="4706938" cy="3246438"/>
            <a:chOff x="940378" y="1114346"/>
            <a:chExt cx="7056438" cy="4867275"/>
          </a:xfrm>
          <a:solidFill>
            <a:srgbClr val="5B8156"/>
          </a:solidFill>
        </p:grpSpPr>
        <p:sp>
          <p:nvSpPr>
            <p:cNvPr id="16" name="Arc 682"/>
            <p:cNvSpPr>
              <a:spLocks noChangeArrowheads="1"/>
            </p:cNvSpPr>
            <p:nvPr/>
          </p:nvSpPr>
          <p:spPr bwMode="auto">
            <a:xfrm rot="-2853595">
              <a:off x="3554195" y="1119903"/>
              <a:ext cx="1014413" cy="1003300"/>
            </a:xfrm>
            <a:custGeom>
              <a:gdLst>
                <a:gd fmla="*/ 7139448 w 21600" name="T0"/>
                <a:gd fmla="*/ -2208 h 21356" name="T1"/>
                <a:gd fmla="*/ 47640451 w 21600" name="T2"/>
                <a:gd fmla="*/ 47134805 h 21356" name="T3"/>
                <a:gd fmla="*/ 7139448 w 21600" name="T4"/>
                <a:gd fmla="*/ -2208 h 21356" name="T5"/>
                <a:gd fmla="*/ 47640451 w 21600" name="T6"/>
                <a:gd fmla="*/ 47134805 h 21356" name="T7"/>
                <a:gd fmla="*/ 0 w 21600" name="T8"/>
                <a:gd fmla="*/ 47134805 h 21356" name="T9"/>
                <a:gd fmla="*/ 7139448 w 21600" name="T10"/>
                <a:gd fmla="*/ -2208 h 2135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fill="none" h="21356" w="21600">
                  <a:moveTo>
                    <a:pt x="3237" y="-1"/>
                  </a:moveTo>
                  <a:cubicBezTo>
                    <a:pt x="13795" y="1600"/>
                    <a:pt x="21600" y="10676"/>
                    <a:pt x="21600" y="21356"/>
                  </a:cubicBezTo>
                </a:path>
                <a:path h="21356" stroke="0" w="21600">
                  <a:moveTo>
                    <a:pt x="3237" y="-1"/>
                  </a:moveTo>
                  <a:cubicBezTo>
                    <a:pt x="13795" y="1600"/>
                    <a:pt x="21600" y="10676"/>
                    <a:pt x="21600" y="21356"/>
                  </a:cubicBezTo>
                  <a:lnTo>
                    <a:pt x="0" y="21356"/>
                  </a:lnTo>
                  <a:lnTo>
                    <a:pt x="3237" y="-1"/>
                  </a:lnTo>
                  <a:close/>
                </a:path>
              </a:pathLst>
            </a:custGeom>
            <a:noFill/>
            <a:ln w="9525">
              <a:solidFill>
                <a:srgbClr val="5B8156"/>
              </a:solidFill>
              <a:prstDash val="sysDot"/>
              <a:round/>
              <a:tailEnd len="med" type="triangle" w="med"/>
            </a:ln>
          </p:spPr>
          <p:txBody>
            <a:bodyPr anchor="ctr" wrap="none"/>
            <a:lstStyle/>
            <a:p>
              <a:endParaRPr altLang="en-US" lang="zh-CN"/>
            </a:p>
          </p:txBody>
        </p:sp>
        <p:sp>
          <p:nvSpPr>
            <p:cNvPr id="17" name="Freeform 673"/>
            <p:cNvSpPr>
              <a:spLocks noChangeArrowheads="1" noEditPoints="1"/>
            </p:cNvSpPr>
            <p:nvPr/>
          </p:nvSpPr>
          <p:spPr bwMode="auto">
            <a:xfrm rot="-324743">
              <a:off x="4204278" y="1579484"/>
              <a:ext cx="2628900" cy="2630487"/>
            </a:xfrm>
            <a:custGeom>
              <a:gdLst>
                <a:gd fmla="*/ 2147483646 w 1816" name="T0"/>
                <a:gd fmla="*/ 1661750774 h 1816" name="T1"/>
                <a:gd fmla="*/ 2147483646 w 1816" name="T2"/>
                <a:gd fmla="*/ 1313454595 h 1816" name="T3"/>
                <a:gd fmla="*/ 2147483646 w 1816" name="T4"/>
                <a:gd fmla="*/ 965158417 h 1816" name="T5"/>
                <a:gd fmla="*/ 2147483646 w 1816" name="T6"/>
                <a:gd fmla="*/ 453204230 h 1816" name="T7"/>
                <a:gd fmla="*/ 2147483646 w 1816" name="T8"/>
                <a:gd fmla="*/ 449007908 h 1816" name="T9"/>
                <a:gd fmla="*/ 2147483646 w 1816" name="T10"/>
                <a:gd fmla="*/ 289547670 h 1816" name="T11"/>
                <a:gd fmla="*/ 2049534448 w 1816" name="T12"/>
                <a:gd fmla="*/ 218210195 h 1816" name="T13"/>
                <a:gd fmla="*/ 1659746461 w 1816" name="T14"/>
                <a:gd fmla="*/ 230799161 h 1816" name="T15"/>
                <a:gd fmla="*/ 1311870319 w 1816" name="T16"/>
                <a:gd fmla="*/ 88122763 h 1816" name="T17"/>
                <a:gd fmla="*/ 963994178 w 1816" name="T18"/>
                <a:gd fmla="*/ 495167450 h 1816" name="T19"/>
                <a:gd fmla="*/ 452658652 w 1816" name="T20"/>
                <a:gd fmla="*/ 663021781 h 1816" name="T21"/>
                <a:gd fmla="*/ 448466309 w 1816" name="T22"/>
                <a:gd fmla="*/ 1040692213 h 1816" name="T23"/>
                <a:gd fmla="*/ 289197819 w 1816" name="T24"/>
                <a:gd fmla="*/ 1397381036 h 1816" name="T25"/>
                <a:gd fmla="*/ 217946812 w 1816" name="T26"/>
                <a:gd fmla="*/ 1754069859 h 1816" name="T27"/>
                <a:gd fmla="*/ 226328602 w 1816" name="T28"/>
                <a:gd fmla="*/ 2144329258 h 1816" name="T29"/>
                <a:gd fmla="*/ 88017483 w 1816" name="T30"/>
                <a:gd fmla="*/ 2147483646 h 1816" name="T31"/>
                <a:gd fmla="*/ 494570498 w 1816" name="T32"/>
                <a:gd fmla="*/ 2147483646 h 1816" name="T33"/>
                <a:gd fmla="*/ 662222226 w 1816" name="T34"/>
                <a:gd fmla="*/ 2147483646 h 1816" name="T35"/>
                <a:gd fmla="*/ 1039437528 w 1816" name="T36"/>
                <a:gd fmla="*/ 2147483646 h 1816" name="T37"/>
                <a:gd fmla="*/ 1395695460 w 1816" name="T38"/>
                <a:gd fmla="*/ 2147483646 h 1816" name="T39"/>
                <a:gd fmla="*/ 1751953391 w 1816" name="T40"/>
                <a:gd fmla="*/ 2147483646 h 1816" name="T41"/>
                <a:gd fmla="*/ 2141742826 w 1816" name="T42"/>
                <a:gd fmla="*/ 2147483646 h 1816" name="T43"/>
                <a:gd fmla="*/ 2147483646 w 1816" name="T44"/>
                <a:gd fmla="*/ 2147483646 h 1816" name="T45"/>
                <a:gd fmla="*/ 2147483646 w 1816" name="T46"/>
                <a:gd fmla="*/ 2147483646 h 1816" name="T47"/>
                <a:gd fmla="*/ 2147483646 w 1816" name="T48"/>
                <a:gd fmla="*/ 2147483646 h 1816" name="T49"/>
                <a:gd fmla="*/ 2147483646 w 1816" name="T50"/>
                <a:gd fmla="*/ 2147483646 h 1816" name="T51"/>
                <a:gd fmla="*/ 2147483646 w 1816" name="T52"/>
                <a:gd fmla="*/ 2147483646 h 1816" name="T53"/>
                <a:gd fmla="*/ 2147483646 w 1816" name="T54"/>
                <a:gd fmla="*/ 2052010172 h 1816" name="T55"/>
                <a:gd fmla="*/ 1827396741 w 1816" name="T56"/>
                <a:gd fmla="*/ 2147483646 h 1816" name="T57"/>
                <a:gd fmla="*/ 1529815684 w 1816" name="T58"/>
                <a:gd fmla="*/ 2147483646 h 1816" name="T59"/>
                <a:gd fmla="*/ 1261575235 w 1816" name="T60"/>
                <a:gd fmla="*/ 2147483646 h 1816" name="T61"/>
                <a:gd fmla="*/ 1014289262 w 1816" name="T62"/>
                <a:gd fmla="*/ 2147483646 h 1816" name="T63"/>
                <a:gd fmla="*/ 804725688 w 1816" name="T64"/>
                <a:gd fmla="*/ 2147483646 h 1816" name="T65"/>
                <a:gd fmla="*/ 637073960 w 1816" name="T66"/>
                <a:gd fmla="*/ 2147483646 h 1816" name="T67"/>
                <a:gd fmla="*/ 511335526 w 1816" name="T68"/>
                <a:gd fmla="*/ 2147483646 h 1816" name="T69"/>
                <a:gd fmla="*/ 440084519 w 1816" name="T70"/>
                <a:gd fmla="*/ 2131740291 h 1816" name="T71"/>
                <a:gd fmla="*/ 423319491 w 1816" name="T72"/>
                <a:gd fmla="*/ 1829603655 h 1816" name="T73"/>
                <a:gd fmla="*/ 469423680 w 1816" name="T74"/>
                <a:gd fmla="*/ 1535859664 h 1816" name="T75"/>
                <a:gd fmla="*/ 570013848 w 1816" name="T76"/>
                <a:gd fmla="*/ 1263098730 h 1816" name="T77"/>
                <a:gd fmla="*/ 716708205 w 1816" name="T78"/>
                <a:gd fmla="*/ 1019710603 h 1816" name="T79"/>
                <a:gd fmla="*/ 905315856 w 1816" name="T80"/>
                <a:gd fmla="*/ 809893052 h 1816" name="T81"/>
                <a:gd fmla="*/ 1135836801 w 1816" name="T82"/>
                <a:gd fmla="*/ 637843848 h 1816" name="T83"/>
                <a:gd fmla="*/ 1391504565 w 1816" name="T84"/>
                <a:gd fmla="*/ 511952738 h 1816" name="T85"/>
                <a:gd fmla="*/ 1676511489 w 1816" name="T86"/>
                <a:gd fmla="*/ 440615264 h 1816" name="T87"/>
                <a:gd fmla="*/ 1978283441 w 1816" name="T88"/>
                <a:gd fmla="*/ 423829975 h 1816" name="T89"/>
                <a:gd fmla="*/ 2147483646 w 1816" name="T90"/>
                <a:gd fmla="*/ 469989518 h 1816" name="T91"/>
                <a:gd fmla="*/ 2147483646 w 1816" name="T92"/>
                <a:gd fmla="*/ 570702696 h 1816" name="T93"/>
                <a:gd fmla="*/ 2147483646 w 1816" name="T94"/>
                <a:gd fmla="*/ 717573967 h 1816" name="T95"/>
                <a:gd fmla="*/ 2147483646 w 1816" name="T96"/>
                <a:gd fmla="*/ 906409908 h 1816" name="T97"/>
                <a:gd fmla="*/ 2147483646 w 1816" name="T98"/>
                <a:gd fmla="*/ 1137207621 h 1816" name="T99"/>
                <a:gd fmla="*/ 2147483646 w 1816" name="T100"/>
                <a:gd fmla="*/ 1393184714 h 1816" name="T101"/>
                <a:gd fmla="*/ 2147483646 w 1816" name="T102"/>
                <a:gd fmla="*/ 1678536062 h 1816" name="T103"/>
                <a:gd fmla="*/ 2147483646 w 1816" name="T104"/>
                <a:gd fmla="*/ 1980672698 h 1816" name="T105"/>
                <a:gd fmla="*/ 2147483646 w 1816" name="T106"/>
                <a:gd fmla="*/ 2147483646 h 1816" name="T107"/>
                <a:gd fmla="*/ 2147483646 w 1816" name="T108"/>
                <a:gd fmla="*/ 2147483646 h 1816" name="T109"/>
                <a:gd fmla="*/ 2147483646 w 1816" name="T110"/>
                <a:gd fmla="*/ 2147483646 h 1816" name="T111"/>
                <a:gd fmla="*/ 2147483646 w 1816" name="T112"/>
                <a:gd fmla="*/ 2147483646 h 1816" name="T113"/>
                <a:gd fmla="*/ 2147483646 w 1816" name="T114"/>
                <a:gd fmla="*/ 2147483646 h 1816" name="T115"/>
                <a:gd fmla="*/ 2147483646 w 1816" name="T116"/>
                <a:gd fmla="*/ 2147483646 h 1816" name="T117"/>
                <a:gd fmla="*/ 2124977798 w 1816" name="T118"/>
                <a:gd fmla="*/ 2147483646 h 181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1815" w="1815">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98C991"/>
            </a:solidFill>
            <a:ln>
              <a:noFill/>
            </a:ln>
            <a:extLst>
              <a:ext uri="{91240B29-F687-4F45-9708-019B960494DF}">
                <a14:hiddenLine w="9525">
                  <a:solidFill>
                    <a:srgbClr val="000000"/>
                  </a:solidFill>
                  <a:round/>
                </a14:hiddenLine>
              </a:ext>
            </a:extLst>
          </p:spPr>
          <p:txBody>
            <a:bodyPr anchor="ctr" wrap="none"/>
            <a:lstStyle/>
            <a:p>
              <a:endParaRPr altLang="en-US" lang="zh-CN"/>
            </a:p>
          </p:txBody>
        </p:sp>
        <p:sp>
          <p:nvSpPr>
            <p:cNvPr id="18" name="Freeform 675"/>
            <p:cNvSpPr>
              <a:spLocks noChangeArrowheads="1" noEditPoints="1"/>
            </p:cNvSpPr>
            <p:nvPr/>
          </p:nvSpPr>
          <p:spPr bwMode="auto">
            <a:xfrm rot="-324743">
              <a:off x="940378" y="1649334"/>
              <a:ext cx="3429000" cy="3429000"/>
            </a:xfrm>
            <a:custGeom>
              <a:gdLst>
                <a:gd fmla="*/ 2147483646 w 2622" name="T0"/>
                <a:gd fmla="*/ 1970253443 h 2622" name="T1"/>
                <a:gd fmla="*/ 2147483646 w 2622" name="T2"/>
                <a:gd fmla="*/ 1590569506 h 2622" name="T3"/>
                <a:gd fmla="*/ 2147483646 w 2622" name="T4"/>
                <a:gd fmla="*/ 1227987412 h 2622" name="T5"/>
                <a:gd fmla="*/ 2147483646 w 2622" name="T6"/>
                <a:gd fmla="*/ 923555770 h 2622" name="T7"/>
                <a:gd fmla="*/ 2147483646 w 2622" name="T8"/>
                <a:gd fmla="*/ 646489431 h 2622" name="T9"/>
                <a:gd fmla="*/ 2147483646 w 2622" name="T10"/>
                <a:gd fmla="*/ 239440191 h 2622" name="T11"/>
                <a:gd fmla="*/ 2147483646 w 2622" name="T12"/>
                <a:gd fmla="*/ 277066339 h 2622" name="T13"/>
                <a:gd fmla="*/ 2147483646 w 2622" name="T14"/>
                <a:gd fmla="*/ 191551891 h 2622" name="T15"/>
                <a:gd fmla="*/ 2120759341 w 2622" name="T16"/>
                <a:gd fmla="*/ 177869894 h 2622" name="T17"/>
                <a:gd fmla="*/ 1782121397 w 2622" name="T18"/>
                <a:gd fmla="*/ 44467146 h 2622" name="T19"/>
                <a:gd fmla="*/ 1381913156 w 2622" name="T20"/>
                <a:gd fmla="*/ 359160941 h 2622" name="T21"/>
                <a:gd fmla="*/ 1043276519 w 2622" name="T22"/>
                <a:gd fmla="*/ 557553831 h 2622" name="T23"/>
                <a:gd fmla="*/ 571237136 w 2622" name="T24"/>
                <a:gd fmla="*/ 742266031 h 2622" name="T25"/>
                <a:gd fmla="*/ 516507838 w 2622" name="T26"/>
                <a:gd fmla="*/ 1104846817 h 2622" name="T27"/>
                <a:gd fmla="*/ 331795637 w 2622" name="T28"/>
                <a:gd fmla="*/ 1450325760 h 2622" name="T29"/>
                <a:gd fmla="*/ 215496041 w 2622" name="T30"/>
                <a:gd fmla="*/ 1826588543 h 2622" name="T31"/>
                <a:gd fmla="*/ 0 w 2622" name="T32"/>
                <a:gd fmla="*/ 2120759341 h 2622" name="T33"/>
                <a:gd fmla="*/ 201814043 w 2622" name="T34"/>
                <a:gd fmla="*/ 2147483646 h 2622" name="T35"/>
                <a:gd fmla="*/ 304431642 w 2622" name="T36"/>
                <a:gd fmla="*/ 2147483646 h 2622" name="T37"/>
                <a:gd fmla="*/ 362580786 w 2622" name="T38"/>
                <a:gd fmla="*/ 2147483646 h 2622" name="T39"/>
                <a:gd fmla="*/ 697797577 w 2622" name="T40"/>
                <a:gd fmla="*/ 2147483646 h 2622" name="T41"/>
                <a:gd fmla="*/ 985126068 w 2622" name="T42"/>
                <a:gd fmla="*/ 2147483646 h 2622" name="T43"/>
                <a:gd fmla="*/ 1316923013 w 2622" name="T44"/>
                <a:gd fmla="*/ 2147483646 h 2622" name="T45"/>
                <a:gd fmla="*/ 1546101051 w 2622" name="T46"/>
                <a:gd fmla="*/ 2147483646 h 2622" name="T47"/>
                <a:gd fmla="*/ 2045505738 w 2622" name="T48"/>
                <a:gd fmla="*/ 2147483646 h 2622" name="T49"/>
                <a:gd fmla="*/ 2147483646 w 2622" name="T50"/>
                <a:gd fmla="*/ 2147483646 h 2622" name="T51"/>
                <a:gd fmla="*/ 2147483646 w 2622" name="T52"/>
                <a:gd fmla="*/ 2147483646 h 2622" name="T53"/>
                <a:gd fmla="*/ 2147483646 w 2622" name="T54"/>
                <a:gd fmla="*/ 2147483646 h 2622" name="T55"/>
                <a:gd fmla="*/ 2147483646 w 2622" name="T56"/>
                <a:gd fmla="*/ 2147483646 h 2622" name="T57"/>
                <a:gd fmla="*/ 2147483646 w 2622" name="T58"/>
                <a:gd fmla="*/ 2147483646 h 2622" name="T59"/>
                <a:gd fmla="*/ 2147483646 w 2622" name="T60"/>
                <a:gd fmla="*/ 2147483646 h 2622" name="T61"/>
                <a:gd fmla="*/ 2147483646 w 2622" name="T62"/>
                <a:gd fmla="*/ 2147483646 h 2622" name="T63"/>
                <a:gd fmla="*/ 2147483646 w 2622" name="T64"/>
                <a:gd fmla="*/ 2147483646 h 2622" name="T65"/>
                <a:gd fmla="*/ 2147483646 w 2622" name="T66"/>
                <a:gd fmla="*/ 2147483646 h 2622" name="T67"/>
                <a:gd fmla="*/ 1860794846 w 2622" name="T68"/>
                <a:gd fmla="*/ 2147483646 h 2622" name="T69"/>
                <a:gd fmla="*/ 1419540611 w 2622" name="T70"/>
                <a:gd fmla="*/ 2147483646 h 2622" name="T71"/>
                <a:gd fmla="*/ 1036435521 w 2622" name="T72"/>
                <a:gd fmla="*/ 2147483646 h 2622" name="T73"/>
                <a:gd fmla="*/ 721741727 w 2622" name="T74"/>
                <a:gd fmla="*/ 2147483646 h 2622" name="T75"/>
                <a:gd fmla="*/ 495983533 w 2622" name="T76"/>
                <a:gd fmla="*/ 2147483646 h 2622" name="T77"/>
                <a:gd fmla="*/ 369423093 w 2622" name="T78"/>
                <a:gd fmla="*/ 2147483646 h 2622" name="T79"/>
                <a:gd fmla="*/ 355739787 w 2622" name="T80"/>
                <a:gd fmla="*/ 2048926891 h 2622" name="T81"/>
                <a:gd fmla="*/ 461778539 w 2622" name="T82"/>
                <a:gd fmla="*/ 1590569506 h 2622" name="T83"/>
                <a:gd fmla="*/ 670433581 w 2622" name="T84"/>
                <a:gd fmla="*/ 1183520265 h 2622" name="T85"/>
                <a:gd fmla="*/ 968024224 w 2622" name="T86"/>
                <a:gd fmla="*/ 838041323 h 2622" name="T87"/>
                <a:gd fmla="*/ 1337446009 w 2622" name="T88"/>
                <a:gd fmla="*/ 574656982 h 2622" name="T89"/>
                <a:gd fmla="*/ 1768439399 w 2622" name="T90"/>
                <a:gd fmla="*/ 403628087 h 2622" name="T91"/>
                <a:gd fmla="*/ 2147483646 w 2622" name="T92"/>
                <a:gd fmla="*/ 345478943 h 2622" name="T93"/>
                <a:gd fmla="*/ 2147483646 w 2622" name="T94"/>
                <a:gd fmla="*/ 403628087 h 2622" name="T95"/>
                <a:gd fmla="*/ 2147483646 w 2622" name="T96"/>
                <a:gd fmla="*/ 574656982 h 2622" name="T97"/>
                <a:gd fmla="*/ 2147483646 w 2622" name="T98"/>
                <a:gd fmla="*/ 838041323 h 2622" name="T99"/>
                <a:gd fmla="*/ 2147483646 w 2622" name="T100"/>
                <a:gd fmla="*/ 1183520265 h 2622" name="T101"/>
                <a:gd fmla="*/ 2147483646 w 2622" name="T102"/>
                <a:gd fmla="*/ 1590569506 h 2622" name="T103"/>
                <a:gd fmla="*/ 2147483646 w 2622" name="T104"/>
                <a:gd fmla="*/ 2048926891 h 2622" name="T105"/>
                <a:gd fmla="*/ 2147483646 w 2622" name="T106"/>
                <a:gd fmla="*/ 2147483646 h 2622" name="T107"/>
                <a:gd fmla="*/ 2147483646 w 2622" name="T108"/>
                <a:gd fmla="*/ 2147483646 h 2622" name="T109"/>
                <a:gd fmla="*/ 2147483646 w 2622" name="T110"/>
                <a:gd fmla="*/ 2147483646 h 2622" name="T111"/>
                <a:gd fmla="*/ 2147483646 w 2622" name="T112"/>
                <a:gd fmla="*/ 2147483646 h 2622" name="T113"/>
                <a:gd fmla="*/ 2147483646 w 2622" name="T114"/>
                <a:gd fmla="*/ 2147483646 h 2622" name="T115"/>
                <a:gd fmla="*/ 2147483646 w 2622" name="T116"/>
                <a:gd fmla="*/ 2147483646 h 262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622" w="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grpFill/>
            <a:ln>
              <a:noFill/>
            </a:ln>
            <a:extLst>
              <a:ext uri="{91240B29-F687-4F45-9708-019B960494DF}">
                <a14:hiddenLine w="9525">
                  <a:solidFill>
                    <a:srgbClr val="000000"/>
                  </a:solidFill>
                  <a:round/>
                </a14:hiddenLine>
              </a:ext>
            </a:extLst>
          </p:spPr>
          <p:txBody>
            <a:bodyPr anchor="ctr" wrap="none"/>
            <a:lstStyle/>
            <a:p>
              <a:endParaRPr altLang="en-US" lang="zh-CN"/>
            </a:p>
          </p:txBody>
        </p:sp>
        <p:sp>
          <p:nvSpPr>
            <p:cNvPr id="19" name="Oval 676"/>
            <p:cNvSpPr>
              <a:spLocks noChangeArrowheads="1"/>
            </p:cNvSpPr>
            <p:nvPr/>
          </p:nvSpPr>
          <p:spPr bwMode="auto">
            <a:xfrm rot="-324743">
              <a:off x="1307091" y="2016046"/>
              <a:ext cx="2695575" cy="2693988"/>
            </a:xfrm>
            <a:prstGeom prst="ellipse">
              <a:avLst/>
            </a:prstGeom>
            <a:grpFill/>
            <a:ln>
              <a:noFill/>
            </a:ln>
            <a:extLst>
              <a:ext uri="{91240B29-F687-4F45-9708-019B960494DF}">
                <a14:hiddenLine w="9525">
                  <a:solidFill>
                    <a:srgbClr val="000000"/>
                  </a:solidFill>
                  <a:round/>
                </a14:hiddenLine>
              </a:ext>
            </a:extLst>
          </p:spPr>
          <p:txBody>
            <a:bodyPr anchor="ctr" wrap="none"/>
            <a:lstStyle/>
            <a:p>
              <a:pPr algn="just" eaLnBrk="1" hangingPunct="1" latinLnBrk="1">
                <a:lnSpc>
                  <a:spcPct val="120000"/>
                </a:lnSpc>
              </a:pPr>
              <a:endParaRPr altLang="en-US" lang="ko-KR" sz="900">
                <a:solidFill>
                  <a:srgbClr val="A6A6A6"/>
                </a:solidFill>
                <a:latin charset="0" panose="020b0604020202020204" pitchFamily="34" typeface="Arial"/>
                <a:ea charset="-127" panose="020b0503020000020004" pitchFamily="34" typeface="Malgun Gothic"/>
                <a:sym charset="0" panose="020b0604020202020204" pitchFamily="34" typeface="Arial"/>
              </a:endParaRPr>
            </a:p>
          </p:txBody>
        </p:sp>
        <p:sp>
          <p:nvSpPr>
            <p:cNvPr id="20" name="Oval 677"/>
            <p:cNvSpPr>
              <a:spLocks noChangeArrowheads="1"/>
            </p:cNvSpPr>
            <p:nvPr/>
          </p:nvSpPr>
          <p:spPr bwMode="auto">
            <a:xfrm rot="-324743">
              <a:off x="4617028" y="1993821"/>
              <a:ext cx="1801813" cy="1801813"/>
            </a:xfrm>
            <a:prstGeom prst="ellipse">
              <a:avLst/>
            </a:prstGeom>
            <a:solidFill>
              <a:srgbClr val="98C991"/>
            </a:solidFill>
            <a:ln>
              <a:noFill/>
            </a:ln>
            <a:extLst>
              <a:ext uri="{91240B29-F687-4F45-9708-019B960494DF}">
                <a14:hiddenLine w="9525">
                  <a:solidFill>
                    <a:srgbClr val="000000"/>
                  </a:solidFill>
                  <a:round/>
                </a14:hiddenLine>
              </a:ext>
            </a:extLst>
          </p:spPr>
          <p:txBody>
            <a:bodyPr anchor="ctr" wrap="none"/>
            <a:lstStyle/>
            <a:p>
              <a:pPr algn="just" eaLnBrk="1" hangingPunct="1" latinLnBrk="1">
                <a:lnSpc>
                  <a:spcPct val="120000"/>
                </a:lnSpc>
              </a:pPr>
              <a:endParaRPr altLang="en-US" lang="ko-KR" sz="900">
                <a:solidFill>
                  <a:srgbClr val="A6A6A6"/>
                </a:solidFill>
                <a:latin charset="0" panose="020b0604020202020204" pitchFamily="34" typeface="Arial"/>
                <a:ea charset="-127" panose="020b0503020000020004" pitchFamily="34" typeface="Malgun Gothic"/>
                <a:sym charset="0" panose="020b0604020202020204" pitchFamily="34" typeface="Arial"/>
              </a:endParaRPr>
            </a:p>
          </p:txBody>
        </p:sp>
        <p:sp>
          <p:nvSpPr>
            <p:cNvPr id="21" name="Freeform 679"/>
            <p:cNvSpPr>
              <a:spLocks noEditPoints="1"/>
            </p:cNvSpPr>
            <p:nvPr/>
          </p:nvSpPr>
          <p:spPr bwMode="auto">
            <a:xfrm rot="21275256">
              <a:off x="5687182" y="3675390"/>
              <a:ext cx="2303754" cy="2303922"/>
            </a:xfrm>
            <a:custGeom>
              <a:gdLst>
                <a:gd fmla="*/ 2147483647 w 1816" name="T0"/>
                <a:gd fmla="*/ 2147483647 h 1816" name="T1"/>
                <a:gd fmla="*/ 2147483647 w 1816" name="T2"/>
                <a:gd fmla="*/ 2147483647 h 1816" name="T3"/>
                <a:gd fmla="*/ 2147483647 w 1816" name="T4"/>
                <a:gd fmla="*/ 2147483647 h 1816" name="T5"/>
                <a:gd fmla="*/ 2147483647 w 1816" name="T6"/>
                <a:gd fmla="*/ 2147483647 h 1816" name="T7"/>
                <a:gd fmla="*/ 2147483647 w 1816" name="T8"/>
                <a:gd fmla="*/ 2147483647 h 1816" name="T9"/>
                <a:gd fmla="*/ 2147483647 w 1816" name="T10"/>
                <a:gd fmla="*/ 2147483647 h 1816" name="T11"/>
                <a:gd fmla="*/ 2147483647 w 1816" name="T12"/>
                <a:gd fmla="*/ 2147483647 h 1816" name="T13"/>
                <a:gd fmla="*/ 2147483647 w 1816" name="T14"/>
                <a:gd fmla="*/ 2147483647 h 1816" name="T15"/>
                <a:gd fmla="*/ 2147483647 w 1816" name="T16"/>
                <a:gd fmla="*/ 2147483647 h 1816" name="T17"/>
                <a:gd fmla="*/ 2147483647 w 1816" name="T18"/>
                <a:gd fmla="*/ 2147483647 h 1816" name="T19"/>
                <a:gd fmla="*/ 2147483647 w 1816" name="T20"/>
                <a:gd fmla="*/ 2147483647 h 1816" name="T21"/>
                <a:gd fmla="*/ 2147483647 w 1816" name="T22"/>
                <a:gd fmla="*/ 2147483647 h 1816" name="T23"/>
                <a:gd fmla="*/ 0 w 1816" name="T24"/>
                <a:gd fmla="*/ 2147483647 h 1816" name="T25"/>
                <a:gd fmla="*/ 2147483647 w 1816" name="T26"/>
                <a:gd fmla="*/ 2147483647 h 1816" name="T27"/>
                <a:gd fmla="*/ 2147483647 w 1816" name="T28"/>
                <a:gd fmla="*/ 2147483647 h 1816" name="T29"/>
                <a:gd fmla="*/ 2147483647 w 1816" name="T30"/>
                <a:gd fmla="*/ 2147483647 h 1816" name="T31"/>
                <a:gd fmla="*/ 2147483647 w 1816" name="T32"/>
                <a:gd fmla="*/ 2147483647 h 1816" name="T33"/>
                <a:gd fmla="*/ 2147483647 w 1816" name="T34"/>
                <a:gd fmla="*/ 2147483647 h 1816" name="T35"/>
                <a:gd fmla="*/ 2147483647 w 1816" name="T36"/>
                <a:gd fmla="*/ 2147483647 h 1816" name="T37"/>
                <a:gd fmla="*/ 2147483647 w 1816" name="T38"/>
                <a:gd fmla="*/ 2147483647 h 1816" name="T39"/>
                <a:gd fmla="*/ 2147483647 w 1816" name="T40"/>
                <a:gd fmla="*/ 2147483647 h 1816" name="T41"/>
                <a:gd fmla="*/ 2147483647 w 1816" name="T42"/>
                <a:gd fmla="*/ 2147483647 h 1816" name="T43"/>
                <a:gd fmla="*/ 2147483647 w 1816" name="T44"/>
                <a:gd fmla="*/ 2147483647 h 1816" name="T45"/>
                <a:gd fmla="*/ 2147483647 w 1816" name="T46"/>
                <a:gd fmla="*/ 2147483647 h 1816" name="T47"/>
                <a:gd fmla="*/ 2147483647 w 1816" name="T48"/>
                <a:gd fmla="*/ 2147483647 h 1816" name="T49"/>
                <a:gd fmla="*/ 2147483647 w 1816" name="T50"/>
                <a:gd fmla="*/ 2147483647 h 1816" name="T51"/>
                <a:gd fmla="*/ 2147483647 w 1816" name="T52"/>
                <a:gd fmla="*/ 2147483647 h 1816" name="T53"/>
                <a:gd fmla="*/ 2147483647 w 1816" name="T54"/>
                <a:gd fmla="*/ 2147483647 h 1816" name="T55"/>
                <a:gd fmla="*/ 2147483647 w 1816" name="T56"/>
                <a:gd fmla="*/ 2147483647 h 1816" name="T57"/>
                <a:gd fmla="*/ 2147483647 w 1816" name="T58"/>
                <a:gd fmla="*/ 2147483647 h 1816" name="T59"/>
                <a:gd fmla="*/ 2147483647 w 1816" name="T60"/>
                <a:gd fmla="*/ 2147483647 h 1816" name="T61"/>
                <a:gd fmla="*/ 2147483647 w 1816" name="T62"/>
                <a:gd fmla="*/ 2147483647 h 1816" name="T63"/>
                <a:gd fmla="*/ 2147483647 w 1816" name="T64"/>
                <a:gd fmla="*/ 2147483647 h 1816" name="T65"/>
                <a:gd fmla="*/ 2147483647 w 1816" name="T66"/>
                <a:gd fmla="*/ 2147483647 h 1816" name="T67"/>
                <a:gd fmla="*/ 2147483647 w 1816" name="T68"/>
                <a:gd fmla="*/ 2147483647 h 1816" name="T69"/>
                <a:gd fmla="*/ 2147483647 w 1816" name="T70"/>
                <a:gd fmla="*/ 2147483647 h 1816" name="T71"/>
                <a:gd fmla="*/ 2147483647 w 1816" name="T72"/>
                <a:gd fmla="*/ 2147483647 h 1816" name="T73"/>
                <a:gd fmla="*/ 2147483647 w 1816" name="T74"/>
                <a:gd fmla="*/ 2147483647 h 1816" name="T75"/>
                <a:gd fmla="*/ 2147483647 w 1816" name="T76"/>
                <a:gd fmla="*/ 2147483647 h 1816" name="T77"/>
                <a:gd fmla="*/ 2147483647 w 1816" name="T78"/>
                <a:gd fmla="*/ 2147483647 h 1816" name="T79"/>
                <a:gd fmla="*/ 2147483647 w 1816" name="T80"/>
                <a:gd fmla="*/ 2147483647 h 1816" name="T81"/>
                <a:gd fmla="*/ 2147483647 w 1816" name="T82"/>
                <a:gd fmla="*/ 2147483647 h 1816" name="T83"/>
                <a:gd fmla="*/ 2147483647 w 1816" name="T84"/>
                <a:gd fmla="*/ 2147483647 h 1816" name="T85"/>
                <a:gd fmla="*/ 2147483647 w 1816" name="T86"/>
                <a:gd fmla="*/ 2147483647 h 1816" name="T87"/>
                <a:gd fmla="*/ 2147483647 w 1816" name="T88"/>
                <a:gd fmla="*/ 2147483647 h 1816" name="T89"/>
                <a:gd fmla="*/ 2147483647 w 1816" name="T90"/>
                <a:gd fmla="*/ 2147483647 h 1816" name="T91"/>
                <a:gd fmla="*/ 2147483647 w 1816" name="T92"/>
                <a:gd fmla="*/ 2147483647 h 1816" name="T93"/>
                <a:gd fmla="*/ 2147483647 w 1816" name="T94"/>
                <a:gd fmla="*/ 2147483647 h 1816" name="T95"/>
                <a:gd fmla="*/ 2147483647 w 1816" name="T96"/>
                <a:gd fmla="*/ 2147483647 h 1816" name="T97"/>
                <a:gd fmla="*/ 2147483647 w 1816" name="T98"/>
                <a:gd fmla="*/ 2147483647 h 1816" name="T99"/>
                <a:gd fmla="*/ 2147483647 w 1816" name="T100"/>
                <a:gd fmla="*/ 2147483647 h 1816" name="T101"/>
                <a:gd fmla="*/ 2147483647 w 1816" name="T102"/>
                <a:gd fmla="*/ 2147483647 h 181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1816" name="T156"/>
                <a:gd fmla="*/ 0 h 1816" name="T157"/>
                <a:gd fmla="*/ 1816 w 1816" name="T158"/>
                <a:gd fmla="*/ 1816 h 1816"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815" w="1815">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grpFill/>
            <a:ln>
              <a:noFill/>
            </a:ln>
            <a:extLst>
              <a:ext uri="{91240B29-F687-4F45-9708-019B960494DF}">
                <a14:hiddenLine w="19050">
                  <a:solidFill>
                    <a:srgbClr val="000000"/>
                  </a:solidFill>
                  <a:prstDash val="sysDot"/>
                  <a:round/>
                </a14:hiddenLine>
              </a:ext>
            </a:extLst>
          </p:spPr>
          <p:txBody>
            <a:bodyPr anchor="ctr" wrap="none"/>
            <a:lstStyle/>
            <a:p>
              <a:pPr algn="just" eaLnBrk="1" hangingPunct="1" latinLnBrk="1">
                <a:lnSpc>
                  <a:spcPct val="120000"/>
                </a:lnSpc>
                <a:spcBef>
                  <a:spcPct val="0"/>
                </a:spcBef>
                <a:spcAft>
                  <a:spcPct val="0"/>
                </a:spcAft>
                <a:defRPr/>
              </a:pPr>
              <a:endParaRPr altLang="en-US" kumimoji="1" lang="zh-CN" noProof="1"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Oval 680"/>
            <p:cNvSpPr>
              <a:spLocks noChangeArrowheads="1"/>
            </p:cNvSpPr>
            <p:nvPr/>
          </p:nvSpPr>
          <p:spPr bwMode="auto">
            <a:xfrm rot="21275256">
              <a:off x="6048627" y="4039133"/>
              <a:ext cx="1577882" cy="1577996"/>
            </a:xfrm>
            <a:prstGeom prst="ellipse">
              <a:avLst/>
            </a:prstGeom>
            <a:grpFill/>
            <a:ln>
              <a:noFill/>
            </a:ln>
            <a:extLst>
              <a:ext uri="{91240B29-F687-4F45-9708-019B960494DF}">
                <a14:hiddenLine w="19050">
                  <a:solidFill>
                    <a:srgbClr val="000000"/>
                  </a:solidFill>
                  <a:round/>
                </a14:hiddenLine>
              </a:ext>
            </a:extLst>
          </p:spPr>
          <p:txBody>
            <a:bodyPr anchor="ctr" wrap="none"/>
            <a:lstStyle/>
            <a:p>
              <a:pPr algn="just" eaLnBrk="1" hangingPunct="1" latinLnBrk="1">
                <a:lnSpc>
                  <a:spcPct val="120000"/>
                </a:lnSpc>
                <a:spcBef>
                  <a:spcPct val="0"/>
                </a:spcBef>
                <a:spcAft>
                  <a:spcPct val="0"/>
                </a:spcAft>
                <a:defRPr/>
              </a:pPr>
              <a:endParaRPr altLang="en-US" kumimoji="1" lang="ko-KR" noProof="1" sz="900">
                <a:solidFill>
                  <a:schemeClr val="bg1">
                    <a:lumMod val="65000"/>
                  </a:schemeClr>
                </a:solidFill>
                <a:latin charset="0" panose="020b0604020202020204" pitchFamily="34" typeface="Arial"/>
                <a:ea typeface="+mn-ea"/>
                <a:cs typeface="+mn-ea"/>
                <a:sym charset="0" panose="020b0604020202020204" pitchFamily="34" typeface="Arial"/>
              </a:endParaRPr>
            </a:p>
          </p:txBody>
        </p:sp>
        <p:sp>
          <p:nvSpPr>
            <p:cNvPr id="23" name="Arc 681"/>
            <p:cNvSpPr>
              <a:spLocks noChangeArrowheads="1"/>
            </p:cNvSpPr>
            <p:nvPr/>
          </p:nvSpPr>
          <p:spPr bwMode="auto">
            <a:xfrm rot="7501686">
              <a:off x="4141571" y="3609103"/>
              <a:ext cx="1906587" cy="1549400"/>
            </a:xfrm>
            <a:custGeom>
              <a:gdLst>
                <a:gd fmla="*/ 115621791 w 21600" name="T0"/>
                <a:gd fmla="*/ -9773 h 15695" name="T1"/>
                <a:gd fmla="*/ 168290462 w 21600" name="T2"/>
                <a:gd fmla="*/ 152955741 h 15695" name="T3"/>
                <a:gd fmla="*/ 115621791 w 21600" name="T4"/>
                <a:gd fmla="*/ -9773 h 15695" name="T5"/>
                <a:gd fmla="*/ 168290462 w 21600" name="T6"/>
                <a:gd fmla="*/ 152955741 h 15695" name="T7"/>
                <a:gd fmla="*/ 0 w 21600" name="T8"/>
                <a:gd fmla="*/ 152955741 h 15695" name="T9"/>
                <a:gd fmla="*/ 115621791 w 21600" name="T10"/>
                <a:gd fmla="*/ -9773 h 1569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fill="none" h="15695" w="21600">
                  <a:moveTo>
                    <a:pt x="14840" y="-1"/>
                  </a:moveTo>
                  <a:cubicBezTo>
                    <a:pt x="19155" y="4079"/>
                    <a:pt x="21600" y="9756"/>
                    <a:pt x="21600" y="15695"/>
                  </a:cubicBezTo>
                </a:path>
                <a:path h="15695" stroke="0" w="21600">
                  <a:moveTo>
                    <a:pt x="14840" y="-1"/>
                  </a:moveTo>
                  <a:cubicBezTo>
                    <a:pt x="19155" y="4079"/>
                    <a:pt x="21600" y="9756"/>
                    <a:pt x="21600" y="15695"/>
                  </a:cubicBezTo>
                  <a:lnTo>
                    <a:pt x="0" y="15695"/>
                  </a:lnTo>
                  <a:lnTo>
                    <a:pt x="14840" y="-1"/>
                  </a:lnTo>
                  <a:close/>
                </a:path>
              </a:pathLst>
            </a:custGeom>
            <a:noFill/>
            <a:ln w="9525">
              <a:solidFill>
                <a:srgbClr val="5B8156"/>
              </a:solidFill>
              <a:prstDash val="sysDot"/>
              <a:round/>
              <a:tailEnd len="med" type="triangle" w="med"/>
            </a:ln>
          </p:spPr>
          <p:txBody>
            <a:bodyPr anchor="ctr" wrap="none"/>
            <a:lstStyle/>
            <a:p>
              <a:endParaRPr altLang="en-US" lang="zh-CN"/>
            </a:p>
          </p:txBody>
        </p:sp>
        <p:sp>
          <p:nvSpPr>
            <p:cNvPr id="24" name="Arc 683"/>
            <p:cNvSpPr>
              <a:spLocks noChangeArrowheads="1"/>
            </p:cNvSpPr>
            <p:nvPr/>
          </p:nvSpPr>
          <p:spPr bwMode="auto">
            <a:xfrm rot="256945">
              <a:off x="7018916" y="2744709"/>
              <a:ext cx="620712" cy="898525"/>
            </a:xfrm>
            <a:custGeom>
              <a:gdLst>
                <a:gd fmla="*/ 2673113 w 21600" name="T0"/>
                <a:gd fmla="*/ -835 h 31203" name="T1"/>
                <a:gd fmla="*/ 17837194 w 21600" name="T2"/>
                <a:gd fmla="*/ 17708743 h 31203" name="T3"/>
                <a:gd fmla="*/ 15875112 w 21600" name="T4"/>
                <a:gd fmla="*/ 25873189 h 31203" name="T5"/>
                <a:gd fmla="*/ 2673113 w 21600" name="T6"/>
                <a:gd fmla="*/ -835 h 31203" name="T7"/>
                <a:gd fmla="*/ 17837194 w 21600" name="T8"/>
                <a:gd fmla="*/ 17708743 h 31203" name="T9"/>
                <a:gd fmla="*/ 15875112 w 21600" name="T10"/>
                <a:gd fmla="*/ 25873189 h 31203" name="T11"/>
                <a:gd fmla="*/ 0 w 21600" name="T12"/>
                <a:gd fmla="*/ 17708743 h 31203" name="T13"/>
                <a:gd fmla="*/ 2673113 w 21600" name="T14"/>
                <a:gd fmla="*/ -835 h 3120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fill="none" h="31203" w="21600">
                  <a:moveTo>
                    <a:pt x="3237" y="-1"/>
                  </a:moveTo>
                  <a:cubicBezTo>
                    <a:pt x="13795" y="1600"/>
                    <a:pt x="21600" y="10676"/>
                    <a:pt x="21600" y="21356"/>
                  </a:cubicBezTo>
                  <a:cubicBezTo>
                    <a:pt x="21600" y="24780"/>
                    <a:pt x="20785" y="28155"/>
                    <a:pt x="19224" y="31202"/>
                  </a:cubicBezTo>
                </a:path>
                <a:path h="31203" stroke="0" w="2160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9525">
              <a:solidFill>
                <a:srgbClr val="5B8156"/>
              </a:solidFill>
              <a:prstDash val="sysDot"/>
              <a:round/>
              <a:tailEnd len="med" type="triangle" w="med"/>
            </a:ln>
          </p:spPr>
          <p:txBody>
            <a:bodyPr anchor="ctr" wrap="none"/>
            <a:lstStyle/>
            <a:p>
              <a:endParaRPr altLang="en-US" lang="zh-CN"/>
            </a:p>
          </p:txBody>
        </p:sp>
      </p:grpSp>
      <p:sp>
        <p:nvSpPr>
          <p:cNvPr id="25" name="Content Placeholder 2"/>
          <p:cNvSpPr txBox="1">
            <a:spLocks noChangeArrowheads="1"/>
          </p:cNvSpPr>
          <p:nvPr/>
        </p:nvSpPr>
        <p:spPr bwMode="auto">
          <a:xfrm>
            <a:off x="4459289" y="2178784"/>
            <a:ext cx="990600" cy="5127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2741" lIns="105484" rIns="105484" tIns="52741"/>
          <a:lstStyle/>
          <a:p>
            <a:pPr algn="ctr" eaLnBrk="1" hangingPunct="1">
              <a:lnSpc>
                <a:spcPct val="120000"/>
              </a:lnSpc>
              <a:buFont charset="0" panose="020b0604020202020204" pitchFamily="34" typeface="Arial"/>
              <a:buNone/>
            </a:pPr>
            <a:r>
              <a:rPr altLang="en-US" lang="zh-CN" sz="1400">
                <a:solidFill>
                  <a:srgbClr val="7F7F7F"/>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26" name="Content Placeholder 2"/>
          <p:cNvSpPr txBox="1">
            <a:spLocks noChangeArrowheads="1"/>
          </p:cNvSpPr>
          <p:nvPr/>
        </p:nvSpPr>
        <p:spPr bwMode="auto">
          <a:xfrm>
            <a:off x="4106864" y="5606196"/>
            <a:ext cx="990600" cy="512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2741" lIns="105484" rIns="105484" tIns="52741"/>
          <a:lstStyle/>
          <a:p>
            <a:pPr algn="ctr" eaLnBrk="1" hangingPunct="1">
              <a:lnSpc>
                <a:spcPct val="120000"/>
              </a:lnSpc>
              <a:buFont charset="0" panose="020b0604020202020204" pitchFamily="34" typeface="Arial"/>
              <a:buNone/>
            </a:pPr>
            <a:r>
              <a:rPr altLang="en-US" lang="zh-CN" sz="1400">
                <a:solidFill>
                  <a:srgbClr val="7F7F7F"/>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27" name="Content Placeholder 2"/>
          <p:cNvSpPr txBox="1">
            <a:spLocks noChangeArrowheads="1"/>
          </p:cNvSpPr>
          <p:nvPr/>
        </p:nvSpPr>
        <p:spPr bwMode="auto">
          <a:xfrm>
            <a:off x="1300164" y="3948846"/>
            <a:ext cx="990600" cy="512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2741" lIns="105484" rIns="105484" tIns="52741"/>
          <a:lstStyle/>
          <a:p>
            <a:pPr algn="ctr" eaLnBrk="1" hangingPunct="1">
              <a:lnSpc>
                <a:spcPct val="120000"/>
              </a:lnSpc>
              <a:buFont charset="0" panose="020b0604020202020204" pitchFamily="34" typeface="Arial"/>
              <a:buNone/>
            </a:pPr>
            <a:r>
              <a:rPr altLang="en-US" lang="zh-CN" sz="1400">
                <a:solidFill>
                  <a:srgbClr val="7F7F7F"/>
                </a:solidFill>
                <a:latin charset="0" panose="020b0604020202020204" pitchFamily="34" typeface="Arial"/>
                <a:ea charset="-122" panose="020b0503020204020204" pitchFamily="34" typeface="微软雅黑"/>
                <a:sym charset="0" panose="020b0604020202020204" pitchFamily="34" typeface="Arial"/>
              </a:rPr>
              <a:t>请替换文字内容</a:t>
            </a:r>
          </a:p>
        </p:txBody>
      </p:sp>
      <p:grpSp>
        <p:nvGrpSpPr>
          <p:cNvPr id="28" name="Group 17"/>
          <p:cNvGrpSpPr/>
          <p:nvPr/>
        </p:nvGrpSpPr>
        <p:grpSpPr>
          <a:xfrm>
            <a:off x="2697278" y="5239391"/>
            <a:ext cx="436704" cy="436704"/>
            <a:chOff x="5607370" y="3562829"/>
            <a:chExt cx="587140" cy="587140"/>
          </a:xfrm>
          <a:solidFill>
            <a:schemeClr val="bg1"/>
          </a:solidFill>
        </p:grpSpPr>
        <p:sp>
          <p:nvSpPr>
            <p:cNvPr id="29" name="Freeform 15"/>
            <p:cNvSpPr>
              <a:spLocks noEditPoints="1"/>
            </p:cNvSpPr>
            <p:nvPr/>
          </p:nvSpPr>
          <p:spPr bwMode="auto">
            <a:xfrm>
              <a:off x="5746497" y="3702123"/>
              <a:ext cx="308897" cy="308544"/>
            </a:xfrm>
            <a:custGeom>
              <a:gdLst>
                <a:gd fmla="*/ 183 w 371" name="T0"/>
                <a:gd fmla="*/ 1 h 370" name="T1"/>
                <a:gd fmla="*/ 2 w 371" name="T2"/>
                <a:gd fmla="*/ 187 h 370" name="T3"/>
                <a:gd fmla="*/ 188 w 371" name="T4"/>
                <a:gd fmla="*/ 369 h 370" name="T5"/>
                <a:gd fmla="*/ 370 w 371" name="T6"/>
                <a:gd fmla="*/ 182 h 370" name="T7"/>
                <a:gd fmla="*/ 183 w 371" name="T8"/>
                <a:gd fmla="*/ 1 h 370" name="T9"/>
                <a:gd fmla="*/ 184 w 371" name="T10"/>
                <a:gd fmla="*/ 25 h 370" name="T11"/>
                <a:gd fmla="*/ 260 w 371" name="T12"/>
                <a:gd fmla="*/ 43 h 370" name="T13"/>
                <a:gd fmla="*/ 235 w 371" name="T14"/>
                <a:gd fmla="*/ 84 h 370" name="T15"/>
                <a:gd fmla="*/ 186 w 371" name="T16"/>
                <a:gd fmla="*/ 73 h 370" name="T17"/>
                <a:gd fmla="*/ 137 w 371" name="T18"/>
                <a:gd fmla="*/ 84 h 370" name="T19"/>
                <a:gd fmla="*/ 112 w 371" name="T20"/>
                <a:gd fmla="*/ 43 h 370" name="T21"/>
                <a:gd fmla="*/ 184 w 371" name="T22"/>
                <a:gd fmla="*/ 25 h 370" name="T23"/>
                <a:gd fmla="*/ 85 w 371" name="T24"/>
                <a:gd fmla="*/ 234 h 370" name="T25"/>
                <a:gd fmla="*/ 44 w 371" name="T26"/>
                <a:gd fmla="*/ 259 h 370" name="T27"/>
                <a:gd fmla="*/ 26 w 371" name="T28"/>
                <a:gd fmla="*/ 187 h 370" name="T29"/>
                <a:gd fmla="*/ 44 w 371" name="T30"/>
                <a:gd fmla="*/ 111 h 370" name="T31"/>
                <a:gd fmla="*/ 85 w 371" name="T32"/>
                <a:gd fmla="*/ 136 h 370" name="T33"/>
                <a:gd fmla="*/ 74 w 371" name="T34"/>
                <a:gd fmla="*/ 185 h 370" name="T35"/>
                <a:gd fmla="*/ 85 w 371" name="T36"/>
                <a:gd fmla="*/ 234 h 370" name="T37"/>
                <a:gd fmla="*/ 188 w 371" name="T38"/>
                <a:gd fmla="*/ 345 h 370" name="T39"/>
                <a:gd fmla="*/ 112 w 371" name="T40"/>
                <a:gd fmla="*/ 327 h 370" name="T41"/>
                <a:gd fmla="*/ 137 w 371" name="T42"/>
                <a:gd fmla="*/ 286 h 370" name="T43"/>
                <a:gd fmla="*/ 186 w 371" name="T44"/>
                <a:gd fmla="*/ 297 h 370" name="T45"/>
                <a:gd fmla="*/ 235 w 371" name="T46"/>
                <a:gd fmla="*/ 286 h 370" name="T47"/>
                <a:gd fmla="*/ 260 w 371" name="T48"/>
                <a:gd fmla="*/ 327 h 370" name="T49"/>
                <a:gd fmla="*/ 188 w 371" name="T50"/>
                <a:gd fmla="*/ 345 h 370" name="T51"/>
                <a:gd fmla="*/ 186 w 371" name="T52"/>
                <a:gd fmla="*/ 273 h 370" name="T53"/>
                <a:gd fmla="*/ 98 w 371" name="T54"/>
                <a:gd fmla="*/ 185 h 370" name="T55"/>
                <a:gd fmla="*/ 186 w 371" name="T56"/>
                <a:gd fmla="*/ 97 h 370" name="T57"/>
                <a:gd fmla="*/ 274 w 371" name="T58"/>
                <a:gd fmla="*/ 185 h 370" name="T59"/>
                <a:gd fmla="*/ 186 w 371" name="T60"/>
                <a:gd fmla="*/ 273 h 370" name="T61"/>
                <a:gd fmla="*/ 286 w 371" name="T62"/>
                <a:gd fmla="*/ 234 h 370" name="T63"/>
                <a:gd fmla="*/ 298 w 371" name="T64"/>
                <a:gd fmla="*/ 185 h 370" name="T65"/>
                <a:gd fmla="*/ 286 w 371" name="T66"/>
                <a:gd fmla="*/ 136 h 370" name="T67"/>
                <a:gd fmla="*/ 328 w 371" name="T68"/>
                <a:gd fmla="*/ 111 h 370" name="T69"/>
                <a:gd fmla="*/ 346 w 371" name="T70"/>
                <a:gd fmla="*/ 183 h 370" name="T71"/>
                <a:gd fmla="*/ 328 w 371" name="T72"/>
                <a:gd fmla="*/ 259 h 370" name="T73"/>
                <a:gd fmla="*/ 286 w 371" name="T74"/>
                <a:gd fmla="*/ 234 h 37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70" w="371">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bIns="52741" lIns="105484" rIns="105484" tIns="52741"/>
            <a:lstStyle/>
            <a:p>
              <a:pPr algn="just" eaLnBrk="1" hangingPunct="1">
                <a:lnSpc>
                  <a:spcPct val="120000"/>
                </a:lnSpc>
                <a:spcBef>
                  <a:spcPct val="0"/>
                </a:spcBef>
                <a:spcAft>
                  <a:spcPct val="0"/>
                </a:spcAft>
                <a:defRPr/>
              </a:pPr>
              <a:endParaRPr lang="en-US" noProof="1"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0" name="Freeform 23"/>
            <p:cNvSpPr>
              <a:spLocks noEditPoints="1"/>
            </p:cNvSpPr>
            <p:nvPr/>
          </p:nvSpPr>
          <p:spPr bwMode="auto">
            <a:xfrm>
              <a:off x="5607370" y="3562829"/>
              <a:ext cx="587140" cy="587140"/>
            </a:xfrm>
            <a:custGeom>
              <a:gdLst>
                <a:gd fmla="*/ 192 w 384" name="T0"/>
                <a:gd fmla="*/ 0 h 384" name="T1"/>
                <a:gd fmla="*/ 0 w 384" name="T2"/>
                <a:gd fmla="*/ 192 h 384" name="T3"/>
                <a:gd fmla="*/ 192 w 384" name="T4"/>
                <a:gd fmla="*/ 384 h 384" name="T5"/>
                <a:gd fmla="*/ 384 w 384" name="T6"/>
                <a:gd fmla="*/ 192 h 384" name="T7"/>
                <a:gd fmla="*/ 192 w 384" name="T8"/>
                <a:gd fmla="*/ 0 h 384" name="T9"/>
                <a:gd fmla="*/ 192 w 384" name="T10"/>
                <a:gd fmla="*/ 349 h 384" name="T11"/>
                <a:gd fmla="*/ 35 w 384" name="T12"/>
                <a:gd fmla="*/ 192 h 384" name="T13"/>
                <a:gd fmla="*/ 192 w 384" name="T14"/>
                <a:gd fmla="*/ 35 h 384" name="T15"/>
                <a:gd fmla="*/ 349 w 384" name="T16"/>
                <a:gd fmla="*/ 192 h 384" name="T17"/>
                <a:gd fmla="*/ 192 w 384" name="T18"/>
                <a:gd fmla="*/ 349 h 3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4" w="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bIns="52741" lIns="105484" rIns="105484" tIns="52741"/>
            <a:lstStyle/>
            <a:p>
              <a:pPr algn="just" eaLnBrk="1" hangingPunct="1">
                <a:lnSpc>
                  <a:spcPct val="120000"/>
                </a:lnSpc>
                <a:spcBef>
                  <a:spcPct val="0"/>
                </a:spcBef>
                <a:spcAft>
                  <a:spcPct val="0"/>
                </a:spcAft>
                <a:defRPr/>
              </a:pPr>
              <a:endParaRPr lang="en-US" noProof="1"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1" name="Group 20"/>
          <p:cNvGrpSpPr/>
          <p:nvPr/>
        </p:nvGrpSpPr>
        <p:grpSpPr>
          <a:xfrm>
            <a:off x="2695200" y="2141785"/>
            <a:ext cx="627243" cy="627243"/>
            <a:chOff x="6665323" y="3562825"/>
            <a:chExt cx="587140" cy="587140"/>
          </a:xfrm>
          <a:solidFill>
            <a:schemeClr val="bg1"/>
          </a:solidFill>
        </p:grpSpPr>
        <p:sp>
          <p:nvSpPr>
            <p:cNvPr id="32" name="Freeform 19"/>
            <p:cNvSpPr>
              <a:spLocks noEditPoints="1"/>
            </p:cNvSpPr>
            <p:nvPr/>
          </p:nvSpPr>
          <p:spPr bwMode="auto">
            <a:xfrm>
              <a:off x="6808144" y="3735126"/>
              <a:ext cx="301499" cy="242538"/>
            </a:xfrm>
            <a:custGeom>
              <a:gdLst>
                <a:gd fmla="*/ 393 w 400" name="T0"/>
                <a:gd fmla="*/ 61 h 322" name="T1"/>
                <a:gd fmla="*/ 300 w 400" name="T2"/>
                <a:gd fmla="*/ 3 h 322" name="T3"/>
                <a:gd fmla="*/ 286 w 400" name="T4"/>
                <a:gd fmla="*/ 3 h 322" name="T5"/>
                <a:gd fmla="*/ 200 w 400" name="T6"/>
                <a:gd fmla="*/ 57 h 322" name="T7"/>
                <a:gd fmla="*/ 113 w 400" name="T8"/>
                <a:gd fmla="*/ 3 h 322" name="T9"/>
                <a:gd fmla="*/ 100 w 400" name="T10"/>
                <a:gd fmla="*/ 3 h 322" name="T11"/>
                <a:gd fmla="*/ 6 w 400" name="T12"/>
                <a:gd fmla="*/ 61 h 322" name="T13"/>
                <a:gd fmla="*/ 0 w 400" name="T14"/>
                <a:gd fmla="*/ 73 h 322" name="T15"/>
                <a:gd fmla="*/ 0 w 400" name="T16"/>
                <a:gd fmla="*/ 307 h 322" name="T17"/>
                <a:gd fmla="*/ 6 w 400" name="T18"/>
                <a:gd fmla="*/ 319 h 322" name="T19"/>
                <a:gd fmla="*/ 20 w 400" name="T20"/>
                <a:gd fmla="*/ 319 h 322" name="T21"/>
                <a:gd fmla="*/ 106 w 400" name="T22"/>
                <a:gd fmla="*/ 265 h 322" name="T23"/>
                <a:gd fmla="*/ 193 w 400" name="T24"/>
                <a:gd fmla="*/ 319 h 322" name="T25"/>
                <a:gd fmla="*/ 207 w 400" name="T26"/>
                <a:gd fmla="*/ 319 h 322" name="T27"/>
                <a:gd fmla="*/ 293 w 400" name="T28"/>
                <a:gd fmla="*/ 265 h 322" name="T29"/>
                <a:gd fmla="*/ 380 w 400" name="T30"/>
                <a:gd fmla="*/ 319 h 322" name="T31"/>
                <a:gd fmla="*/ 387 w 400" name="T32"/>
                <a:gd fmla="*/ 321 h 322" name="T33"/>
                <a:gd fmla="*/ 393 w 400" name="T34"/>
                <a:gd fmla="*/ 319 h 322" name="T35"/>
                <a:gd fmla="*/ 400 w 400" name="T36"/>
                <a:gd fmla="*/ 307 h 322" name="T37"/>
                <a:gd fmla="*/ 400 w 400" name="T38"/>
                <a:gd fmla="*/ 73 h 322" name="T39"/>
                <a:gd fmla="*/ 393 w 400" name="T40"/>
                <a:gd fmla="*/ 61 h 322" name="T41"/>
                <a:gd fmla="*/ 93 w 400" name="T42"/>
                <a:gd fmla="*/ 241 h 322" name="T43"/>
                <a:gd fmla="*/ 26 w 400" name="T44"/>
                <a:gd fmla="*/ 283 h 322" name="T45"/>
                <a:gd fmla="*/ 26 w 400" name="T46"/>
                <a:gd fmla="*/ 81 h 322" name="T47"/>
                <a:gd fmla="*/ 93 w 400" name="T48"/>
                <a:gd fmla="*/ 39 h 322" name="T49"/>
                <a:gd fmla="*/ 93 w 400" name="T50"/>
                <a:gd fmla="*/ 241 h 322" name="T51"/>
                <a:gd fmla="*/ 187 w 400" name="T52"/>
                <a:gd fmla="*/ 283 h 322" name="T53"/>
                <a:gd fmla="*/ 119 w 400" name="T54"/>
                <a:gd fmla="*/ 241 h 322" name="T55"/>
                <a:gd fmla="*/ 119 w 400" name="T56"/>
                <a:gd fmla="*/ 39 h 322" name="T57"/>
                <a:gd fmla="*/ 187 w 400" name="T58"/>
                <a:gd fmla="*/ 81 h 322" name="T59"/>
                <a:gd fmla="*/ 187 w 400" name="T60"/>
                <a:gd fmla="*/ 283 h 322" name="T61"/>
                <a:gd fmla="*/ 280 w 400" name="T62"/>
                <a:gd fmla="*/ 241 h 322" name="T63"/>
                <a:gd fmla="*/ 213 w 400" name="T64"/>
                <a:gd fmla="*/ 283 h 322" name="T65"/>
                <a:gd fmla="*/ 213 w 400" name="T66"/>
                <a:gd fmla="*/ 81 h 322" name="T67"/>
                <a:gd fmla="*/ 280 w 400" name="T68"/>
                <a:gd fmla="*/ 39 h 322" name="T69"/>
                <a:gd fmla="*/ 280 w 400" name="T70"/>
                <a:gd fmla="*/ 241 h 322" name="T71"/>
                <a:gd fmla="*/ 374 w 400" name="T72"/>
                <a:gd fmla="*/ 283 h 322" name="T73"/>
                <a:gd fmla="*/ 306 w 400" name="T74"/>
                <a:gd fmla="*/ 241 h 322" name="T75"/>
                <a:gd fmla="*/ 306 w 400" name="T76"/>
                <a:gd fmla="*/ 39 h 322" name="T77"/>
                <a:gd fmla="*/ 374 w 400" name="T78"/>
                <a:gd fmla="*/ 81 h 322" name="T79"/>
                <a:gd fmla="*/ 374 w 400" name="T80"/>
                <a:gd fmla="*/ 283 h 32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22" w="400">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bIns="52741" lIns="105484" rIns="105484" tIns="52741"/>
            <a:lstStyle/>
            <a:p>
              <a:pPr algn="just" eaLnBrk="1" hangingPunct="1">
                <a:lnSpc>
                  <a:spcPct val="120000"/>
                </a:lnSpc>
                <a:spcBef>
                  <a:spcPct val="0"/>
                </a:spcBef>
                <a:spcAft>
                  <a:spcPct val="0"/>
                </a:spcAft>
                <a:defRPr/>
              </a:pPr>
              <a:endParaRPr lang="en-US" noProof="1"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3" name="Freeform 23"/>
            <p:cNvSpPr>
              <a:spLocks noEditPoints="1"/>
            </p:cNvSpPr>
            <p:nvPr/>
          </p:nvSpPr>
          <p:spPr bwMode="auto">
            <a:xfrm>
              <a:off x="6665323" y="3562825"/>
              <a:ext cx="587140" cy="587140"/>
            </a:xfrm>
            <a:custGeom>
              <a:gdLst>
                <a:gd fmla="*/ 192 w 384" name="T0"/>
                <a:gd fmla="*/ 0 h 384" name="T1"/>
                <a:gd fmla="*/ 0 w 384" name="T2"/>
                <a:gd fmla="*/ 192 h 384" name="T3"/>
                <a:gd fmla="*/ 192 w 384" name="T4"/>
                <a:gd fmla="*/ 384 h 384" name="T5"/>
                <a:gd fmla="*/ 384 w 384" name="T6"/>
                <a:gd fmla="*/ 192 h 384" name="T7"/>
                <a:gd fmla="*/ 192 w 384" name="T8"/>
                <a:gd fmla="*/ 0 h 384" name="T9"/>
                <a:gd fmla="*/ 192 w 384" name="T10"/>
                <a:gd fmla="*/ 349 h 384" name="T11"/>
                <a:gd fmla="*/ 35 w 384" name="T12"/>
                <a:gd fmla="*/ 192 h 384" name="T13"/>
                <a:gd fmla="*/ 192 w 384" name="T14"/>
                <a:gd fmla="*/ 35 h 384" name="T15"/>
                <a:gd fmla="*/ 349 w 384" name="T16"/>
                <a:gd fmla="*/ 192 h 384" name="T17"/>
                <a:gd fmla="*/ 192 w 384" name="T18"/>
                <a:gd fmla="*/ 349 h 3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4" w="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bIns="52741" lIns="105484" rIns="105484" tIns="52741"/>
            <a:lstStyle/>
            <a:p>
              <a:pPr algn="just" eaLnBrk="1" hangingPunct="1">
                <a:lnSpc>
                  <a:spcPct val="120000"/>
                </a:lnSpc>
                <a:spcBef>
                  <a:spcPct val="0"/>
                </a:spcBef>
                <a:spcAft>
                  <a:spcPct val="0"/>
                </a:spcAft>
                <a:defRPr/>
              </a:pPr>
              <a:endParaRPr lang="en-US" noProof="1"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4" name="Group 23"/>
          <p:cNvGrpSpPr/>
          <p:nvPr/>
        </p:nvGrpSpPr>
        <p:grpSpPr>
          <a:xfrm>
            <a:off x="3643562" y="3999140"/>
            <a:ext cx="436704" cy="436704"/>
            <a:chOff x="7740352" y="3562825"/>
            <a:chExt cx="587140" cy="587140"/>
          </a:xfrm>
          <a:solidFill>
            <a:schemeClr val="bg1"/>
          </a:solidFill>
        </p:grpSpPr>
        <p:sp>
          <p:nvSpPr>
            <p:cNvPr id="35" name="Freeform 24"/>
            <p:cNvSpPr>
              <a:spLocks noEditPoints="1"/>
            </p:cNvSpPr>
            <p:nvPr/>
          </p:nvSpPr>
          <p:spPr bwMode="auto">
            <a:xfrm>
              <a:off x="7740352" y="3562825"/>
              <a:ext cx="587140" cy="587140"/>
            </a:xfrm>
            <a:custGeom>
              <a:gdLst>
                <a:gd fmla="*/ 192 w 384" name="T0"/>
                <a:gd fmla="*/ 0 h 384" name="T1"/>
                <a:gd fmla="*/ 0 w 384" name="T2"/>
                <a:gd fmla="*/ 192 h 384" name="T3"/>
                <a:gd fmla="*/ 192 w 384" name="T4"/>
                <a:gd fmla="*/ 384 h 384" name="T5"/>
                <a:gd fmla="*/ 384 w 384" name="T6"/>
                <a:gd fmla="*/ 192 h 384" name="T7"/>
                <a:gd fmla="*/ 192 w 384" name="T8"/>
                <a:gd fmla="*/ 0 h 384" name="T9"/>
                <a:gd fmla="*/ 192 w 384" name="T10"/>
                <a:gd fmla="*/ 349 h 384" name="T11"/>
                <a:gd fmla="*/ 35 w 384" name="T12"/>
                <a:gd fmla="*/ 192 h 384" name="T13"/>
                <a:gd fmla="*/ 192 w 384" name="T14"/>
                <a:gd fmla="*/ 35 h 384" name="T15"/>
                <a:gd fmla="*/ 349 w 384" name="T16"/>
                <a:gd fmla="*/ 192 h 384" name="T17"/>
                <a:gd fmla="*/ 192 w 384" name="T18"/>
                <a:gd fmla="*/ 349 h 3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4" w="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bIns="52741" lIns="105484" rIns="105484" tIns="52741"/>
            <a:lstStyle/>
            <a:p>
              <a:pPr algn="just" eaLnBrk="1" hangingPunct="1">
                <a:lnSpc>
                  <a:spcPct val="120000"/>
                </a:lnSpc>
                <a:spcBef>
                  <a:spcPct val="0"/>
                </a:spcBef>
                <a:spcAft>
                  <a:spcPct val="0"/>
                </a:spcAft>
                <a:defRPr/>
              </a:pPr>
              <a:endParaRPr lang="en-US" noProof="1"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6" name="Freeform 27"/>
            <p:cNvSpPr>
              <a:spLocks noEditPoints="1"/>
            </p:cNvSpPr>
            <p:nvPr/>
          </p:nvSpPr>
          <p:spPr bwMode="auto">
            <a:xfrm>
              <a:off x="7931746" y="3722078"/>
              <a:ext cx="204352" cy="268635"/>
            </a:xfrm>
            <a:custGeom>
              <a:gdLst>
                <a:gd fmla="*/ 96 w 256" name="T0"/>
                <a:gd fmla="*/ 48 h 336" name="T1"/>
                <a:gd fmla="*/ 48 w 256" name="T2"/>
                <a:gd fmla="*/ 0 h 336" name="T3"/>
                <a:gd fmla="*/ 0 w 256" name="T4"/>
                <a:gd fmla="*/ 48 h 336" name="T5"/>
                <a:gd fmla="*/ 29 w 256" name="T6"/>
                <a:gd fmla="*/ 92 h 336" name="T7"/>
                <a:gd fmla="*/ 29 w 256" name="T8"/>
                <a:gd fmla="*/ 244 h 336" name="T9"/>
                <a:gd fmla="*/ 0 w 256" name="T10"/>
                <a:gd fmla="*/ 288 h 336" name="T11"/>
                <a:gd fmla="*/ 48 w 256" name="T12"/>
                <a:gd fmla="*/ 336 h 336" name="T13"/>
                <a:gd fmla="*/ 96 w 256" name="T14"/>
                <a:gd fmla="*/ 288 h 336" name="T15"/>
                <a:gd fmla="*/ 67 w 256" name="T16"/>
                <a:gd fmla="*/ 244 h 336" name="T17"/>
                <a:gd fmla="*/ 67 w 256" name="T18"/>
                <a:gd fmla="*/ 92 h 336" name="T19"/>
                <a:gd fmla="*/ 96 w 256" name="T20"/>
                <a:gd fmla="*/ 48 h 336" name="T21"/>
                <a:gd fmla="*/ 75 w 256" name="T22"/>
                <a:gd fmla="*/ 288 h 336" name="T23"/>
                <a:gd fmla="*/ 48 w 256" name="T24"/>
                <a:gd fmla="*/ 316 h 336" name="T25"/>
                <a:gd fmla="*/ 20 w 256" name="T26"/>
                <a:gd fmla="*/ 288 h 336" name="T27"/>
                <a:gd fmla="*/ 48 w 256" name="T28"/>
                <a:gd fmla="*/ 260 h 336" name="T29"/>
                <a:gd fmla="*/ 75 w 256" name="T30"/>
                <a:gd fmla="*/ 288 h 336" name="T31"/>
                <a:gd fmla="*/ 48 w 256" name="T32"/>
                <a:gd fmla="*/ 76 h 336" name="T33"/>
                <a:gd fmla="*/ 20 w 256" name="T34"/>
                <a:gd fmla="*/ 48 h 336" name="T35"/>
                <a:gd fmla="*/ 48 w 256" name="T36"/>
                <a:gd fmla="*/ 20 h 336" name="T37"/>
                <a:gd fmla="*/ 75 w 256" name="T38"/>
                <a:gd fmla="*/ 48 h 336" name="T39"/>
                <a:gd fmla="*/ 48 w 256" name="T40"/>
                <a:gd fmla="*/ 76 h 336" name="T41"/>
                <a:gd fmla="*/ 227 w 256" name="T42"/>
                <a:gd fmla="*/ 244 h 336" name="T43"/>
                <a:gd fmla="*/ 227 w 256" name="T44"/>
                <a:gd fmla="*/ 92 h 336" name="T45"/>
                <a:gd fmla="*/ 256 w 256" name="T46"/>
                <a:gd fmla="*/ 48 h 336" name="T47"/>
                <a:gd fmla="*/ 208 w 256" name="T48"/>
                <a:gd fmla="*/ 0 h 336" name="T49"/>
                <a:gd fmla="*/ 160 w 256" name="T50"/>
                <a:gd fmla="*/ 48 h 336" name="T51"/>
                <a:gd fmla="*/ 189 w 256" name="T52"/>
                <a:gd fmla="*/ 92 h 336" name="T53"/>
                <a:gd fmla="*/ 189 w 256" name="T54"/>
                <a:gd fmla="*/ 244 h 336" name="T55"/>
                <a:gd fmla="*/ 160 w 256" name="T56"/>
                <a:gd fmla="*/ 288 h 336" name="T57"/>
                <a:gd fmla="*/ 208 w 256" name="T58"/>
                <a:gd fmla="*/ 336 h 336" name="T59"/>
                <a:gd fmla="*/ 256 w 256" name="T60"/>
                <a:gd fmla="*/ 288 h 336" name="T61"/>
                <a:gd fmla="*/ 227 w 256" name="T62"/>
                <a:gd fmla="*/ 244 h 336" name="T63"/>
                <a:gd fmla="*/ 180 w 256" name="T64"/>
                <a:gd fmla="*/ 48 h 336" name="T65"/>
                <a:gd fmla="*/ 208 w 256" name="T66"/>
                <a:gd fmla="*/ 20 h 336" name="T67"/>
                <a:gd fmla="*/ 235 w 256" name="T68"/>
                <a:gd fmla="*/ 48 h 336" name="T69"/>
                <a:gd fmla="*/ 208 w 256" name="T70"/>
                <a:gd fmla="*/ 76 h 336" name="T71"/>
                <a:gd fmla="*/ 180 w 256" name="T72"/>
                <a:gd fmla="*/ 48 h 336" name="T73"/>
                <a:gd fmla="*/ 208 w 256" name="T74"/>
                <a:gd fmla="*/ 316 h 336" name="T75"/>
                <a:gd fmla="*/ 180 w 256" name="T76"/>
                <a:gd fmla="*/ 288 h 336" name="T77"/>
                <a:gd fmla="*/ 208 w 256" name="T78"/>
                <a:gd fmla="*/ 260 h 336" name="T79"/>
                <a:gd fmla="*/ 235 w 256" name="T80"/>
                <a:gd fmla="*/ 288 h 336" name="T81"/>
                <a:gd fmla="*/ 208 w 256" name="T82"/>
                <a:gd fmla="*/ 316 h 33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36" w="25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p:spPr>
          <p:txBody>
            <a:bodyPr bIns="52741" lIns="105484" rIns="105484" tIns="52741"/>
            <a:lstStyle/>
            <a:p>
              <a:pPr algn="just" eaLnBrk="1" hangingPunct="1">
                <a:lnSpc>
                  <a:spcPct val="120000"/>
                </a:lnSpc>
                <a:spcBef>
                  <a:spcPct val="0"/>
                </a:spcBef>
                <a:spcAft>
                  <a:spcPct val="0"/>
                </a:spcAft>
                <a:defRPr/>
              </a:pPr>
              <a:endParaRPr lang="en-US" noProof="1"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37" name="椭圆 36"/>
          <p:cNvSpPr/>
          <p:nvPr/>
        </p:nvSpPr>
        <p:spPr>
          <a:xfrm>
            <a:off x="6128851" y="2538815"/>
            <a:ext cx="576622" cy="576785"/>
          </a:xfrm>
          <a:prstGeom prst="ellipse">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anose="020b0503020204020204" pitchFamily="34" typeface="微软雅黑"/>
              </a:rPr>
              <a:t>1</a:t>
            </a:r>
          </a:p>
        </p:txBody>
      </p:sp>
      <p:cxnSp>
        <p:nvCxnSpPr>
          <p:cNvPr id="38" name="直接连接符 37"/>
          <p:cNvCxnSpPr/>
          <p:nvPr/>
        </p:nvCxnSpPr>
        <p:spPr>
          <a:xfrm>
            <a:off x="6693289" y="2805547"/>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39" name="标题 11"/>
          <p:cNvSpPr txBox="1"/>
          <p:nvPr/>
        </p:nvSpPr>
        <p:spPr>
          <a:xfrm>
            <a:off x="7722830" y="2584959"/>
            <a:ext cx="3515645"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bg1">
                    <a:lumMod val="50000"/>
                  </a:schemeClr>
                </a:solidFill>
                <a:latin charset="-122" panose="020b0503020204020204" pitchFamily="34" typeface="微软雅黑"/>
                <a:ea charset="-122" panose="020b0503020204020204" pitchFamily="34" typeface="微软雅黑"/>
              </a:rPr>
              <a:t>请在此处输入详细的文字介绍信息和简介，表达图表的含义.表达图表的含义.</a:t>
            </a:r>
          </a:p>
        </p:txBody>
      </p:sp>
      <p:sp>
        <p:nvSpPr>
          <p:cNvPr id="40" name="椭圆 39"/>
          <p:cNvSpPr/>
          <p:nvPr/>
        </p:nvSpPr>
        <p:spPr>
          <a:xfrm>
            <a:off x="6128852" y="3727244"/>
            <a:ext cx="576622" cy="576785"/>
          </a:xfrm>
          <a:prstGeom prst="ellipse">
            <a:avLst/>
          </a:prstGeom>
          <a:solidFill>
            <a:srgbClr val="98C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anose="020b0503020204020204" pitchFamily="34" typeface="微软雅黑"/>
              </a:rPr>
              <a:t>2</a:t>
            </a:r>
          </a:p>
        </p:txBody>
      </p:sp>
      <p:cxnSp>
        <p:nvCxnSpPr>
          <p:cNvPr id="41" name="直接连接符 40"/>
          <p:cNvCxnSpPr/>
          <p:nvPr/>
        </p:nvCxnSpPr>
        <p:spPr>
          <a:xfrm>
            <a:off x="6693290" y="3993976"/>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42" name="标题 11"/>
          <p:cNvSpPr txBox="1"/>
          <p:nvPr/>
        </p:nvSpPr>
        <p:spPr>
          <a:xfrm>
            <a:off x="7722831" y="3773388"/>
            <a:ext cx="3515645"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bg1">
                    <a:lumMod val="50000"/>
                  </a:schemeClr>
                </a:solidFill>
                <a:latin charset="-122" panose="020b0503020204020204" pitchFamily="34" typeface="微软雅黑"/>
                <a:ea charset="-122" panose="020b0503020204020204" pitchFamily="34" typeface="微软雅黑"/>
              </a:rPr>
              <a:t>请在此处输入详细的文字介绍信息和简介，表达图表的含义.表达图表的含义.</a:t>
            </a:r>
          </a:p>
        </p:txBody>
      </p:sp>
      <p:sp>
        <p:nvSpPr>
          <p:cNvPr id="43" name="椭圆 42"/>
          <p:cNvSpPr/>
          <p:nvPr/>
        </p:nvSpPr>
        <p:spPr>
          <a:xfrm>
            <a:off x="6128852" y="4977077"/>
            <a:ext cx="576622" cy="576785"/>
          </a:xfrm>
          <a:prstGeom prst="ellipse">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anose="020b0503020204020204" pitchFamily="34" typeface="微软雅黑"/>
              </a:rPr>
              <a:t>3</a:t>
            </a:r>
          </a:p>
        </p:txBody>
      </p:sp>
      <p:cxnSp>
        <p:nvCxnSpPr>
          <p:cNvPr id="44" name="直接连接符 43"/>
          <p:cNvCxnSpPr/>
          <p:nvPr/>
        </p:nvCxnSpPr>
        <p:spPr>
          <a:xfrm>
            <a:off x="6693290" y="5243809"/>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45" name="标题 11"/>
          <p:cNvSpPr txBox="1"/>
          <p:nvPr/>
        </p:nvSpPr>
        <p:spPr>
          <a:xfrm>
            <a:off x="7722831" y="5023221"/>
            <a:ext cx="3515645"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bg1">
                    <a:lumMod val="50000"/>
                  </a:schemeClr>
                </a:solidFill>
                <a:latin charset="-122" panose="020b0503020204020204" pitchFamily="34" typeface="微软雅黑"/>
                <a:ea charset="-122" panose="020b0503020204020204" pitchFamily="34" typeface="微软雅黑"/>
              </a:rPr>
              <a:t>请在此处输入详细的文字介绍信息和简介，表达图表的含义.表达图表的含义.</a:t>
            </a:r>
          </a:p>
        </p:txBody>
      </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750" id="7"/>
                                        <p:tgtEl>
                                          <p:spTgt spid="11"/>
                                        </p:tgtEl>
                                      </p:cBhvr>
                                    </p:animEffect>
                                    <p:anim calcmode="lin" valueType="num">
                                      <p:cBhvr>
                                        <p:cTn dur="750" fill="hold" id="8"/>
                                        <p:tgtEl>
                                          <p:spTgt spid="11"/>
                                        </p:tgtEl>
                                        <p:attrNameLst>
                                          <p:attrName>ppt_x</p:attrName>
                                        </p:attrNameLst>
                                      </p:cBhvr>
                                      <p:tavLst>
                                        <p:tav tm="0">
                                          <p:val>
                                            <p:strVal val="#ppt_x"/>
                                          </p:val>
                                        </p:tav>
                                        <p:tav tm="100000">
                                          <p:val>
                                            <p:strVal val="#ppt_x"/>
                                          </p:val>
                                        </p:tav>
                                      </p:tavLst>
                                    </p:anim>
                                    <p:anim calcmode="lin" valueType="num">
                                      <p:cBhvr>
                                        <p:cTn dur="750" fill="hold" id="9"/>
                                        <p:tgtEl>
                                          <p:spTgt spid="11"/>
                                        </p:tgtEl>
                                        <p:attrNameLst>
                                          <p:attrName>ppt_y</p:attrName>
                                        </p:attrNameLst>
                                      </p:cBhvr>
                                      <p:tavLst>
                                        <p:tav tm="0">
                                          <p:val>
                                            <p:strVal val="#ppt_y+.1"/>
                                          </p:val>
                                        </p:tav>
                                        <p:tav tm="100000">
                                          <p:val>
                                            <p:strVal val="#ppt_y"/>
                                          </p:val>
                                        </p:tav>
                                      </p:tavLst>
                                    </p:anim>
                                  </p:childTnLst>
                                </p:cTn>
                              </p:par>
                              <p:par>
                                <p:cTn fill="hold" id="10" nodeType="withEffect" presetClass="entr" presetID="31" presetSubtype="0">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p:cTn dur="2400" fill="hold" id="12"/>
                                        <p:tgtEl>
                                          <p:spTgt spid="12"/>
                                        </p:tgtEl>
                                        <p:attrNameLst>
                                          <p:attrName>ppt_w</p:attrName>
                                        </p:attrNameLst>
                                      </p:cBhvr>
                                      <p:tavLst>
                                        <p:tav tm="0">
                                          <p:val>
                                            <p:fltVal val="0"/>
                                          </p:val>
                                        </p:tav>
                                        <p:tav tm="100000">
                                          <p:val>
                                            <p:strVal val="#ppt_w"/>
                                          </p:val>
                                        </p:tav>
                                      </p:tavLst>
                                    </p:anim>
                                    <p:anim calcmode="lin" valueType="num">
                                      <p:cBhvr>
                                        <p:cTn dur="2400" fill="hold" id="13"/>
                                        <p:tgtEl>
                                          <p:spTgt spid="12"/>
                                        </p:tgtEl>
                                        <p:attrNameLst>
                                          <p:attrName>ppt_h</p:attrName>
                                        </p:attrNameLst>
                                      </p:cBhvr>
                                      <p:tavLst>
                                        <p:tav tm="0">
                                          <p:val>
                                            <p:fltVal val="0"/>
                                          </p:val>
                                        </p:tav>
                                        <p:tav tm="100000">
                                          <p:val>
                                            <p:strVal val="#ppt_h"/>
                                          </p:val>
                                        </p:tav>
                                      </p:tavLst>
                                    </p:anim>
                                    <p:anim calcmode="lin" valueType="num">
                                      <p:cBhvr>
                                        <p:cTn dur="2400" fill="hold" id="14"/>
                                        <p:tgtEl>
                                          <p:spTgt spid="12"/>
                                        </p:tgtEl>
                                        <p:attrNameLst>
                                          <p:attrName>style.rotation</p:attrName>
                                        </p:attrNameLst>
                                      </p:cBhvr>
                                      <p:tavLst>
                                        <p:tav tm="0">
                                          <p:val>
                                            <p:fltVal val="90"/>
                                          </p:val>
                                        </p:tav>
                                        <p:tav tm="100000">
                                          <p:val>
                                            <p:fltVal val="0"/>
                                          </p:val>
                                        </p:tav>
                                      </p:tavLst>
                                    </p:anim>
                                    <p:animEffect filter="fade" transition="in">
                                      <p:cBhvr>
                                        <p:cTn dur="2400" id="15"/>
                                        <p:tgtEl>
                                          <p:spTgt spid="12"/>
                                        </p:tgtEl>
                                      </p:cBhvr>
                                    </p:animEffect>
                                  </p:childTnLst>
                                </p:cTn>
                              </p:par>
                              <p:par>
                                <p:cTn fill="hold" id="16" nodeType="withEffect" presetClass="entr" presetID="53" presetSubtype="0">
                                  <p:stCondLst>
                                    <p:cond delay="2500"/>
                                  </p:stCondLst>
                                  <p:childTnLst>
                                    <p:set>
                                      <p:cBhvr>
                                        <p:cTn dur="1" fill="hold" id="17">
                                          <p:stCondLst>
                                            <p:cond delay="0"/>
                                          </p:stCondLst>
                                        </p:cTn>
                                        <p:tgtEl>
                                          <p:spTgt spid="31"/>
                                        </p:tgtEl>
                                        <p:attrNameLst>
                                          <p:attrName>style.visibility</p:attrName>
                                        </p:attrNameLst>
                                      </p:cBhvr>
                                      <p:to>
                                        <p:strVal val="visible"/>
                                      </p:to>
                                    </p:set>
                                    <p:anim calcmode="lin" valueType="num">
                                      <p:cBhvr>
                                        <p:cTn dur="500" fill="hold" id="18"/>
                                        <p:tgtEl>
                                          <p:spTgt spid="31"/>
                                        </p:tgtEl>
                                        <p:attrNameLst>
                                          <p:attrName>ppt_w</p:attrName>
                                        </p:attrNameLst>
                                      </p:cBhvr>
                                      <p:tavLst>
                                        <p:tav tm="0">
                                          <p:val>
                                            <p:fltVal val="0"/>
                                          </p:val>
                                        </p:tav>
                                        <p:tav tm="100000">
                                          <p:val>
                                            <p:strVal val="#ppt_w"/>
                                          </p:val>
                                        </p:tav>
                                      </p:tavLst>
                                    </p:anim>
                                    <p:anim calcmode="lin" valueType="num">
                                      <p:cBhvr>
                                        <p:cTn dur="500" fill="hold" id="19"/>
                                        <p:tgtEl>
                                          <p:spTgt spid="31"/>
                                        </p:tgtEl>
                                        <p:attrNameLst>
                                          <p:attrName>ppt_h</p:attrName>
                                        </p:attrNameLst>
                                      </p:cBhvr>
                                      <p:tavLst>
                                        <p:tav tm="0">
                                          <p:val>
                                            <p:fltVal val="0"/>
                                          </p:val>
                                        </p:tav>
                                        <p:tav tm="100000">
                                          <p:val>
                                            <p:strVal val="#ppt_h"/>
                                          </p:val>
                                        </p:tav>
                                      </p:tavLst>
                                    </p:anim>
                                    <p:animEffect filter="fade" transition="in">
                                      <p:cBhvr>
                                        <p:cTn dur="500" id="20"/>
                                        <p:tgtEl>
                                          <p:spTgt spid="31"/>
                                        </p:tgtEl>
                                      </p:cBhvr>
                                    </p:animEffect>
                                  </p:childTnLst>
                                </p:cTn>
                              </p:par>
                              <p:par>
                                <p:cTn fill="hold" id="21" nodeType="withEffect" presetClass="entr" presetID="53" presetSubtype="0">
                                  <p:stCondLst>
                                    <p:cond delay="3000"/>
                                  </p:stCondLst>
                                  <p:childTnLst>
                                    <p:set>
                                      <p:cBhvr>
                                        <p:cTn dur="1" fill="hold" id="22">
                                          <p:stCondLst>
                                            <p:cond delay="0"/>
                                          </p:stCondLst>
                                        </p:cTn>
                                        <p:tgtEl>
                                          <p:spTgt spid="34"/>
                                        </p:tgtEl>
                                        <p:attrNameLst>
                                          <p:attrName>style.visibility</p:attrName>
                                        </p:attrNameLst>
                                      </p:cBhvr>
                                      <p:to>
                                        <p:strVal val="visible"/>
                                      </p:to>
                                    </p:set>
                                    <p:anim calcmode="lin" valueType="num">
                                      <p:cBhvr>
                                        <p:cTn dur="500" fill="hold" id="23"/>
                                        <p:tgtEl>
                                          <p:spTgt spid="34"/>
                                        </p:tgtEl>
                                        <p:attrNameLst>
                                          <p:attrName>ppt_w</p:attrName>
                                        </p:attrNameLst>
                                      </p:cBhvr>
                                      <p:tavLst>
                                        <p:tav tm="0">
                                          <p:val>
                                            <p:fltVal val="0"/>
                                          </p:val>
                                        </p:tav>
                                        <p:tav tm="100000">
                                          <p:val>
                                            <p:strVal val="#ppt_w"/>
                                          </p:val>
                                        </p:tav>
                                      </p:tavLst>
                                    </p:anim>
                                    <p:anim calcmode="lin" valueType="num">
                                      <p:cBhvr>
                                        <p:cTn dur="500" fill="hold" id="24"/>
                                        <p:tgtEl>
                                          <p:spTgt spid="34"/>
                                        </p:tgtEl>
                                        <p:attrNameLst>
                                          <p:attrName>ppt_h</p:attrName>
                                        </p:attrNameLst>
                                      </p:cBhvr>
                                      <p:tavLst>
                                        <p:tav tm="0">
                                          <p:val>
                                            <p:fltVal val="0"/>
                                          </p:val>
                                        </p:tav>
                                        <p:tav tm="100000">
                                          <p:val>
                                            <p:strVal val="#ppt_h"/>
                                          </p:val>
                                        </p:tav>
                                      </p:tavLst>
                                    </p:anim>
                                    <p:animEffect filter="fade" transition="in">
                                      <p:cBhvr>
                                        <p:cTn dur="500" id="25"/>
                                        <p:tgtEl>
                                          <p:spTgt spid="34"/>
                                        </p:tgtEl>
                                      </p:cBhvr>
                                    </p:animEffect>
                                  </p:childTnLst>
                                </p:cTn>
                              </p:par>
                              <p:par>
                                <p:cTn fill="hold" id="26" nodeType="withEffect" presetClass="entr" presetID="53" presetSubtype="0">
                                  <p:stCondLst>
                                    <p:cond delay="3500"/>
                                  </p:stCondLst>
                                  <p:childTnLst>
                                    <p:set>
                                      <p:cBhvr>
                                        <p:cTn dur="1" fill="hold" id="27">
                                          <p:stCondLst>
                                            <p:cond delay="0"/>
                                          </p:stCondLst>
                                        </p:cTn>
                                        <p:tgtEl>
                                          <p:spTgt spid="28"/>
                                        </p:tgtEl>
                                        <p:attrNameLst>
                                          <p:attrName>style.visibility</p:attrName>
                                        </p:attrNameLst>
                                      </p:cBhvr>
                                      <p:to>
                                        <p:strVal val="visible"/>
                                      </p:to>
                                    </p:set>
                                    <p:anim calcmode="lin" valueType="num">
                                      <p:cBhvr>
                                        <p:cTn dur="500" fill="hold" id="28"/>
                                        <p:tgtEl>
                                          <p:spTgt spid="28"/>
                                        </p:tgtEl>
                                        <p:attrNameLst>
                                          <p:attrName>ppt_w</p:attrName>
                                        </p:attrNameLst>
                                      </p:cBhvr>
                                      <p:tavLst>
                                        <p:tav tm="0">
                                          <p:val>
                                            <p:fltVal val="0"/>
                                          </p:val>
                                        </p:tav>
                                        <p:tav tm="100000">
                                          <p:val>
                                            <p:strVal val="#ppt_w"/>
                                          </p:val>
                                        </p:tav>
                                      </p:tavLst>
                                    </p:anim>
                                    <p:anim calcmode="lin" valueType="num">
                                      <p:cBhvr>
                                        <p:cTn dur="500" fill="hold" id="29"/>
                                        <p:tgtEl>
                                          <p:spTgt spid="28"/>
                                        </p:tgtEl>
                                        <p:attrNameLst>
                                          <p:attrName>ppt_h</p:attrName>
                                        </p:attrNameLst>
                                      </p:cBhvr>
                                      <p:tavLst>
                                        <p:tav tm="0">
                                          <p:val>
                                            <p:fltVal val="0"/>
                                          </p:val>
                                        </p:tav>
                                        <p:tav tm="100000">
                                          <p:val>
                                            <p:strVal val="#ppt_h"/>
                                          </p:val>
                                        </p:tav>
                                      </p:tavLst>
                                    </p:anim>
                                    <p:animEffect filter="fade" transition="in">
                                      <p:cBhvr>
                                        <p:cTn dur="500" id="30"/>
                                        <p:tgtEl>
                                          <p:spTgt spid="28"/>
                                        </p:tgtEl>
                                      </p:cBhvr>
                                    </p:animEffect>
                                  </p:childTnLst>
                                </p:cTn>
                              </p:par>
                              <p:par>
                                <p:cTn fill="hold" grpId="0" id="31" nodeType="withEffect" presetClass="entr" presetID="22" presetSubtype="8">
                                  <p:stCondLst>
                                    <p:cond delay="4000"/>
                                  </p:stCondLst>
                                  <p:childTnLst>
                                    <p:set>
                                      <p:cBhvr>
                                        <p:cTn dur="1" fill="hold" id="32">
                                          <p:stCondLst>
                                            <p:cond delay="0"/>
                                          </p:stCondLst>
                                        </p:cTn>
                                        <p:tgtEl>
                                          <p:spTgt spid="27"/>
                                        </p:tgtEl>
                                        <p:attrNameLst>
                                          <p:attrName>style.visibility</p:attrName>
                                        </p:attrNameLst>
                                      </p:cBhvr>
                                      <p:to>
                                        <p:strVal val="visible"/>
                                      </p:to>
                                    </p:set>
                                    <p:animEffect filter="wipe(left)" transition="in">
                                      <p:cBhvr>
                                        <p:cTn dur="500" id="33"/>
                                        <p:tgtEl>
                                          <p:spTgt spid="27"/>
                                        </p:tgtEl>
                                      </p:cBhvr>
                                    </p:animEffect>
                                  </p:childTnLst>
                                </p:cTn>
                              </p:par>
                              <p:par>
                                <p:cTn fill="hold" grpId="0" id="34" nodeType="withEffect" presetClass="entr" presetID="22" presetSubtype="8">
                                  <p:stCondLst>
                                    <p:cond delay="4000"/>
                                  </p:stCondLst>
                                  <p:childTnLst>
                                    <p:set>
                                      <p:cBhvr>
                                        <p:cTn dur="1" fill="hold" id="35">
                                          <p:stCondLst>
                                            <p:cond delay="0"/>
                                          </p:stCondLst>
                                        </p:cTn>
                                        <p:tgtEl>
                                          <p:spTgt spid="25"/>
                                        </p:tgtEl>
                                        <p:attrNameLst>
                                          <p:attrName>style.visibility</p:attrName>
                                        </p:attrNameLst>
                                      </p:cBhvr>
                                      <p:to>
                                        <p:strVal val="visible"/>
                                      </p:to>
                                    </p:set>
                                    <p:animEffect filter="wipe(left)" transition="in">
                                      <p:cBhvr>
                                        <p:cTn dur="500" id="36"/>
                                        <p:tgtEl>
                                          <p:spTgt spid="25"/>
                                        </p:tgtEl>
                                      </p:cBhvr>
                                    </p:animEffect>
                                  </p:childTnLst>
                                </p:cTn>
                              </p:par>
                              <p:par>
                                <p:cTn fill="hold" grpId="0" id="37" nodeType="withEffect" presetClass="entr" presetID="22" presetSubtype="8">
                                  <p:stCondLst>
                                    <p:cond delay="4000"/>
                                  </p:stCondLst>
                                  <p:childTnLst>
                                    <p:set>
                                      <p:cBhvr>
                                        <p:cTn dur="1" fill="hold" id="38">
                                          <p:stCondLst>
                                            <p:cond delay="0"/>
                                          </p:stCondLst>
                                        </p:cTn>
                                        <p:tgtEl>
                                          <p:spTgt spid="26"/>
                                        </p:tgtEl>
                                        <p:attrNameLst>
                                          <p:attrName>style.visibility</p:attrName>
                                        </p:attrNameLst>
                                      </p:cBhvr>
                                      <p:to>
                                        <p:strVal val="visible"/>
                                      </p:to>
                                    </p:set>
                                    <p:animEffect filter="wipe(left)" transition="in">
                                      <p:cBhvr>
                                        <p:cTn dur="500" id="39"/>
                                        <p:tgtEl>
                                          <p:spTgt spid="26"/>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37"/>
                                        </p:tgtEl>
                                        <p:attrNameLst>
                                          <p:attrName>style.visibility</p:attrName>
                                        </p:attrNameLst>
                                      </p:cBhvr>
                                      <p:to>
                                        <p:strVal val="visible"/>
                                      </p:to>
                                    </p:set>
                                    <p:animEffect filter="fade" transition="in">
                                      <p:cBhvr>
                                        <p:cTn dur="250" id="43"/>
                                        <p:tgtEl>
                                          <p:spTgt spid="37"/>
                                        </p:tgtEl>
                                      </p:cBhvr>
                                    </p:animEffect>
                                  </p:childTnLst>
                                </p:cTn>
                              </p:par>
                            </p:childTnLst>
                          </p:cTn>
                        </p:par>
                        <p:par>
                          <p:cTn fill="hold" id="44" nodeType="afterGroup">
                            <p:stCondLst>
                              <p:cond delay="4750"/>
                            </p:stCondLst>
                            <p:childTnLst>
                              <p:par>
                                <p:cTn fill="hold" id="45" nodeType="afterEffect" presetClass="entr" presetID="22" presetSubtype="8">
                                  <p:stCondLst>
                                    <p:cond delay="0"/>
                                  </p:stCondLst>
                                  <p:childTnLst>
                                    <p:set>
                                      <p:cBhvr>
                                        <p:cTn dur="1" fill="hold" id="46">
                                          <p:stCondLst>
                                            <p:cond delay="0"/>
                                          </p:stCondLst>
                                        </p:cTn>
                                        <p:tgtEl>
                                          <p:spTgt spid="38"/>
                                        </p:tgtEl>
                                        <p:attrNameLst>
                                          <p:attrName>style.visibility</p:attrName>
                                        </p:attrNameLst>
                                      </p:cBhvr>
                                      <p:to>
                                        <p:strVal val="visible"/>
                                      </p:to>
                                    </p:set>
                                    <p:animEffect filter="wipe(left)" transition="in">
                                      <p:cBhvr>
                                        <p:cTn dur="250" id="47"/>
                                        <p:tgtEl>
                                          <p:spTgt spid="38"/>
                                        </p:tgtEl>
                                      </p:cBhvr>
                                    </p:animEffect>
                                  </p:childTnLst>
                                </p:cTn>
                              </p:par>
                            </p:childTnLst>
                          </p:cTn>
                        </p:par>
                        <p:par>
                          <p:cTn fill="hold" id="48" nodeType="afterGroup">
                            <p:stCondLst>
                              <p:cond delay="5000"/>
                            </p:stCondLst>
                            <p:childTnLst>
                              <p:par>
                                <p:cTn fill="hold" grpId="0" id="49" nodeType="afterEffect" presetClass="entr" presetID="53" presetSubtype="0">
                                  <p:stCondLst>
                                    <p:cond delay="0"/>
                                  </p:stCondLst>
                                  <p:childTnLst>
                                    <p:set>
                                      <p:cBhvr>
                                        <p:cTn dur="1" fill="hold" id="50">
                                          <p:stCondLst>
                                            <p:cond delay="0"/>
                                          </p:stCondLst>
                                        </p:cTn>
                                        <p:tgtEl>
                                          <p:spTgt spid="39"/>
                                        </p:tgtEl>
                                        <p:attrNameLst>
                                          <p:attrName>style.visibility</p:attrName>
                                        </p:attrNameLst>
                                      </p:cBhvr>
                                      <p:to>
                                        <p:strVal val="visible"/>
                                      </p:to>
                                    </p:set>
                                    <p:anim calcmode="lin" valueType="num">
                                      <p:cBhvr>
                                        <p:cTn dur="250" fill="hold" id="51"/>
                                        <p:tgtEl>
                                          <p:spTgt spid="39"/>
                                        </p:tgtEl>
                                        <p:attrNameLst>
                                          <p:attrName>ppt_w</p:attrName>
                                        </p:attrNameLst>
                                      </p:cBhvr>
                                      <p:tavLst>
                                        <p:tav tm="0">
                                          <p:val>
                                            <p:fltVal val="0"/>
                                          </p:val>
                                        </p:tav>
                                        <p:tav tm="100000">
                                          <p:val>
                                            <p:strVal val="#ppt_w"/>
                                          </p:val>
                                        </p:tav>
                                      </p:tavLst>
                                    </p:anim>
                                    <p:anim calcmode="lin" valueType="num">
                                      <p:cBhvr>
                                        <p:cTn dur="250" fill="hold" id="52"/>
                                        <p:tgtEl>
                                          <p:spTgt spid="39"/>
                                        </p:tgtEl>
                                        <p:attrNameLst>
                                          <p:attrName>ppt_h</p:attrName>
                                        </p:attrNameLst>
                                      </p:cBhvr>
                                      <p:tavLst>
                                        <p:tav tm="0">
                                          <p:val>
                                            <p:fltVal val="0"/>
                                          </p:val>
                                        </p:tav>
                                        <p:tav tm="100000">
                                          <p:val>
                                            <p:strVal val="#ppt_h"/>
                                          </p:val>
                                        </p:tav>
                                      </p:tavLst>
                                    </p:anim>
                                    <p:animEffect filter="fade" transition="in">
                                      <p:cBhvr>
                                        <p:cTn dur="250" id="53"/>
                                        <p:tgtEl>
                                          <p:spTgt spid="39"/>
                                        </p:tgtEl>
                                      </p:cBhvr>
                                    </p:animEffect>
                                  </p:childTnLst>
                                </p:cTn>
                              </p:par>
                            </p:childTnLst>
                          </p:cTn>
                        </p:par>
                        <p:par>
                          <p:cTn fill="hold" id="54" nodeType="afterGroup">
                            <p:stCondLst>
                              <p:cond delay="5250"/>
                            </p:stCondLst>
                            <p:childTnLst>
                              <p:par>
                                <p:cTn fill="hold" grpId="0" id="55" nodeType="afterEffect" presetClass="entr" presetID="10" presetSubtype="0">
                                  <p:stCondLst>
                                    <p:cond delay="0"/>
                                  </p:stCondLst>
                                  <p:childTnLst>
                                    <p:set>
                                      <p:cBhvr>
                                        <p:cTn dur="1" fill="hold" id="56">
                                          <p:stCondLst>
                                            <p:cond delay="0"/>
                                          </p:stCondLst>
                                        </p:cTn>
                                        <p:tgtEl>
                                          <p:spTgt spid="40"/>
                                        </p:tgtEl>
                                        <p:attrNameLst>
                                          <p:attrName>style.visibility</p:attrName>
                                        </p:attrNameLst>
                                      </p:cBhvr>
                                      <p:to>
                                        <p:strVal val="visible"/>
                                      </p:to>
                                    </p:set>
                                    <p:animEffect filter="fade" transition="in">
                                      <p:cBhvr>
                                        <p:cTn dur="250" id="57"/>
                                        <p:tgtEl>
                                          <p:spTgt spid="40"/>
                                        </p:tgtEl>
                                      </p:cBhvr>
                                    </p:animEffect>
                                  </p:childTnLst>
                                </p:cTn>
                              </p:par>
                            </p:childTnLst>
                          </p:cTn>
                        </p:par>
                        <p:par>
                          <p:cTn fill="hold" id="58" nodeType="afterGroup">
                            <p:stCondLst>
                              <p:cond delay="5500"/>
                            </p:stCondLst>
                            <p:childTnLst>
                              <p:par>
                                <p:cTn fill="hold" id="59" nodeType="afterEffect" presetClass="entr" presetID="22" presetSubtype="8">
                                  <p:stCondLst>
                                    <p:cond delay="0"/>
                                  </p:stCondLst>
                                  <p:childTnLst>
                                    <p:set>
                                      <p:cBhvr>
                                        <p:cTn dur="1" fill="hold" id="60">
                                          <p:stCondLst>
                                            <p:cond delay="0"/>
                                          </p:stCondLst>
                                        </p:cTn>
                                        <p:tgtEl>
                                          <p:spTgt spid="41"/>
                                        </p:tgtEl>
                                        <p:attrNameLst>
                                          <p:attrName>style.visibility</p:attrName>
                                        </p:attrNameLst>
                                      </p:cBhvr>
                                      <p:to>
                                        <p:strVal val="visible"/>
                                      </p:to>
                                    </p:set>
                                    <p:animEffect filter="wipe(left)" transition="in">
                                      <p:cBhvr>
                                        <p:cTn dur="250" id="61"/>
                                        <p:tgtEl>
                                          <p:spTgt spid="41"/>
                                        </p:tgtEl>
                                      </p:cBhvr>
                                    </p:animEffect>
                                  </p:childTnLst>
                                </p:cTn>
                              </p:par>
                            </p:childTnLst>
                          </p:cTn>
                        </p:par>
                        <p:par>
                          <p:cTn fill="hold" id="62" nodeType="afterGroup">
                            <p:stCondLst>
                              <p:cond delay="5750"/>
                            </p:stCondLst>
                            <p:childTnLst>
                              <p:par>
                                <p:cTn fill="hold" grpId="0" id="63" nodeType="afterEffect" presetClass="entr" presetID="53" presetSubtype="0">
                                  <p:stCondLst>
                                    <p:cond delay="0"/>
                                  </p:stCondLst>
                                  <p:childTnLst>
                                    <p:set>
                                      <p:cBhvr>
                                        <p:cTn dur="1" fill="hold" id="64">
                                          <p:stCondLst>
                                            <p:cond delay="0"/>
                                          </p:stCondLst>
                                        </p:cTn>
                                        <p:tgtEl>
                                          <p:spTgt spid="42"/>
                                        </p:tgtEl>
                                        <p:attrNameLst>
                                          <p:attrName>style.visibility</p:attrName>
                                        </p:attrNameLst>
                                      </p:cBhvr>
                                      <p:to>
                                        <p:strVal val="visible"/>
                                      </p:to>
                                    </p:set>
                                    <p:anim calcmode="lin" valueType="num">
                                      <p:cBhvr>
                                        <p:cTn dur="250" fill="hold" id="65"/>
                                        <p:tgtEl>
                                          <p:spTgt spid="42"/>
                                        </p:tgtEl>
                                        <p:attrNameLst>
                                          <p:attrName>ppt_w</p:attrName>
                                        </p:attrNameLst>
                                      </p:cBhvr>
                                      <p:tavLst>
                                        <p:tav tm="0">
                                          <p:val>
                                            <p:fltVal val="0"/>
                                          </p:val>
                                        </p:tav>
                                        <p:tav tm="100000">
                                          <p:val>
                                            <p:strVal val="#ppt_w"/>
                                          </p:val>
                                        </p:tav>
                                      </p:tavLst>
                                    </p:anim>
                                    <p:anim calcmode="lin" valueType="num">
                                      <p:cBhvr>
                                        <p:cTn dur="250" fill="hold" id="66"/>
                                        <p:tgtEl>
                                          <p:spTgt spid="42"/>
                                        </p:tgtEl>
                                        <p:attrNameLst>
                                          <p:attrName>ppt_h</p:attrName>
                                        </p:attrNameLst>
                                      </p:cBhvr>
                                      <p:tavLst>
                                        <p:tav tm="0">
                                          <p:val>
                                            <p:fltVal val="0"/>
                                          </p:val>
                                        </p:tav>
                                        <p:tav tm="100000">
                                          <p:val>
                                            <p:strVal val="#ppt_h"/>
                                          </p:val>
                                        </p:tav>
                                      </p:tavLst>
                                    </p:anim>
                                    <p:animEffect filter="fade" transition="in">
                                      <p:cBhvr>
                                        <p:cTn dur="250" id="67"/>
                                        <p:tgtEl>
                                          <p:spTgt spid="42"/>
                                        </p:tgtEl>
                                      </p:cBhvr>
                                    </p:animEffect>
                                  </p:childTnLst>
                                </p:cTn>
                              </p:par>
                            </p:childTnLst>
                          </p:cTn>
                        </p:par>
                        <p:par>
                          <p:cTn fill="hold" id="68" nodeType="afterGroup">
                            <p:stCondLst>
                              <p:cond delay="6000"/>
                            </p:stCondLst>
                            <p:childTnLst>
                              <p:par>
                                <p:cTn fill="hold" grpId="0" id="69" nodeType="afterEffect" presetClass="entr" presetID="10" presetSubtype="0">
                                  <p:stCondLst>
                                    <p:cond delay="0"/>
                                  </p:stCondLst>
                                  <p:childTnLst>
                                    <p:set>
                                      <p:cBhvr>
                                        <p:cTn dur="1" fill="hold" id="70">
                                          <p:stCondLst>
                                            <p:cond delay="0"/>
                                          </p:stCondLst>
                                        </p:cTn>
                                        <p:tgtEl>
                                          <p:spTgt spid="43"/>
                                        </p:tgtEl>
                                        <p:attrNameLst>
                                          <p:attrName>style.visibility</p:attrName>
                                        </p:attrNameLst>
                                      </p:cBhvr>
                                      <p:to>
                                        <p:strVal val="visible"/>
                                      </p:to>
                                    </p:set>
                                    <p:animEffect filter="fade" transition="in">
                                      <p:cBhvr>
                                        <p:cTn dur="250" id="71"/>
                                        <p:tgtEl>
                                          <p:spTgt spid="43"/>
                                        </p:tgtEl>
                                      </p:cBhvr>
                                    </p:animEffect>
                                  </p:childTnLst>
                                </p:cTn>
                              </p:par>
                            </p:childTnLst>
                          </p:cTn>
                        </p:par>
                        <p:par>
                          <p:cTn fill="hold" id="72" nodeType="afterGroup">
                            <p:stCondLst>
                              <p:cond delay="6250"/>
                            </p:stCondLst>
                            <p:childTnLst>
                              <p:par>
                                <p:cTn fill="hold" id="73" nodeType="afterEffect" presetClass="entr" presetID="22" presetSubtype="8">
                                  <p:stCondLst>
                                    <p:cond delay="0"/>
                                  </p:stCondLst>
                                  <p:childTnLst>
                                    <p:set>
                                      <p:cBhvr>
                                        <p:cTn dur="1" fill="hold" id="74">
                                          <p:stCondLst>
                                            <p:cond delay="0"/>
                                          </p:stCondLst>
                                        </p:cTn>
                                        <p:tgtEl>
                                          <p:spTgt spid="44"/>
                                        </p:tgtEl>
                                        <p:attrNameLst>
                                          <p:attrName>style.visibility</p:attrName>
                                        </p:attrNameLst>
                                      </p:cBhvr>
                                      <p:to>
                                        <p:strVal val="visible"/>
                                      </p:to>
                                    </p:set>
                                    <p:animEffect filter="wipe(left)" transition="in">
                                      <p:cBhvr>
                                        <p:cTn dur="250" id="75"/>
                                        <p:tgtEl>
                                          <p:spTgt spid="44"/>
                                        </p:tgtEl>
                                      </p:cBhvr>
                                    </p:animEffect>
                                  </p:childTnLst>
                                </p:cTn>
                              </p:par>
                            </p:childTnLst>
                          </p:cTn>
                        </p:par>
                        <p:par>
                          <p:cTn fill="hold" id="76" nodeType="afterGroup">
                            <p:stCondLst>
                              <p:cond delay="6500"/>
                            </p:stCondLst>
                            <p:childTnLst>
                              <p:par>
                                <p:cTn fill="hold" grpId="0" id="77" nodeType="afterEffect" presetClass="entr" presetID="53" presetSubtype="0">
                                  <p:stCondLst>
                                    <p:cond delay="0"/>
                                  </p:stCondLst>
                                  <p:childTnLst>
                                    <p:set>
                                      <p:cBhvr>
                                        <p:cTn dur="1" fill="hold" id="78">
                                          <p:stCondLst>
                                            <p:cond delay="0"/>
                                          </p:stCondLst>
                                        </p:cTn>
                                        <p:tgtEl>
                                          <p:spTgt spid="45"/>
                                        </p:tgtEl>
                                        <p:attrNameLst>
                                          <p:attrName>style.visibility</p:attrName>
                                        </p:attrNameLst>
                                      </p:cBhvr>
                                      <p:to>
                                        <p:strVal val="visible"/>
                                      </p:to>
                                    </p:set>
                                    <p:anim calcmode="lin" valueType="num">
                                      <p:cBhvr>
                                        <p:cTn dur="250" fill="hold" id="79"/>
                                        <p:tgtEl>
                                          <p:spTgt spid="45"/>
                                        </p:tgtEl>
                                        <p:attrNameLst>
                                          <p:attrName>ppt_w</p:attrName>
                                        </p:attrNameLst>
                                      </p:cBhvr>
                                      <p:tavLst>
                                        <p:tav tm="0">
                                          <p:val>
                                            <p:fltVal val="0"/>
                                          </p:val>
                                        </p:tav>
                                        <p:tav tm="100000">
                                          <p:val>
                                            <p:strVal val="#ppt_w"/>
                                          </p:val>
                                        </p:tav>
                                      </p:tavLst>
                                    </p:anim>
                                    <p:anim calcmode="lin" valueType="num">
                                      <p:cBhvr>
                                        <p:cTn dur="250" fill="hold" id="80"/>
                                        <p:tgtEl>
                                          <p:spTgt spid="45"/>
                                        </p:tgtEl>
                                        <p:attrNameLst>
                                          <p:attrName>ppt_h</p:attrName>
                                        </p:attrNameLst>
                                      </p:cBhvr>
                                      <p:tavLst>
                                        <p:tav tm="0">
                                          <p:val>
                                            <p:fltVal val="0"/>
                                          </p:val>
                                        </p:tav>
                                        <p:tav tm="100000">
                                          <p:val>
                                            <p:strVal val="#ppt_h"/>
                                          </p:val>
                                        </p:tav>
                                      </p:tavLst>
                                    </p:anim>
                                    <p:animEffect filter="fade" transition="in">
                                      <p:cBhvr>
                                        <p:cTn dur="250" id="81"/>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25"/>
      <p:bldP grpId="0" spid="26"/>
      <p:bldP grpId="0" spid="27"/>
      <p:bldP grpId="0" spid="37"/>
      <p:bldP grpId="0" spid="39"/>
      <p:bldP grpId="0" spid="40"/>
      <p:bldP grpId="0" spid="42"/>
      <p:bldP grpId="0" spid="43"/>
      <p:bldP grpId="0" spid="4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Copyright Notice"/>
          <p:cNvSpPr/>
          <p:nvPr/>
        </p:nvSpPr>
        <p:spPr bwMode="auto">
          <a:xfrm>
            <a:off x="3864397" y="367672"/>
            <a:ext cx="4462298" cy="430560"/>
          </a:xfrm>
          <a:prstGeom prst="rect">
            <a:avLst/>
          </a:prstGeom>
          <a:noFill/>
          <a:ln algn="ctr" cap="flat" cmpd="sng" w="63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rgbClr val="5B8156"/>
                </a:solidFill>
                <a:latin charset="-122" panose="020b0503020204020204" pitchFamily="34" typeface="微软雅黑"/>
                <a:ea charset="-122" panose="020b0503020204020204" pitchFamily="34" typeface="微软雅黑"/>
              </a:rPr>
              <a:t>点击加入标题文字</a:t>
            </a:r>
          </a:p>
        </p:txBody>
      </p:sp>
      <p:grpSp>
        <p:nvGrpSpPr>
          <p:cNvPr id="8" name="组合 7"/>
          <p:cNvGrpSpPr/>
          <p:nvPr/>
        </p:nvGrpSpPr>
        <p:grpSpPr>
          <a:xfrm flipH="1" flipV="1">
            <a:off x="1428750" y="623156"/>
            <a:ext cx="10761664" cy="5263294"/>
            <a:chOff x="3302736" y="324704"/>
            <a:chExt cx="10761664" cy="5263294"/>
          </a:xfrm>
        </p:grpSpPr>
        <p:cxnSp>
          <p:nvCxnSpPr>
            <p:cNvPr id="9" name="直接连接符 8"/>
            <p:cNvCxnSpPr/>
            <p:nvPr/>
          </p:nvCxnSpPr>
          <p:spPr>
            <a:xfrm flipH="1">
              <a:off x="3802743" y="324704"/>
              <a:ext cx="0" cy="5263294"/>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302736" y="5227013"/>
              <a:ext cx="10761664"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9050" y="1409700"/>
            <a:ext cx="10344150" cy="5449888"/>
            <a:chOff x="3302737" y="138111"/>
            <a:chExt cx="10344150" cy="5449888"/>
          </a:xfrm>
        </p:grpSpPr>
        <p:cxnSp>
          <p:nvCxnSpPr>
            <p:cNvPr id="14" name="直接连接符 13"/>
            <p:cNvCxnSpPr/>
            <p:nvPr/>
          </p:nvCxnSpPr>
          <p:spPr>
            <a:xfrm flipH="1">
              <a:off x="3802743" y="138111"/>
              <a:ext cx="0" cy="5449888"/>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02737" y="5227013"/>
              <a:ext cx="1034415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bwMode="auto">
          <a:xfrm>
            <a:off x="4965213" y="2614365"/>
            <a:ext cx="1655762" cy="431800"/>
          </a:xfrm>
          <a:prstGeom prst="rect">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p>
        </p:txBody>
      </p:sp>
      <p:sp>
        <p:nvSpPr>
          <p:cNvPr id="16" name="矩形 15"/>
          <p:cNvSpPr/>
          <p:nvPr/>
        </p:nvSpPr>
        <p:spPr bwMode="auto">
          <a:xfrm>
            <a:off x="6362213" y="2469902"/>
            <a:ext cx="4364037" cy="431800"/>
          </a:xfrm>
          <a:prstGeom prst="rect">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p>
        </p:txBody>
      </p:sp>
      <p:sp>
        <p:nvSpPr>
          <p:cNvPr id="17" name="直角三角形 16"/>
          <p:cNvSpPr/>
          <p:nvPr/>
        </p:nvSpPr>
        <p:spPr bwMode="auto">
          <a:xfrm flipV="1" rot="5400000">
            <a:off x="6419362" y="2844553"/>
            <a:ext cx="144463" cy="258762"/>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p>
        </p:txBody>
      </p:sp>
      <p:sp>
        <p:nvSpPr>
          <p:cNvPr id="18" name="文本框 17"/>
          <p:cNvSpPr txBox="1">
            <a:spLocks noChangeArrowheads="1"/>
          </p:cNvSpPr>
          <p:nvPr/>
        </p:nvSpPr>
        <p:spPr bwMode="auto">
          <a:xfrm>
            <a:off x="10378587" y="2438152"/>
            <a:ext cx="15128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2400">
                <a:solidFill>
                  <a:schemeClr val="bg1">
                    <a:lumMod val="50000"/>
                  </a:schemeClr>
                </a:solidFill>
                <a:latin charset="0" panose="020b0806030902050204" pitchFamily="34" typeface="Impact"/>
                <a:ea charset="-122" pitchFamily="50" typeface="造字工房尚雅体演示版常规体"/>
              </a:rPr>
              <a:t>75%</a:t>
            </a:r>
          </a:p>
        </p:txBody>
      </p:sp>
      <p:sp>
        <p:nvSpPr>
          <p:cNvPr id="19" name="矩形 18"/>
          <p:cNvSpPr/>
          <p:nvPr/>
        </p:nvSpPr>
        <p:spPr bwMode="auto">
          <a:xfrm>
            <a:off x="4965213" y="3878235"/>
            <a:ext cx="1655762" cy="433388"/>
          </a:xfrm>
          <a:prstGeom prst="rect">
            <a:avLst/>
          </a:prstGeom>
          <a:solidFill>
            <a:srgbClr val="98C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p>
        </p:txBody>
      </p:sp>
      <p:sp>
        <p:nvSpPr>
          <p:cNvPr id="20" name="矩形 19"/>
          <p:cNvSpPr/>
          <p:nvPr/>
        </p:nvSpPr>
        <p:spPr bwMode="auto">
          <a:xfrm>
            <a:off x="6360625" y="3727423"/>
            <a:ext cx="3644900" cy="433387"/>
          </a:xfrm>
          <a:prstGeom prst="rect">
            <a:avLst/>
          </a:prstGeom>
          <a:solidFill>
            <a:srgbClr val="98C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p>
        </p:txBody>
      </p:sp>
      <p:sp>
        <p:nvSpPr>
          <p:cNvPr id="21" name="直角三角形 20"/>
          <p:cNvSpPr/>
          <p:nvPr/>
        </p:nvSpPr>
        <p:spPr bwMode="auto">
          <a:xfrm flipV="1" rot="5400000">
            <a:off x="6418568" y="4109217"/>
            <a:ext cx="144463" cy="260350"/>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p>
        </p:txBody>
      </p:sp>
      <p:sp>
        <p:nvSpPr>
          <p:cNvPr id="22" name="文本框 65"/>
          <p:cNvSpPr txBox="1">
            <a:spLocks noChangeArrowheads="1"/>
          </p:cNvSpPr>
          <p:nvPr/>
        </p:nvSpPr>
        <p:spPr bwMode="auto">
          <a:xfrm>
            <a:off x="9657862" y="3703610"/>
            <a:ext cx="15113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2400">
                <a:solidFill>
                  <a:schemeClr val="bg1">
                    <a:lumMod val="50000"/>
                  </a:schemeClr>
                </a:solidFill>
                <a:latin charset="0" panose="020b0806030902050204" pitchFamily="34" typeface="Impact"/>
                <a:ea charset="-122" pitchFamily="50" typeface="造字工房尚雅体演示版常规体"/>
              </a:rPr>
              <a:t>65%</a:t>
            </a:r>
          </a:p>
        </p:txBody>
      </p:sp>
      <p:sp>
        <p:nvSpPr>
          <p:cNvPr id="23" name="矩形 22"/>
          <p:cNvSpPr/>
          <p:nvPr/>
        </p:nvSpPr>
        <p:spPr bwMode="auto">
          <a:xfrm>
            <a:off x="4965213" y="5143693"/>
            <a:ext cx="1655762" cy="433388"/>
          </a:xfrm>
          <a:prstGeom prst="rect">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p>
        </p:txBody>
      </p:sp>
      <p:sp>
        <p:nvSpPr>
          <p:cNvPr id="24" name="矩形 23"/>
          <p:cNvSpPr/>
          <p:nvPr/>
        </p:nvSpPr>
        <p:spPr bwMode="auto">
          <a:xfrm>
            <a:off x="6362213" y="4986531"/>
            <a:ext cx="2924175" cy="433387"/>
          </a:xfrm>
          <a:prstGeom prst="rect">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p>
        </p:txBody>
      </p:sp>
      <p:sp>
        <p:nvSpPr>
          <p:cNvPr id="25" name="直角三角形 24"/>
          <p:cNvSpPr/>
          <p:nvPr/>
        </p:nvSpPr>
        <p:spPr bwMode="auto">
          <a:xfrm flipV="1" rot="5400000">
            <a:off x="6419362" y="5375469"/>
            <a:ext cx="144463" cy="258762"/>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p>
        </p:txBody>
      </p:sp>
      <p:sp>
        <p:nvSpPr>
          <p:cNvPr id="26" name="文本框 69"/>
          <p:cNvSpPr txBox="1">
            <a:spLocks noChangeArrowheads="1"/>
          </p:cNvSpPr>
          <p:nvPr/>
        </p:nvSpPr>
        <p:spPr bwMode="auto">
          <a:xfrm>
            <a:off x="8894276" y="4941627"/>
            <a:ext cx="151288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2400">
                <a:solidFill>
                  <a:schemeClr val="bg1">
                    <a:lumMod val="50000"/>
                  </a:schemeClr>
                </a:solidFill>
                <a:latin charset="0" panose="020b0806030902050204" pitchFamily="34" typeface="Impact"/>
                <a:ea charset="-122" pitchFamily="50" typeface="造字工房尚雅体演示版常规体"/>
              </a:rPr>
              <a:t>55%</a:t>
            </a:r>
          </a:p>
        </p:txBody>
      </p:sp>
      <p:sp>
        <p:nvSpPr>
          <p:cNvPr id="27" name="矩形 41"/>
          <p:cNvSpPr>
            <a:spLocks noChangeArrowheads="1"/>
          </p:cNvSpPr>
          <p:nvPr/>
        </p:nvSpPr>
        <p:spPr bwMode="auto">
          <a:xfrm>
            <a:off x="1039326" y="2584500"/>
            <a:ext cx="37211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defRPr/>
            </a:pPr>
            <a:r>
              <a:rPr altLang="en-US" kern="0" lang="zh-CN" sz="1200">
                <a:solidFill>
                  <a:schemeClr val="bg1">
                    <a:lumMod val="50000"/>
                  </a:schemeClr>
                </a:solidFill>
                <a:latin charset="-122" panose="020b0503020204020204" pitchFamily="34" typeface="微软雅黑"/>
                <a:ea charset="-122" panose="020b0503020204020204" pitchFamily="34" typeface="微软雅黑"/>
              </a:rPr>
              <a:t>点击输入本栏的具体文字，简明扼要的说明分项内容，此为概念图解，请根据您的具体内容酌情修改</a:t>
            </a:r>
          </a:p>
        </p:txBody>
      </p:sp>
      <p:sp>
        <p:nvSpPr>
          <p:cNvPr id="28" name="矩形 27"/>
          <p:cNvSpPr>
            <a:spLocks noChangeArrowheads="1"/>
          </p:cNvSpPr>
          <p:nvPr/>
        </p:nvSpPr>
        <p:spPr bwMode="auto">
          <a:xfrm>
            <a:off x="1039326" y="3846454"/>
            <a:ext cx="37211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defRPr/>
            </a:pPr>
            <a:r>
              <a:rPr altLang="en-US" kern="0" lang="zh-CN" sz="1200">
                <a:solidFill>
                  <a:schemeClr val="bg1">
                    <a:lumMod val="50000"/>
                  </a:schemeClr>
                </a:solidFill>
                <a:latin charset="-122" panose="020b0503020204020204" pitchFamily="34" typeface="微软雅黑"/>
                <a:ea charset="-122" panose="020b0503020204020204" pitchFamily="34" typeface="微软雅黑"/>
              </a:rPr>
              <a:t>点击输入本栏的具体文字，简明扼要的说明分项内容，此为概念图解，请根据您的具体内容酌情修改</a:t>
            </a:r>
          </a:p>
        </p:txBody>
      </p:sp>
      <p:sp>
        <p:nvSpPr>
          <p:cNvPr id="29" name="矩形 59"/>
          <p:cNvSpPr>
            <a:spLocks noChangeArrowheads="1"/>
          </p:cNvSpPr>
          <p:nvPr/>
        </p:nvSpPr>
        <p:spPr bwMode="auto">
          <a:xfrm>
            <a:off x="1039326" y="5108408"/>
            <a:ext cx="37211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defRPr/>
            </a:pPr>
            <a:r>
              <a:rPr altLang="en-US" kern="0" lang="zh-CN" sz="1200">
                <a:solidFill>
                  <a:schemeClr val="bg1">
                    <a:lumMod val="50000"/>
                  </a:schemeClr>
                </a:solidFill>
                <a:latin charset="-122" panose="020b0503020204020204" pitchFamily="34" typeface="微软雅黑"/>
                <a:ea charset="-122" panose="020b0503020204020204" pitchFamily="34" typeface="微软雅黑"/>
              </a:rPr>
              <a:t>点击输入本栏的具体文字，简明扼要的说明分项内容，此为概念图解，请根据您的具体内容酌情修改</a:t>
            </a:r>
          </a:p>
        </p:txBody>
      </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750" id="7"/>
                                        <p:tgtEl>
                                          <p:spTgt spid="11"/>
                                        </p:tgtEl>
                                      </p:cBhvr>
                                    </p:animEffect>
                                    <p:anim calcmode="lin" valueType="num">
                                      <p:cBhvr>
                                        <p:cTn dur="750" fill="hold" id="8"/>
                                        <p:tgtEl>
                                          <p:spTgt spid="11"/>
                                        </p:tgtEl>
                                        <p:attrNameLst>
                                          <p:attrName>ppt_x</p:attrName>
                                        </p:attrNameLst>
                                      </p:cBhvr>
                                      <p:tavLst>
                                        <p:tav tm="0">
                                          <p:val>
                                            <p:strVal val="#ppt_x"/>
                                          </p:val>
                                        </p:tav>
                                        <p:tav tm="100000">
                                          <p:val>
                                            <p:strVal val="#ppt_x"/>
                                          </p:val>
                                        </p:tav>
                                      </p:tavLst>
                                    </p:anim>
                                    <p:anim calcmode="lin" valueType="num">
                                      <p:cBhvr>
                                        <p:cTn dur="75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grpId="0" id="11" nodeType="afterEffect" presetClass="entr" presetID="22" presetSubtype="8">
                                  <p:stCondLst>
                                    <p:cond delay="0"/>
                                  </p:stCondLst>
                                  <p:childTnLst>
                                    <p:set>
                                      <p:cBhvr>
                                        <p:cTn dur="1" fill="hold" id="12">
                                          <p:stCondLst>
                                            <p:cond delay="0"/>
                                          </p:stCondLst>
                                        </p:cTn>
                                        <p:tgtEl>
                                          <p:spTgt spid="12"/>
                                        </p:tgtEl>
                                        <p:attrNameLst>
                                          <p:attrName>style.visibility</p:attrName>
                                        </p:attrNameLst>
                                      </p:cBhvr>
                                      <p:to>
                                        <p:strVal val="visible"/>
                                      </p:to>
                                    </p:set>
                                    <p:animEffect filter="wipe(left)" transition="in">
                                      <p:cBhvr>
                                        <p:cTn dur="500" id="13"/>
                                        <p:tgtEl>
                                          <p:spTgt spid="12"/>
                                        </p:tgtEl>
                                      </p:cBhvr>
                                    </p:animEffect>
                                  </p:childTnLst>
                                </p:cTn>
                              </p:par>
                              <p:par>
                                <p:cTn fill="hold" grpId="0" id="14" nodeType="withEffect" presetClass="entr" presetID="22" presetSubtype="8">
                                  <p:stCondLst>
                                    <p:cond delay="0"/>
                                  </p:stCondLst>
                                  <p:childTnLst>
                                    <p:set>
                                      <p:cBhvr>
                                        <p:cTn dur="1" fill="hold" id="15">
                                          <p:stCondLst>
                                            <p:cond delay="0"/>
                                          </p:stCondLst>
                                        </p:cTn>
                                        <p:tgtEl>
                                          <p:spTgt spid="16"/>
                                        </p:tgtEl>
                                        <p:attrNameLst>
                                          <p:attrName>style.visibility</p:attrName>
                                        </p:attrNameLst>
                                      </p:cBhvr>
                                      <p:to>
                                        <p:strVal val="visible"/>
                                      </p:to>
                                    </p:set>
                                    <p:animEffect filter="wipe(left)" transition="in">
                                      <p:cBhvr>
                                        <p:cTn dur="500" id="16"/>
                                        <p:tgtEl>
                                          <p:spTgt spid="16"/>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17"/>
                                        </p:tgtEl>
                                        <p:attrNameLst>
                                          <p:attrName>style.visibility</p:attrName>
                                        </p:attrNameLst>
                                      </p:cBhvr>
                                      <p:to>
                                        <p:strVal val="visible"/>
                                      </p:to>
                                    </p:set>
                                    <p:animEffect filter="wipe(left)" transition="in">
                                      <p:cBhvr>
                                        <p:cTn dur="500" id="19"/>
                                        <p:tgtEl>
                                          <p:spTgt spid="17"/>
                                        </p:tgtEl>
                                      </p:cBhvr>
                                    </p:animEffect>
                                  </p:childTnLst>
                                </p:cTn>
                              </p:par>
                              <p:par>
                                <p:cTn fill="hold" grpId="0" id="20" nodeType="withEffect" presetClass="entr" presetID="22" presetSubtype="8">
                                  <p:stCondLst>
                                    <p:cond delay="0"/>
                                  </p:stCondLst>
                                  <p:childTnLst>
                                    <p:set>
                                      <p:cBhvr>
                                        <p:cTn dur="1" fill="hold" id="21">
                                          <p:stCondLst>
                                            <p:cond delay="0"/>
                                          </p:stCondLst>
                                        </p:cTn>
                                        <p:tgtEl>
                                          <p:spTgt spid="18"/>
                                        </p:tgtEl>
                                        <p:attrNameLst>
                                          <p:attrName>style.visibility</p:attrName>
                                        </p:attrNameLst>
                                      </p:cBhvr>
                                      <p:to>
                                        <p:strVal val="visible"/>
                                      </p:to>
                                    </p:set>
                                    <p:animEffect filter="wipe(left)" transition="in">
                                      <p:cBhvr>
                                        <p:cTn dur="500" id="22"/>
                                        <p:tgtEl>
                                          <p:spTgt spid="18"/>
                                        </p:tgtEl>
                                      </p:cBhvr>
                                    </p:animEffect>
                                  </p:childTnLst>
                                </p:cTn>
                              </p:par>
                              <p:par>
                                <p:cTn fill="hold" grpId="0" id="23" nodeType="withEffect" presetClass="entr" presetID="22" presetSubtype="8">
                                  <p:stCondLst>
                                    <p:cond delay="0"/>
                                  </p:stCondLst>
                                  <p:childTnLst>
                                    <p:set>
                                      <p:cBhvr>
                                        <p:cTn dur="1" fill="hold" id="24">
                                          <p:stCondLst>
                                            <p:cond delay="0"/>
                                          </p:stCondLst>
                                        </p:cTn>
                                        <p:tgtEl>
                                          <p:spTgt spid="19"/>
                                        </p:tgtEl>
                                        <p:attrNameLst>
                                          <p:attrName>style.visibility</p:attrName>
                                        </p:attrNameLst>
                                      </p:cBhvr>
                                      <p:to>
                                        <p:strVal val="visible"/>
                                      </p:to>
                                    </p:set>
                                    <p:animEffect filter="wipe(left)" transition="in">
                                      <p:cBhvr>
                                        <p:cTn dur="500" id="25"/>
                                        <p:tgtEl>
                                          <p:spTgt spid="19"/>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20"/>
                                        </p:tgtEl>
                                        <p:attrNameLst>
                                          <p:attrName>style.visibility</p:attrName>
                                        </p:attrNameLst>
                                      </p:cBhvr>
                                      <p:to>
                                        <p:strVal val="visible"/>
                                      </p:to>
                                    </p:set>
                                    <p:animEffect filter="wipe(left)" transition="in">
                                      <p:cBhvr>
                                        <p:cTn dur="500" id="28"/>
                                        <p:tgtEl>
                                          <p:spTgt spid="20"/>
                                        </p:tgtEl>
                                      </p:cBhvr>
                                    </p:animEffect>
                                  </p:childTnLst>
                                </p:cTn>
                              </p:par>
                              <p:par>
                                <p:cTn fill="hold" grpId="0" id="29" nodeType="withEffect" presetClass="entr" presetID="22" presetSubtype="8">
                                  <p:stCondLst>
                                    <p:cond delay="0"/>
                                  </p:stCondLst>
                                  <p:childTnLst>
                                    <p:set>
                                      <p:cBhvr>
                                        <p:cTn dur="1" fill="hold" id="30">
                                          <p:stCondLst>
                                            <p:cond delay="0"/>
                                          </p:stCondLst>
                                        </p:cTn>
                                        <p:tgtEl>
                                          <p:spTgt spid="21"/>
                                        </p:tgtEl>
                                        <p:attrNameLst>
                                          <p:attrName>style.visibility</p:attrName>
                                        </p:attrNameLst>
                                      </p:cBhvr>
                                      <p:to>
                                        <p:strVal val="visible"/>
                                      </p:to>
                                    </p:set>
                                    <p:animEffect filter="wipe(left)" transition="in">
                                      <p:cBhvr>
                                        <p:cTn dur="500" id="31"/>
                                        <p:tgtEl>
                                          <p:spTgt spid="21"/>
                                        </p:tgtEl>
                                      </p:cBhvr>
                                    </p:animEffect>
                                  </p:childTnLst>
                                </p:cTn>
                              </p:par>
                              <p:par>
                                <p:cTn fill="hold" grpId="0" id="32" nodeType="withEffect" presetClass="entr" presetID="22" presetSubtype="8">
                                  <p:stCondLst>
                                    <p:cond delay="0"/>
                                  </p:stCondLst>
                                  <p:childTnLst>
                                    <p:set>
                                      <p:cBhvr>
                                        <p:cTn dur="1" fill="hold" id="33">
                                          <p:stCondLst>
                                            <p:cond delay="0"/>
                                          </p:stCondLst>
                                        </p:cTn>
                                        <p:tgtEl>
                                          <p:spTgt spid="22"/>
                                        </p:tgtEl>
                                        <p:attrNameLst>
                                          <p:attrName>style.visibility</p:attrName>
                                        </p:attrNameLst>
                                      </p:cBhvr>
                                      <p:to>
                                        <p:strVal val="visible"/>
                                      </p:to>
                                    </p:set>
                                    <p:animEffect filter="wipe(left)" transition="in">
                                      <p:cBhvr>
                                        <p:cTn dur="500" id="34"/>
                                        <p:tgtEl>
                                          <p:spTgt spid="22"/>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23"/>
                                        </p:tgtEl>
                                        <p:attrNameLst>
                                          <p:attrName>style.visibility</p:attrName>
                                        </p:attrNameLst>
                                      </p:cBhvr>
                                      <p:to>
                                        <p:strVal val="visible"/>
                                      </p:to>
                                    </p:set>
                                    <p:animEffect filter="wipe(left)" transition="in">
                                      <p:cBhvr>
                                        <p:cTn dur="500" id="37"/>
                                        <p:tgtEl>
                                          <p:spTgt spid="23"/>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24"/>
                                        </p:tgtEl>
                                        <p:attrNameLst>
                                          <p:attrName>style.visibility</p:attrName>
                                        </p:attrNameLst>
                                      </p:cBhvr>
                                      <p:to>
                                        <p:strVal val="visible"/>
                                      </p:to>
                                    </p:set>
                                    <p:animEffect filter="wipe(left)" transition="in">
                                      <p:cBhvr>
                                        <p:cTn dur="500" id="40"/>
                                        <p:tgtEl>
                                          <p:spTgt spid="24"/>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25"/>
                                        </p:tgtEl>
                                        <p:attrNameLst>
                                          <p:attrName>style.visibility</p:attrName>
                                        </p:attrNameLst>
                                      </p:cBhvr>
                                      <p:to>
                                        <p:strVal val="visible"/>
                                      </p:to>
                                    </p:set>
                                    <p:animEffect filter="wipe(left)" transition="in">
                                      <p:cBhvr>
                                        <p:cTn dur="500" id="43"/>
                                        <p:tgtEl>
                                          <p:spTgt spid="25"/>
                                        </p:tgtEl>
                                      </p:cBhvr>
                                    </p:animEffect>
                                  </p:childTnLst>
                                </p:cTn>
                              </p:par>
                              <p:par>
                                <p:cTn fill="hold" grpId="0" id="44" nodeType="withEffect" presetClass="entr" presetID="22" presetSubtype="8">
                                  <p:stCondLst>
                                    <p:cond delay="0"/>
                                  </p:stCondLst>
                                  <p:childTnLst>
                                    <p:set>
                                      <p:cBhvr>
                                        <p:cTn dur="1" fill="hold" id="45">
                                          <p:stCondLst>
                                            <p:cond delay="0"/>
                                          </p:stCondLst>
                                        </p:cTn>
                                        <p:tgtEl>
                                          <p:spTgt spid="26"/>
                                        </p:tgtEl>
                                        <p:attrNameLst>
                                          <p:attrName>style.visibility</p:attrName>
                                        </p:attrNameLst>
                                      </p:cBhvr>
                                      <p:to>
                                        <p:strVal val="visible"/>
                                      </p:to>
                                    </p:set>
                                    <p:animEffect filter="wipe(left)" transition="in">
                                      <p:cBhvr>
                                        <p:cTn dur="500" id="46"/>
                                        <p:tgtEl>
                                          <p:spTgt spid="26"/>
                                        </p:tgtEl>
                                      </p:cBhvr>
                                    </p:animEffect>
                                  </p:childTnLst>
                                </p:cTn>
                              </p:par>
                            </p:childTnLst>
                          </p:cTn>
                        </p:par>
                        <p:par>
                          <p:cTn fill="hold" id="47" nodeType="afterGroup">
                            <p:stCondLst>
                              <p:cond delay="1250"/>
                            </p:stCondLst>
                            <p:childTnLst>
                              <p:par>
                                <p:cTn fill="hold" grpId="0" id="48" nodeType="afterEffect" presetClass="entr" presetID="42" presetSubtype="0">
                                  <p:stCondLst>
                                    <p:cond delay="0"/>
                                  </p:stCondLst>
                                  <p:childTnLst>
                                    <p:set>
                                      <p:cBhvr>
                                        <p:cTn dur="1" fill="hold" id="49">
                                          <p:stCondLst>
                                            <p:cond delay="0"/>
                                          </p:stCondLst>
                                        </p:cTn>
                                        <p:tgtEl>
                                          <p:spTgt spid="27"/>
                                        </p:tgtEl>
                                        <p:attrNameLst>
                                          <p:attrName>style.visibility</p:attrName>
                                        </p:attrNameLst>
                                      </p:cBhvr>
                                      <p:to>
                                        <p:strVal val="visible"/>
                                      </p:to>
                                    </p:set>
                                    <p:animEffect filter="fade" transition="in">
                                      <p:cBhvr>
                                        <p:cTn dur="1000" id="50"/>
                                        <p:tgtEl>
                                          <p:spTgt spid="27"/>
                                        </p:tgtEl>
                                      </p:cBhvr>
                                    </p:animEffect>
                                    <p:anim calcmode="lin" valueType="num">
                                      <p:cBhvr>
                                        <p:cTn dur="1000" fill="hold" id="51"/>
                                        <p:tgtEl>
                                          <p:spTgt spid="27"/>
                                        </p:tgtEl>
                                        <p:attrNameLst>
                                          <p:attrName>ppt_x</p:attrName>
                                        </p:attrNameLst>
                                      </p:cBhvr>
                                      <p:tavLst>
                                        <p:tav tm="0">
                                          <p:val>
                                            <p:strVal val="#ppt_x"/>
                                          </p:val>
                                        </p:tav>
                                        <p:tav tm="100000">
                                          <p:val>
                                            <p:strVal val="#ppt_x"/>
                                          </p:val>
                                        </p:tav>
                                      </p:tavLst>
                                    </p:anim>
                                    <p:anim calcmode="lin" valueType="num">
                                      <p:cBhvr>
                                        <p:cTn dur="1000" fill="hold" id="52"/>
                                        <p:tgtEl>
                                          <p:spTgt spid="27"/>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28"/>
                                        </p:tgtEl>
                                        <p:attrNameLst>
                                          <p:attrName>style.visibility</p:attrName>
                                        </p:attrNameLst>
                                      </p:cBhvr>
                                      <p:to>
                                        <p:strVal val="visible"/>
                                      </p:to>
                                    </p:set>
                                    <p:animEffect filter="fade" transition="in">
                                      <p:cBhvr>
                                        <p:cTn dur="1000" id="55"/>
                                        <p:tgtEl>
                                          <p:spTgt spid="28"/>
                                        </p:tgtEl>
                                      </p:cBhvr>
                                    </p:animEffect>
                                    <p:anim calcmode="lin" valueType="num">
                                      <p:cBhvr>
                                        <p:cTn dur="1000" fill="hold" id="56"/>
                                        <p:tgtEl>
                                          <p:spTgt spid="28"/>
                                        </p:tgtEl>
                                        <p:attrNameLst>
                                          <p:attrName>ppt_x</p:attrName>
                                        </p:attrNameLst>
                                      </p:cBhvr>
                                      <p:tavLst>
                                        <p:tav tm="0">
                                          <p:val>
                                            <p:strVal val="#ppt_x"/>
                                          </p:val>
                                        </p:tav>
                                        <p:tav tm="100000">
                                          <p:val>
                                            <p:strVal val="#ppt_x"/>
                                          </p:val>
                                        </p:tav>
                                      </p:tavLst>
                                    </p:anim>
                                    <p:anim calcmode="lin" valueType="num">
                                      <p:cBhvr>
                                        <p:cTn dur="1000" fill="hold" id="57"/>
                                        <p:tgtEl>
                                          <p:spTgt spid="28"/>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0"/>
                                  </p:stCondLst>
                                  <p:childTnLst>
                                    <p:set>
                                      <p:cBhvr>
                                        <p:cTn dur="1" fill="hold" id="59">
                                          <p:stCondLst>
                                            <p:cond delay="0"/>
                                          </p:stCondLst>
                                        </p:cTn>
                                        <p:tgtEl>
                                          <p:spTgt spid="29"/>
                                        </p:tgtEl>
                                        <p:attrNameLst>
                                          <p:attrName>style.visibility</p:attrName>
                                        </p:attrNameLst>
                                      </p:cBhvr>
                                      <p:to>
                                        <p:strVal val="visible"/>
                                      </p:to>
                                    </p:set>
                                    <p:animEffect filter="fade" transition="in">
                                      <p:cBhvr>
                                        <p:cTn dur="1000" id="60"/>
                                        <p:tgtEl>
                                          <p:spTgt spid="29"/>
                                        </p:tgtEl>
                                      </p:cBhvr>
                                    </p:animEffect>
                                    <p:anim calcmode="lin" valueType="num">
                                      <p:cBhvr>
                                        <p:cTn dur="1000" fill="hold" id="61"/>
                                        <p:tgtEl>
                                          <p:spTgt spid="29"/>
                                        </p:tgtEl>
                                        <p:attrNameLst>
                                          <p:attrName>ppt_x</p:attrName>
                                        </p:attrNameLst>
                                      </p:cBhvr>
                                      <p:tavLst>
                                        <p:tav tm="0">
                                          <p:val>
                                            <p:strVal val="#ppt_x"/>
                                          </p:val>
                                        </p:tav>
                                        <p:tav tm="100000">
                                          <p:val>
                                            <p:strVal val="#ppt_x"/>
                                          </p:val>
                                        </p:tav>
                                      </p:tavLst>
                                    </p:anim>
                                    <p:anim calcmode="lin" valueType="num">
                                      <p:cBhvr>
                                        <p:cTn dur="1000" fill="hold" id="62"/>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extLst>
              <a:ext uri="{BEBA8EAE-BF5A-486C-A8C5-ECC9F3942E4B}">
                <a14:imgProps>
                  <a14:imgLayer xmlns:d3p1="http://schemas.openxmlformats.org/officeDocument/2006/relationships" d3p1:embed="">
                    <a14:imgEffect>
                      <a14:brightnessContrast bright="1000"/>
                    </a14:imgEffect>
                  </a14:imgLayer>
                </a14:imgProps>
              </a:ext>
            </a:extLst>
          </a:blip>
          <a:stretch>
            <a:fillRect/>
          </a:stretch>
        </a:blipFill>
        <a:effectLst/>
      </p:bgPr>
    </p:bg>
    <p:spTree>
      <p:nvGrpSpPr>
        <p:cNvPr id="1" name=""/>
        <p:cNvGrpSpPr/>
        <p:nvPr/>
      </p:nvGrpSpPr>
      <p:grpSpPr>
        <a:xfrm>
          <a:off x="0" y="0"/>
          <a:ext cx="0" cy="0"/>
        </a:xfrm>
      </p:grpSpPr>
      <p:grpSp>
        <p:nvGrpSpPr>
          <p:cNvPr id="14" name="组合 13"/>
          <p:cNvGrpSpPr/>
          <p:nvPr/>
        </p:nvGrpSpPr>
        <p:grpSpPr>
          <a:xfrm>
            <a:off x="1750201" y="2601258"/>
            <a:ext cx="5080000" cy="3341089"/>
            <a:chOff x="3302737" y="2246911"/>
            <a:chExt cx="5080000" cy="3341089"/>
          </a:xfrm>
        </p:grpSpPr>
        <p:cxnSp>
          <p:nvCxnSpPr>
            <p:cNvPr id="15" name="直接连接符 14"/>
            <p:cNvCxnSpPr/>
            <p:nvPr/>
          </p:nvCxnSpPr>
          <p:spPr>
            <a:xfrm flipH="1">
              <a:off x="3802743" y="2246911"/>
              <a:ext cx="0" cy="3341089"/>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302737" y="5227013"/>
              <a:ext cx="508000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flipH="1" flipV="1">
            <a:off x="5447840" y="1539244"/>
            <a:ext cx="5080000" cy="3341089"/>
            <a:chOff x="3302737" y="2246911"/>
            <a:chExt cx="5080000" cy="3341089"/>
          </a:xfrm>
        </p:grpSpPr>
        <p:cxnSp>
          <p:nvCxnSpPr>
            <p:cNvPr id="18" name="直接连接符 17"/>
            <p:cNvCxnSpPr/>
            <p:nvPr/>
          </p:nvCxnSpPr>
          <p:spPr>
            <a:xfrm flipH="1">
              <a:off x="3802743" y="2246911"/>
              <a:ext cx="0" cy="3341089"/>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302737" y="5227013"/>
              <a:ext cx="508000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sp>
        <p:nvSpPr>
          <p:cNvPr id="22" name="矩形 21"/>
          <p:cNvSpPr/>
          <p:nvPr/>
        </p:nvSpPr>
        <p:spPr bwMode="auto">
          <a:xfrm>
            <a:off x="3114469" y="3263179"/>
            <a:ext cx="5972904" cy="1080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altLang="en-US" lang="zh-CN" sz="3600">
                <a:solidFill>
                  <a:srgbClr val="5B8156"/>
                </a:solidFill>
                <a:latin charset="-122" panose="020b0503020204020204" pitchFamily="34" typeface="微软雅黑"/>
                <a:ea charset="-122" panose="020b0503020204020204" pitchFamily="34" typeface="微软雅黑"/>
              </a:rPr>
              <a:t>单击此处添加文字模板</a:t>
            </a:r>
          </a:p>
        </p:txBody>
      </p:sp>
      <p:sp>
        <p:nvSpPr>
          <p:cNvPr id="24" name="_14"/>
          <p:cNvSpPr txBox="1">
            <a:spLocks noChangeArrowheads="1"/>
          </p:cNvSpPr>
          <p:nvPr/>
        </p:nvSpPr>
        <p:spPr bwMode="auto">
          <a:xfrm>
            <a:off x="4374686" y="2586690"/>
            <a:ext cx="3452470" cy="84257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pPr algn="ctr"/>
            <a:r>
              <a:rPr altLang="en-US" lang="zh-CN" spc="600" sz="4400">
                <a:solidFill>
                  <a:srgbClr val="5B8156"/>
                </a:solidFill>
                <a:latin charset="-122" panose="02010601030101010101" pitchFamily="2" typeface="叶根友刀锋黑草"/>
                <a:ea charset="-122" panose="02010601030101010101" pitchFamily="2" typeface="叶根友刀锋黑草"/>
              </a:rPr>
              <a:t>第三章</a:t>
            </a:r>
          </a:p>
        </p:txBody>
      </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p:cTn dur="750" fill="hold" id="7"/>
                                        <p:tgtEl>
                                          <p:spTgt spid="17"/>
                                        </p:tgtEl>
                                        <p:attrNameLst>
                                          <p:attrName>ppt_w</p:attrName>
                                        </p:attrNameLst>
                                      </p:cBhvr>
                                      <p:tavLst>
                                        <p:tav tm="0">
                                          <p:val>
                                            <p:fltVal val="0"/>
                                          </p:val>
                                        </p:tav>
                                        <p:tav tm="100000">
                                          <p:val>
                                            <p:strVal val="#ppt_w"/>
                                          </p:val>
                                        </p:tav>
                                      </p:tavLst>
                                    </p:anim>
                                    <p:anim calcmode="lin" valueType="num">
                                      <p:cBhvr>
                                        <p:cTn dur="750" fill="hold" id="8"/>
                                        <p:tgtEl>
                                          <p:spTgt spid="17"/>
                                        </p:tgtEl>
                                        <p:attrNameLst>
                                          <p:attrName>ppt_h</p:attrName>
                                        </p:attrNameLst>
                                      </p:cBhvr>
                                      <p:tavLst>
                                        <p:tav tm="0">
                                          <p:val>
                                            <p:fltVal val="0"/>
                                          </p:val>
                                        </p:tav>
                                        <p:tav tm="100000">
                                          <p:val>
                                            <p:strVal val="#ppt_h"/>
                                          </p:val>
                                        </p:tav>
                                      </p:tavLst>
                                    </p:anim>
                                    <p:animEffect filter="fade" transition="in">
                                      <p:cBhvr>
                                        <p:cTn dur="750" id="9"/>
                                        <p:tgtEl>
                                          <p:spTgt spid="17"/>
                                        </p:tgtEl>
                                      </p:cBhvr>
                                    </p:animEffect>
                                  </p:childTnLst>
                                </p:cTn>
                              </p:par>
                              <p:par>
                                <p:cTn fill="hold" id="10" nodeType="withEffect" presetClass="entr" presetID="53" presetSubtype="0">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p:cTn dur="750" fill="hold" id="12"/>
                                        <p:tgtEl>
                                          <p:spTgt spid="14"/>
                                        </p:tgtEl>
                                        <p:attrNameLst>
                                          <p:attrName>ppt_w</p:attrName>
                                        </p:attrNameLst>
                                      </p:cBhvr>
                                      <p:tavLst>
                                        <p:tav tm="0">
                                          <p:val>
                                            <p:fltVal val="0"/>
                                          </p:val>
                                        </p:tav>
                                        <p:tav tm="100000">
                                          <p:val>
                                            <p:strVal val="#ppt_w"/>
                                          </p:val>
                                        </p:tav>
                                      </p:tavLst>
                                    </p:anim>
                                    <p:anim calcmode="lin" valueType="num">
                                      <p:cBhvr>
                                        <p:cTn dur="750" fill="hold" id="13"/>
                                        <p:tgtEl>
                                          <p:spTgt spid="14"/>
                                        </p:tgtEl>
                                        <p:attrNameLst>
                                          <p:attrName>ppt_h</p:attrName>
                                        </p:attrNameLst>
                                      </p:cBhvr>
                                      <p:tavLst>
                                        <p:tav tm="0">
                                          <p:val>
                                            <p:fltVal val="0"/>
                                          </p:val>
                                        </p:tav>
                                        <p:tav tm="100000">
                                          <p:val>
                                            <p:strVal val="#ppt_h"/>
                                          </p:val>
                                        </p:tav>
                                      </p:tavLst>
                                    </p:anim>
                                    <p:animEffect filter="fade" transition="in">
                                      <p:cBhvr>
                                        <p:cTn dur="750" id="14"/>
                                        <p:tgtEl>
                                          <p:spTgt spid="14"/>
                                        </p:tgtEl>
                                      </p:cBhvr>
                                    </p:animEffect>
                                  </p:childTnLst>
                                </p:cTn>
                              </p:par>
                              <p:par>
                                <p:cTn fill="hold" grpId="0" id="15" nodeType="withEffect" presetClass="entr" presetID="56" presetSubtype="0">
                                  <p:stCondLst>
                                    <p:cond delay="500"/>
                                  </p:stCondLst>
                                  <p:iterate type="lt">
                                    <p:tmPct val="10000"/>
                                  </p:iterate>
                                  <p:childTnLst>
                                    <p:set>
                                      <p:cBhvr>
                                        <p:cTn dur="1" fill="hold" id="16">
                                          <p:stCondLst>
                                            <p:cond delay="0"/>
                                          </p:stCondLst>
                                        </p:cTn>
                                        <p:tgtEl>
                                          <p:spTgt spid="24"/>
                                        </p:tgtEl>
                                        <p:attrNameLst>
                                          <p:attrName>style.visibility</p:attrName>
                                        </p:attrNameLst>
                                      </p:cBhvr>
                                      <p:to>
                                        <p:strVal val="visible"/>
                                      </p:to>
                                    </p:set>
                                    <p:anim by="(-#ppt_w*2)" calcmode="lin" valueType="num">
                                      <p:cBhvr rctx="PPT">
                                        <p:cTn autoRev="1" dur="500" fill="hold" id="17">
                                          <p:stCondLst>
                                            <p:cond delay="0"/>
                                          </p:stCondLst>
                                        </p:cTn>
                                        <p:tgtEl>
                                          <p:spTgt spid="24"/>
                                        </p:tgtEl>
                                        <p:attrNameLst>
                                          <p:attrName>ppt_w</p:attrName>
                                        </p:attrNameLst>
                                      </p:cBhvr>
                                    </p:anim>
                                    <p:anim by="(#ppt_w*0.50)" calcmode="lin" valueType="num">
                                      <p:cBhvr>
                                        <p:cTn autoRev="1" decel="50000" dur="500" fill="hold" id="18">
                                          <p:stCondLst>
                                            <p:cond delay="0"/>
                                          </p:stCondLst>
                                        </p:cTn>
                                        <p:tgtEl>
                                          <p:spTgt spid="24"/>
                                        </p:tgtEl>
                                        <p:attrNameLst>
                                          <p:attrName>ppt_x</p:attrName>
                                        </p:attrNameLst>
                                      </p:cBhvr>
                                    </p:anim>
                                    <p:anim calcmode="lin" from="(-#ppt_h/2)" to="(#ppt_y)" valueType="num">
                                      <p:cBhvr>
                                        <p:cTn dur="1000" fill="hold" id="19">
                                          <p:stCondLst>
                                            <p:cond delay="0"/>
                                          </p:stCondLst>
                                        </p:cTn>
                                        <p:tgtEl>
                                          <p:spTgt spid="24"/>
                                        </p:tgtEl>
                                        <p:attrNameLst>
                                          <p:attrName>ppt_y</p:attrName>
                                        </p:attrNameLst>
                                      </p:cBhvr>
                                    </p:anim>
                                    <p:animRot by="21600000">
                                      <p:cBhvr>
                                        <p:cTn dur="1000" fill="hold" id="20">
                                          <p:stCondLst>
                                            <p:cond delay="0"/>
                                          </p:stCondLst>
                                        </p:cTn>
                                        <p:tgtEl>
                                          <p:spTgt spid="24"/>
                                        </p:tgtEl>
                                        <p:attrNameLst>
                                          <p:attrName>r</p:attrName>
                                        </p:attrNameLst>
                                      </p:cBhvr>
                                    </p:animRot>
                                  </p:childTnLst>
                                </p:cTn>
                              </p:par>
                            </p:childTnLst>
                          </p:cTn>
                        </p:par>
                        <p:par>
                          <p:cTn fill="hold" id="21" nodeType="afterGroup">
                            <p:stCondLst>
                              <p:cond delay="1500"/>
                            </p:stCondLst>
                            <p:childTnLst>
                              <p:par>
                                <p:cTn fill="hold" grpId="0" id="22" nodeType="afterEffect" presetClass="entr" presetID="2" presetSubtype="4">
                                  <p:stCondLst>
                                    <p:cond delay="0"/>
                                  </p:stCondLst>
                                  <p:childTnLst>
                                    <p:set>
                                      <p:cBhvr>
                                        <p:cTn dur="1" fill="hold" id="23">
                                          <p:stCondLst>
                                            <p:cond delay="0"/>
                                          </p:stCondLst>
                                        </p:cTn>
                                        <p:tgtEl>
                                          <p:spTgt spid="22"/>
                                        </p:tgtEl>
                                        <p:attrNameLst>
                                          <p:attrName>style.visibility</p:attrName>
                                        </p:attrNameLst>
                                      </p:cBhvr>
                                      <p:to>
                                        <p:strVal val="visible"/>
                                      </p:to>
                                    </p:set>
                                    <p:anim calcmode="lin" valueType="num">
                                      <p:cBhvr additive="base">
                                        <p:cTn dur="750" fill="hold" id="24"/>
                                        <p:tgtEl>
                                          <p:spTgt spid="22"/>
                                        </p:tgtEl>
                                        <p:attrNameLst>
                                          <p:attrName>ppt_x</p:attrName>
                                        </p:attrNameLst>
                                      </p:cBhvr>
                                      <p:tavLst>
                                        <p:tav tm="0">
                                          <p:val>
                                            <p:strVal val="#ppt_x"/>
                                          </p:val>
                                        </p:tav>
                                        <p:tav tm="100000">
                                          <p:val>
                                            <p:strVal val="#ppt_x"/>
                                          </p:val>
                                        </p:tav>
                                      </p:tavLst>
                                    </p:anim>
                                    <p:anim calcmode="lin" valueType="num">
                                      <p:cBhvr additive="base">
                                        <p:cTn dur="750" fill="hold" id="25"/>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Copyright Notice"/>
          <p:cNvSpPr/>
          <p:nvPr/>
        </p:nvSpPr>
        <p:spPr bwMode="auto">
          <a:xfrm>
            <a:off x="3864397" y="367672"/>
            <a:ext cx="4462298" cy="430560"/>
          </a:xfrm>
          <a:prstGeom prst="rect">
            <a:avLst/>
          </a:prstGeom>
          <a:noFill/>
          <a:ln algn="ctr" cap="flat" cmpd="sng" w="63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rgbClr val="5B8156"/>
                </a:solidFill>
                <a:latin charset="-122" panose="020b0503020204020204" pitchFamily="34" typeface="微软雅黑"/>
                <a:ea charset="-122" panose="020b0503020204020204" pitchFamily="34" typeface="微软雅黑"/>
              </a:rPr>
              <a:t>点击加入标题文字</a:t>
            </a:r>
          </a:p>
        </p:txBody>
      </p:sp>
      <p:grpSp>
        <p:nvGrpSpPr>
          <p:cNvPr id="8" name="组合 7"/>
          <p:cNvGrpSpPr/>
          <p:nvPr/>
        </p:nvGrpSpPr>
        <p:grpSpPr>
          <a:xfrm flipH="1" flipV="1">
            <a:off x="1428750" y="623156"/>
            <a:ext cx="10761664" cy="5263294"/>
            <a:chOff x="3302736" y="324704"/>
            <a:chExt cx="10761664" cy="5263294"/>
          </a:xfrm>
        </p:grpSpPr>
        <p:cxnSp>
          <p:nvCxnSpPr>
            <p:cNvPr id="9" name="直接连接符 8"/>
            <p:cNvCxnSpPr/>
            <p:nvPr/>
          </p:nvCxnSpPr>
          <p:spPr>
            <a:xfrm flipH="1">
              <a:off x="3802743" y="324704"/>
              <a:ext cx="0" cy="5263294"/>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302736" y="5227013"/>
              <a:ext cx="10761664"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9050" y="1409700"/>
            <a:ext cx="10344150" cy="5449888"/>
            <a:chOff x="3302737" y="138111"/>
            <a:chExt cx="10344150" cy="5449888"/>
          </a:xfrm>
        </p:grpSpPr>
        <p:cxnSp>
          <p:nvCxnSpPr>
            <p:cNvPr id="14" name="直接连接符 13"/>
            <p:cNvCxnSpPr/>
            <p:nvPr/>
          </p:nvCxnSpPr>
          <p:spPr>
            <a:xfrm flipH="1">
              <a:off x="3802743" y="138111"/>
              <a:ext cx="0" cy="5449888"/>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02737" y="5227013"/>
              <a:ext cx="1034415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9443871" y="3841087"/>
            <a:ext cx="1557125" cy="1998816"/>
          </a:xfrm>
          <a:prstGeom prst="rect">
            <a:avLst/>
          </a:prstGeom>
          <a:solidFill>
            <a:srgbClr val="5B8156"/>
          </a:solidFill>
          <a:ln algn="ctr" cap="flat" cmpd="sng" w="12700">
            <a:noFill/>
            <a:prstDash val="solid"/>
            <a:miter lim="800000"/>
          </a:ln>
          <a:effectLst/>
        </p:spPr>
        <p:txBody>
          <a:bodyPr anchor="ctr" bIns="50388" lIns="100774" rIns="100774" tIns="50388"/>
          <a:lstStyle/>
          <a:p>
            <a:pPr algn="ctr">
              <a:lnSpc>
                <a:spcPct val="130000"/>
              </a:lnSpc>
              <a:defRPr/>
            </a:pPr>
            <a:r>
              <a:rPr altLang="en-US" kern="0" lang="zh-CN" sz="1600">
                <a:solidFill>
                  <a:srgbClr val="F9F9F9"/>
                </a:solidFill>
                <a:latin charset="-122" panose="020b0503020204020204" pitchFamily="34" typeface="微软雅黑"/>
                <a:ea charset="-122" panose="020b0503020204020204" pitchFamily="34" typeface="微软雅黑"/>
              </a:rPr>
              <a:t>标题</a:t>
            </a:r>
          </a:p>
          <a:p>
            <a:pPr algn="ctr">
              <a:lnSpc>
                <a:spcPct val="130000"/>
              </a:lnSpc>
              <a:defRPr/>
            </a:pPr>
            <a:r>
              <a:rPr altLang="en-US" kern="0" lang="zh-CN" sz="1600">
                <a:solidFill>
                  <a:srgbClr val="F9F9F9"/>
                </a:solidFill>
                <a:latin charset="-122" panose="020b0503020204020204" pitchFamily="34" typeface="微软雅黑"/>
                <a:ea charset="-122" panose="020b0503020204020204" pitchFamily="34" typeface="微软雅黑"/>
              </a:rPr>
              <a:t>点击添加内容</a:t>
            </a:r>
          </a:p>
          <a:p>
            <a:pPr algn="ctr">
              <a:lnSpc>
                <a:spcPct val="130000"/>
              </a:lnSpc>
              <a:defRPr/>
            </a:pPr>
            <a:r>
              <a:rPr altLang="en-US" kern="0" lang="zh-CN" sz="1600">
                <a:solidFill>
                  <a:srgbClr val="F9F9F9"/>
                </a:solidFill>
                <a:latin charset="-122" panose="020b0503020204020204" pitchFamily="34" typeface="微软雅黑"/>
                <a:ea charset="-122" panose="020b0503020204020204" pitchFamily="34" typeface="微软雅黑"/>
              </a:rPr>
              <a:t>点击添加内容</a:t>
            </a:r>
          </a:p>
          <a:p>
            <a:pPr algn="ctr">
              <a:lnSpc>
                <a:spcPct val="130000"/>
              </a:lnSpc>
              <a:defRPr/>
            </a:pPr>
            <a:r>
              <a:rPr altLang="en-US" kern="0" lang="zh-CN" sz="1600">
                <a:solidFill>
                  <a:srgbClr val="F9F9F9"/>
                </a:solidFill>
                <a:latin charset="-122" panose="020b0503020204020204" pitchFamily="34" typeface="微软雅黑"/>
                <a:ea charset="-122" panose="020b0503020204020204" pitchFamily="34" typeface="微软雅黑"/>
              </a:rPr>
              <a:t>点击添加内容</a:t>
            </a:r>
          </a:p>
        </p:txBody>
      </p:sp>
      <p:sp>
        <p:nvSpPr>
          <p:cNvPr id="17" name="矩形 16"/>
          <p:cNvSpPr/>
          <p:nvPr/>
        </p:nvSpPr>
        <p:spPr>
          <a:xfrm>
            <a:off x="7905930" y="1831005"/>
            <a:ext cx="3095066" cy="1998816"/>
          </a:xfrm>
          <a:prstGeom prst="rect">
            <a:avLst/>
          </a:prstGeom>
          <a:blipFill dpi="0" rotWithShape="1">
            <a:blip r:embed="rId3">
              <a:extLst>
                <a:ext uri="{28A0092B-C50C-407E-A947-70E740481C1C}">
                  <a14:useLocalDpi val="0"/>
                </a:ext>
              </a:extLst>
            </a:blip>
            <a:stretch>
              <a:fillRect/>
            </a:stretch>
          </a:blipFill>
          <a:ln algn="ctr" cap="flat" cmpd="sng" w="12700">
            <a:noFill/>
            <a:prstDash val="solid"/>
            <a:miter lim="800000"/>
          </a:ln>
          <a:effectLst/>
        </p:spPr>
        <p:txBody>
          <a:bodyPr anchor="ctr" bIns="50388" lIns="100774" rIns="100774" tIns="50388"/>
          <a:lstStyle/>
          <a:p>
            <a:pPr algn="ctr">
              <a:lnSpc>
                <a:spcPct val="130000"/>
              </a:lnSpc>
              <a:defRPr/>
            </a:pPr>
            <a:endParaRPr altLang="en-US" kern="0" lang="zh-CN" sz="1500">
              <a:solidFill>
                <a:srgbClr val="F9F9F9"/>
              </a:solidFill>
              <a:latin charset="-122" panose="020b0503020204020204" pitchFamily="34" typeface="微软雅黑"/>
              <a:ea charset="-122" panose="020b0503020204020204" pitchFamily="34" typeface="微软雅黑"/>
            </a:endParaRPr>
          </a:p>
        </p:txBody>
      </p:sp>
      <p:sp>
        <p:nvSpPr>
          <p:cNvPr id="18" name="矩形 17"/>
          <p:cNvSpPr/>
          <p:nvPr/>
        </p:nvSpPr>
        <p:spPr>
          <a:xfrm>
            <a:off x="6352795" y="1831005"/>
            <a:ext cx="1553135" cy="2021354"/>
          </a:xfrm>
          <a:prstGeom prst="rect">
            <a:avLst/>
          </a:prstGeom>
          <a:solidFill>
            <a:srgbClr val="98C991"/>
          </a:solidFill>
          <a:ln algn="ctr" cap="flat" cmpd="sng" w="12700">
            <a:noFill/>
            <a:prstDash val="solid"/>
            <a:miter lim="800000"/>
          </a:ln>
          <a:effectLst/>
        </p:spPr>
        <p:txBody>
          <a:bodyPr anchor="ctr" bIns="50388" lIns="100774" rIns="100774" tIns="50388"/>
          <a:lstStyle/>
          <a:p>
            <a:pPr algn="ctr">
              <a:lnSpc>
                <a:spcPct val="130000"/>
              </a:lnSpc>
              <a:defRPr/>
            </a:pPr>
            <a:r>
              <a:rPr altLang="en-US" kern="0" lang="zh-CN" sz="1600">
                <a:solidFill>
                  <a:srgbClr val="F9F9F9"/>
                </a:solidFill>
                <a:latin charset="-122" panose="020b0503020204020204" pitchFamily="34" typeface="微软雅黑"/>
                <a:ea charset="-122" panose="020b0503020204020204" pitchFamily="34" typeface="微软雅黑"/>
              </a:rPr>
              <a:t>标题</a:t>
            </a:r>
          </a:p>
          <a:p>
            <a:pPr algn="ctr">
              <a:lnSpc>
                <a:spcPct val="130000"/>
              </a:lnSpc>
              <a:defRPr/>
            </a:pPr>
            <a:r>
              <a:rPr altLang="en-US" kern="0" lang="zh-CN" sz="1600">
                <a:solidFill>
                  <a:srgbClr val="F9F9F9"/>
                </a:solidFill>
                <a:latin charset="-122" panose="020b0503020204020204" pitchFamily="34" typeface="微软雅黑"/>
                <a:ea charset="-122" panose="020b0503020204020204" pitchFamily="34" typeface="微软雅黑"/>
              </a:rPr>
              <a:t>点击添加内容</a:t>
            </a:r>
          </a:p>
          <a:p>
            <a:pPr algn="ctr">
              <a:lnSpc>
                <a:spcPct val="130000"/>
              </a:lnSpc>
              <a:defRPr/>
            </a:pPr>
            <a:r>
              <a:rPr altLang="en-US" kern="0" lang="zh-CN" sz="1600">
                <a:solidFill>
                  <a:srgbClr val="F9F9F9"/>
                </a:solidFill>
                <a:latin charset="-122" panose="020b0503020204020204" pitchFamily="34" typeface="微软雅黑"/>
                <a:ea charset="-122" panose="020b0503020204020204" pitchFamily="34" typeface="微软雅黑"/>
              </a:rPr>
              <a:t>点击添加内容</a:t>
            </a:r>
          </a:p>
          <a:p>
            <a:pPr algn="ctr">
              <a:lnSpc>
                <a:spcPct val="130000"/>
              </a:lnSpc>
              <a:defRPr/>
            </a:pPr>
            <a:r>
              <a:rPr altLang="en-US" kern="0" lang="zh-CN" sz="1600">
                <a:solidFill>
                  <a:srgbClr val="F9F9F9"/>
                </a:solidFill>
                <a:latin charset="-122" panose="020b0503020204020204" pitchFamily="34" typeface="微软雅黑"/>
                <a:ea charset="-122" panose="020b0503020204020204" pitchFamily="34" typeface="微软雅黑"/>
              </a:rPr>
              <a:t>点击添加内容</a:t>
            </a:r>
          </a:p>
        </p:txBody>
      </p:sp>
      <p:sp>
        <p:nvSpPr>
          <p:cNvPr id="19" name="矩形 18"/>
          <p:cNvSpPr/>
          <p:nvPr/>
        </p:nvSpPr>
        <p:spPr>
          <a:xfrm>
            <a:off x="6352795" y="3841087"/>
            <a:ext cx="3096102" cy="1998816"/>
          </a:xfrm>
          <a:prstGeom prst="rect">
            <a:avLst/>
          </a:prstGeom>
          <a:blipFill dpi="0" rotWithShape="1">
            <a:blip r:embed="rId4">
              <a:extLst>
                <a:ext uri="{28A0092B-C50C-407E-A947-70E740481C1C}">
                  <a14:useLocalDpi val="0"/>
                </a:ext>
              </a:extLst>
            </a:blip>
            <a:stretch>
              <a:fillRect/>
            </a:stretch>
          </a:blipFill>
          <a:ln algn="ctr" cap="flat" cmpd="sng" w="12700">
            <a:noFill/>
            <a:prstDash val="solid"/>
            <a:miter lim="800000"/>
          </a:ln>
          <a:effectLst/>
        </p:spPr>
        <p:txBody>
          <a:bodyPr anchor="ctr" bIns="50388" lIns="100774" rIns="100774" tIns="50388"/>
          <a:lstStyle/>
          <a:p>
            <a:pPr algn="ctr">
              <a:lnSpc>
                <a:spcPct val="130000"/>
              </a:lnSpc>
              <a:defRPr/>
            </a:pPr>
            <a:endParaRPr altLang="en-US" kern="0" lang="zh-CN" sz="1500">
              <a:solidFill>
                <a:srgbClr val="F9F9F9"/>
              </a:solidFill>
              <a:latin charset="-122" panose="020b0503020204020204" pitchFamily="34" typeface="微软雅黑"/>
              <a:ea charset="-122" panose="020b0503020204020204" pitchFamily="34" typeface="微软雅黑"/>
            </a:endParaRPr>
          </a:p>
        </p:txBody>
      </p:sp>
      <p:grpSp>
        <p:nvGrpSpPr>
          <p:cNvPr id="2" name="组合 1"/>
          <p:cNvGrpSpPr/>
          <p:nvPr/>
        </p:nvGrpSpPr>
        <p:grpSpPr>
          <a:xfrm>
            <a:off x="1068767" y="2044815"/>
            <a:ext cx="4953465" cy="3981682"/>
            <a:chOff x="1006772" y="2155472"/>
            <a:chExt cx="4953465" cy="3981682"/>
          </a:xfrm>
        </p:grpSpPr>
        <p:sp>
          <p:nvSpPr>
            <p:cNvPr id="20" name="矩形 19"/>
            <p:cNvSpPr/>
            <p:nvPr/>
          </p:nvSpPr>
          <p:spPr>
            <a:xfrm>
              <a:off x="1072976" y="3441083"/>
              <a:ext cx="4875023" cy="760602"/>
            </a:xfrm>
            <a:prstGeom prst="rect">
              <a:avLst/>
            </a:prstGeom>
            <a:solidFill>
              <a:srgbClr val="5B8156"/>
            </a:solidFill>
            <a:ln algn="ctr" cap="flat" cmpd="sng" w="9525">
              <a:noFill/>
              <a:prstDash val="solid"/>
            </a:ln>
            <a:effectLst/>
          </p:spPr>
          <p:txBody>
            <a:bodyPr anchor="ctr" bIns="45719" lIns="91438" rIns="91438" rtlCol="0" tIns="45719"/>
            <a:lstStyle/>
            <a:p>
              <a:pPr algn="ctr" defTabSz="456565" eaLnBrk="1" fontAlgn="auto" hangingPunct="1" indent="0" latinLnBrk="0" lvl="0" marL="0" marR="0">
                <a:lnSpc>
                  <a:spcPct val="100000"/>
                </a:lnSpc>
                <a:spcBef>
                  <a:spcPct val="0"/>
                </a:spcBef>
                <a:spcAft>
                  <a:spcPct val="0"/>
                </a:spcAft>
                <a:buClrTx/>
                <a:buSzTx/>
                <a:buFontTx/>
                <a:buNone/>
                <a:defRPr/>
              </a:pPr>
              <a:endParaRPr altLang="en-US" b="0" baseline="0" cap="none" i="0" kern="0" kumimoji="1" lang="zh-CN" noProof="0" normalizeH="0" spc="0" strike="noStrike" sz="1400" u="none">
                <a:ln>
                  <a:noFill/>
                </a:ln>
                <a:solidFill>
                  <a:srgbClr val="FFFFFF"/>
                </a:solidFill>
                <a:effectLst/>
                <a:uLnTx/>
                <a:uFillTx/>
                <a:latin panose="020b0502020202020204" typeface="Century Gothic"/>
                <a:ea charset="-122" panose="020b0503020204020204" pitchFamily="34" typeface="微软雅黑"/>
              </a:endParaRPr>
            </a:p>
          </p:txBody>
        </p:sp>
        <p:sp>
          <p:nvSpPr>
            <p:cNvPr id="21" name="文本框 4"/>
            <p:cNvSpPr txBox="1"/>
            <p:nvPr/>
          </p:nvSpPr>
          <p:spPr>
            <a:xfrm>
              <a:off x="1006772" y="2155472"/>
              <a:ext cx="4837764" cy="701038"/>
            </a:xfrm>
            <a:prstGeom prst="rect">
              <a:avLst/>
            </a:prstGeom>
            <a:noFill/>
          </p:spPr>
          <p:txBody>
            <a:bodyPr bIns="45719" lIns="91438" rIns="91438" rtlCol="0" tIns="45719" wrap="square">
              <a:spAutoFit/>
            </a:bodyPr>
            <a:lstStyle/>
            <a:p>
              <a:pPr defTabSz="456565"/>
              <a:r>
                <a:rPr altLang="zh-CN" b="1" kumimoji="1" lang="en-US" sz="2000">
                  <a:solidFill>
                    <a:schemeClr val="bg1">
                      <a:lumMod val="50000"/>
                    </a:schemeClr>
                  </a:solidFill>
                  <a:latin panose="020b0502020202020204" typeface="Century Gothic"/>
                  <a:ea charset="-122" panose="020b0503020204020204" pitchFamily="34" typeface="微软雅黑"/>
                </a:rPr>
                <a:t>ADD YOUR TITLE</a:t>
              </a:r>
            </a:p>
            <a:p>
              <a:pPr defTabSz="456565"/>
              <a:r>
                <a:rPr altLang="zh-CN" b="1" kumimoji="1" lang="en-US" sz="2000">
                  <a:solidFill>
                    <a:schemeClr val="bg1">
                      <a:lumMod val="50000"/>
                    </a:schemeClr>
                  </a:solidFill>
                  <a:latin panose="020b0502020202020204" typeface="Century Gothic"/>
                  <a:ea charset="-122" panose="020b0503020204020204" pitchFamily="34" typeface="微软雅黑"/>
                </a:rPr>
                <a:t>ADD ADD ADD 添加副标题</a:t>
              </a:r>
            </a:p>
          </p:txBody>
        </p:sp>
        <p:sp>
          <p:nvSpPr>
            <p:cNvPr id="22" name="文本框 5"/>
            <p:cNvSpPr txBox="1"/>
            <p:nvPr/>
          </p:nvSpPr>
          <p:spPr>
            <a:xfrm>
              <a:off x="1019011" y="4504401"/>
              <a:ext cx="4941226" cy="1181098"/>
            </a:xfrm>
            <a:prstGeom prst="rect">
              <a:avLst/>
            </a:prstGeom>
            <a:noFill/>
          </p:spPr>
          <p:txBody>
            <a:bodyPr bIns="45719" lIns="91438" rIns="91438" rtlCol="0" tIns="45719" wrap="square">
              <a:spAutoFit/>
            </a:bodyPr>
            <a:lstStyle/>
            <a:p>
              <a:pPr defTabSz="456565">
                <a:lnSpc>
                  <a:spcPct val="130000"/>
                </a:lnSpc>
              </a:pPr>
              <a:r>
                <a:rPr altLang="en-US" lang="zh-CN" sz="1100">
                  <a:solidFill>
                    <a:schemeClr val="bg1">
                      <a:lumMod val="50000"/>
                    </a:schemeClr>
                  </a:solidFill>
                  <a:latin panose="020b0502020202020204" typeface="Century Gothic"/>
                  <a:ea charset="-122" panose="020b0503020204020204" pitchFamily="34" typeface="微软雅黑"/>
                </a:rPr>
                <a:t>点击此处添加文本</a:t>
              </a:r>
            </a:p>
            <a:p>
              <a:pPr defTabSz="456565">
                <a:lnSpc>
                  <a:spcPct val="130000"/>
                </a:lnSpc>
              </a:pPr>
              <a:endParaRPr altLang="en-US" lang="zh-CN" sz="1100">
                <a:solidFill>
                  <a:schemeClr val="bg1">
                    <a:lumMod val="50000"/>
                  </a:schemeClr>
                </a:solidFill>
                <a:latin panose="020b0502020202020204" typeface="Century Gothic"/>
                <a:ea charset="-122" panose="020b0503020204020204" pitchFamily="34" typeface="微软雅黑"/>
              </a:endParaRPr>
            </a:p>
            <a:p>
              <a:pPr defTabSz="456565">
                <a:lnSpc>
                  <a:spcPct val="130000"/>
                </a:lnSpc>
              </a:pPr>
              <a:r>
                <a:rPr altLang="en-US" lang="zh-CN" sz="1100">
                  <a:solidFill>
                    <a:schemeClr val="bg1">
                      <a:lumMod val="50000"/>
                    </a:schemeClr>
                  </a:solidFill>
                  <a:latin panose="020b0502020202020204" typeface="Century Gothic"/>
                  <a:ea charset="-122" panose="020b0503020204020204" pitchFamily="34" typeface="微软雅黑"/>
                </a:rPr>
                <a:t>标题数字等都可以通过点击和重新输入进行更改，顶部“开始”面板中可以对字体、字号、颜色、行距等进行修改。建议正文14号字，1.3倍字间距。标题数字等都可以通过点击和重新输入进行更改.</a:t>
              </a:r>
            </a:p>
          </p:txBody>
        </p:sp>
        <p:sp>
          <p:nvSpPr>
            <p:cNvPr id="23" name="文本框 6"/>
            <p:cNvSpPr txBox="1"/>
            <p:nvPr/>
          </p:nvSpPr>
          <p:spPr>
            <a:xfrm>
              <a:off x="1144050" y="3566512"/>
              <a:ext cx="4700485" cy="507490"/>
            </a:xfrm>
            <a:prstGeom prst="rect">
              <a:avLst/>
            </a:prstGeom>
            <a:noFill/>
          </p:spPr>
          <p:txBody>
            <a:bodyPr bIns="45719" lIns="91438" rIns="91438" rtlCol="0" tIns="45719" wrap="square">
              <a:spAutoFit/>
            </a:bodyPr>
            <a:lstStyle/>
            <a:p>
              <a:pPr defTabSz="456565">
                <a:lnSpc>
                  <a:spcPct val="130000"/>
                </a:lnSpc>
              </a:pPr>
              <a:r>
                <a:rPr altLang="en-US" b="1" lang="zh-CN" sz="1050">
                  <a:solidFill>
                    <a:srgbClr val="FFFFFF"/>
                  </a:solidFill>
                  <a:latin panose="020b0502020202020204" typeface="Century Gothic"/>
                  <a:ea charset="-122" panose="020b0503020204020204" pitchFamily="34" typeface="微软雅黑"/>
                </a:rPr>
                <a:t>标题数字等都可以通过点击和重新输入进行更改，顶部“开始”面板中可以对字体、字号、颜色、行距等进行修改。建议正文12号字，1.3倍字间距。</a:t>
              </a:r>
            </a:p>
          </p:txBody>
        </p:sp>
      </p:gr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750" id="7"/>
                                        <p:tgtEl>
                                          <p:spTgt spid="11"/>
                                        </p:tgtEl>
                                      </p:cBhvr>
                                    </p:animEffect>
                                    <p:anim calcmode="lin" valueType="num">
                                      <p:cBhvr>
                                        <p:cTn dur="750" fill="hold" id="8"/>
                                        <p:tgtEl>
                                          <p:spTgt spid="11"/>
                                        </p:tgtEl>
                                        <p:attrNameLst>
                                          <p:attrName>ppt_x</p:attrName>
                                        </p:attrNameLst>
                                      </p:cBhvr>
                                      <p:tavLst>
                                        <p:tav tm="0">
                                          <p:val>
                                            <p:strVal val="#ppt_x"/>
                                          </p:val>
                                        </p:tav>
                                        <p:tav tm="100000">
                                          <p:val>
                                            <p:strVal val="#ppt_x"/>
                                          </p:val>
                                        </p:tav>
                                      </p:tavLst>
                                    </p:anim>
                                    <p:anim calcmode="lin" valueType="num">
                                      <p:cBhvr>
                                        <p:cTn dur="75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2" presetSubtype="8">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0-#ppt_w/2"/>
                                          </p:val>
                                        </p:tav>
                                        <p:tav tm="100000">
                                          <p:val>
                                            <p:strVal val="#ppt_x"/>
                                          </p:val>
                                        </p:tav>
                                      </p:tavLst>
                                    </p:anim>
                                    <p:anim calcmode="lin" valueType="num">
                                      <p:cBhvr additive="base">
                                        <p:cTn dur="500" fill="hold" id="14"/>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Copyright Notice"/>
          <p:cNvSpPr/>
          <p:nvPr/>
        </p:nvSpPr>
        <p:spPr bwMode="auto">
          <a:xfrm>
            <a:off x="3864397" y="367672"/>
            <a:ext cx="4462298" cy="430560"/>
          </a:xfrm>
          <a:prstGeom prst="rect">
            <a:avLst/>
          </a:prstGeom>
          <a:noFill/>
          <a:ln algn="ctr" cap="flat" cmpd="sng" w="63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rgbClr val="5B8156"/>
                </a:solidFill>
                <a:latin charset="-122" panose="020b0503020204020204" pitchFamily="34" typeface="微软雅黑"/>
                <a:ea charset="-122" panose="020b0503020204020204" pitchFamily="34" typeface="微软雅黑"/>
              </a:rPr>
              <a:t>点击加入标题文字</a:t>
            </a:r>
          </a:p>
        </p:txBody>
      </p:sp>
      <p:grpSp>
        <p:nvGrpSpPr>
          <p:cNvPr id="8" name="组合 7"/>
          <p:cNvGrpSpPr/>
          <p:nvPr/>
        </p:nvGrpSpPr>
        <p:grpSpPr>
          <a:xfrm flipH="1" flipV="1">
            <a:off x="1428750" y="623156"/>
            <a:ext cx="10761664" cy="5263294"/>
            <a:chOff x="3302736" y="324704"/>
            <a:chExt cx="10761664" cy="5263294"/>
          </a:xfrm>
        </p:grpSpPr>
        <p:cxnSp>
          <p:nvCxnSpPr>
            <p:cNvPr id="9" name="直接连接符 8"/>
            <p:cNvCxnSpPr/>
            <p:nvPr/>
          </p:nvCxnSpPr>
          <p:spPr>
            <a:xfrm flipH="1">
              <a:off x="3802743" y="324704"/>
              <a:ext cx="0" cy="5263294"/>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302736" y="5227013"/>
              <a:ext cx="10761664"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9050" y="1409700"/>
            <a:ext cx="10344150" cy="5449888"/>
            <a:chOff x="3302737" y="138111"/>
            <a:chExt cx="10344150" cy="5449888"/>
          </a:xfrm>
        </p:grpSpPr>
        <p:cxnSp>
          <p:nvCxnSpPr>
            <p:cNvPr id="14" name="直接连接符 13"/>
            <p:cNvCxnSpPr/>
            <p:nvPr/>
          </p:nvCxnSpPr>
          <p:spPr>
            <a:xfrm flipH="1">
              <a:off x="3802743" y="138111"/>
              <a:ext cx="0" cy="5449888"/>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02737" y="5227013"/>
              <a:ext cx="1034415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21" name="Group 2"/>
          <p:cNvGrpSpPr/>
          <p:nvPr/>
        </p:nvGrpSpPr>
        <p:grpSpPr>
          <a:xfrm>
            <a:off x="6972869" y="1697924"/>
            <a:ext cx="3769745" cy="1103760"/>
            <a:chOff x="1930687" y="4371057"/>
            <a:chExt cx="6391502" cy="1871396"/>
          </a:xfrm>
        </p:grpSpPr>
        <p:sp>
          <p:nvSpPr>
            <p:cNvPr id="122" name="TextBox 6"/>
            <p:cNvSpPr txBox="1"/>
            <p:nvPr/>
          </p:nvSpPr>
          <p:spPr>
            <a:xfrm>
              <a:off x="2430338" y="4927510"/>
              <a:ext cx="5891851" cy="1302225"/>
            </a:xfrm>
            <a:prstGeom prst="rect">
              <a:avLst/>
            </a:prstGeom>
            <a:noFill/>
          </p:spPr>
          <p:txBody>
            <a:bodyPr bIns="109710" lIns="219419" rIns="219419" rtlCol="0" tIns="109710" wrap="square">
              <a:spAutoFit/>
            </a:bodyPr>
            <a:lstStyle/>
            <a:p>
              <a:r>
                <a:rPr lang="en-US" sz="1200">
                  <a:solidFill>
                    <a:schemeClr val="bg1">
                      <a:lumMod val="50000"/>
                    </a:schemeClr>
                  </a:solidFill>
                  <a:latin typeface="Lato Light"/>
                  <a:ea charset="0" panose="020b0306030504020204" pitchFamily="34" typeface="Open Sans Light"/>
                  <a:cs typeface="Lato Light"/>
                </a:rPr>
                <a:t>Lorem Ipsum has two main data statistical this methodologies important Data analysis which summarizes data. sed an graecie.</a:t>
              </a:r>
            </a:p>
          </p:txBody>
        </p:sp>
        <p:sp>
          <p:nvSpPr>
            <p:cNvPr id="123" name="Freeform 222"/>
            <p:cNvSpPr>
              <a:spLocks noEditPoints="1"/>
            </p:cNvSpPr>
            <p:nvPr/>
          </p:nvSpPr>
          <p:spPr bwMode="auto">
            <a:xfrm>
              <a:off x="1930687" y="4490967"/>
              <a:ext cx="518612" cy="520896"/>
            </a:xfrm>
            <a:custGeom>
              <a:gdLst>
                <a:gd fmla="*/ 206 w 412" name="T0"/>
                <a:gd fmla="*/ 0 h 412" name="T1"/>
                <a:gd fmla="*/ 0 w 412" name="T2"/>
                <a:gd fmla="*/ 206 h 412" name="T3"/>
                <a:gd fmla="*/ 206 w 412" name="T4"/>
                <a:gd fmla="*/ 412 h 412" name="T5"/>
                <a:gd fmla="*/ 412 w 412" name="T6"/>
                <a:gd fmla="*/ 206 h 412" name="T7"/>
                <a:gd fmla="*/ 206 w 412" name="T8"/>
                <a:gd fmla="*/ 0 h 412" name="T9"/>
                <a:gd fmla="*/ 171 w 412" name="T10"/>
                <a:gd fmla="*/ 317 h 412" name="T11"/>
                <a:gd fmla="*/ 74 w 412" name="T12"/>
                <a:gd fmla="*/ 220 h 412" name="T13"/>
                <a:gd fmla="*/ 115 w 412" name="T14"/>
                <a:gd fmla="*/ 178 h 412" name="T15"/>
                <a:gd fmla="*/ 171 w 412" name="T16"/>
                <a:gd fmla="*/ 234 h 412" name="T17"/>
                <a:gd fmla="*/ 300 w 412" name="T18"/>
                <a:gd fmla="*/ 105 h 412" name="T19"/>
                <a:gd fmla="*/ 341 w 412" name="T20"/>
                <a:gd fmla="*/ 146 h 412" name="T21"/>
                <a:gd fmla="*/ 171 w 412" name="T22"/>
                <a:gd fmla="*/ 317 h 4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12" w="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5B8156"/>
            </a:solidFill>
            <a:ln>
              <a:noFill/>
            </a:ln>
          </p:spPr>
          <p:txBody>
            <a:bodyPr anchor="t" anchorCtr="0" bIns="45720" compatLnSpc="1" lIns="91440" numCol="1" rIns="91440" tIns="45720" vert="horz" wrap="square"/>
            <a:lstStyle/>
            <a:p>
              <a:endParaRPr lang="en-US" sz="1050">
                <a:solidFill>
                  <a:schemeClr val="bg1">
                    <a:lumMod val="50000"/>
                  </a:schemeClr>
                </a:solidFill>
              </a:endParaRPr>
            </a:p>
          </p:txBody>
        </p:sp>
        <p:sp>
          <p:nvSpPr>
            <p:cNvPr id="124" name="TextBox 8"/>
            <p:cNvSpPr txBox="1"/>
            <p:nvPr/>
          </p:nvSpPr>
          <p:spPr>
            <a:xfrm>
              <a:off x="2452235" y="4371056"/>
              <a:ext cx="1661646" cy="581317"/>
            </a:xfrm>
            <a:prstGeom prst="rect">
              <a:avLst/>
            </a:prstGeom>
            <a:noFill/>
          </p:spPr>
          <p:txBody>
            <a:bodyPr bIns="91422" lIns="182843" rIns="182843" rtlCol="0" tIns="91422" wrap="none">
              <a:spAutoFit/>
            </a:bodyPr>
            <a:lstStyle/>
            <a:p>
              <a:r>
                <a:rPr b="1" lang="id-ID" sz="1050">
                  <a:solidFill>
                    <a:schemeClr val="bg1">
                      <a:lumMod val="50000"/>
                    </a:schemeClr>
                  </a:solidFill>
                  <a:latin typeface="Lato Regular"/>
                  <a:cs typeface="Lato Regular"/>
                </a:rPr>
                <a:t>Set Goals</a:t>
              </a:r>
            </a:p>
          </p:txBody>
        </p:sp>
      </p:grpSp>
      <p:grpSp>
        <p:nvGrpSpPr>
          <p:cNvPr id="125" name="Group 3"/>
          <p:cNvGrpSpPr/>
          <p:nvPr/>
        </p:nvGrpSpPr>
        <p:grpSpPr>
          <a:xfrm>
            <a:off x="6991678" y="2827951"/>
            <a:ext cx="3750936" cy="1103760"/>
            <a:chOff x="1962577" y="6007067"/>
            <a:chExt cx="6359611" cy="1871396"/>
          </a:xfrm>
        </p:grpSpPr>
        <p:sp>
          <p:nvSpPr>
            <p:cNvPr id="126" name="TextBox 10"/>
            <p:cNvSpPr txBox="1"/>
            <p:nvPr/>
          </p:nvSpPr>
          <p:spPr>
            <a:xfrm>
              <a:off x="2462229" y="6563521"/>
              <a:ext cx="5859960" cy="1302225"/>
            </a:xfrm>
            <a:prstGeom prst="rect">
              <a:avLst/>
            </a:prstGeom>
            <a:noFill/>
          </p:spPr>
          <p:txBody>
            <a:bodyPr bIns="109710" lIns="219419" rIns="219419" rtlCol="0" tIns="109710" wrap="square">
              <a:spAutoFit/>
            </a:bodyPr>
            <a:lstStyle/>
            <a:p>
              <a:r>
                <a:rPr lang="en-US" sz="1200">
                  <a:solidFill>
                    <a:schemeClr val="bg1">
                      <a:lumMod val="50000"/>
                    </a:schemeClr>
                  </a:solidFill>
                  <a:latin typeface="Lato Light"/>
                  <a:ea charset="0" panose="020b0306030504020204" pitchFamily="34" typeface="Open Sans Light"/>
                  <a:cs typeface="Lato Light"/>
                </a:rPr>
                <a:t>Lorem Ipsum has two main data statistical this methodologies important Data analysis which summarizes data. sed an graecie.</a:t>
              </a:r>
            </a:p>
          </p:txBody>
        </p:sp>
        <p:sp>
          <p:nvSpPr>
            <p:cNvPr id="127" name="Freeform 222"/>
            <p:cNvSpPr>
              <a:spLocks noEditPoints="1"/>
            </p:cNvSpPr>
            <p:nvPr/>
          </p:nvSpPr>
          <p:spPr bwMode="auto">
            <a:xfrm>
              <a:off x="1962577" y="6126977"/>
              <a:ext cx="518612" cy="520896"/>
            </a:xfrm>
            <a:custGeom>
              <a:gdLst>
                <a:gd fmla="*/ 206 w 412" name="T0"/>
                <a:gd fmla="*/ 0 h 412" name="T1"/>
                <a:gd fmla="*/ 0 w 412" name="T2"/>
                <a:gd fmla="*/ 206 h 412" name="T3"/>
                <a:gd fmla="*/ 206 w 412" name="T4"/>
                <a:gd fmla="*/ 412 h 412" name="T5"/>
                <a:gd fmla="*/ 412 w 412" name="T6"/>
                <a:gd fmla="*/ 206 h 412" name="T7"/>
                <a:gd fmla="*/ 206 w 412" name="T8"/>
                <a:gd fmla="*/ 0 h 412" name="T9"/>
                <a:gd fmla="*/ 171 w 412" name="T10"/>
                <a:gd fmla="*/ 317 h 412" name="T11"/>
                <a:gd fmla="*/ 74 w 412" name="T12"/>
                <a:gd fmla="*/ 220 h 412" name="T13"/>
                <a:gd fmla="*/ 115 w 412" name="T14"/>
                <a:gd fmla="*/ 178 h 412" name="T15"/>
                <a:gd fmla="*/ 171 w 412" name="T16"/>
                <a:gd fmla="*/ 234 h 412" name="T17"/>
                <a:gd fmla="*/ 300 w 412" name="T18"/>
                <a:gd fmla="*/ 105 h 412" name="T19"/>
                <a:gd fmla="*/ 341 w 412" name="T20"/>
                <a:gd fmla="*/ 146 h 412" name="T21"/>
                <a:gd fmla="*/ 171 w 412" name="T22"/>
                <a:gd fmla="*/ 317 h 4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12" w="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98C991"/>
            </a:solidFill>
            <a:ln>
              <a:noFill/>
            </a:ln>
          </p:spPr>
          <p:txBody>
            <a:bodyPr anchor="t" anchorCtr="0" bIns="45720" compatLnSpc="1" lIns="91440" numCol="1" rIns="91440" tIns="45720" vert="horz" wrap="square"/>
            <a:lstStyle/>
            <a:p>
              <a:endParaRPr lang="en-US" sz="1050">
                <a:solidFill>
                  <a:schemeClr val="bg1">
                    <a:lumMod val="50000"/>
                  </a:schemeClr>
                </a:solidFill>
              </a:endParaRPr>
            </a:p>
          </p:txBody>
        </p:sp>
        <p:sp>
          <p:nvSpPr>
            <p:cNvPr id="128" name="TextBox 15"/>
            <p:cNvSpPr txBox="1"/>
            <p:nvPr/>
          </p:nvSpPr>
          <p:spPr>
            <a:xfrm>
              <a:off x="2484126" y="6007067"/>
              <a:ext cx="1588974" cy="581317"/>
            </a:xfrm>
            <a:prstGeom prst="rect">
              <a:avLst/>
            </a:prstGeom>
            <a:noFill/>
          </p:spPr>
          <p:txBody>
            <a:bodyPr bIns="91422" lIns="182843" rIns="182843" rtlCol="0" tIns="91422" wrap="none">
              <a:spAutoFit/>
            </a:bodyPr>
            <a:lstStyle/>
            <a:p>
              <a:r>
                <a:rPr b="1" lang="id-ID" sz="1050">
                  <a:solidFill>
                    <a:schemeClr val="bg1">
                      <a:lumMod val="50000"/>
                    </a:schemeClr>
                  </a:solidFill>
                  <a:latin typeface="Lato Regular"/>
                  <a:cs typeface="Lato Regular"/>
                </a:rPr>
                <a:t>Use ATM</a:t>
              </a:r>
            </a:p>
          </p:txBody>
        </p:sp>
      </p:grpSp>
      <p:grpSp>
        <p:nvGrpSpPr>
          <p:cNvPr id="129" name="Group 4"/>
          <p:cNvGrpSpPr/>
          <p:nvPr/>
        </p:nvGrpSpPr>
        <p:grpSpPr>
          <a:xfrm>
            <a:off x="6978762" y="3941929"/>
            <a:ext cx="3763852" cy="1103761"/>
            <a:chOff x="1940679" y="7594332"/>
            <a:chExt cx="6381509" cy="1871399"/>
          </a:xfrm>
        </p:grpSpPr>
        <p:sp>
          <p:nvSpPr>
            <p:cNvPr id="130" name="TextBox 17"/>
            <p:cNvSpPr txBox="1"/>
            <p:nvPr/>
          </p:nvSpPr>
          <p:spPr>
            <a:xfrm>
              <a:off x="2440327" y="8150786"/>
              <a:ext cx="5881858" cy="1302226"/>
            </a:xfrm>
            <a:prstGeom prst="rect">
              <a:avLst/>
            </a:prstGeom>
            <a:noFill/>
          </p:spPr>
          <p:txBody>
            <a:bodyPr bIns="109710" lIns="219419" rIns="219419" rtlCol="0" tIns="109710" wrap="square">
              <a:spAutoFit/>
            </a:bodyPr>
            <a:lstStyle/>
            <a:p>
              <a:r>
                <a:rPr lang="en-US" sz="1200">
                  <a:solidFill>
                    <a:schemeClr val="bg1">
                      <a:lumMod val="50000"/>
                    </a:schemeClr>
                  </a:solidFill>
                  <a:latin typeface="Lato Light"/>
                  <a:ea charset="0" panose="020b0306030504020204" pitchFamily="34" typeface="Open Sans Light"/>
                  <a:cs typeface="Lato Light"/>
                </a:rPr>
                <a:t>Lorem Ipsum has two main data statistical this methodologies important Data analysis which summarizes data. sed an graecie</a:t>
              </a:r>
            </a:p>
          </p:txBody>
        </p:sp>
        <p:sp>
          <p:nvSpPr>
            <p:cNvPr id="131" name="Freeform 222"/>
            <p:cNvSpPr>
              <a:spLocks noEditPoints="1"/>
            </p:cNvSpPr>
            <p:nvPr/>
          </p:nvSpPr>
          <p:spPr bwMode="auto">
            <a:xfrm>
              <a:off x="1940679" y="7714242"/>
              <a:ext cx="518612" cy="520896"/>
            </a:xfrm>
            <a:custGeom>
              <a:gdLst>
                <a:gd fmla="*/ 206 w 412" name="T0"/>
                <a:gd fmla="*/ 0 h 412" name="T1"/>
                <a:gd fmla="*/ 0 w 412" name="T2"/>
                <a:gd fmla="*/ 206 h 412" name="T3"/>
                <a:gd fmla="*/ 206 w 412" name="T4"/>
                <a:gd fmla="*/ 412 h 412" name="T5"/>
                <a:gd fmla="*/ 412 w 412" name="T6"/>
                <a:gd fmla="*/ 206 h 412" name="T7"/>
                <a:gd fmla="*/ 206 w 412" name="T8"/>
                <a:gd fmla="*/ 0 h 412" name="T9"/>
                <a:gd fmla="*/ 171 w 412" name="T10"/>
                <a:gd fmla="*/ 317 h 412" name="T11"/>
                <a:gd fmla="*/ 74 w 412" name="T12"/>
                <a:gd fmla="*/ 220 h 412" name="T13"/>
                <a:gd fmla="*/ 115 w 412" name="T14"/>
                <a:gd fmla="*/ 178 h 412" name="T15"/>
                <a:gd fmla="*/ 171 w 412" name="T16"/>
                <a:gd fmla="*/ 234 h 412" name="T17"/>
                <a:gd fmla="*/ 300 w 412" name="T18"/>
                <a:gd fmla="*/ 105 h 412" name="T19"/>
                <a:gd fmla="*/ 341 w 412" name="T20"/>
                <a:gd fmla="*/ 146 h 412" name="T21"/>
                <a:gd fmla="*/ 171 w 412" name="T22"/>
                <a:gd fmla="*/ 317 h 4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12" w="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5B8156"/>
            </a:solidFill>
            <a:ln>
              <a:noFill/>
            </a:ln>
          </p:spPr>
          <p:txBody>
            <a:bodyPr anchor="t" anchorCtr="0" bIns="45720" compatLnSpc="1" lIns="91440" numCol="1" rIns="91440" tIns="45720" vert="horz" wrap="square"/>
            <a:lstStyle/>
            <a:p>
              <a:endParaRPr lang="en-US" sz="1050">
                <a:solidFill>
                  <a:schemeClr val="bg1">
                    <a:lumMod val="50000"/>
                  </a:schemeClr>
                </a:solidFill>
              </a:endParaRPr>
            </a:p>
          </p:txBody>
        </p:sp>
        <p:sp>
          <p:nvSpPr>
            <p:cNvPr id="132" name="TextBox 19"/>
            <p:cNvSpPr txBox="1"/>
            <p:nvPr/>
          </p:nvSpPr>
          <p:spPr>
            <a:xfrm>
              <a:off x="2462228" y="7594331"/>
              <a:ext cx="2487956" cy="581317"/>
            </a:xfrm>
            <a:prstGeom prst="rect">
              <a:avLst/>
            </a:prstGeom>
            <a:noFill/>
          </p:spPr>
          <p:txBody>
            <a:bodyPr bIns="91422" lIns="182843" rIns="182843" rtlCol="0" tIns="91422" wrap="none">
              <a:spAutoFit/>
            </a:bodyPr>
            <a:lstStyle/>
            <a:p>
              <a:r>
                <a:rPr b="1" lang="id-ID" sz="1050">
                  <a:solidFill>
                    <a:schemeClr val="bg1">
                      <a:lumMod val="50000"/>
                    </a:schemeClr>
                  </a:solidFill>
                  <a:latin typeface="Lato Regular"/>
                  <a:cs typeface="Lato Regular"/>
                </a:rPr>
                <a:t>Plan Withdrawals</a:t>
              </a:r>
            </a:p>
          </p:txBody>
        </p:sp>
      </p:grpSp>
      <p:grpSp>
        <p:nvGrpSpPr>
          <p:cNvPr id="133" name="Group 5"/>
          <p:cNvGrpSpPr/>
          <p:nvPr/>
        </p:nvGrpSpPr>
        <p:grpSpPr>
          <a:xfrm>
            <a:off x="6997571" y="5033857"/>
            <a:ext cx="3745043" cy="1103760"/>
            <a:chOff x="1972569" y="9230342"/>
            <a:chExt cx="6349619" cy="1871396"/>
          </a:xfrm>
        </p:grpSpPr>
        <p:sp>
          <p:nvSpPr>
            <p:cNvPr id="134" name="TextBox 21"/>
            <p:cNvSpPr txBox="1"/>
            <p:nvPr/>
          </p:nvSpPr>
          <p:spPr>
            <a:xfrm>
              <a:off x="2472220" y="9786796"/>
              <a:ext cx="5849968" cy="1302225"/>
            </a:xfrm>
            <a:prstGeom prst="rect">
              <a:avLst/>
            </a:prstGeom>
            <a:noFill/>
          </p:spPr>
          <p:txBody>
            <a:bodyPr bIns="109710" lIns="219419" rIns="219419" rtlCol="0" tIns="109710" wrap="square">
              <a:spAutoFit/>
            </a:bodyPr>
            <a:lstStyle/>
            <a:p>
              <a:r>
                <a:rPr lang="en-US" sz="1200">
                  <a:solidFill>
                    <a:schemeClr val="bg1">
                      <a:lumMod val="50000"/>
                    </a:schemeClr>
                  </a:solidFill>
                  <a:latin typeface="Lato Light"/>
                  <a:ea charset="0" panose="020b0306030504020204" pitchFamily="34" typeface="Open Sans Light"/>
                  <a:cs typeface="Lato Light"/>
                </a:rPr>
                <a:t>Lorem Ipsum has two main data statistical this methodologies important Data analysis which summarizes data. sed an graecie.</a:t>
              </a:r>
            </a:p>
          </p:txBody>
        </p:sp>
        <p:sp>
          <p:nvSpPr>
            <p:cNvPr id="135" name="Freeform 222"/>
            <p:cNvSpPr>
              <a:spLocks noEditPoints="1"/>
            </p:cNvSpPr>
            <p:nvPr/>
          </p:nvSpPr>
          <p:spPr bwMode="auto">
            <a:xfrm>
              <a:off x="1972569" y="9350252"/>
              <a:ext cx="518612" cy="520896"/>
            </a:xfrm>
            <a:custGeom>
              <a:gdLst>
                <a:gd fmla="*/ 206 w 412" name="T0"/>
                <a:gd fmla="*/ 0 h 412" name="T1"/>
                <a:gd fmla="*/ 0 w 412" name="T2"/>
                <a:gd fmla="*/ 206 h 412" name="T3"/>
                <a:gd fmla="*/ 206 w 412" name="T4"/>
                <a:gd fmla="*/ 412 h 412" name="T5"/>
                <a:gd fmla="*/ 412 w 412" name="T6"/>
                <a:gd fmla="*/ 206 h 412" name="T7"/>
                <a:gd fmla="*/ 206 w 412" name="T8"/>
                <a:gd fmla="*/ 0 h 412" name="T9"/>
                <a:gd fmla="*/ 171 w 412" name="T10"/>
                <a:gd fmla="*/ 317 h 412" name="T11"/>
                <a:gd fmla="*/ 74 w 412" name="T12"/>
                <a:gd fmla="*/ 220 h 412" name="T13"/>
                <a:gd fmla="*/ 115 w 412" name="T14"/>
                <a:gd fmla="*/ 178 h 412" name="T15"/>
                <a:gd fmla="*/ 171 w 412" name="T16"/>
                <a:gd fmla="*/ 234 h 412" name="T17"/>
                <a:gd fmla="*/ 300 w 412" name="T18"/>
                <a:gd fmla="*/ 105 h 412" name="T19"/>
                <a:gd fmla="*/ 341 w 412" name="T20"/>
                <a:gd fmla="*/ 146 h 412" name="T21"/>
                <a:gd fmla="*/ 171 w 412" name="T22"/>
                <a:gd fmla="*/ 317 h 4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12" w="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98C991"/>
            </a:solidFill>
            <a:ln>
              <a:noFill/>
            </a:ln>
          </p:spPr>
          <p:txBody>
            <a:bodyPr anchor="t" anchorCtr="0" bIns="45720" compatLnSpc="1" lIns="91440" numCol="1" rIns="91440" tIns="45720" vert="horz" wrap="square"/>
            <a:lstStyle/>
            <a:p>
              <a:endParaRPr lang="en-US" sz="1050">
                <a:solidFill>
                  <a:schemeClr val="bg1">
                    <a:lumMod val="50000"/>
                  </a:schemeClr>
                </a:solidFill>
              </a:endParaRPr>
            </a:p>
          </p:txBody>
        </p:sp>
        <p:sp>
          <p:nvSpPr>
            <p:cNvPr id="136" name="TextBox 23"/>
            <p:cNvSpPr txBox="1"/>
            <p:nvPr/>
          </p:nvSpPr>
          <p:spPr>
            <a:xfrm>
              <a:off x="2494118" y="9230340"/>
              <a:ext cx="1615889" cy="581317"/>
            </a:xfrm>
            <a:prstGeom prst="rect">
              <a:avLst/>
            </a:prstGeom>
            <a:noFill/>
          </p:spPr>
          <p:txBody>
            <a:bodyPr bIns="91422" lIns="182843" rIns="182843" rtlCol="0" tIns="91422" wrap="none">
              <a:spAutoFit/>
            </a:bodyPr>
            <a:lstStyle/>
            <a:p>
              <a:r>
                <a:rPr b="1" lang="id-ID" sz="1050">
                  <a:solidFill>
                    <a:schemeClr val="bg1">
                      <a:lumMod val="50000"/>
                    </a:schemeClr>
                  </a:solidFill>
                  <a:latin typeface="Lato Regular"/>
                  <a:cs typeface="Lato Regular"/>
                </a:rPr>
                <a:t>Be Smart</a:t>
              </a:r>
            </a:p>
          </p:txBody>
        </p:sp>
      </p:grpSp>
      <p:grpSp>
        <p:nvGrpSpPr>
          <p:cNvPr id="137" name="组合 136"/>
          <p:cNvGrpSpPr/>
          <p:nvPr/>
        </p:nvGrpSpPr>
        <p:grpSpPr>
          <a:xfrm>
            <a:off x="1622350" y="1569973"/>
            <a:ext cx="4473156" cy="4387460"/>
            <a:chOff x="1311264" y="1939967"/>
            <a:chExt cx="2342633" cy="2297754"/>
          </a:xfrm>
        </p:grpSpPr>
        <p:sp>
          <p:nvSpPr>
            <p:cNvPr id="138" name="椭圆 137"/>
            <p:cNvSpPr/>
            <p:nvPr/>
          </p:nvSpPr>
          <p:spPr>
            <a:xfrm>
              <a:off x="1311264" y="2189999"/>
              <a:ext cx="2072913" cy="2047722"/>
            </a:xfrm>
            <a:prstGeom prst="ellipse">
              <a:avLst/>
            </a:prstGeom>
            <a:noFill/>
            <a:ln algn="ctr" cap="flat" cmpd="sng" w="57150">
              <a:solidFill>
                <a:srgbClr val="5B8156"/>
              </a:solidFill>
              <a:prstDash val="sysDot"/>
              <a:miter lim="800000"/>
            </a:ln>
            <a:effectLst/>
          </p:spPr>
          <p:txBody>
            <a:bodyPr anchor="ctr"/>
            <a:lstStyle/>
            <a:p>
              <a:pPr eaLnBrk="1" fontAlgn="auto" hangingPunct="1">
                <a:spcBef>
                  <a:spcPct val="0"/>
                </a:spcBef>
                <a:spcAft>
                  <a:spcPct val="0"/>
                </a:spcAft>
                <a:defRPr/>
              </a:pPr>
              <a:endParaRPr altLang="en-US" kern="0" lang="zh-CN" sz="2800">
                <a:solidFill>
                  <a:prstClr val="white"/>
                </a:solidFill>
                <a:latin charset="0" panose="020b0604020202020204" pitchFamily="34" typeface="Arial"/>
              </a:endParaRPr>
            </a:p>
          </p:txBody>
        </p:sp>
        <p:sp>
          <p:nvSpPr>
            <p:cNvPr id="139" name="椭圆 138"/>
            <p:cNvSpPr/>
            <p:nvPr/>
          </p:nvSpPr>
          <p:spPr>
            <a:xfrm>
              <a:off x="2938957" y="2294381"/>
              <a:ext cx="565457" cy="559883"/>
            </a:xfrm>
            <a:prstGeom prst="ellipse">
              <a:avLst/>
            </a:prstGeom>
            <a:solidFill>
              <a:srgbClr val="98C991"/>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2400">
                <a:solidFill>
                  <a:prstClr val="white"/>
                </a:solidFill>
                <a:latin panose="020f0502020204030204" typeface="Calibri"/>
                <a:ea charset="-122" panose="02010600030101010101" pitchFamily="2" typeface="宋体"/>
              </a:endParaRPr>
            </a:p>
          </p:txBody>
        </p:sp>
        <p:pic>
          <p:nvPicPr>
            <p:cNvPr id="140" name="图片 29"/>
            <p:cNvPicPr>
              <a:picLocks noChangeAspect="1"/>
            </p:cNvPicPr>
            <p:nvPr/>
          </p:nvPicPr>
          <p:blipFill>
            <a:blip r:embed="rId3">
              <a:extLst>
                <a:ext uri="{28A0092B-C50C-407E-A947-70E740481C1C}">
                  <a14:useLocalDpi val="0"/>
                </a:ext>
              </a:extLst>
            </a:blip>
            <a:srcRect t="5220"/>
            <a:stretch>
              <a:fillRect/>
            </a:stretch>
          </p:blipFill>
          <p:spPr bwMode="auto">
            <a:xfrm>
              <a:off x="3028339" y="2423334"/>
              <a:ext cx="381785" cy="301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1" name="椭圆 140"/>
            <p:cNvSpPr/>
            <p:nvPr/>
          </p:nvSpPr>
          <p:spPr>
            <a:xfrm>
              <a:off x="2310155" y="1939967"/>
              <a:ext cx="548405" cy="543035"/>
            </a:xfrm>
            <a:prstGeom prst="ellipse">
              <a:avLst/>
            </a:prstGeom>
            <a:solidFill>
              <a:srgbClr val="5B8156"/>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2400">
                <a:solidFill>
                  <a:prstClr val="white"/>
                </a:solidFill>
                <a:latin panose="020f0502020204030204" typeface="Calibri"/>
                <a:ea charset="-122" panose="02010600030101010101" pitchFamily="2" typeface="宋体"/>
              </a:endParaRPr>
            </a:p>
          </p:txBody>
        </p:sp>
        <p:pic>
          <p:nvPicPr>
            <p:cNvPr id="142" name="图片 32"/>
            <p:cNvPicPr>
              <a:picLocks noChangeAspect="1"/>
            </p:cNvPicPr>
            <p:nvPr/>
          </p:nvPicPr>
          <p:blipFill>
            <a:blip r:embed="rId4">
              <a:extLst>
                <a:ext uri="{28A0092B-C50C-407E-A947-70E740481C1C}">
                  <a14:useLocalDpi val="0"/>
                </a:ext>
              </a:extLst>
            </a:blip>
            <a:srcRect b="28755" l="23180" r="24422" t="13547"/>
            <a:stretch>
              <a:fillRect/>
            </a:stretch>
          </p:blipFill>
          <p:spPr bwMode="auto">
            <a:xfrm>
              <a:off x="2466935" y="2083825"/>
              <a:ext cx="234843" cy="2553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 name="椭圆 142"/>
            <p:cNvSpPr/>
            <p:nvPr/>
          </p:nvSpPr>
          <p:spPr>
            <a:xfrm>
              <a:off x="3105492" y="2996053"/>
              <a:ext cx="548405" cy="541739"/>
            </a:xfrm>
            <a:prstGeom prst="ellipse">
              <a:avLst/>
            </a:prstGeom>
            <a:solidFill>
              <a:srgbClr val="5B8156"/>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2400">
                <a:solidFill>
                  <a:prstClr val="white"/>
                </a:solidFill>
                <a:latin panose="020f0502020204030204" typeface="Calibri"/>
                <a:ea charset="-122" panose="02010600030101010101" pitchFamily="2" typeface="宋体"/>
              </a:endParaRPr>
            </a:p>
          </p:txBody>
        </p:sp>
        <p:sp>
          <p:nvSpPr>
            <p:cNvPr id="144" name="任意多边形 12"/>
            <p:cNvSpPr/>
            <p:nvPr/>
          </p:nvSpPr>
          <p:spPr>
            <a:xfrm>
              <a:off x="3171130" y="3127020"/>
              <a:ext cx="321431" cy="243653"/>
            </a:xfrm>
            <a:custGeom>
              <a:gdLst>
                <a:gd fmla="*/ 332089 w 388650" name="connsiteX0"/>
                <a:gd fmla="*/ 43940 h 298935" name="connsiteY0"/>
                <a:gd fmla="*/ 354779 w 388650" name="connsiteX1"/>
                <a:gd fmla="*/ 43940 h 298935" name="connsiteY1"/>
                <a:gd fmla="*/ 388650 w 388650" name="connsiteX2"/>
                <a:gd fmla="*/ 77811 h 298935" name="connsiteY2"/>
                <a:gd fmla="*/ 388650 w 388650" name="connsiteX3"/>
                <a:gd fmla="*/ 162486 h 298935" name="connsiteY3"/>
                <a:gd fmla="*/ 388650 w 388650" name="connsiteX4"/>
                <a:gd fmla="*/ 213291 h 298935" name="connsiteY4"/>
                <a:gd fmla="*/ 354779 w 388650" name="connsiteX5"/>
                <a:gd fmla="*/ 247162 h 298935" name="connsiteY5"/>
                <a:gd fmla="*/ 328319 w 388650" name="connsiteX6"/>
                <a:gd fmla="*/ 247162 h 298935" name="connsiteY6"/>
                <a:gd fmla="*/ 262816 w 388650" name="connsiteX7"/>
                <a:gd fmla="*/ 298935 h 298935" name="connsiteY7"/>
                <a:gd fmla="*/ 237822 w 388650" name="connsiteX8"/>
                <a:gd fmla="*/ 247162 h 298935" name="connsiteY8"/>
                <a:gd fmla="*/ 60533 w 388650" name="connsiteX9"/>
                <a:gd fmla="*/ 247162 h 298935" name="connsiteY9"/>
                <a:gd fmla="*/ 26662 w 388650" name="connsiteX10"/>
                <a:gd fmla="*/ 213291 h 298935" name="connsiteY10"/>
                <a:gd fmla="*/ 26662 w 388650" name="connsiteX11"/>
                <a:gd fmla="*/ 188693 h 298935" name="connsiteY11"/>
                <a:gd fmla="*/ 27227 w 388650" name="connsiteX12"/>
                <a:gd fmla="*/ 188927 h 298935" name="connsiteY12"/>
                <a:gd fmla="*/ 300065 w 388650" name="connsiteX13"/>
                <a:gd fmla="*/ 188927 h 298935" name="connsiteY13"/>
                <a:gd fmla="*/ 332089 w 388650" name="connsiteX14"/>
                <a:gd fmla="*/ 156903 h 298935" name="connsiteY14"/>
                <a:gd fmla="*/ 28100 w 388650" name="connsiteX15"/>
                <a:gd fmla="*/ 0 h 298935" name="connsiteY15"/>
                <a:gd fmla="*/ 290988 w 388650" name="connsiteX16"/>
                <a:gd fmla="*/ 0 h 298935" name="connsiteY16"/>
                <a:gd fmla="*/ 319088 w 388650" name="connsiteX17"/>
                <a:gd fmla="*/ 28100 h 298935" name="connsiteY17"/>
                <a:gd fmla="*/ 319088 w 388650" name="connsiteX18"/>
                <a:gd fmla="*/ 140499 h 298935" name="connsiteY18"/>
                <a:gd fmla="*/ 290988 w 388650" name="connsiteX19"/>
                <a:gd fmla="*/ 168599 h 298935" name="connsiteY19"/>
                <a:gd fmla="*/ 28100 w 388650" name="connsiteX20"/>
                <a:gd fmla="*/ 168599 h 298935" name="connsiteY20"/>
                <a:gd fmla="*/ 0 w 388650" name="connsiteX21"/>
                <a:gd fmla="*/ 140499 h 298935" name="connsiteY21"/>
                <a:gd fmla="*/ 0 w 388650" name="connsiteX22"/>
                <a:gd fmla="*/ 28100 h 298935" name="connsiteY22"/>
                <a:gd fmla="*/ 28100 w 388650" name="connsiteX23"/>
                <a:gd fmla="*/ 0 h 29893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298935" w="388650">
                  <a:moveTo>
                    <a:pt x="332089" y="43940"/>
                  </a:moveTo>
                  <a:lnTo>
                    <a:pt x="354779" y="43940"/>
                  </a:lnTo>
                  <a:cubicBezTo>
                    <a:pt x="373485" y="43940"/>
                    <a:pt x="388650" y="59105"/>
                    <a:pt x="388650" y="77811"/>
                  </a:cubicBezTo>
                  <a:lnTo>
                    <a:pt x="388650" y="162486"/>
                  </a:lnTo>
                  <a:lnTo>
                    <a:pt x="388650" y="213291"/>
                  </a:lnTo>
                  <a:cubicBezTo>
                    <a:pt x="388650" y="231997"/>
                    <a:pt x="373485" y="247162"/>
                    <a:pt x="354779" y="247162"/>
                  </a:cubicBezTo>
                  <a:lnTo>
                    <a:pt x="328319" y="247162"/>
                  </a:lnTo>
                  <a:lnTo>
                    <a:pt x="262816" y="298935"/>
                  </a:lnTo>
                  <a:lnTo>
                    <a:pt x="237822" y="247162"/>
                  </a:lnTo>
                  <a:lnTo>
                    <a:pt x="60533" y="247162"/>
                  </a:lnTo>
                  <a:cubicBezTo>
                    <a:pt x="41827" y="247162"/>
                    <a:pt x="26662" y="231997"/>
                    <a:pt x="26662" y="213291"/>
                  </a:cubicBezTo>
                  <a:lnTo>
                    <a:pt x="26662" y="188693"/>
                  </a:lnTo>
                  <a:lnTo>
                    <a:pt x="27227" y="188927"/>
                  </a:lnTo>
                  <a:lnTo>
                    <a:pt x="300065" y="188927"/>
                  </a:lnTo>
                  <a:cubicBezTo>
                    <a:pt x="317751" y="188927"/>
                    <a:pt x="332089" y="174589"/>
                    <a:pt x="332089" y="156903"/>
                  </a:cubicBezTo>
                  <a:close/>
                  <a:moveTo>
                    <a:pt x="28100" y="0"/>
                  </a:moveTo>
                  <a:lnTo>
                    <a:pt x="290988" y="0"/>
                  </a:lnTo>
                  <a:cubicBezTo>
                    <a:pt x="306507" y="0"/>
                    <a:pt x="319088" y="12581"/>
                    <a:pt x="319088" y="28100"/>
                  </a:cubicBezTo>
                  <a:lnTo>
                    <a:pt x="319088" y="140499"/>
                  </a:lnTo>
                  <a:cubicBezTo>
                    <a:pt x="319088" y="156018"/>
                    <a:pt x="306507" y="168599"/>
                    <a:pt x="290988" y="168599"/>
                  </a:cubicBezTo>
                  <a:lnTo>
                    <a:pt x="28100" y="168599"/>
                  </a:lnTo>
                  <a:cubicBezTo>
                    <a:pt x="12581" y="168599"/>
                    <a:pt x="0" y="156018"/>
                    <a:pt x="0" y="140499"/>
                  </a:cubicBezTo>
                  <a:lnTo>
                    <a:pt x="0" y="28100"/>
                  </a:lnTo>
                  <a:cubicBezTo>
                    <a:pt x="0" y="12581"/>
                    <a:pt x="12581" y="0"/>
                    <a:pt x="28100" y="0"/>
                  </a:cubicBezTo>
                  <a:close/>
                </a:path>
              </a:pathLst>
            </a:custGeom>
            <a:solidFill>
              <a:sysClr lastClr="FFFFFF" val="window"/>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2400">
                <a:solidFill>
                  <a:prstClr val="white"/>
                </a:solidFill>
                <a:latin panose="020f0502020204030204" typeface="Calibri"/>
                <a:ea charset="-122" panose="02010600030101010101" pitchFamily="2" typeface="宋体"/>
              </a:endParaRPr>
            </a:p>
          </p:txBody>
        </p:sp>
        <p:sp>
          <p:nvSpPr>
            <p:cNvPr id="145" name="椭圆 144"/>
            <p:cNvSpPr/>
            <p:nvPr/>
          </p:nvSpPr>
          <p:spPr>
            <a:xfrm>
              <a:off x="2879935" y="3715393"/>
              <a:ext cx="447382" cy="443241"/>
            </a:xfrm>
            <a:prstGeom prst="ellipse">
              <a:avLst/>
            </a:prstGeom>
            <a:solidFill>
              <a:srgbClr val="98C991"/>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2400">
                <a:solidFill>
                  <a:prstClr val="white"/>
                </a:solidFill>
                <a:latin panose="020f0502020204030204" typeface="Calibri"/>
                <a:ea charset="-122" panose="02010600030101010101" pitchFamily="2" typeface="宋体"/>
              </a:endParaRPr>
            </a:p>
          </p:txBody>
        </p:sp>
        <p:sp>
          <p:nvSpPr>
            <p:cNvPr id="146" name="任意多边形 14"/>
            <p:cNvSpPr/>
            <p:nvPr/>
          </p:nvSpPr>
          <p:spPr>
            <a:xfrm flipH="1" rot="10800000">
              <a:off x="2951599" y="3822545"/>
              <a:ext cx="284699" cy="209956"/>
            </a:xfrm>
            <a:custGeom>
              <a:gdLst>
                <a:gd fmla="*/ 441259 w 1065398" name="connsiteX0"/>
                <a:gd fmla="*/ 795512 h 795512" name="connsiteY0"/>
                <a:gd fmla="*/ 624139 w 1065398" name="connsiteX1"/>
                <a:gd fmla="*/ 795512 h 795512" name="connsiteY1"/>
                <a:gd fmla="*/ 624139 w 1065398" name="connsiteX2"/>
                <a:gd fmla="*/ 611235 h 795512" name="connsiteY2"/>
                <a:gd fmla="*/ 975398 w 1065398" name="connsiteX3"/>
                <a:gd fmla="*/ 611235 h 795512" name="connsiteY3"/>
                <a:gd fmla="*/ 1065398 w 1065398" name="connsiteX4"/>
                <a:gd fmla="*/ 521235 h 795512" name="connsiteY4"/>
                <a:gd fmla="*/ 975398 w 1065398" name="connsiteX5"/>
                <a:gd fmla="*/ 431235 h 795512" name="connsiteY5"/>
                <a:gd fmla="*/ 624139 w 1065398" name="connsiteX6"/>
                <a:gd fmla="*/ 431235 h 795512" name="connsiteY6"/>
                <a:gd fmla="*/ 624139 w 1065398" name="connsiteX7"/>
                <a:gd fmla="*/ 0 h 795512" name="connsiteY7"/>
                <a:gd fmla="*/ 441259 w 1065398" name="connsiteX8"/>
                <a:gd fmla="*/ 0 h 795512" name="connsiteY8"/>
                <a:gd fmla="*/ 441259 w 1065398" name="connsiteX9"/>
                <a:gd fmla="*/ 217756 h 795512" name="connsiteY9"/>
                <a:gd fmla="*/ 90000 w 1065398" name="connsiteX10"/>
                <a:gd fmla="*/ 217756 h 795512" name="connsiteY10"/>
                <a:gd fmla="*/ 0 w 1065398" name="connsiteX11"/>
                <a:gd fmla="*/ 307756 h 795512" name="connsiteY11"/>
                <a:gd fmla="*/ 90000 w 1065398" name="connsiteX12"/>
                <a:gd fmla="*/ 397756 h 795512" name="connsiteY12"/>
                <a:gd fmla="*/ 441259 w 1065398" name="connsiteX13"/>
                <a:gd fmla="*/ 397756 h 795512"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795512" w="1065398">
                  <a:moveTo>
                    <a:pt x="441259" y="795512"/>
                  </a:moveTo>
                  <a:lnTo>
                    <a:pt x="624139" y="795512"/>
                  </a:lnTo>
                  <a:lnTo>
                    <a:pt x="624139" y="611235"/>
                  </a:lnTo>
                  <a:lnTo>
                    <a:pt x="975398" y="611235"/>
                  </a:lnTo>
                  <a:lnTo>
                    <a:pt x="1065398" y="521235"/>
                  </a:lnTo>
                  <a:lnTo>
                    <a:pt x="975398" y="431235"/>
                  </a:lnTo>
                  <a:lnTo>
                    <a:pt x="624139" y="431235"/>
                  </a:lnTo>
                  <a:lnTo>
                    <a:pt x="624139" y="0"/>
                  </a:lnTo>
                  <a:lnTo>
                    <a:pt x="441259" y="0"/>
                  </a:lnTo>
                  <a:lnTo>
                    <a:pt x="441259" y="217756"/>
                  </a:lnTo>
                  <a:lnTo>
                    <a:pt x="90000" y="217756"/>
                  </a:lnTo>
                  <a:lnTo>
                    <a:pt x="0" y="307756"/>
                  </a:lnTo>
                  <a:lnTo>
                    <a:pt x="90000" y="397756"/>
                  </a:lnTo>
                  <a:lnTo>
                    <a:pt x="441259" y="397756"/>
                  </a:lnTo>
                  <a:close/>
                </a:path>
              </a:pathLst>
            </a:custGeom>
            <a:solidFill>
              <a:sysClr lastClr="FFFFFF" val="window"/>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2400">
                <a:solidFill>
                  <a:prstClr val="white"/>
                </a:solidFill>
                <a:latin panose="020f0502020204030204" typeface="Calibri"/>
                <a:ea charset="-122" panose="02010600030101010101" pitchFamily="2" typeface="宋体"/>
              </a:endParaRPr>
            </a:p>
          </p:txBody>
        </p:sp>
        <p:sp>
          <p:nvSpPr>
            <p:cNvPr id="147" name="矩形 146"/>
            <p:cNvSpPr/>
            <p:nvPr/>
          </p:nvSpPr>
          <p:spPr>
            <a:xfrm>
              <a:off x="1827385" y="2852617"/>
              <a:ext cx="687724" cy="558693"/>
            </a:xfrm>
            <a:prstGeom prst="rect">
              <a:avLst/>
            </a:prstGeom>
          </p:spPr>
          <p:txBody>
            <a:bodyPr wrap="none">
              <a:spAutoFit/>
            </a:bodyPr>
            <a:lstStyle/>
            <a:p>
              <a:pPr>
                <a:defRPr/>
              </a:pPr>
              <a:r>
                <a:rPr altLang="zh-CN" kern="0" lang="en-US" sz="3200">
                  <a:solidFill>
                    <a:schemeClr val="bg1">
                      <a:lumMod val="50000"/>
                    </a:schemeClr>
                  </a:solidFill>
                  <a:latin charset="0" panose="020b0604020202020204" pitchFamily="34" typeface="Arial"/>
                </a:rPr>
                <a:t>TEXT</a:t>
              </a:r>
            </a:p>
            <a:p>
              <a:pPr>
                <a:defRPr/>
              </a:pPr>
              <a:r>
                <a:rPr altLang="zh-CN" kern="0" lang="en-US" sz="3200">
                  <a:solidFill>
                    <a:schemeClr val="bg1">
                      <a:lumMod val="50000"/>
                    </a:schemeClr>
                  </a:solidFill>
                  <a:latin charset="0" panose="020b0604020202020204" pitchFamily="34" typeface="Arial"/>
                </a:rPr>
                <a:t>HERE</a:t>
              </a:r>
            </a:p>
          </p:txBody>
        </p:sp>
      </p:gr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750" id="7"/>
                                        <p:tgtEl>
                                          <p:spTgt spid="11"/>
                                        </p:tgtEl>
                                      </p:cBhvr>
                                    </p:animEffect>
                                    <p:anim calcmode="lin" valueType="num">
                                      <p:cBhvr>
                                        <p:cTn dur="750" fill="hold" id="8"/>
                                        <p:tgtEl>
                                          <p:spTgt spid="11"/>
                                        </p:tgtEl>
                                        <p:attrNameLst>
                                          <p:attrName>ppt_x</p:attrName>
                                        </p:attrNameLst>
                                      </p:cBhvr>
                                      <p:tavLst>
                                        <p:tav tm="0">
                                          <p:val>
                                            <p:strVal val="#ppt_x"/>
                                          </p:val>
                                        </p:tav>
                                        <p:tav tm="100000">
                                          <p:val>
                                            <p:strVal val="#ppt_x"/>
                                          </p:val>
                                        </p:tav>
                                      </p:tavLst>
                                    </p:anim>
                                    <p:anim calcmode="lin" valueType="num">
                                      <p:cBhvr>
                                        <p:cTn dur="75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42" presetSubtype="0">
                                  <p:stCondLst>
                                    <p:cond delay="0"/>
                                  </p:stCondLst>
                                  <p:childTnLst>
                                    <p:set>
                                      <p:cBhvr>
                                        <p:cTn dur="1" fill="hold" id="12">
                                          <p:stCondLst>
                                            <p:cond delay="0"/>
                                          </p:stCondLst>
                                        </p:cTn>
                                        <p:tgtEl>
                                          <p:spTgt spid="121"/>
                                        </p:tgtEl>
                                        <p:attrNameLst>
                                          <p:attrName>style.visibility</p:attrName>
                                        </p:attrNameLst>
                                      </p:cBhvr>
                                      <p:to>
                                        <p:strVal val="visible"/>
                                      </p:to>
                                    </p:set>
                                    <p:animEffect filter="fade" transition="in">
                                      <p:cBhvr>
                                        <p:cTn dur="250" id="13"/>
                                        <p:tgtEl>
                                          <p:spTgt spid="121"/>
                                        </p:tgtEl>
                                      </p:cBhvr>
                                    </p:animEffect>
                                    <p:anim calcmode="lin" valueType="num">
                                      <p:cBhvr>
                                        <p:cTn dur="250" fill="hold" id="14"/>
                                        <p:tgtEl>
                                          <p:spTgt spid="121"/>
                                        </p:tgtEl>
                                        <p:attrNameLst>
                                          <p:attrName>ppt_x</p:attrName>
                                        </p:attrNameLst>
                                      </p:cBhvr>
                                      <p:tavLst>
                                        <p:tav tm="0">
                                          <p:val>
                                            <p:strVal val="#ppt_x"/>
                                          </p:val>
                                        </p:tav>
                                        <p:tav tm="100000">
                                          <p:val>
                                            <p:strVal val="#ppt_x"/>
                                          </p:val>
                                        </p:tav>
                                      </p:tavLst>
                                    </p:anim>
                                    <p:anim calcmode="lin" valueType="num">
                                      <p:cBhvr>
                                        <p:cTn dur="250" fill="hold" id="15"/>
                                        <p:tgtEl>
                                          <p:spTgt spid="121"/>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id="17" nodeType="afterEffect" presetClass="entr" presetID="42" presetSubtype="0">
                                  <p:stCondLst>
                                    <p:cond delay="0"/>
                                  </p:stCondLst>
                                  <p:childTnLst>
                                    <p:set>
                                      <p:cBhvr>
                                        <p:cTn dur="1" fill="hold" id="18">
                                          <p:stCondLst>
                                            <p:cond delay="0"/>
                                          </p:stCondLst>
                                        </p:cTn>
                                        <p:tgtEl>
                                          <p:spTgt spid="125"/>
                                        </p:tgtEl>
                                        <p:attrNameLst>
                                          <p:attrName>style.visibility</p:attrName>
                                        </p:attrNameLst>
                                      </p:cBhvr>
                                      <p:to>
                                        <p:strVal val="visible"/>
                                      </p:to>
                                    </p:set>
                                    <p:animEffect filter="fade" transition="in">
                                      <p:cBhvr>
                                        <p:cTn dur="250" id="19"/>
                                        <p:tgtEl>
                                          <p:spTgt spid="125"/>
                                        </p:tgtEl>
                                      </p:cBhvr>
                                    </p:animEffect>
                                    <p:anim calcmode="lin" valueType="num">
                                      <p:cBhvr>
                                        <p:cTn dur="250" fill="hold" id="20"/>
                                        <p:tgtEl>
                                          <p:spTgt spid="125"/>
                                        </p:tgtEl>
                                        <p:attrNameLst>
                                          <p:attrName>ppt_x</p:attrName>
                                        </p:attrNameLst>
                                      </p:cBhvr>
                                      <p:tavLst>
                                        <p:tav tm="0">
                                          <p:val>
                                            <p:strVal val="#ppt_x"/>
                                          </p:val>
                                        </p:tav>
                                        <p:tav tm="100000">
                                          <p:val>
                                            <p:strVal val="#ppt_x"/>
                                          </p:val>
                                        </p:tav>
                                      </p:tavLst>
                                    </p:anim>
                                    <p:anim calcmode="lin" valueType="num">
                                      <p:cBhvr>
                                        <p:cTn dur="250" fill="hold" id="21"/>
                                        <p:tgtEl>
                                          <p:spTgt spid="125"/>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250"/>
                            </p:stCondLst>
                            <p:childTnLst>
                              <p:par>
                                <p:cTn fill="hold" id="23" nodeType="afterEffect" presetClass="entr" presetID="42" presetSubtype="0">
                                  <p:stCondLst>
                                    <p:cond delay="0"/>
                                  </p:stCondLst>
                                  <p:childTnLst>
                                    <p:set>
                                      <p:cBhvr>
                                        <p:cTn dur="1" fill="hold" id="24">
                                          <p:stCondLst>
                                            <p:cond delay="0"/>
                                          </p:stCondLst>
                                        </p:cTn>
                                        <p:tgtEl>
                                          <p:spTgt spid="129"/>
                                        </p:tgtEl>
                                        <p:attrNameLst>
                                          <p:attrName>style.visibility</p:attrName>
                                        </p:attrNameLst>
                                      </p:cBhvr>
                                      <p:to>
                                        <p:strVal val="visible"/>
                                      </p:to>
                                    </p:set>
                                    <p:animEffect filter="fade" transition="in">
                                      <p:cBhvr>
                                        <p:cTn dur="250" id="25"/>
                                        <p:tgtEl>
                                          <p:spTgt spid="129"/>
                                        </p:tgtEl>
                                      </p:cBhvr>
                                    </p:animEffect>
                                    <p:anim calcmode="lin" valueType="num">
                                      <p:cBhvr>
                                        <p:cTn dur="250" fill="hold" id="26"/>
                                        <p:tgtEl>
                                          <p:spTgt spid="129"/>
                                        </p:tgtEl>
                                        <p:attrNameLst>
                                          <p:attrName>ppt_x</p:attrName>
                                        </p:attrNameLst>
                                      </p:cBhvr>
                                      <p:tavLst>
                                        <p:tav tm="0">
                                          <p:val>
                                            <p:strVal val="#ppt_x"/>
                                          </p:val>
                                        </p:tav>
                                        <p:tav tm="100000">
                                          <p:val>
                                            <p:strVal val="#ppt_x"/>
                                          </p:val>
                                        </p:tav>
                                      </p:tavLst>
                                    </p:anim>
                                    <p:anim calcmode="lin" valueType="num">
                                      <p:cBhvr>
                                        <p:cTn dur="250" fill="hold" id="27"/>
                                        <p:tgtEl>
                                          <p:spTgt spid="129"/>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500"/>
                            </p:stCondLst>
                            <p:childTnLst>
                              <p:par>
                                <p:cTn fill="hold" id="29" nodeType="afterEffect" presetClass="entr" presetID="42" presetSubtype="0">
                                  <p:stCondLst>
                                    <p:cond delay="0"/>
                                  </p:stCondLst>
                                  <p:childTnLst>
                                    <p:set>
                                      <p:cBhvr>
                                        <p:cTn dur="1" fill="hold" id="30">
                                          <p:stCondLst>
                                            <p:cond delay="0"/>
                                          </p:stCondLst>
                                        </p:cTn>
                                        <p:tgtEl>
                                          <p:spTgt spid="133"/>
                                        </p:tgtEl>
                                        <p:attrNameLst>
                                          <p:attrName>style.visibility</p:attrName>
                                        </p:attrNameLst>
                                      </p:cBhvr>
                                      <p:to>
                                        <p:strVal val="visible"/>
                                      </p:to>
                                    </p:set>
                                    <p:animEffect filter="fade" transition="in">
                                      <p:cBhvr>
                                        <p:cTn dur="250" id="31"/>
                                        <p:tgtEl>
                                          <p:spTgt spid="133"/>
                                        </p:tgtEl>
                                      </p:cBhvr>
                                    </p:animEffect>
                                    <p:anim calcmode="lin" valueType="num">
                                      <p:cBhvr>
                                        <p:cTn dur="250" fill="hold" id="32"/>
                                        <p:tgtEl>
                                          <p:spTgt spid="133"/>
                                        </p:tgtEl>
                                        <p:attrNameLst>
                                          <p:attrName>ppt_x</p:attrName>
                                        </p:attrNameLst>
                                      </p:cBhvr>
                                      <p:tavLst>
                                        <p:tav tm="0">
                                          <p:val>
                                            <p:strVal val="#ppt_x"/>
                                          </p:val>
                                        </p:tav>
                                        <p:tav tm="100000">
                                          <p:val>
                                            <p:strVal val="#ppt_x"/>
                                          </p:val>
                                        </p:tav>
                                      </p:tavLst>
                                    </p:anim>
                                    <p:anim calcmode="lin" valueType="num">
                                      <p:cBhvr>
                                        <p:cTn dur="250" fill="hold" id="33"/>
                                        <p:tgtEl>
                                          <p:spTgt spid="133"/>
                                        </p:tgtEl>
                                        <p:attrNameLst>
                                          <p:attrName>ppt_y</p:attrName>
                                        </p:attrNameLst>
                                      </p:cBhvr>
                                      <p:tavLst>
                                        <p:tav tm="0">
                                          <p:val>
                                            <p:strVal val="#ppt_y+.1"/>
                                          </p:val>
                                        </p:tav>
                                        <p:tav tm="100000">
                                          <p:val>
                                            <p:strVal val="#ppt_y"/>
                                          </p:val>
                                        </p:tav>
                                      </p:tavLst>
                                    </p:anim>
                                  </p:childTnLst>
                                </p:cTn>
                              </p:par>
                              <p:par>
                                <p:cTn fill="hold" id="34" nodeType="withEffect" presetClass="entr" presetID="42" presetSubtype="0">
                                  <p:stCondLst>
                                    <p:cond delay="0"/>
                                  </p:stCondLst>
                                  <p:childTnLst>
                                    <p:set>
                                      <p:cBhvr>
                                        <p:cTn dur="1" fill="hold" id="35">
                                          <p:stCondLst>
                                            <p:cond delay="0"/>
                                          </p:stCondLst>
                                        </p:cTn>
                                        <p:tgtEl>
                                          <p:spTgt spid="137"/>
                                        </p:tgtEl>
                                        <p:attrNameLst>
                                          <p:attrName>style.visibility</p:attrName>
                                        </p:attrNameLst>
                                      </p:cBhvr>
                                      <p:to>
                                        <p:strVal val="visible"/>
                                      </p:to>
                                    </p:set>
                                    <p:animEffect filter="fade" transition="in">
                                      <p:cBhvr>
                                        <p:cTn dur="1000" id="36"/>
                                        <p:tgtEl>
                                          <p:spTgt spid="137"/>
                                        </p:tgtEl>
                                      </p:cBhvr>
                                    </p:animEffect>
                                    <p:anim calcmode="lin" valueType="num">
                                      <p:cBhvr>
                                        <p:cTn dur="1000" fill="hold" id="37"/>
                                        <p:tgtEl>
                                          <p:spTgt spid="137"/>
                                        </p:tgtEl>
                                        <p:attrNameLst>
                                          <p:attrName>ppt_x</p:attrName>
                                        </p:attrNameLst>
                                      </p:cBhvr>
                                      <p:tavLst>
                                        <p:tav tm="0">
                                          <p:val>
                                            <p:strVal val="#ppt_x"/>
                                          </p:val>
                                        </p:tav>
                                        <p:tav tm="100000">
                                          <p:val>
                                            <p:strVal val="#ppt_x"/>
                                          </p:val>
                                        </p:tav>
                                      </p:tavLst>
                                    </p:anim>
                                    <p:anim calcmode="lin" valueType="num">
                                      <p:cBhvr>
                                        <p:cTn dur="1000" fill="hold" id="38"/>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Copyright Notice"/>
          <p:cNvSpPr/>
          <p:nvPr/>
        </p:nvSpPr>
        <p:spPr bwMode="auto">
          <a:xfrm>
            <a:off x="3864397" y="367672"/>
            <a:ext cx="4462298" cy="430560"/>
          </a:xfrm>
          <a:prstGeom prst="rect">
            <a:avLst/>
          </a:prstGeom>
          <a:noFill/>
          <a:ln algn="ctr" cap="flat" cmpd="sng" w="63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rgbClr val="5B8156"/>
                </a:solidFill>
                <a:latin charset="-122" panose="020b0503020204020204" pitchFamily="34" typeface="微软雅黑"/>
                <a:ea charset="-122" panose="020b0503020204020204" pitchFamily="34" typeface="微软雅黑"/>
              </a:rPr>
              <a:t>点击加入标题文字</a:t>
            </a:r>
          </a:p>
        </p:txBody>
      </p:sp>
      <p:grpSp>
        <p:nvGrpSpPr>
          <p:cNvPr id="8" name="组合 7"/>
          <p:cNvGrpSpPr/>
          <p:nvPr/>
        </p:nvGrpSpPr>
        <p:grpSpPr>
          <a:xfrm flipH="1" flipV="1">
            <a:off x="1428750" y="623156"/>
            <a:ext cx="10761664" cy="5263294"/>
            <a:chOff x="3302736" y="324704"/>
            <a:chExt cx="10761664" cy="5263294"/>
          </a:xfrm>
        </p:grpSpPr>
        <p:cxnSp>
          <p:nvCxnSpPr>
            <p:cNvPr id="9" name="直接连接符 8"/>
            <p:cNvCxnSpPr/>
            <p:nvPr/>
          </p:nvCxnSpPr>
          <p:spPr>
            <a:xfrm flipH="1">
              <a:off x="3802743" y="324704"/>
              <a:ext cx="0" cy="5263294"/>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302736" y="5227013"/>
              <a:ext cx="10761664"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9050" y="1409700"/>
            <a:ext cx="10344150" cy="5449888"/>
            <a:chOff x="3302737" y="138111"/>
            <a:chExt cx="10344150" cy="5449888"/>
          </a:xfrm>
        </p:grpSpPr>
        <p:cxnSp>
          <p:nvCxnSpPr>
            <p:cNvPr id="14" name="直接连接符 13"/>
            <p:cNvCxnSpPr/>
            <p:nvPr/>
          </p:nvCxnSpPr>
          <p:spPr>
            <a:xfrm flipH="1">
              <a:off x="3802743" y="138111"/>
              <a:ext cx="0" cy="5449888"/>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02737" y="5227013"/>
              <a:ext cx="1034415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1282313" y="1600200"/>
            <a:ext cx="9626468" cy="4282344"/>
            <a:chOff x="1038576" y="1799684"/>
            <a:chExt cx="10563831" cy="4699333"/>
          </a:xfrm>
        </p:grpSpPr>
        <p:sp>
          <p:nvSpPr>
            <p:cNvPr id="16" name="Oval 34"/>
            <p:cNvSpPr/>
            <p:nvPr/>
          </p:nvSpPr>
          <p:spPr>
            <a:xfrm flipH="1">
              <a:off x="1561338" y="1799684"/>
              <a:ext cx="3628112" cy="3628112"/>
            </a:xfrm>
            <a:prstGeom prst="ellipse">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600"/>
            </a:p>
          </p:txBody>
        </p:sp>
        <p:sp>
          <p:nvSpPr>
            <p:cNvPr id="17" name="Rectangle 26"/>
            <p:cNvSpPr/>
            <p:nvPr/>
          </p:nvSpPr>
          <p:spPr>
            <a:xfrm flipH="1">
              <a:off x="1699037" y="2771266"/>
              <a:ext cx="3352714" cy="1973430"/>
            </a:xfrm>
            <a:prstGeom prst="rect">
              <a:avLst/>
            </a:prstGeom>
          </p:spPr>
          <p:txBody>
            <a:bodyPr wrap="square">
              <a:spAutoFit/>
            </a:bodyPr>
            <a:lstStyle>
              <a:defPPr>
                <a:defRPr lang="id-ID"/>
              </a:defPPr>
              <a:lvl1pPr algn="l" defTabSz="913765" eaLnBrk="1" hangingPunct="1" latinLnBrk="0" marL="0" rtl="0">
                <a:defRPr kern="1200" sz="1800">
                  <a:solidFill>
                    <a:schemeClr val="tx1"/>
                  </a:solidFill>
                  <a:latin typeface="+mn-lt"/>
                  <a:ea typeface="+mn-ea"/>
                  <a:cs typeface="+mn-cs"/>
                </a:defRPr>
              </a:lvl1pPr>
              <a:lvl2pPr algn="l" defTabSz="913765" eaLnBrk="1" hangingPunct="1" latinLnBrk="0" marL="457200" rtl="0">
                <a:defRPr kern="1200" sz="1800">
                  <a:solidFill>
                    <a:schemeClr val="tx1"/>
                  </a:solidFill>
                  <a:latin typeface="+mn-lt"/>
                  <a:ea typeface="+mn-ea"/>
                  <a:cs typeface="+mn-cs"/>
                </a:defRPr>
              </a:lvl2pPr>
              <a:lvl3pPr algn="l" defTabSz="913765" eaLnBrk="1" hangingPunct="1" latinLnBrk="0" marL="914400" rtl="0">
                <a:defRPr kern="1200" sz="1800">
                  <a:solidFill>
                    <a:schemeClr val="tx1"/>
                  </a:solidFill>
                  <a:latin typeface="+mn-lt"/>
                  <a:ea typeface="+mn-ea"/>
                  <a:cs typeface="+mn-cs"/>
                </a:defRPr>
              </a:lvl3pPr>
              <a:lvl4pPr algn="l" defTabSz="913765" eaLnBrk="1" hangingPunct="1" latinLnBrk="0" marL="1371600" rtl="0">
                <a:defRPr kern="1200" sz="1800">
                  <a:solidFill>
                    <a:schemeClr val="tx1"/>
                  </a:solidFill>
                  <a:latin typeface="+mn-lt"/>
                  <a:ea typeface="+mn-ea"/>
                  <a:cs typeface="+mn-cs"/>
                </a:defRPr>
              </a:lvl4pPr>
              <a:lvl5pPr algn="l" defTabSz="913765" eaLnBrk="1" hangingPunct="1" latinLnBrk="0" marL="1828800" rtl="0">
                <a:defRPr kern="1200" sz="1800">
                  <a:solidFill>
                    <a:schemeClr val="tx1"/>
                  </a:solidFill>
                  <a:latin typeface="+mn-lt"/>
                  <a:ea typeface="+mn-ea"/>
                  <a:cs typeface="+mn-cs"/>
                </a:defRPr>
              </a:lvl5pPr>
              <a:lvl6pPr algn="l" defTabSz="913765" eaLnBrk="1" hangingPunct="1" latinLnBrk="0" marL="2286000" rtl="0">
                <a:defRPr kern="1200" sz="1800">
                  <a:solidFill>
                    <a:schemeClr val="tx1"/>
                  </a:solidFill>
                  <a:latin typeface="+mn-lt"/>
                  <a:ea typeface="+mn-ea"/>
                  <a:cs typeface="+mn-cs"/>
                </a:defRPr>
              </a:lvl6pPr>
              <a:lvl7pPr algn="l" defTabSz="913765" eaLnBrk="1" hangingPunct="1" latinLnBrk="0" marL="2743200" rtl="0">
                <a:defRPr kern="1200" sz="1800">
                  <a:solidFill>
                    <a:schemeClr val="tx1"/>
                  </a:solidFill>
                  <a:latin typeface="+mn-lt"/>
                  <a:ea typeface="+mn-ea"/>
                  <a:cs typeface="+mn-cs"/>
                </a:defRPr>
              </a:lvl7pPr>
              <a:lvl8pPr algn="l" defTabSz="913765" eaLnBrk="1" hangingPunct="1" latinLnBrk="0" marL="3200400" rtl="0">
                <a:defRPr kern="1200" sz="1800">
                  <a:solidFill>
                    <a:schemeClr val="tx1"/>
                  </a:solidFill>
                  <a:latin typeface="+mn-lt"/>
                  <a:ea typeface="+mn-ea"/>
                  <a:cs typeface="+mn-cs"/>
                </a:defRPr>
              </a:lvl8pPr>
              <a:lvl9pPr algn="l" defTabSz="913765" eaLnBrk="1" hangingPunct="1" latinLnBrk="0" marL="3657600" rtl="0">
                <a:defRPr kern="1200" sz="1800">
                  <a:solidFill>
                    <a:schemeClr val="tx1"/>
                  </a:solidFill>
                  <a:latin typeface="+mn-lt"/>
                  <a:ea typeface="+mn-ea"/>
                  <a:cs typeface="+mn-cs"/>
                </a:defRPr>
              </a:lvl9pPr>
            </a:lstStyle>
            <a:p>
              <a:pPr algn="ctr"/>
              <a:r>
                <a:rPr b="1" lang="en-US" sz="1400">
                  <a:solidFill>
                    <a:schemeClr val="bg1"/>
                  </a:solidFill>
                </a:rPr>
                <a:t>You will not believe all of the elements in this slide are all editable without reducing the quality, unlimited color, and unlimited size, none of which use jpg or png. pure vector of powerpoint.</a:t>
              </a:r>
            </a:p>
            <a:p>
              <a:pPr algn="ctr"/>
              <a:r>
                <a:rPr b="1" lang="en-US" sz="1400">
                  <a:solidFill>
                    <a:schemeClr val="bg1"/>
                  </a:solidFill>
                </a:rPr>
                <a:t> I am alone, and feel the charm of existence in this spot, which was created for the bliss</a:t>
              </a:r>
            </a:p>
          </p:txBody>
        </p:sp>
        <p:grpSp>
          <p:nvGrpSpPr>
            <p:cNvPr id="18" name="组合 17"/>
            <p:cNvGrpSpPr/>
            <p:nvPr/>
          </p:nvGrpSpPr>
          <p:grpSpPr>
            <a:xfrm>
              <a:off x="1038576" y="2311302"/>
              <a:ext cx="10563831" cy="4187715"/>
              <a:chOff x="-2905579" y="1474523"/>
              <a:chExt cx="7597880" cy="3011952"/>
            </a:xfrm>
          </p:grpSpPr>
          <p:sp>
            <p:nvSpPr>
              <p:cNvPr id="19" name="矩形 18"/>
              <p:cNvSpPr/>
              <p:nvPr/>
            </p:nvSpPr>
            <p:spPr>
              <a:xfrm>
                <a:off x="-2905579" y="3939292"/>
                <a:ext cx="7597880" cy="547183"/>
              </a:xfrm>
              <a:prstGeom prst="rect">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aphicFrame>
            <p:nvGraphicFramePr>
              <p:cNvPr id="20" name="图表 19"/>
              <p:cNvGraphicFramePr/>
              <p:nvPr/>
            </p:nvGraphicFramePr>
            <p:xfrm>
              <a:off x="485213" y="1474523"/>
              <a:ext cx="4053861" cy="1889559"/>
            </p:xfrm>
            <a:graphic>
              <a:graphicData uri="http://schemas.openxmlformats.org/drawingml/2006/chart">
                <c:chart xmlns:c="http://schemas.openxmlformats.org/drawingml/2006/chart" r:id="rId3"/>
              </a:graphicData>
            </a:graphic>
          </p:graphicFrame>
          <p:sp>
            <p:nvSpPr>
              <p:cNvPr id="21" name="Rectangle 24"/>
              <p:cNvSpPr>
                <a:spLocks noChangeArrowheads="1"/>
              </p:cNvSpPr>
              <p:nvPr/>
            </p:nvSpPr>
            <p:spPr bwMode="auto">
              <a:xfrm>
                <a:off x="-2607788" y="4013284"/>
                <a:ext cx="7064589" cy="6363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400">
                    <a:solidFill>
                      <a:schemeClr val="bg1"/>
                    </a:solidFill>
                  </a:rPr>
                  <a:t>TOPIC HEADER HERE</a:t>
                </a:r>
              </a:p>
              <a:p>
                <a:pPr>
                  <a:lnSpc>
                    <a:spcPct val="120000"/>
                  </a:lnSpc>
                  <a:spcBef>
                    <a:spcPts val="300"/>
                  </a:spcBef>
                </a:pPr>
                <a:r>
                  <a:rPr altLang="en-US" b="1" lang="zh-CN" sz="1400">
                    <a:solidFill>
                      <a:schemeClr val="bg1"/>
                    </a:solidFill>
                  </a:rPr>
                  <a:t>We have many PowerPoint templates that has been specifically designed to help anyone that is stepping into the world of PowerPoint for the very first time. </a:t>
                </a:r>
              </a:p>
            </p:txBody>
          </p:sp>
        </p:grpSp>
      </p:gr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750" id="7"/>
                                        <p:tgtEl>
                                          <p:spTgt spid="11"/>
                                        </p:tgtEl>
                                      </p:cBhvr>
                                    </p:animEffect>
                                    <p:anim calcmode="lin" valueType="num">
                                      <p:cBhvr>
                                        <p:cTn dur="750" fill="hold" id="8"/>
                                        <p:tgtEl>
                                          <p:spTgt spid="11"/>
                                        </p:tgtEl>
                                        <p:attrNameLst>
                                          <p:attrName>ppt_x</p:attrName>
                                        </p:attrNameLst>
                                      </p:cBhvr>
                                      <p:tavLst>
                                        <p:tav tm="0">
                                          <p:val>
                                            <p:strVal val="#ppt_x"/>
                                          </p:val>
                                        </p:tav>
                                        <p:tav tm="100000">
                                          <p:val>
                                            <p:strVal val="#ppt_x"/>
                                          </p:val>
                                        </p:tav>
                                      </p:tavLst>
                                    </p:anim>
                                    <p:anim calcmode="lin" valueType="num">
                                      <p:cBhvr>
                                        <p:cTn dur="75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1000" id="13"/>
                                        <p:tgtEl>
                                          <p:spTgt spid="12"/>
                                        </p:tgtEl>
                                      </p:cBhvr>
                                    </p:animEffect>
                                    <p:anim calcmode="lin" valueType="num">
                                      <p:cBhvr>
                                        <p:cTn dur="1000" fill="hold" id="14"/>
                                        <p:tgtEl>
                                          <p:spTgt spid="12"/>
                                        </p:tgtEl>
                                        <p:attrNameLst>
                                          <p:attrName>ppt_x</p:attrName>
                                        </p:attrNameLst>
                                      </p:cBhvr>
                                      <p:tavLst>
                                        <p:tav tm="0">
                                          <p:val>
                                            <p:strVal val="#ppt_x"/>
                                          </p:val>
                                        </p:tav>
                                        <p:tav tm="100000">
                                          <p:val>
                                            <p:strVal val="#ppt_x"/>
                                          </p:val>
                                        </p:tav>
                                      </p:tavLst>
                                    </p:anim>
                                    <p:anim calcmode="lin" valueType="num">
                                      <p:cBhvr>
                                        <p:cTn dur="1000" fill="hold" id="15"/>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Copyright Notice"/>
          <p:cNvSpPr/>
          <p:nvPr/>
        </p:nvSpPr>
        <p:spPr bwMode="auto">
          <a:xfrm>
            <a:off x="3864397" y="367672"/>
            <a:ext cx="4462298" cy="430560"/>
          </a:xfrm>
          <a:prstGeom prst="rect">
            <a:avLst/>
          </a:prstGeom>
          <a:noFill/>
          <a:ln algn="ctr" cap="flat" cmpd="sng" w="63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rgbClr val="5B8156"/>
                </a:solidFill>
                <a:latin charset="-122" panose="020b0503020204020204" pitchFamily="34" typeface="微软雅黑"/>
                <a:ea charset="-122" panose="020b0503020204020204" pitchFamily="34" typeface="微软雅黑"/>
              </a:rPr>
              <a:t>点击加入标题文字</a:t>
            </a:r>
          </a:p>
        </p:txBody>
      </p:sp>
      <p:grpSp>
        <p:nvGrpSpPr>
          <p:cNvPr id="8" name="组合 7"/>
          <p:cNvGrpSpPr/>
          <p:nvPr/>
        </p:nvGrpSpPr>
        <p:grpSpPr>
          <a:xfrm flipH="1" flipV="1">
            <a:off x="1428750" y="623156"/>
            <a:ext cx="10761664" cy="5263294"/>
            <a:chOff x="3302736" y="324704"/>
            <a:chExt cx="10761664" cy="5263294"/>
          </a:xfrm>
        </p:grpSpPr>
        <p:cxnSp>
          <p:nvCxnSpPr>
            <p:cNvPr id="9" name="直接连接符 8"/>
            <p:cNvCxnSpPr/>
            <p:nvPr/>
          </p:nvCxnSpPr>
          <p:spPr>
            <a:xfrm flipH="1">
              <a:off x="3802743" y="324704"/>
              <a:ext cx="0" cy="5263294"/>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302736" y="5227013"/>
              <a:ext cx="10761664"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9050" y="1409700"/>
            <a:ext cx="10344150" cy="5449888"/>
            <a:chOff x="3302737" y="138111"/>
            <a:chExt cx="10344150" cy="5449888"/>
          </a:xfrm>
        </p:grpSpPr>
        <p:cxnSp>
          <p:nvCxnSpPr>
            <p:cNvPr id="14" name="直接连接符 13"/>
            <p:cNvCxnSpPr/>
            <p:nvPr/>
          </p:nvCxnSpPr>
          <p:spPr>
            <a:xfrm flipH="1">
              <a:off x="3802743" y="138111"/>
              <a:ext cx="0" cy="5449888"/>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02737" y="5227013"/>
              <a:ext cx="1034415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sp>
        <p:nvSpPr>
          <p:cNvPr id="27" name="Teardrop 5"/>
          <p:cNvSpPr/>
          <p:nvPr/>
        </p:nvSpPr>
        <p:spPr>
          <a:xfrm rot="8161604">
            <a:off x="1001976" y="2160826"/>
            <a:ext cx="1874700" cy="1874700"/>
          </a:xfrm>
          <a:prstGeom prst="teardrop">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28" name="Teardrop 8"/>
          <p:cNvSpPr/>
          <p:nvPr/>
        </p:nvSpPr>
        <p:spPr>
          <a:xfrm rot="8161604">
            <a:off x="3716430" y="2160822"/>
            <a:ext cx="1874700" cy="1874700"/>
          </a:xfrm>
          <a:prstGeom prst="teardrop">
            <a:avLst/>
          </a:prstGeom>
          <a:solidFill>
            <a:srgbClr val="98C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29" name="Teardrop 11"/>
          <p:cNvSpPr/>
          <p:nvPr/>
        </p:nvSpPr>
        <p:spPr>
          <a:xfrm rot="8161604">
            <a:off x="6430885" y="2160822"/>
            <a:ext cx="1874700" cy="1874700"/>
          </a:xfrm>
          <a:prstGeom prst="teardrop">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30" name="Teardrop 14"/>
          <p:cNvSpPr/>
          <p:nvPr/>
        </p:nvSpPr>
        <p:spPr>
          <a:xfrm rot="8161604">
            <a:off x="9145339" y="2160821"/>
            <a:ext cx="1874700" cy="1874700"/>
          </a:xfrm>
          <a:prstGeom prst="teardrop">
            <a:avLst/>
          </a:prstGeom>
          <a:solidFill>
            <a:srgbClr val="98C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31" name="TextBox 20"/>
          <p:cNvSpPr txBox="1"/>
          <p:nvPr/>
        </p:nvSpPr>
        <p:spPr>
          <a:xfrm>
            <a:off x="1417344" y="2875349"/>
            <a:ext cx="995680" cy="579120"/>
          </a:xfrm>
          <a:prstGeom prst="rect">
            <a:avLst/>
          </a:prstGeom>
          <a:noFill/>
        </p:spPr>
        <p:txBody>
          <a:bodyPr rtlCol="0" wrap="none">
            <a:spAutoFit/>
          </a:bodyPr>
          <a:lstStyle/>
          <a:p>
            <a:pPr algn="ctr"/>
            <a:r>
              <a:rPr altLang="en-US" b="1" lang="zh-CN" sz="3200">
                <a:solidFill>
                  <a:schemeClr val="bg1"/>
                </a:solidFill>
                <a:latin charset="0" panose="020b0604020202020204" pitchFamily="34" typeface="Arial"/>
                <a:ea charset="-122" panose="020b0503020204020204" pitchFamily="34" typeface="微软雅黑"/>
                <a:cs charset="0" panose="020b0306030504020204" pitchFamily="34" typeface="Open Sans Light"/>
                <a:sym charset="0" panose="020b0604020202020204" pitchFamily="34" typeface="Arial"/>
              </a:rPr>
              <a:t>关键</a:t>
            </a:r>
          </a:p>
        </p:txBody>
      </p:sp>
      <p:sp>
        <p:nvSpPr>
          <p:cNvPr id="32" name="TextBox 20"/>
          <p:cNvSpPr txBox="1"/>
          <p:nvPr/>
        </p:nvSpPr>
        <p:spPr>
          <a:xfrm>
            <a:off x="4195451" y="2875349"/>
            <a:ext cx="995680" cy="579120"/>
          </a:xfrm>
          <a:prstGeom prst="rect">
            <a:avLst/>
          </a:prstGeom>
          <a:noFill/>
        </p:spPr>
        <p:txBody>
          <a:bodyPr rtlCol="0" wrap="none">
            <a:spAutoFit/>
          </a:bodyPr>
          <a:lstStyle/>
          <a:p>
            <a:pPr algn="ctr"/>
            <a:r>
              <a:rPr altLang="en-US" b="1" lang="zh-CN" sz="3200">
                <a:solidFill>
                  <a:schemeClr val="bg1"/>
                </a:solidFill>
                <a:latin charset="0" panose="020b0604020202020204" pitchFamily="34" typeface="Arial"/>
                <a:ea charset="-122" panose="020b0503020204020204" pitchFamily="34" typeface="微软雅黑"/>
                <a:cs charset="0" panose="020b0306030504020204" pitchFamily="34" typeface="Open Sans Light"/>
                <a:sym charset="0" panose="020b0604020202020204" pitchFamily="34" typeface="Arial"/>
              </a:rPr>
              <a:t>关键</a:t>
            </a:r>
          </a:p>
        </p:txBody>
      </p:sp>
      <p:sp>
        <p:nvSpPr>
          <p:cNvPr id="33" name="TextBox 20"/>
          <p:cNvSpPr txBox="1"/>
          <p:nvPr/>
        </p:nvSpPr>
        <p:spPr>
          <a:xfrm>
            <a:off x="6909905" y="2875349"/>
            <a:ext cx="995680" cy="579120"/>
          </a:xfrm>
          <a:prstGeom prst="rect">
            <a:avLst/>
          </a:prstGeom>
          <a:noFill/>
        </p:spPr>
        <p:txBody>
          <a:bodyPr rtlCol="0" wrap="none">
            <a:spAutoFit/>
          </a:bodyPr>
          <a:lstStyle/>
          <a:p>
            <a:pPr algn="ctr"/>
            <a:r>
              <a:rPr altLang="en-US" b="1" lang="zh-CN" sz="3200">
                <a:solidFill>
                  <a:schemeClr val="bg1"/>
                </a:solidFill>
                <a:latin charset="0" panose="020b0604020202020204" pitchFamily="34" typeface="Arial"/>
                <a:ea charset="-122" panose="020b0503020204020204" pitchFamily="34" typeface="微软雅黑"/>
                <a:cs charset="0" panose="020b0306030504020204" pitchFamily="34" typeface="Open Sans Light"/>
                <a:sym charset="0" panose="020b0604020202020204" pitchFamily="34" typeface="Arial"/>
              </a:rPr>
              <a:t>关键</a:t>
            </a:r>
          </a:p>
        </p:txBody>
      </p:sp>
      <p:sp>
        <p:nvSpPr>
          <p:cNvPr id="34" name="TextBox 20"/>
          <p:cNvSpPr txBox="1"/>
          <p:nvPr/>
        </p:nvSpPr>
        <p:spPr>
          <a:xfrm>
            <a:off x="9560706" y="2875349"/>
            <a:ext cx="995680" cy="579120"/>
          </a:xfrm>
          <a:prstGeom prst="rect">
            <a:avLst/>
          </a:prstGeom>
          <a:noFill/>
        </p:spPr>
        <p:txBody>
          <a:bodyPr rtlCol="0" wrap="none">
            <a:spAutoFit/>
          </a:bodyPr>
          <a:lstStyle/>
          <a:p>
            <a:pPr algn="ctr"/>
            <a:r>
              <a:rPr altLang="en-US" b="1" lang="zh-CN" sz="3200">
                <a:solidFill>
                  <a:schemeClr val="bg1"/>
                </a:solidFill>
                <a:latin charset="0" panose="020b0604020202020204" pitchFamily="34" typeface="Arial"/>
                <a:ea charset="-122" panose="020b0503020204020204" pitchFamily="34" typeface="微软雅黑"/>
                <a:cs charset="0" panose="020b0306030504020204" pitchFamily="34" typeface="Open Sans Light"/>
                <a:sym charset="0" panose="020b0604020202020204" pitchFamily="34" typeface="Arial"/>
              </a:rPr>
              <a:t>关键</a:t>
            </a:r>
          </a:p>
        </p:txBody>
      </p:sp>
      <p:sp>
        <p:nvSpPr>
          <p:cNvPr id="35" name="TextBox 13"/>
          <p:cNvSpPr txBox="1"/>
          <p:nvPr/>
        </p:nvSpPr>
        <p:spPr>
          <a:xfrm>
            <a:off x="727219" y="4698658"/>
            <a:ext cx="2338080" cy="243840"/>
          </a:xfrm>
          <a:prstGeom prst="rect">
            <a:avLst/>
          </a:prstGeom>
          <a:noFill/>
          <a:ln>
            <a:noFill/>
          </a:ln>
        </p:spPr>
        <p:txBody>
          <a:bodyPr anchor="t" anchorCtr="0" bIns="0" lIns="0" rIns="0" rtlCol="0" tIns="0" wrap="square">
            <a:spAutoFit/>
          </a:bodyPr>
          <a:lstStyle/>
          <a:p>
            <a:pPr algn="ctr" defTabSz="1216660">
              <a:spcBef>
                <a:spcPct val="20000"/>
              </a:spcBef>
              <a:defRPr/>
            </a:pPr>
            <a:r>
              <a:rPr altLang="en-US" b="1" lang="zh-CN" sz="16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单击编辑标题</a:t>
            </a:r>
          </a:p>
        </p:txBody>
      </p:sp>
      <p:sp>
        <p:nvSpPr>
          <p:cNvPr id="36" name="TextBox 13"/>
          <p:cNvSpPr txBox="1"/>
          <p:nvPr/>
        </p:nvSpPr>
        <p:spPr>
          <a:xfrm>
            <a:off x="731300" y="4984563"/>
            <a:ext cx="2333999" cy="365760"/>
          </a:xfrm>
          <a:prstGeom prst="rect">
            <a:avLst/>
          </a:prstGeom>
          <a:noFill/>
          <a:ln>
            <a:noFill/>
          </a:ln>
        </p:spPr>
        <p:txBody>
          <a:bodyPr anchor="t" anchorCtr="0" bIns="0" lIns="0" rIns="0" rtlCol="0" tIns="0" wrap="square">
            <a:spAutoFit/>
          </a:bodyPr>
          <a:lstStyle/>
          <a:p>
            <a:pPr algn="ctr" defTabSz="1216660">
              <a:spcBef>
                <a:spcPct val="20000"/>
              </a:spcBef>
              <a:defRPr/>
            </a:pPr>
            <a:r>
              <a:rPr altLang="en-US" lang="zh-CN" sz="12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单击此处可编辑内容，根据您的需要自由拉伸文本框大小</a:t>
            </a:r>
          </a:p>
        </p:txBody>
      </p:sp>
      <p:sp>
        <p:nvSpPr>
          <p:cNvPr id="37" name="TextBox 13"/>
          <p:cNvSpPr txBox="1"/>
          <p:nvPr/>
        </p:nvSpPr>
        <p:spPr>
          <a:xfrm>
            <a:off x="3533920" y="4698658"/>
            <a:ext cx="2338080" cy="243840"/>
          </a:xfrm>
          <a:prstGeom prst="rect">
            <a:avLst/>
          </a:prstGeom>
          <a:noFill/>
          <a:ln>
            <a:noFill/>
          </a:ln>
        </p:spPr>
        <p:txBody>
          <a:bodyPr anchor="t" anchorCtr="0" bIns="0" lIns="0" rIns="0" rtlCol="0" tIns="0" wrap="square">
            <a:spAutoFit/>
          </a:bodyPr>
          <a:lstStyle/>
          <a:p>
            <a:pPr algn="ctr" defTabSz="1216660">
              <a:spcBef>
                <a:spcPct val="20000"/>
              </a:spcBef>
              <a:defRPr/>
            </a:pPr>
            <a:r>
              <a:rPr altLang="en-US" b="1" lang="zh-CN" sz="16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单击编辑标题</a:t>
            </a:r>
          </a:p>
        </p:txBody>
      </p:sp>
      <p:sp>
        <p:nvSpPr>
          <p:cNvPr id="38" name="TextBox 13"/>
          <p:cNvSpPr txBox="1"/>
          <p:nvPr/>
        </p:nvSpPr>
        <p:spPr>
          <a:xfrm>
            <a:off x="3538000" y="4984563"/>
            <a:ext cx="2333999" cy="365760"/>
          </a:xfrm>
          <a:prstGeom prst="rect">
            <a:avLst/>
          </a:prstGeom>
          <a:noFill/>
          <a:ln>
            <a:noFill/>
          </a:ln>
        </p:spPr>
        <p:txBody>
          <a:bodyPr anchor="t" anchorCtr="0" bIns="0" lIns="0" rIns="0" rtlCol="0" tIns="0" wrap="square">
            <a:spAutoFit/>
          </a:bodyPr>
          <a:lstStyle/>
          <a:p>
            <a:pPr algn="ctr" defTabSz="1216660">
              <a:spcBef>
                <a:spcPct val="20000"/>
              </a:spcBef>
              <a:defRPr/>
            </a:pPr>
            <a:r>
              <a:rPr altLang="en-US" lang="zh-CN" sz="12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单击此处可编辑内容，根据您的需要自由拉伸文本框大小</a:t>
            </a:r>
          </a:p>
        </p:txBody>
      </p:sp>
      <p:sp>
        <p:nvSpPr>
          <p:cNvPr id="39" name="TextBox 13"/>
          <p:cNvSpPr txBox="1"/>
          <p:nvPr/>
        </p:nvSpPr>
        <p:spPr>
          <a:xfrm>
            <a:off x="6336538" y="4698658"/>
            <a:ext cx="2338080" cy="243840"/>
          </a:xfrm>
          <a:prstGeom prst="rect">
            <a:avLst/>
          </a:prstGeom>
          <a:noFill/>
          <a:ln>
            <a:noFill/>
          </a:ln>
        </p:spPr>
        <p:txBody>
          <a:bodyPr anchor="t" anchorCtr="0" bIns="0" lIns="0" rIns="0" rtlCol="0" tIns="0" wrap="square">
            <a:spAutoFit/>
          </a:bodyPr>
          <a:lstStyle/>
          <a:p>
            <a:pPr algn="ctr" defTabSz="1216660">
              <a:spcBef>
                <a:spcPct val="20000"/>
              </a:spcBef>
              <a:defRPr/>
            </a:pPr>
            <a:r>
              <a:rPr altLang="en-US" b="1" lang="zh-CN" sz="16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单击编辑标题</a:t>
            </a:r>
          </a:p>
        </p:txBody>
      </p:sp>
      <p:sp>
        <p:nvSpPr>
          <p:cNvPr id="40" name="TextBox 13"/>
          <p:cNvSpPr txBox="1"/>
          <p:nvPr/>
        </p:nvSpPr>
        <p:spPr>
          <a:xfrm>
            <a:off x="6340618" y="4984563"/>
            <a:ext cx="2333999" cy="365760"/>
          </a:xfrm>
          <a:prstGeom prst="rect">
            <a:avLst/>
          </a:prstGeom>
          <a:noFill/>
          <a:ln>
            <a:noFill/>
          </a:ln>
        </p:spPr>
        <p:txBody>
          <a:bodyPr anchor="t" anchorCtr="0" bIns="0" lIns="0" rIns="0" rtlCol="0" tIns="0" wrap="square">
            <a:spAutoFit/>
          </a:bodyPr>
          <a:lstStyle/>
          <a:p>
            <a:pPr algn="ctr" defTabSz="1216660">
              <a:spcBef>
                <a:spcPct val="20000"/>
              </a:spcBef>
              <a:defRPr/>
            </a:pPr>
            <a:r>
              <a:rPr altLang="en-US" lang="zh-CN" sz="12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单击此处可编辑内容，根据您的需要自由拉伸文本框大小</a:t>
            </a:r>
          </a:p>
        </p:txBody>
      </p:sp>
      <p:sp>
        <p:nvSpPr>
          <p:cNvPr id="41" name="TextBox 13"/>
          <p:cNvSpPr txBox="1"/>
          <p:nvPr/>
        </p:nvSpPr>
        <p:spPr>
          <a:xfrm>
            <a:off x="9135076" y="4698658"/>
            <a:ext cx="2338080" cy="243840"/>
          </a:xfrm>
          <a:prstGeom prst="rect">
            <a:avLst/>
          </a:prstGeom>
          <a:noFill/>
          <a:ln>
            <a:noFill/>
          </a:ln>
        </p:spPr>
        <p:txBody>
          <a:bodyPr anchor="t" anchorCtr="0" bIns="0" lIns="0" rIns="0" rtlCol="0" tIns="0" wrap="square">
            <a:spAutoFit/>
          </a:bodyPr>
          <a:lstStyle/>
          <a:p>
            <a:pPr algn="ctr" defTabSz="1216660">
              <a:spcBef>
                <a:spcPct val="20000"/>
              </a:spcBef>
              <a:defRPr/>
            </a:pPr>
            <a:r>
              <a:rPr altLang="en-US" b="1" lang="zh-CN" sz="16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单击编辑标题</a:t>
            </a:r>
          </a:p>
        </p:txBody>
      </p:sp>
      <p:sp>
        <p:nvSpPr>
          <p:cNvPr id="42" name="TextBox 13"/>
          <p:cNvSpPr txBox="1"/>
          <p:nvPr/>
        </p:nvSpPr>
        <p:spPr>
          <a:xfrm>
            <a:off x="9139156" y="4984563"/>
            <a:ext cx="2333999" cy="365760"/>
          </a:xfrm>
          <a:prstGeom prst="rect">
            <a:avLst/>
          </a:prstGeom>
          <a:noFill/>
          <a:ln>
            <a:noFill/>
          </a:ln>
        </p:spPr>
        <p:txBody>
          <a:bodyPr anchor="t" anchorCtr="0" bIns="0" lIns="0" rIns="0" rtlCol="0" tIns="0" wrap="square">
            <a:spAutoFit/>
          </a:bodyPr>
          <a:lstStyle/>
          <a:p>
            <a:pPr algn="ctr" defTabSz="1216660">
              <a:spcBef>
                <a:spcPct val="20000"/>
              </a:spcBef>
              <a:defRPr/>
            </a:pPr>
            <a:r>
              <a:rPr altLang="en-US" lang="zh-CN" sz="12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单击此处可编辑内容，根据您的需要自由拉伸文本框大小</a:t>
            </a:r>
          </a:p>
        </p:txBody>
      </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750" id="7"/>
                                        <p:tgtEl>
                                          <p:spTgt spid="11"/>
                                        </p:tgtEl>
                                      </p:cBhvr>
                                    </p:animEffect>
                                    <p:anim calcmode="lin" valueType="num">
                                      <p:cBhvr>
                                        <p:cTn dur="750" fill="hold" id="8"/>
                                        <p:tgtEl>
                                          <p:spTgt spid="11"/>
                                        </p:tgtEl>
                                        <p:attrNameLst>
                                          <p:attrName>ppt_x</p:attrName>
                                        </p:attrNameLst>
                                      </p:cBhvr>
                                      <p:tavLst>
                                        <p:tav tm="0">
                                          <p:val>
                                            <p:strVal val="#ppt_x"/>
                                          </p:val>
                                        </p:tav>
                                        <p:tav tm="100000">
                                          <p:val>
                                            <p:strVal val="#ppt_x"/>
                                          </p:val>
                                        </p:tav>
                                      </p:tavLst>
                                    </p:anim>
                                    <p:anim calcmode="lin" valueType="num">
                                      <p:cBhvr>
                                        <p:cTn dur="75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grpId="0" id="11" nodeType="afterEffect" presetClass="entr" presetID="2" presetSubtype="4">
                                  <p:stCondLst>
                                    <p:cond delay="0"/>
                                  </p:stCondLst>
                                  <p:childTnLst>
                                    <p:set>
                                      <p:cBhvr>
                                        <p:cTn dur="1" fill="hold" id="12">
                                          <p:stCondLst>
                                            <p:cond delay="0"/>
                                          </p:stCondLst>
                                        </p:cTn>
                                        <p:tgtEl>
                                          <p:spTgt spid="31"/>
                                        </p:tgtEl>
                                        <p:attrNameLst>
                                          <p:attrName>style.visibility</p:attrName>
                                        </p:attrNameLst>
                                      </p:cBhvr>
                                      <p:to>
                                        <p:strVal val="visible"/>
                                      </p:to>
                                    </p:set>
                                    <p:anim calcmode="lin" valueType="num">
                                      <p:cBhvr additive="base">
                                        <p:cTn dur="250" fill="hold" id="13"/>
                                        <p:tgtEl>
                                          <p:spTgt spid="31"/>
                                        </p:tgtEl>
                                        <p:attrNameLst>
                                          <p:attrName>ppt_x</p:attrName>
                                        </p:attrNameLst>
                                      </p:cBhvr>
                                      <p:tavLst>
                                        <p:tav tm="0">
                                          <p:val>
                                            <p:strVal val="#ppt_x"/>
                                          </p:val>
                                        </p:tav>
                                        <p:tav tm="100000">
                                          <p:val>
                                            <p:strVal val="#ppt_x"/>
                                          </p:val>
                                        </p:tav>
                                      </p:tavLst>
                                    </p:anim>
                                    <p:anim calcmode="lin" valueType="num">
                                      <p:cBhvr additive="base">
                                        <p:cTn dur="250" fill="hold" id="14"/>
                                        <p:tgtEl>
                                          <p:spTgt spid="31"/>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2" presetSubtype="4">
                                  <p:stCondLst>
                                    <p:cond delay="0"/>
                                  </p:stCondLst>
                                  <p:childTnLst>
                                    <p:set>
                                      <p:cBhvr>
                                        <p:cTn dur="1" fill="hold" id="17">
                                          <p:stCondLst>
                                            <p:cond delay="0"/>
                                          </p:stCondLst>
                                        </p:cTn>
                                        <p:tgtEl>
                                          <p:spTgt spid="32"/>
                                        </p:tgtEl>
                                        <p:attrNameLst>
                                          <p:attrName>style.visibility</p:attrName>
                                        </p:attrNameLst>
                                      </p:cBhvr>
                                      <p:to>
                                        <p:strVal val="visible"/>
                                      </p:to>
                                    </p:set>
                                    <p:anim calcmode="lin" valueType="num">
                                      <p:cBhvr additive="base">
                                        <p:cTn dur="250" fill="hold" id="18"/>
                                        <p:tgtEl>
                                          <p:spTgt spid="32"/>
                                        </p:tgtEl>
                                        <p:attrNameLst>
                                          <p:attrName>ppt_x</p:attrName>
                                        </p:attrNameLst>
                                      </p:cBhvr>
                                      <p:tavLst>
                                        <p:tav tm="0">
                                          <p:val>
                                            <p:strVal val="#ppt_x"/>
                                          </p:val>
                                        </p:tav>
                                        <p:tav tm="100000">
                                          <p:val>
                                            <p:strVal val="#ppt_x"/>
                                          </p:val>
                                        </p:tav>
                                      </p:tavLst>
                                    </p:anim>
                                    <p:anim calcmode="lin" valueType="num">
                                      <p:cBhvr additive="base">
                                        <p:cTn dur="250" fill="hold" id="19"/>
                                        <p:tgtEl>
                                          <p:spTgt spid="32"/>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1250"/>
                            </p:stCondLst>
                            <p:childTnLst>
                              <p:par>
                                <p:cTn fill="hold" grpId="0" id="21" nodeType="afterEffect" presetClass="entr" presetID="2" presetSubtype="4">
                                  <p:stCondLst>
                                    <p:cond delay="0"/>
                                  </p:stCondLst>
                                  <p:childTnLst>
                                    <p:set>
                                      <p:cBhvr>
                                        <p:cTn dur="1" fill="hold" id="22">
                                          <p:stCondLst>
                                            <p:cond delay="0"/>
                                          </p:stCondLst>
                                        </p:cTn>
                                        <p:tgtEl>
                                          <p:spTgt spid="33"/>
                                        </p:tgtEl>
                                        <p:attrNameLst>
                                          <p:attrName>style.visibility</p:attrName>
                                        </p:attrNameLst>
                                      </p:cBhvr>
                                      <p:to>
                                        <p:strVal val="visible"/>
                                      </p:to>
                                    </p:set>
                                    <p:anim calcmode="lin" valueType="num">
                                      <p:cBhvr additive="base">
                                        <p:cTn dur="250" fill="hold" id="23"/>
                                        <p:tgtEl>
                                          <p:spTgt spid="33"/>
                                        </p:tgtEl>
                                        <p:attrNameLst>
                                          <p:attrName>ppt_x</p:attrName>
                                        </p:attrNameLst>
                                      </p:cBhvr>
                                      <p:tavLst>
                                        <p:tav tm="0">
                                          <p:val>
                                            <p:strVal val="#ppt_x"/>
                                          </p:val>
                                        </p:tav>
                                        <p:tav tm="100000">
                                          <p:val>
                                            <p:strVal val="#ppt_x"/>
                                          </p:val>
                                        </p:tav>
                                      </p:tavLst>
                                    </p:anim>
                                    <p:anim calcmode="lin" valueType="num">
                                      <p:cBhvr additive="base">
                                        <p:cTn dur="250" fill="hold" id="24"/>
                                        <p:tgtEl>
                                          <p:spTgt spid="33"/>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1500"/>
                            </p:stCondLst>
                            <p:childTnLst>
                              <p:par>
                                <p:cTn fill="hold" grpId="0" id="26" nodeType="afterEffect" presetClass="entr" presetID="2" presetSubtype="4">
                                  <p:stCondLst>
                                    <p:cond delay="0"/>
                                  </p:stCondLst>
                                  <p:childTnLst>
                                    <p:set>
                                      <p:cBhvr>
                                        <p:cTn dur="1" fill="hold" id="27">
                                          <p:stCondLst>
                                            <p:cond delay="0"/>
                                          </p:stCondLst>
                                        </p:cTn>
                                        <p:tgtEl>
                                          <p:spTgt spid="34"/>
                                        </p:tgtEl>
                                        <p:attrNameLst>
                                          <p:attrName>style.visibility</p:attrName>
                                        </p:attrNameLst>
                                      </p:cBhvr>
                                      <p:to>
                                        <p:strVal val="visible"/>
                                      </p:to>
                                    </p:set>
                                    <p:anim calcmode="lin" valueType="num">
                                      <p:cBhvr additive="base">
                                        <p:cTn dur="250" fill="hold" id="28"/>
                                        <p:tgtEl>
                                          <p:spTgt spid="34"/>
                                        </p:tgtEl>
                                        <p:attrNameLst>
                                          <p:attrName>ppt_x</p:attrName>
                                        </p:attrNameLst>
                                      </p:cBhvr>
                                      <p:tavLst>
                                        <p:tav tm="0">
                                          <p:val>
                                            <p:strVal val="#ppt_x"/>
                                          </p:val>
                                        </p:tav>
                                        <p:tav tm="100000">
                                          <p:val>
                                            <p:strVal val="#ppt_x"/>
                                          </p:val>
                                        </p:tav>
                                      </p:tavLst>
                                    </p:anim>
                                    <p:anim calcmode="lin" valueType="num">
                                      <p:cBhvr additive="base">
                                        <p:cTn dur="250" fill="hold" id="29"/>
                                        <p:tgtEl>
                                          <p:spTgt spid="34"/>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1750"/>
                            </p:stCondLst>
                            <p:childTnLst>
                              <p:par>
                                <p:cTn fill="hold" grpId="0" id="31" nodeType="afterEffect" presetClass="entr" presetID="2" presetSubtype="4">
                                  <p:stCondLst>
                                    <p:cond delay="0"/>
                                  </p:stCondLst>
                                  <p:childTnLst>
                                    <p:set>
                                      <p:cBhvr>
                                        <p:cTn dur="1" fill="hold" id="32">
                                          <p:stCondLst>
                                            <p:cond delay="0"/>
                                          </p:stCondLst>
                                        </p:cTn>
                                        <p:tgtEl>
                                          <p:spTgt spid="35"/>
                                        </p:tgtEl>
                                        <p:attrNameLst>
                                          <p:attrName>style.visibility</p:attrName>
                                        </p:attrNameLst>
                                      </p:cBhvr>
                                      <p:to>
                                        <p:strVal val="visible"/>
                                      </p:to>
                                    </p:set>
                                    <p:anim calcmode="lin" valueType="num">
                                      <p:cBhvr additive="base">
                                        <p:cTn dur="250" fill="hold" id="33"/>
                                        <p:tgtEl>
                                          <p:spTgt spid="35"/>
                                        </p:tgtEl>
                                        <p:attrNameLst>
                                          <p:attrName>ppt_x</p:attrName>
                                        </p:attrNameLst>
                                      </p:cBhvr>
                                      <p:tavLst>
                                        <p:tav tm="0">
                                          <p:val>
                                            <p:strVal val="#ppt_x"/>
                                          </p:val>
                                        </p:tav>
                                        <p:tav tm="100000">
                                          <p:val>
                                            <p:strVal val="#ppt_x"/>
                                          </p:val>
                                        </p:tav>
                                      </p:tavLst>
                                    </p:anim>
                                    <p:anim calcmode="lin" valueType="num">
                                      <p:cBhvr additive="base">
                                        <p:cTn dur="250" fill="hold" id="34"/>
                                        <p:tgtEl>
                                          <p:spTgt spid="35"/>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2000"/>
                            </p:stCondLst>
                            <p:childTnLst>
                              <p:par>
                                <p:cTn fill="hold" grpId="0" id="36" nodeType="afterEffect" presetClass="entr" presetID="2" presetSubtype="4">
                                  <p:stCondLst>
                                    <p:cond delay="0"/>
                                  </p:stCondLst>
                                  <p:childTnLst>
                                    <p:set>
                                      <p:cBhvr>
                                        <p:cTn dur="1" fill="hold" id="37">
                                          <p:stCondLst>
                                            <p:cond delay="0"/>
                                          </p:stCondLst>
                                        </p:cTn>
                                        <p:tgtEl>
                                          <p:spTgt spid="36"/>
                                        </p:tgtEl>
                                        <p:attrNameLst>
                                          <p:attrName>style.visibility</p:attrName>
                                        </p:attrNameLst>
                                      </p:cBhvr>
                                      <p:to>
                                        <p:strVal val="visible"/>
                                      </p:to>
                                    </p:set>
                                    <p:anim calcmode="lin" valueType="num">
                                      <p:cBhvr additive="base">
                                        <p:cTn dur="250" fill="hold" id="38"/>
                                        <p:tgtEl>
                                          <p:spTgt spid="36"/>
                                        </p:tgtEl>
                                        <p:attrNameLst>
                                          <p:attrName>ppt_x</p:attrName>
                                        </p:attrNameLst>
                                      </p:cBhvr>
                                      <p:tavLst>
                                        <p:tav tm="0">
                                          <p:val>
                                            <p:strVal val="#ppt_x"/>
                                          </p:val>
                                        </p:tav>
                                        <p:tav tm="100000">
                                          <p:val>
                                            <p:strVal val="#ppt_x"/>
                                          </p:val>
                                        </p:tav>
                                      </p:tavLst>
                                    </p:anim>
                                    <p:anim calcmode="lin" valueType="num">
                                      <p:cBhvr additive="base">
                                        <p:cTn dur="250" fill="hold" id="39"/>
                                        <p:tgtEl>
                                          <p:spTgt spid="36"/>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2250"/>
                            </p:stCondLst>
                            <p:childTnLst>
                              <p:par>
                                <p:cTn fill="hold" grpId="0" id="41" nodeType="afterEffect" presetClass="entr" presetID="2" presetSubtype="4">
                                  <p:stCondLst>
                                    <p:cond delay="0"/>
                                  </p:stCondLst>
                                  <p:childTnLst>
                                    <p:set>
                                      <p:cBhvr>
                                        <p:cTn dur="1" fill="hold" id="42">
                                          <p:stCondLst>
                                            <p:cond delay="0"/>
                                          </p:stCondLst>
                                        </p:cTn>
                                        <p:tgtEl>
                                          <p:spTgt spid="37"/>
                                        </p:tgtEl>
                                        <p:attrNameLst>
                                          <p:attrName>style.visibility</p:attrName>
                                        </p:attrNameLst>
                                      </p:cBhvr>
                                      <p:to>
                                        <p:strVal val="visible"/>
                                      </p:to>
                                    </p:set>
                                    <p:anim calcmode="lin" valueType="num">
                                      <p:cBhvr additive="base">
                                        <p:cTn dur="250" fill="hold" id="43"/>
                                        <p:tgtEl>
                                          <p:spTgt spid="37"/>
                                        </p:tgtEl>
                                        <p:attrNameLst>
                                          <p:attrName>ppt_x</p:attrName>
                                        </p:attrNameLst>
                                      </p:cBhvr>
                                      <p:tavLst>
                                        <p:tav tm="0">
                                          <p:val>
                                            <p:strVal val="#ppt_x"/>
                                          </p:val>
                                        </p:tav>
                                        <p:tav tm="100000">
                                          <p:val>
                                            <p:strVal val="#ppt_x"/>
                                          </p:val>
                                        </p:tav>
                                      </p:tavLst>
                                    </p:anim>
                                    <p:anim calcmode="lin" valueType="num">
                                      <p:cBhvr additive="base">
                                        <p:cTn dur="250" fill="hold" id="44"/>
                                        <p:tgtEl>
                                          <p:spTgt spid="37"/>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2500"/>
                            </p:stCondLst>
                            <p:childTnLst>
                              <p:par>
                                <p:cTn fill="hold" grpId="0" id="46" nodeType="afterEffect" presetClass="entr" presetID="2" presetSubtype="4">
                                  <p:stCondLst>
                                    <p:cond delay="0"/>
                                  </p:stCondLst>
                                  <p:childTnLst>
                                    <p:set>
                                      <p:cBhvr>
                                        <p:cTn dur="1" fill="hold" id="47">
                                          <p:stCondLst>
                                            <p:cond delay="0"/>
                                          </p:stCondLst>
                                        </p:cTn>
                                        <p:tgtEl>
                                          <p:spTgt spid="38"/>
                                        </p:tgtEl>
                                        <p:attrNameLst>
                                          <p:attrName>style.visibility</p:attrName>
                                        </p:attrNameLst>
                                      </p:cBhvr>
                                      <p:to>
                                        <p:strVal val="visible"/>
                                      </p:to>
                                    </p:set>
                                    <p:anim calcmode="lin" valueType="num">
                                      <p:cBhvr additive="base">
                                        <p:cTn dur="250" fill="hold" id="48"/>
                                        <p:tgtEl>
                                          <p:spTgt spid="38"/>
                                        </p:tgtEl>
                                        <p:attrNameLst>
                                          <p:attrName>ppt_x</p:attrName>
                                        </p:attrNameLst>
                                      </p:cBhvr>
                                      <p:tavLst>
                                        <p:tav tm="0">
                                          <p:val>
                                            <p:strVal val="#ppt_x"/>
                                          </p:val>
                                        </p:tav>
                                        <p:tav tm="100000">
                                          <p:val>
                                            <p:strVal val="#ppt_x"/>
                                          </p:val>
                                        </p:tav>
                                      </p:tavLst>
                                    </p:anim>
                                    <p:anim calcmode="lin" valueType="num">
                                      <p:cBhvr additive="base">
                                        <p:cTn dur="250" fill="hold" id="49"/>
                                        <p:tgtEl>
                                          <p:spTgt spid="38"/>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2750"/>
                            </p:stCondLst>
                            <p:childTnLst>
                              <p:par>
                                <p:cTn fill="hold" grpId="0" id="51" nodeType="afterEffect" presetClass="entr" presetID="2" presetSubtype="4">
                                  <p:stCondLst>
                                    <p:cond delay="0"/>
                                  </p:stCondLst>
                                  <p:childTnLst>
                                    <p:set>
                                      <p:cBhvr>
                                        <p:cTn dur="1" fill="hold" id="52">
                                          <p:stCondLst>
                                            <p:cond delay="0"/>
                                          </p:stCondLst>
                                        </p:cTn>
                                        <p:tgtEl>
                                          <p:spTgt spid="39"/>
                                        </p:tgtEl>
                                        <p:attrNameLst>
                                          <p:attrName>style.visibility</p:attrName>
                                        </p:attrNameLst>
                                      </p:cBhvr>
                                      <p:to>
                                        <p:strVal val="visible"/>
                                      </p:to>
                                    </p:set>
                                    <p:anim calcmode="lin" valueType="num">
                                      <p:cBhvr additive="base">
                                        <p:cTn dur="250" fill="hold" id="53"/>
                                        <p:tgtEl>
                                          <p:spTgt spid="39"/>
                                        </p:tgtEl>
                                        <p:attrNameLst>
                                          <p:attrName>ppt_x</p:attrName>
                                        </p:attrNameLst>
                                      </p:cBhvr>
                                      <p:tavLst>
                                        <p:tav tm="0">
                                          <p:val>
                                            <p:strVal val="#ppt_x"/>
                                          </p:val>
                                        </p:tav>
                                        <p:tav tm="100000">
                                          <p:val>
                                            <p:strVal val="#ppt_x"/>
                                          </p:val>
                                        </p:tav>
                                      </p:tavLst>
                                    </p:anim>
                                    <p:anim calcmode="lin" valueType="num">
                                      <p:cBhvr additive="base">
                                        <p:cTn dur="250" fill="hold" id="54"/>
                                        <p:tgtEl>
                                          <p:spTgt spid="39"/>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3000"/>
                            </p:stCondLst>
                            <p:childTnLst>
                              <p:par>
                                <p:cTn fill="hold" grpId="0" id="56" nodeType="afterEffect" presetClass="entr" presetID="2" presetSubtype="4">
                                  <p:stCondLst>
                                    <p:cond delay="0"/>
                                  </p:stCondLst>
                                  <p:childTnLst>
                                    <p:set>
                                      <p:cBhvr>
                                        <p:cTn dur="1" fill="hold" id="57">
                                          <p:stCondLst>
                                            <p:cond delay="0"/>
                                          </p:stCondLst>
                                        </p:cTn>
                                        <p:tgtEl>
                                          <p:spTgt spid="40"/>
                                        </p:tgtEl>
                                        <p:attrNameLst>
                                          <p:attrName>style.visibility</p:attrName>
                                        </p:attrNameLst>
                                      </p:cBhvr>
                                      <p:to>
                                        <p:strVal val="visible"/>
                                      </p:to>
                                    </p:set>
                                    <p:anim calcmode="lin" valueType="num">
                                      <p:cBhvr additive="base">
                                        <p:cTn dur="250" fill="hold" id="58"/>
                                        <p:tgtEl>
                                          <p:spTgt spid="40"/>
                                        </p:tgtEl>
                                        <p:attrNameLst>
                                          <p:attrName>ppt_x</p:attrName>
                                        </p:attrNameLst>
                                      </p:cBhvr>
                                      <p:tavLst>
                                        <p:tav tm="0">
                                          <p:val>
                                            <p:strVal val="#ppt_x"/>
                                          </p:val>
                                        </p:tav>
                                        <p:tav tm="100000">
                                          <p:val>
                                            <p:strVal val="#ppt_x"/>
                                          </p:val>
                                        </p:tav>
                                      </p:tavLst>
                                    </p:anim>
                                    <p:anim calcmode="lin" valueType="num">
                                      <p:cBhvr additive="base">
                                        <p:cTn dur="250" fill="hold" id="59"/>
                                        <p:tgtEl>
                                          <p:spTgt spid="40"/>
                                        </p:tgtEl>
                                        <p:attrNameLst>
                                          <p:attrName>ppt_y</p:attrName>
                                        </p:attrNameLst>
                                      </p:cBhvr>
                                      <p:tavLst>
                                        <p:tav tm="0">
                                          <p:val>
                                            <p:strVal val="1+#ppt_h/2"/>
                                          </p:val>
                                        </p:tav>
                                        <p:tav tm="100000">
                                          <p:val>
                                            <p:strVal val="#ppt_y"/>
                                          </p:val>
                                        </p:tav>
                                      </p:tavLst>
                                    </p:anim>
                                  </p:childTnLst>
                                </p:cTn>
                              </p:par>
                            </p:childTnLst>
                          </p:cTn>
                        </p:par>
                        <p:par>
                          <p:cTn fill="hold" id="60" nodeType="afterGroup">
                            <p:stCondLst>
                              <p:cond delay="3250"/>
                            </p:stCondLst>
                            <p:childTnLst>
                              <p:par>
                                <p:cTn fill="hold" grpId="0" id="61" nodeType="afterEffect" presetClass="entr" presetID="2" presetSubtype="4">
                                  <p:stCondLst>
                                    <p:cond delay="0"/>
                                  </p:stCondLst>
                                  <p:childTnLst>
                                    <p:set>
                                      <p:cBhvr>
                                        <p:cTn dur="1" fill="hold" id="62">
                                          <p:stCondLst>
                                            <p:cond delay="0"/>
                                          </p:stCondLst>
                                        </p:cTn>
                                        <p:tgtEl>
                                          <p:spTgt spid="41"/>
                                        </p:tgtEl>
                                        <p:attrNameLst>
                                          <p:attrName>style.visibility</p:attrName>
                                        </p:attrNameLst>
                                      </p:cBhvr>
                                      <p:to>
                                        <p:strVal val="visible"/>
                                      </p:to>
                                    </p:set>
                                    <p:anim calcmode="lin" valueType="num">
                                      <p:cBhvr additive="base">
                                        <p:cTn dur="250" fill="hold" id="63"/>
                                        <p:tgtEl>
                                          <p:spTgt spid="41"/>
                                        </p:tgtEl>
                                        <p:attrNameLst>
                                          <p:attrName>ppt_x</p:attrName>
                                        </p:attrNameLst>
                                      </p:cBhvr>
                                      <p:tavLst>
                                        <p:tav tm="0">
                                          <p:val>
                                            <p:strVal val="#ppt_x"/>
                                          </p:val>
                                        </p:tav>
                                        <p:tav tm="100000">
                                          <p:val>
                                            <p:strVal val="#ppt_x"/>
                                          </p:val>
                                        </p:tav>
                                      </p:tavLst>
                                    </p:anim>
                                    <p:anim calcmode="lin" valueType="num">
                                      <p:cBhvr additive="base">
                                        <p:cTn dur="250" fill="hold" id="64"/>
                                        <p:tgtEl>
                                          <p:spTgt spid="41"/>
                                        </p:tgtEl>
                                        <p:attrNameLst>
                                          <p:attrName>ppt_y</p:attrName>
                                        </p:attrNameLst>
                                      </p:cBhvr>
                                      <p:tavLst>
                                        <p:tav tm="0">
                                          <p:val>
                                            <p:strVal val="1+#ppt_h/2"/>
                                          </p:val>
                                        </p:tav>
                                        <p:tav tm="100000">
                                          <p:val>
                                            <p:strVal val="#ppt_y"/>
                                          </p:val>
                                        </p:tav>
                                      </p:tavLst>
                                    </p:anim>
                                  </p:childTnLst>
                                </p:cTn>
                              </p:par>
                            </p:childTnLst>
                          </p:cTn>
                        </p:par>
                        <p:par>
                          <p:cTn fill="hold" id="65" nodeType="afterGroup">
                            <p:stCondLst>
                              <p:cond delay="3500"/>
                            </p:stCondLst>
                            <p:childTnLst>
                              <p:par>
                                <p:cTn fill="hold" grpId="0" id="66" nodeType="afterEffect" presetClass="entr" presetID="2" presetSubtype="4">
                                  <p:stCondLst>
                                    <p:cond delay="0"/>
                                  </p:stCondLst>
                                  <p:childTnLst>
                                    <p:set>
                                      <p:cBhvr>
                                        <p:cTn dur="1" fill="hold" id="67">
                                          <p:stCondLst>
                                            <p:cond delay="0"/>
                                          </p:stCondLst>
                                        </p:cTn>
                                        <p:tgtEl>
                                          <p:spTgt spid="42"/>
                                        </p:tgtEl>
                                        <p:attrNameLst>
                                          <p:attrName>style.visibility</p:attrName>
                                        </p:attrNameLst>
                                      </p:cBhvr>
                                      <p:to>
                                        <p:strVal val="visible"/>
                                      </p:to>
                                    </p:set>
                                    <p:anim calcmode="lin" valueType="num">
                                      <p:cBhvr additive="base">
                                        <p:cTn dur="250" fill="hold" id="68"/>
                                        <p:tgtEl>
                                          <p:spTgt spid="42"/>
                                        </p:tgtEl>
                                        <p:attrNameLst>
                                          <p:attrName>ppt_x</p:attrName>
                                        </p:attrNameLst>
                                      </p:cBhvr>
                                      <p:tavLst>
                                        <p:tav tm="0">
                                          <p:val>
                                            <p:strVal val="#ppt_x"/>
                                          </p:val>
                                        </p:tav>
                                        <p:tav tm="100000">
                                          <p:val>
                                            <p:strVal val="#ppt_x"/>
                                          </p:val>
                                        </p:tav>
                                      </p:tavLst>
                                    </p:anim>
                                    <p:anim calcmode="lin" valueType="num">
                                      <p:cBhvr additive="base">
                                        <p:cTn dur="250" fill="hold" id="69"/>
                                        <p:tgtEl>
                                          <p:spTgt spid="42"/>
                                        </p:tgtEl>
                                        <p:attrNameLst>
                                          <p:attrName>ppt_y</p:attrName>
                                        </p:attrNameLst>
                                      </p:cBhvr>
                                      <p:tavLst>
                                        <p:tav tm="0">
                                          <p:val>
                                            <p:strVal val="1+#ppt_h/2"/>
                                          </p:val>
                                        </p:tav>
                                        <p:tav tm="100000">
                                          <p:val>
                                            <p:strVal val="#ppt_y"/>
                                          </p:val>
                                        </p:tav>
                                      </p:tavLst>
                                    </p:anim>
                                  </p:childTnLst>
                                </p:cTn>
                              </p:par>
                            </p:childTnLst>
                          </p:cTn>
                        </p:par>
                        <p:par>
                          <p:cTn fill="hold" id="70" nodeType="afterGroup">
                            <p:stCondLst>
                              <p:cond delay="3750"/>
                            </p:stCondLst>
                            <p:childTnLst>
                              <p:par>
                                <p:cTn fill="hold" grpId="0" id="71" nodeType="afterEffect" presetClass="entr" presetID="2" presetSubtype="4">
                                  <p:stCondLst>
                                    <p:cond delay="0"/>
                                  </p:stCondLst>
                                  <p:childTnLst>
                                    <p:set>
                                      <p:cBhvr>
                                        <p:cTn dur="1" fill="hold" id="72">
                                          <p:stCondLst>
                                            <p:cond delay="0"/>
                                          </p:stCondLst>
                                        </p:cTn>
                                        <p:tgtEl>
                                          <p:spTgt spid="27"/>
                                        </p:tgtEl>
                                        <p:attrNameLst>
                                          <p:attrName>style.visibility</p:attrName>
                                        </p:attrNameLst>
                                      </p:cBhvr>
                                      <p:to>
                                        <p:strVal val="visible"/>
                                      </p:to>
                                    </p:set>
                                    <p:anim calcmode="lin" valueType="num">
                                      <p:cBhvr additive="base">
                                        <p:cTn dur="250" fill="hold" id="73"/>
                                        <p:tgtEl>
                                          <p:spTgt spid="27"/>
                                        </p:tgtEl>
                                        <p:attrNameLst>
                                          <p:attrName>ppt_x</p:attrName>
                                        </p:attrNameLst>
                                      </p:cBhvr>
                                      <p:tavLst>
                                        <p:tav tm="0">
                                          <p:val>
                                            <p:strVal val="#ppt_x"/>
                                          </p:val>
                                        </p:tav>
                                        <p:tav tm="100000">
                                          <p:val>
                                            <p:strVal val="#ppt_x"/>
                                          </p:val>
                                        </p:tav>
                                      </p:tavLst>
                                    </p:anim>
                                    <p:anim calcmode="lin" valueType="num">
                                      <p:cBhvr additive="base">
                                        <p:cTn dur="250" fill="hold" id="74"/>
                                        <p:tgtEl>
                                          <p:spTgt spid="27"/>
                                        </p:tgtEl>
                                        <p:attrNameLst>
                                          <p:attrName>ppt_y</p:attrName>
                                        </p:attrNameLst>
                                      </p:cBhvr>
                                      <p:tavLst>
                                        <p:tav tm="0">
                                          <p:val>
                                            <p:strVal val="1+#ppt_h/2"/>
                                          </p:val>
                                        </p:tav>
                                        <p:tav tm="100000">
                                          <p:val>
                                            <p:strVal val="#ppt_y"/>
                                          </p:val>
                                        </p:tav>
                                      </p:tavLst>
                                    </p:anim>
                                  </p:childTnLst>
                                </p:cTn>
                              </p:par>
                            </p:childTnLst>
                          </p:cTn>
                        </p:par>
                        <p:par>
                          <p:cTn fill="hold" id="75" nodeType="afterGroup">
                            <p:stCondLst>
                              <p:cond delay="4000"/>
                            </p:stCondLst>
                            <p:childTnLst>
                              <p:par>
                                <p:cTn fill="hold" grpId="0" id="76" nodeType="afterEffect" presetClass="entr" presetID="2" presetSubtype="4">
                                  <p:stCondLst>
                                    <p:cond delay="0"/>
                                  </p:stCondLst>
                                  <p:childTnLst>
                                    <p:set>
                                      <p:cBhvr>
                                        <p:cTn dur="1" fill="hold" id="77">
                                          <p:stCondLst>
                                            <p:cond delay="0"/>
                                          </p:stCondLst>
                                        </p:cTn>
                                        <p:tgtEl>
                                          <p:spTgt spid="28"/>
                                        </p:tgtEl>
                                        <p:attrNameLst>
                                          <p:attrName>style.visibility</p:attrName>
                                        </p:attrNameLst>
                                      </p:cBhvr>
                                      <p:to>
                                        <p:strVal val="visible"/>
                                      </p:to>
                                    </p:set>
                                    <p:anim calcmode="lin" valueType="num">
                                      <p:cBhvr additive="base">
                                        <p:cTn dur="250" fill="hold" id="78"/>
                                        <p:tgtEl>
                                          <p:spTgt spid="28"/>
                                        </p:tgtEl>
                                        <p:attrNameLst>
                                          <p:attrName>ppt_x</p:attrName>
                                        </p:attrNameLst>
                                      </p:cBhvr>
                                      <p:tavLst>
                                        <p:tav tm="0">
                                          <p:val>
                                            <p:strVal val="#ppt_x"/>
                                          </p:val>
                                        </p:tav>
                                        <p:tav tm="100000">
                                          <p:val>
                                            <p:strVal val="#ppt_x"/>
                                          </p:val>
                                        </p:tav>
                                      </p:tavLst>
                                    </p:anim>
                                    <p:anim calcmode="lin" valueType="num">
                                      <p:cBhvr additive="base">
                                        <p:cTn dur="250" fill="hold" id="79"/>
                                        <p:tgtEl>
                                          <p:spTgt spid="28"/>
                                        </p:tgtEl>
                                        <p:attrNameLst>
                                          <p:attrName>ppt_y</p:attrName>
                                        </p:attrNameLst>
                                      </p:cBhvr>
                                      <p:tavLst>
                                        <p:tav tm="0">
                                          <p:val>
                                            <p:strVal val="1+#ppt_h/2"/>
                                          </p:val>
                                        </p:tav>
                                        <p:tav tm="100000">
                                          <p:val>
                                            <p:strVal val="#ppt_y"/>
                                          </p:val>
                                        </p:tav>
                                      </p:tavLst>
                                    </p:anim>
                                  </p:childTnLst>
                                </p:cTn>
                              </p:par>
                            </p:childTnLst>
                          </p:cTn>
                        </p:par>
                        <p:par>
                          <p:cTn fill="hold" id="80" nodeType="afterGroup">
                            <p:stCondLst>
                              <p:cond delay="4250"/>
                            </p:stCondLst>
                            <p:childTnLst>
                              <p:par>
                                <p:cTn fill="hold" grpId="0" id="81" nodeType="afterEffect" presetClass="entr" presetID="2" presetSubtype="4">
                                  <p:stCondLst>
                                    <p:cond delay="0"/>
                                  </p:stCondLst>
                                  <p:childTnLst>
                                    <p:set>
                                      <p:cBhvr>
                                        <p:cTn dur="1" fill="hold" id="82">
                                          <p:stCondLst>
                                            <p:cond delay="0"/>
                                          </p:stCondLst>
                                        </p:cTn>
                                        <p:tgtEl>
                                          <p:spTgt spid="29"/>
                                        </p:tgtEl>
                                        <p:attrNameLst>
                                          <p:attrName>style.visibility</p:attrName>
                                        </p:attrNameLst>
                                      </p:cBhvr>
                                      <p:to>
                                        <p:strVal val="visible"/>
                                      </p:to>
                                    </p:set>
                                    <p:anim calcmode="lin" valueType="num">
                                      <p:cBhvr additive="base">
                                        <p:cTn dur="250" fill="hold" id="83"/>
                                        <p:tgtEl>
                                          <p:spTgt spid="29"/>
                                        </p:tgtEl>
                                        <p:attrNameLst>
                                          <p:attrName>ppt_x</p:attrName>
                                        </p:attrNameLst>
                                      </p:cBhvr>
                                      <p:tavLst>
                                        <p:tav tm="0">
                                          <p:val>
                                            <p:strVal val="#ppt_x"/>
                                          </p:val>
                                        </p:tav>
                                        <p:tav tm="100000">
                                          <p:val>
                                            <p:strVal val="#ppt_x"/>
                                          </p:val>
                                        </p:tav>
                                      </p:tavLst>
                                    </p:anim>
                                    <p:anim calcmode="lin" valueType="num">
                                      <p:cBhvr additive="base">
                                        <p:cTn dur="250" fill="hold" id="84"/>
                                        <p:tgtEl>
                                          <p:spTgt spid="29"/>
                                        </p:tgtEl>
                                        <p:attrNameLst>
                                          <p:attrName>ppt_y</p:attrName>
                                        </p:attrNameLst>
                                      </p:cBhvr>
                                      <p:tavLst>
                                        <p:tav tm="0">
                                          <p:val>
                                            <p:strVal val="1+#ppt_h/2"/>
                                          </p:val>
                                        </p:tav>
                                        <p:tav tm="100000">
                                          <p:val>
                                            <p:strVal val="#ppt_y"/>
                                          </p:val>
                                        </p:tav>
                                      </p:tavLst>
                                    </p:anim>
                                  </p:childTnLst>
                                </p:cTn>
                              </p:par>
                            </p:childTnLst>
                          </p:cTn>
                        </p:par>
                        <p:par>
                          <p:cTn fill="hold" id="85" nodeType="afterGroup">
                            <p:stCondLst>
                              <p:cond delay="4500"/>
                            </p:stCondLst>
                            <p:childTnLst>
                              <p:par>
                                <p:cTn fill="hold" grpId="0" id="86" nodeType="afterEffect" presetClass="entr" presetID="2" presetSubtype="4">
                                  <p:stCondLst>
                                    <p:cond delay="0"/>
                                  </p:stCondLst>
                                  <p:childTnLst>
                                    <p:set>
                                      <p:cBhvr>
                                        <p:cTn dur="1" fill="hold" id="87">
                                          <p:stCondLst>
                                            <p:cond delay="0"/>
                                          </p:stCondLst>
                                        </p:cTn>
                                        <p:tgtEl>
                                          <p:spTgt spid="30"/>
                                        </p:tgtEl>
                                        <p:attrNameLst>
                                          <p:attrName>style.visibility</p:attrName>
                                        </p:attrNameLst>
                                      </p:cBhvr>
                                      <p:to>
                                        <p:strVal val="visible"/>
                                      </p:to>
                                    </p:set>
                                    <p:anim calcmode="lin" valueType="num">
                                      <p:cBhvr additive="base">
                                        <p:cTn dur="250" fill="hold" id="88"/>
                                        <p:tgtEl>
                                          <p:spTgt spid="30"/>
                                        </p:tgtEl>
                                        <p:attrNameLst>
                                          <p:attrName>ppt_x</p:attrName>
                                        </p:attrNameLst>
                                      </p:cBhvr>
                                      <p:tavLst>
                                        <p:tav tm="0">
                                          <p:val>
                                            <p:strVal val="#ppt_x"/>
                                          </p:val>
                                        </p:tav>
                                        <p:tav tm="100000">
                                          <p:val>
                                            <p:strVal val="#ppt_x"/>
                                          </p:val>
                                        </p:tav>
                                      </p:tavLst>
                                    </p:anim>
                                    <p:anim calcmode="lin" valueType="num">
                                      <p:cBhvr additive="base">
                                        <p:cTn dur="250" fill="hold" id="89"/>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17\3.jpg3" id="13" name="图片 12"/>
          <p:cNvPicPr>
            <a:picLocks noChangeAspect="1"/>
          </p:cNvPicPr>
          <p:nvPr/>
        </p:nvPicPr>
        <p:blipFill>
          <a:blip r:embed="rId3"/>
          <a:stretch>
            <a:fillRect/>
          </a:stretch>
        </p:blipFill>
        <p:spPr>
          <a:xfrm>
            <a:off x="-635" y="-27305"/>
            <a:ext cx="12190730" cy="6986905"/>
          </a:xfrm>
          <a:prstGeom prst="rect">
            <a:avLst/>
          </a:prstGeom>
        </p:spPr>
      </p:pic>
      <p:sp>
        <p:nvSpPr>
          <p:cNvPr id="14" name="_14"/>
          <p:cNvSpPr txBox="1">
            <a:spLocks noChangeArrowheads="1"/>
          </p:cNvSpPr>
          <p:nvPr/>
        </p:nvSpPr>
        <p:spPr bwMode="auto">
          <a:xfrm>
            <a:off x="2578487" y="1571070"/>
            <a:ext cx="2598224" cy="103045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pPr algn="ctr"/>
            <a:r>
              <a:rPr altLang="en-US" lang="zh-CN" spc="600" sz="4800">
                <a:solidFill>
                  <a:srgbClr val="5B8156"/>
                </a:solidFill>
                <a:latin charset="-122" panose="02010601030101010101" pitchFamily="2" typeface="叶根友刀锋黑草"/>
                <a:ea charset="-122" panose="02010601030101010101" pitchFamily="2" typeface="叶根友刀锋黑草"/>
              </a:rPr>
              <a:t>目录</a:t>
            </a:r>
          </a:p>
          <a:p>
            <a:pPr algn="ctr"/>
            <a:r>
              <a:rPr altLang="en-US" lang="zh-CN" spc="600" sz="4800">
                <a:solidFill>
                  <a:srgbClr val="5B8156"/>
                </a:solidFill>
                <a:latin charset="-122" panose="02010601030101010101" pitchFamily="2" typeface="叶根友刀锋黑草"/>
                <a:ea charset="-122" panose="02010601030101010101" pitchFamily="2" typeface="叶根友刀锋黑草"/>
              </a:rPr>
              <a:t>DIRECTORY</a:t>
            </a:r>
          </a:p>
        </p:txBody>
      </p:sp>
      <p:grpSp>
        <p:nvGrpSpPr>
          <p:cNvPr id="24" name="组合 23"/>
          <p:cNvGrpSpPr/>
          <p:nvPr/>
        </p:nvGrpSpPr>
        <p:grpSpPr>
          <a:xfrm>
            <a:off x="1750201" y="2601258"/>
            <a:ext cx="5080000" cy="3341089"/>
            <a:chOff x="3302737" y="2246911"/>
            <a:chExt cx="5080000" cy="3341089"/>
          </a:xfrm>
        </p:grpSpPr>
        <p:cxnSp>
          <p:nvCxnSpPr>
            <p:cNvPr id="25" name="直接连接符 24"/>
            <p:cNvCxnSpPr/>
            <p:nvPr/>
          </p:nvCxnSpPr>
          <p:spPr>
            <a:xfrm flipH="1">
              <a:off x="3802743" y="2246911"/>
              <a:ext cx="0" cy="3341089"/>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302737" y="5227013"/>
              <a:ext cx="508000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flipH="1" flipV="1">
            <a:off x="5447840" y="1539244"/>
            <a:ext cx="5080000" cy="3341089"/>
            <a:chOff x="3302737" y="2246911"/>
            <a:chExt cx="5080000" cy="3341089"/>
          </a:xfrm>
        </p:grpSpPr>
        <p:cxnSp>
          <p:nvCxnSpPr>
            <p:cNvPr id="32" name="直接连接符 31"/>
            <p:cNvCxnSpPr/>
            <p:nvPr/>
          </p:nvCxnSpPr>
          <p:spPr>
            <a:xfrm flipH="1">
              <a:off x="3802743" y="2246911"/>
              <a:ext cx="0" cy="3341089"/>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302737" y="5227013"/>
              <a:ext cx="508000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5118065" y="2369597"/>
            <a:ext cx="4726327" cy="732230"/>
            <a:chOff x="1491415" y="2438323"/>
            <a:chExt cx="4726327" cy="732230"/>
          </a:xfrm>
        </p:grpSpPr>
        <p:sp>
          <p:nvSpPr>
            <p:cNvPr id="38" name="_14"/>
            <p:cNvSpPr txBox="1">
              <a:spLocks noChangeArrowheads="1"/>
            </p:cNvSpPr>
            <p:nvPr/>
          </p:nvSpPr>
          <p:spPr bwMode="auto">
            <a:xfrm>
              <a:off x="1491415" y="2438323"/>
              <a:ext cx="1123680" cy="73223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pPr algn="ctr"/>
              <a:r>
                <a:rPr altLang="zh-CN" lang="en-US" spc="600" sz="3200">
                  <a:solidFill>
                    <a:srgbClr val="5B8156"/>
                  </a:solidFill>
                  <a:latin charset="-122" panose="020b0503020204020204" pitchFamily="34" typeface="微软雅黑"/>
                  <a:ea charset="-122" panose="020b0503020204020204" pitchFamily="34" typeface="微软雅黑"/>
                </a:rPr>
                <a:t>01</a:t>
              </a:r>
            </a:p>
          </p:txBody>
        </p:sp>
        <p:sp>
          <p:nvSpPr>
            <p:cNvPr id="39" name="矩形 38"/>
            <p:cNvSpPr/>
            <p:nvPr/>
          </p:nvSpPr>
          <p:spPr bwMode="auto">
            <a:xfrm>
              <a:off x="2691515" y="2450170"/>
              <a:ext cx="3526227"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altLang="en-US" lang="zh-CN" sz="2000">
                  <a:solidFill>
                    <a:srgbClr val="5B8156"/>
                  </a:solidFill>
                  <a:latin charset="-122" panose="020b0503020204020204" pitchFamily="34" typeface="微软雅黑"/>
                  <a:ea charset="-122" panose="020b0503020204020204" pitchFamily="34" typeface="微软雅黑"/>
                </a:rPr>
                <a:t>单击此处添加文字模板</a:t>
              </a:r>
            </a:p>
          </p:txBody>
        </p:sp>
      </p:grpSp>
      <p:grpSp>
        <p:nvGrpSpPr>
          <p:cNvPr id="40" name="组合 39"/>
          <p:cNvGrpSpPr/>
          <p:nvPr/>
        </p:nvGrpSpPr>
        <p:grpSpPr>
          <a:xfrm>
            <a:off x="5118065" y="3100225"/>
            <a:ext cx="4370855" cy="732230"/>
            <a:chOff x="1491415" y="2438323"/>
            <a:chExt cx="4370855" cy="732230"/>
          </a:xfrm>
        </p:grpSpPr>
        <p:sp>
          <p:nvSpPr>
            <p:cNvPr id="41" name="_14"/>
            <p:cNvSpPr txBox="1">
              <a:spLocks noChangeArrowheads="1"/>
            </p:cNvSpPr>
            <p:nvPr/>
          </p:nvSpPr>
          <p:spPr bwMode="auto">
            <a:xfrm>
              <a:off x="1491415" y="2438323"/>
              <a:ext cx="1123680" cy="73223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pPr algn="ctr"/>
              <a:r>
                <a:rPr altLang="zh-CN" lang="en-US" spc="600" sz="3200">
                  <a:solidFill>
                    <a:srgbClr val="5B8156"/>
                  </a:solidFill>
                  <a:latin charset="-122" panose="020b0503020204020204" pitchFamily="34" typeface="微软雅黑"/>
                  <a:ea charset="-122" panose="020b0503020204020204" pitchFamily="34" typeface="微软雅黑"/>
                </a:rPr>
                <a:t>02</a:t>
              </a:r>
            </a:p>
          </p:txBody>
        </p:sp>
        <p:sp>
          <p:nvSpPr>
            <p:cNvPr id="42" name="矩形 41"/>
            <p:cNvSpPr/>
            <p:nvPr/>
          </p:nvSpPr>
          <p:spPr bwMode="auto">
            <a:xfrm>
              <a:off x="2691516" y="2450170"/>
              <a:ext cx="3170754"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altLang="en-US" lang="zh-CN" sz="2000">
                  <a:solidFill>
                    <a:srgbClr val="5B8156"/>
                  </a:solidFill>
                  <a:latin charset="-122" panose="020b0503020204020204" pitchFamily="34" typeface="微软雅黑"/>
                  <a:ea charset="-122" panose="020b0503020204020204" pitchFamily="34" typeface="微软雅黑"/>
                </a:rPr>
                <a:t>单击此处添加文字模板</a:t>
              </a:r>
            </a:p>
          </p:txBody>
        </p:sp>
      </p:grpSp>
      <p:grpSp>
        <p:nvGrpSpPr>
          <p:cNvPr id="43" name="组合 42"/>
          <p:cNvGrpSpPr/>
          <p:nvPr/>
        </p:nvGrpSpPr>
        <p:grpSpPr>
          <a:xfrm>
            <a:off x="5118065" y="3830853"/>
            <a:ext cx="4370855" cy="732230"/>
            <a:chOff x="1491415" y="2438323"/>
            <a:chExt cx="4370855" cy="732230"/>
          </a:xfrm>
        </p:grpSpPr>
        <p:sp>
          <p:nvSpPr>
            <p:cNvPr id="44" name="_14"/>
            <p:cNvSpPr txBox="1">
              <a:spLocks noChangeArrowheads="1"/>
            </p:cNvSpPr>
            <p:nvPr/>
          </p:nvSpPr>
          <p:spPr bwMode="auto">
            <a:xfrm>
              <a:off x="1491415" y="2438323"/>
              <a:ext cx="1123680" cy="73223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pPr algn="ctr"/>
              <a:r>
                <a:rPr altLang="zh-CN" lang="en-US" spc="600" sz="3200">
                  <a:solidFill>
                    <a:srgbClr val="5B8156"/>
                  </a:solidFill>
                  <a:latin charset="-122" panose="020b0503020204020204" pitchFamily="34" typeface="微软雅黑"/>
                  <a:ea charset="-122" panose="020b0503020204020204" pitchFamily="34" typeface="微软雅黑"/>
                </a:rPr>
                <a:t>03</a:t>
              </a:r>
            </a:p>
          </p:txBody>
        </p:sp>
        <p:sp>
          <p:nvSpPr>
            <p:cNvPr id="45" name="矩形 44"/>
            <p:cNvSpPr/>
            <p:nvPr/>
          </p:nvSpPr>
          <p:spPr bwMode="auto">
            <a:xfrm>
              <a:off x="2691516" y="2450170"/>
              <a:ext cx="3170754"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altLang="en-US" lang="zh-CN" sz="2000">
                  <a:solidFill>
                    <a:srgbClr val="5B8156"/>
                  </a:solidFill>
                  <a:latin charset="-122" panose="020b0503020204020204" pitchFamily="34" typeface="微软雅黑"/>
                  <a:ea charset="-122" panose="020b0503020204020204" pitchFamily="34" typeface="微软雅黑"/>
                </a:rPr>
                <a:t>单击此处添加文字模板</a:t>
              </a:r>
            </a:p>
          </p:txBody>
        </p:sp>
      </p:grpSp>
      <p:grpSp>
        <p:nvGrpSpPr>
          <p:cNvPr id="46" name="组合 45"/>
          <p:cNvGrpSpPr/>
          <p:nvPr/>
        </p:nvGrpSpPr>
        <p:grpSpPr>
          <a:xfrm>
            <a:off x="5118065" y="4561481"/>
            <a:ext cx="4181579" cy="732230"/>
            <a:chOff x="1491415" y="2438323"/>
            <a:chExt cx="4181579" cy="732230"/>
          </a:xfrm>
        </p:grpSpPr>
        <p:sp>
          <p:nvSpPr>
            <p:cNvPr id="47" name="_14"/>
            <p:cNvSpPr txBox="1">
              <a:spLocks noChangeArrowheads="1"/>
            </p:cNvSpPr>
            <p:nvPr/>
          </p:nvSpPr>
          <p:spPr bwMode="auto">
            <a:xfrm>
              <a:off x="1491415" y="2438323"/>
              <a:ext cx="1123680" cy="73223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pPr algn="ctr"/>
              <a:r>
                <a:rPr altLang="zh-CN" lang="en-US" spc="600" sz="3200">
                  <a:solidFill>
                    <a:srgbClr val="5B8156"/>
                  </a:solidFill>
                  <a:latin charset="-122" panose="020b0503020204020204" pitchFamily="34" typeface="微软雅黑"/>
                  <a:ea charset="-122" panose="020b0503020204020204" pitchFamily="34" typeface="微软雅黑"/>
                </a:rPr>
                <a:t>04</a:t>
              </a:r>
            </a:p>
          </p:txBody>
        </p:sp>
        <p:sp>
          <p:nvSpPr>
            <p:cNvPr id="48" name="矩形 47"/>
            <p:cNvSpPr/>
            <p:nvPr/>
          </p:nvSpPr>
          <p:spPr bwMode="auto">
            <a:xfrm>
              <a:off x="2691516" y="2450170"/>
              <a:ext cx="2981478"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altLang="en-US" lang="zh-CN" sz="2000">
                  <a:solidFill>
                    <a:srgbClr val="5B8156"/>
                  </a:solidFill>
                  <a:latin charset="-122" panose="020b0503020204020204" pitchFamily="34" typeface="微软雅黑"/>
                  <a:ea charset="-122" panose="020b0503020204020204" pitchFamily="34" typeface="微软雅黑"/>
                </a:rPr>
                <a:t>单击此处添加文字模板</a:t>
              </a:r>
            </a:p>
          </p:txBody>
        </p:sp>
      </p:gr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13"/>
                                        </p:tgtEl>
                                        <p:attrNameLst>
                                          <p:attrName>style.visibility</p:attrName>
                                        </p:attrNameLst>
                                      </p:cBhvr>
                                      <p:to>
                                        <p:strVal val="visible"/>
                                      </p:to>
                                    </p:set>
                                    <p:animEffect filter="barn(inVertical)" transition="in">
                                      <p:cBhvr>
                                        <p:cTn dur="750" id="7"/>
                                        <p:tgtEl>
                                          <p:spTgt spid="13"/>
                                        </p:tgtEl>
                                      </p:cBhvr>
                                    </p:animEffect>
                                  </p:childTnLst>
                                </p:cTn>
                              </p:par>
                            </p:childTnLst>
                          </p:cTn>
                        </p:par>
                        <p:par>
                          <p:cTn fill="hold" id="8" nodeType="afterGroup">
                            <p:stCondLst>
                              <p:cond delay="750"/>
                            </p:stCondLst>
                            <p:childTnLst>
                              <p:par>
                                <p:cTn fill="hold" id="9" nodeType="afterEffect" presetClass="entr" presetID="53" presetSubtype="0">
                                  <p:stCondLst>
                                    <p:cond delay="0"/>
                                  </p:stCondLst>
                                  <p:childTnLst>
                                    <p:set>
                                      <p:cBhvr>
                                        <p:cTn dur="1" fill="hold" id="10">
                                          <p:stCondLst>
                                            <p:cond delay="0"/>
                                          </p:stCondLst>
                                        </p:cTn>
                                        <p:tgtEl>
                                          <p:spTgt spid="31"/>
                                        </p:tgtEl>
                                        <p:attrNameLst>
                                          <p:attrName>style.visibility</p:attrName>
                                        </p:attrNameLst>
                                      </p:cBhvr>
                                      <p:to>
                                        <p:strVal val="visible"/>
                                      </p:to>
                                    </p:set>
                                    <p:anim calcmode="lin" valueType="num">
                                      <p:cBhvr>
                                        <p:cTn dur="750" fill="hold" id="11"/>
                                        <p:tgtEl>
                                          <p:spTgt spid="31"/>
                                        </p:tgtEl>
                                        <p:attrNameLst>
                                          <p:attrName>ppt_w</p:attrName>
                                        </p:attrNameLst>
                                      </p:cBhvr>
                                      <p:tavLst>
                                        <p:tav tm="0">
                                          <p:val>
                                            <p:fltVal val="0"/>
                                          </p:val>
                                        </p:tav>
                                        <p:tav tm="100000">
                                          <p:val>
                                            <p:strVal val="#ppt_w"/>
                                          </p:val>
                                        </p:tav>
                                      </p:tavLst>
                                    </p:anim>
                                    <p:anim calcmode="lin" valueType="num">
                                      <p:cBhvr>
                                        <p:cTn dur="750" fill="hold" id="12"/>
                                        <p:tgtEl>
                                          <p:spTgt spid="31"/>
                                        </p:tgtEl>
                                        <p:attrNameLst>
                                          <p:attrName>ppt_h</p:attrName>
                                        </p:attrNameLst>
                                      </p:cBhvr>
                                      <p:tavLst>
                                        <p:tav tm="0">
                                          <p:val>
                                            <p:fltVal val="0"/>
                                          </p:val>
                                        </p:tav>
                                        <p:tav tm="100000">
                                          <p:val>
                                            <p:strVal val="#ppt_h"/>
                                          </p:val>
                                        </p:tav>
                                      </p:tavLst>
                                    </p:anim>
                                    <p:animEffect filter="fade" transition="in">
                                      <p:cBhvr>
                                        <p:cTn dur="750" id="13"/>
                                        <p:tgtEl>
                                          <p:spTgt spid="31"/>
                                        </p:tgtEl>
                                      </p:cBhvr>
                                    </p:animEffect>
                                  </p:childTnLst>
                                </p:cTn>
                              </p:par>
                              <p:par>
                                <p:cTn fill="hold" id="14" nodeType="with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750" fill="hold" id="16"/>
                                        <p:tgtEl>
                                          <p:spTgt spid="24"/>
                                        </p:tgtEl>
                                        <p:attrNameLst>
                                          <p:attrName>ppt_w</p:attrName>
                                        </p:attrNameLst>
                                      </p:cBhvr>
                                      <p:tavLst>
                                        <p:tav tm="0">
                                          <p:val>
                                            <p:fltVal val="0"/>
                                          </p:val>
                                        </p:tav>
                                        <p:tav tm="100000">
                                          <p:val>
                                            <p:strVal val="#ppt_w"/>
                                          </p:val>
                                        </p:tav>
                                      </p:tavLst>
                                    </p:anim>
                                    <p:anim calcmode="lin" valueType="num">
                                      <p:cBhvr>
                                        <p:cTn dur="750" fill="hold" id="17"/>
                                        <p:tgtEl>
                                          <p:spTgt spid="24"/>
                                        </p:tgtEl>
                                        <p:attrNameLst>
                                          <p:attrName>ppt_h</p:attrName>
                                        </p:attrNameLst>
                                      </p:cBhvr>
                                      <p:tavLst>
                                        <p:tav tm="0">
                                          <p:val>
                                            <p:fltVal val="0"/>
                                          </p:val>
                                        </p:tav>
                                        <p:tav tm="100000">
                                          <p:val>
                                            <p:strVal val="#ppt_h"/>
                                          </p:val>
                                        </p:tav>
                                      </p:tavLst>
                                    </p:anim>
                                    <p:animEffect filter="fade" transition="in">
                                      <p:cBhvr>
                                        <p:cTn dur="750" id="18"/>
                                        <p:tgtEl>
                                          <p:spTgt spid="24"/>
                                        </p:tgtEl>
                                      </p:cBhvr>
                                    </p:animEffect>
                                  </p:childTnLst>
                                </p:cTn>
                              </p:par>
                              <p:par>
                                <p:cTn fill="hold" grpId="0" id="19" nodeType="withEffect" presetClass="entr" presetID="56" presetSubtype="0">
                                  <p:stCondLst>
                                    <p:cond delay="500"/>
                                  </p:stCondLst>
                                  <p:iterate type="lt">
                                    <p:tmPct val="10000"/>
                                  </p:iterate>
                                  <p:childTnLst>
                                    <p:set>
                                      <p:cBhvr>
                                        <p:cTn dur="1" fill="hold" id="20">
                                          <p:stCondLst>
                                            <p:cond delay="0"/>
                                          </p:stCondLst>
                                        </p:cTn>
                                        <p:tgtEl>
                                          <p:spTgt spid="14"/>
                                        </p:tgtEl>
                                        <p:attrNameLst>
                                          <p:attrName>style.visibility</p:attrName>
                                        </p:attrNameLst>
                                      </p:cBhvr>
                                      <p:to>
                                        <p:strVal val="visible"/>
                                      </p:to>
                                    </p:set>
                                    <p:anim by="(-#ppt_w*2)" calcmode="lin" valueType="num">
                                      <p:cBhvr rctx="PPT">
                                        <p:cTn autoRev="1" dur="500" fill="hold" id="21">
                                          <p:stCondLst>
                                            <p:cond delay="0"/>
                                          </p:stCondLst>
                                        </p:cTn>
                                        <p:tgtEl>
                                          <p:spTgt spid="14"/>
                                        </p:tgtEl>
                                        <p:attrNameLst>
                                          <p:attrName>ppt_w</p:attrName>
                                        </p:attrNameLst>
                                      </p:cBhvr>
                                    </p:anim>
                                    <p:anim by="(#ppt_w*0.50)" calcmode="lin" valueType="num">
                                      <p:cBhvr>
                                        <p:cTn autoRev="1" decel="50000" dur="500" fill="hold" id="22">
                                          <p:stCondLst>
                                            <p:cond delay="0"/>
                                          </p:stCondLst>
                                        </p:cTn>
                                        <p:tgtEl>
                                          <p:spTgt spid="14"/>
                                        </p:tgtEl>
                                        <p:attrNameLst>
                                          <p:attrName>ppt_x</p:attrName>
                                        </p:attrNameLst>
                                      </p:cBhvr>
                                    </p:anim>
                                    <p:anim calcmode="lin" from="(-#ppt_h/2)" to="(#ppt_y)" valueType="num">
                                      <p:cBhvr>
                                        <p:cTn dur="1000" fill="hold" id="23">
                                          <p:stCondLst>
                                            <p:cond delay="0"/>
                                          </p:stCondLst>
                                        </p:cTn>
                                        <p:tgtEl>
                                          <p:spTgt spid="14"/>
                                        </p:tgtEl>
                                        <p:attrNameLst>
                                          <p:attrName>ppt_y</p:attrName>
                                        </p:attrNameLst>
                                      </p:cBhvr>
                                    </p:anim>
                                    <p:animRot by="21600000">
                                      <p:cBhvr>
                                        <p:cTn dur="1000" fill="hold" id="24">
                                          <p:stCondLst>
                                            <p:cond delay="0"/>
                                          </p:stCondLst>
                                        </p:cTn>
                                        <p:tgtEl>
                                          <p:spTgt spid="14"/>
                                        </p:tgtEl>
                                        <p:attrNameLst>
                                          <p:attrName>r</p:attrName>
                                        </p:attrNameLst>
                                      </p:cBhvr>
                                    </p:animRot>
                                  </p:childTnLst>
                                </p:cTn>
                              </p:par>
                            </p:childTnLst>
                          </p:cTn>
                        </p:par>
                        <p:par>
                          <p:cTn fill="hold" id="25" nodeType="afterGroup">
                            <p:stCondLst>
                              <p:cond delay="2250"/>
                            </p:stCondLst>
                            <p:childTnLst>
                              <p:par>
                                <p:cTn fill="hold" id="26" nodeType="afterEffect" presetClass="entr" presetID="22" presetSubtype="8">
                                  <p:stCondLst>
                                    <p:cond delay="0"/>
                                  </p:stCondLst>
                                  <p:childTnLst>
                                    <p:set>
                                      <p:cBhvr>
                                        <p:cTn dur="1" fill="hold" id="27">
                                          <p:stCondLst>
                                            <p:cond delay="0"/>
                                          </p:stCondLst>
                                        </p:cTn>
                                        <p:tgtEl>
                                          <p:spTgt spid="37"/>
                                        </p:tgtEl>
                                        <p:attrNameLst>
                                          <p:attrName>style.visibility</p:attrName>
                                        </p:attrNameLst>
                                      </p:cBhvr>
                                      <p:to>
                                        <p:strVal val="visible"/>
                                      </p:to>
                                    </p:set>
                                    <p:animEffect filter="wipe(left)" transition="in">
                                      <p:cBhvr>
                                        <p:cTn dur="500" id="28"/>
                                        <p:tgtEl>
                                          <p:spTgt spid="37"/>
                                        </p:tgtEl>
                                      </p:cBhvr>
                                    </p:animEffect>
                                  </p:childTnLst>
                                </p:cTn>
                              </p:par>
                            </p:childTnLst>
                          </p:cTn>
                        </p:par>
                        <p:par>
                          <p:cTn fill="hold" id="29" nodeType="afterGroup">
                            <p:stCondLst>
                              <p:cond delay="2750"/>
                            </p:stCondLst>
                            <p:childTnLst>
                              <p:par>
                                <p:cTn fill="hold" id="30" nodeType="afterEffect" presetClass="entr" presetID="22" presetSubtype="8">
                                  <p:stCondLst>
                                    <p:cond delay="0"/>
                                  </p:stCondLst>
                                  <p:childTnLst>
                                    <p:set>
                                      <p:cBhvr>
                                        <p:cTn dur="1" fill="hold" id="31">
                                          <p:stCondLst>
                                            <p:cond delay="0"/>
                                          </p:stCondLst>
                                        </p:cTn>
                                        <p:tgtEl>
                                          <p:spTgt spid="40"/>
                                        </p:tgtEl>
                                        <p:attrNameLst>
                                          <p:attrName>style.visibility</p:attrName>
                                        </p:attrNameLst>
                                      </p:cBhvr>
                                      <p:to>
                                        <p:strVal val="visible"/>
                                      </p:to>
                                    </p:set>
                                    <p:animEffect filter="wipe(left)" transition="in">
                                      <p:cBhvr>
                                        <p:cTn dur="500" id="32"/>
                                        <p:tgtEl>
                                          <p:spTgt spid="40"/>
                                        </p:tgtEl>
                                      </p:cBhvr>
                                    </p:animEffect>
                                  </p:childTnLst>
                                </p:cTn>
                              </p:par>
                            </p:childTnLst>
                          </p:cTn>
                        </p:par>
                        <p:par>
                          <p:cTn fill="hold" id="33" nodeType="afterGroup">
                            <p:stCondLst>
                              <p:cond delay="3250"/>
                            </p:stCondLst>
                            <p:childTnLst>
                              <p:par>
                                <p:cTn fill="hold" id="34" nodeType="afterEffect" presetClass="entr" presetID="22" presetSubtype="8">
                                  <p:stCondLst>
                                    <p:cond delay="0"/>
                                  </p:stCondLst>
                                  <p:childTnLst>
                                    <p:set>
                                      <p:cBhvr>
                                        <p:cTn dur="1" fill="hold" id="35">
                                          <p:stCondLst>
                                            <p:cond delay="0"/>
                                          </p:stCondLst>
                                        </p:cTn>
                                        <p:tgtEl>
                                          <p:spTgt spid="43"/>
                                        </p:tgtEl>
                                        <p:attrNameLst>
                                          <p:attrName>style.visibility</p:attrName>
                                        </p:attrNameLst>
                                      </p:cBhvr>
                                      <p:to>
                                        <p:strVal val="visible"/>
                                      </p:to>
                                    </p:set>
                                    <p:animEffect filter="wipe(left)" transition="in">
                                      <p:cBhvr>
                                        <p:cTn dur="500" id="36"/>
                                        <p:tgtEl>
                                          <p:spTgt spid="43"/>
                                        </p:tgtEl>
                                      </p:cBhvr>
                                    </p:animEffect>
                                  </p:childTnLst>
                                </p:cTn>
                              </p:par>
                            </p:childTnLst>
                          </p:cTn>
                        </p:par>
                        <p:par>
                          <p:cTn fill="hold" id="37" nodeType="afterGroup">
                            <p:stCondLst>
                              <p:cond delay="3750"/>
                            </p:stCondLst>
                            <p:childTnLst>
                              <p:par>
                                <p:cTn fill="hold" id="38" nodeType="afterEffect" presetClass="entr" presetID="22" presetSubtype="8">
                                  <p:stCondLst>
                                    <p:cond delay="0"/>
                                  </p:stCondLst>
                                  <p:childTnLst>
                                    <p:set>
                                      <p:cBhvr>
                                        <p:cTn dur="1" fill="hold" id="39">
                                          <p:stCondLst>
                                            <p:cond delay="0"/>
                                          </p:stCondLst>
                                        </p:cTn>
                                        <p:tgtEl>
                                          <p:spTgt spid="46"/>
                                        </p:tgtEl>
                                        <p:attrNameLst>
                                          <p:attrName>style.visibility</p:attrName>
                                        </p:attrNameLst>
                                      </p:cBhvr>
                                      <p:to>
                                        <p:strVal val="visible"/>
                                      </p:to>
                                    </p:set>
                                    <p:animEffect filter="wipe(left)" transition="in">
                                      <p:cBhvr>
                                        <p:cTn dur="500" id="40"/>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extLst>
              <a:ext uri="{BEBA8EAE-BF5A-486C-A8C5-ECC9F3942E4B}">
                <a14:imgProps>
                  <a14:imgLayer xmlns:d3p1="http://schemas.openxmlformats.org/officeDocument/2006/relationships" d3p1:embed="">
                    <a14:imgEffect>
                      <a14:brightnessContrast bright="1000"/>
                    </a14:imgEffect>
                  </a14:imgLayer>
                </a14:imgProps>
              </a:ext>
            </a:extLst>
          </a:blip>
          <a:stretch>
            <a:fillRect/>
          </a:stretch>
        </a:blipFill>
        <a:effectLst/>
      </p:bgPr>
    </p:bg>
    <p:spTree>
      <p:nvGrpSpPr>
        <p:cNvPr id="1" name=""/>
        <p:cNvGrpSpPr/>
        <p:nvPr/>
      </p:nvGrpSpPr>
      <p:grpSpPr>
        <a:xfrm>
          <a:off x="0" y="0"/>
          <a:ext cx="0" cy="0"/>
        </a:xfrm>
      </p:grpSpPr>
      <p:grpSp>
        <p:nvGrpSpPr>
          <p:cNvPr id="14" name="组合 13"/>
          <p:cNvGrpSpPr/>
          <p:nvPr/>
        </p:nvGrpSpPr>
        <p:grpSpPr>
          <a:xfrm>
            <a:off x="1750201" y="2601258"/>
            <a:ext cx="5080000" cy="3341089"/>
            <a:chOff x="3302737" y="2246911"/>
            <a:chExt cx="5080000" cy="3341089"/>
          </a:xfrm>
        </p:grpSpPr>
        <p:cxnSp>
          <p:nvCxnSpPr>
            <p:cNvPr id="15" name="直接连接符 14"/>
            <p:cNvCxnSpPr/>
            <p:nvPr/>
          </p:nvCxnSpPr>
          <p:spPr>
            <a:xfrm flipH="1">
              <a:off x="3802743" y="2246911"/>
              <a:ext cx="0" cy="3341089"/>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302737" y="5227013"/>
              <a:ext cx="508000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flipH="1" flipV="1">
            <a:off x="5447840" y="1539244"/>
            <a:ext cx="5080000" cy="3341089"/>
            <a:chOff x="3302737" y="2246911"/>
            <a:chExt cx="5080000" cy="3341089"/>
          </a:xfrm>
        </p:grpSpPr>
        <p:cxnSp>
          <p:nvCxnSpPr>
            <p:cNvPr id="18" name="直接连接符 17"/>
            <p:cNvCxnSpPr/>
            <p:nvPr/>
          </p:nvCxnSpPr>
          <p:spPr>
            <a:xfrm flipH="1">
              <a:off x="3802743" y="2246911"/>
              <a:ext cx="0" cy="3341089"/>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302737" y="5227013"/>
              <a:ext cx="508000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sp>
        <p:nvSpPr>
          <p:cNvPr id="22" name="矩形 21"/>
          <p:cNvSpPr/>
          <p:nvPr/>
        </p:nvSpPr>
        <p:spPr bwMode="auto">
          <a:xfrm>
            <a:off x="3114469" y="3263179"/>
            <a:ext cx="5972904" cy="1080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altLang="en-US" lang="zh-CN" sz="3600">
                <a:solidFill>
                  <a:srgbClr val="5B8156"/>
                </a:solidFill>
                <a:latin charset="-122" panose="020b0503020204020204" pitchFamily="34" typeface="微软雅黑"/>
                <a:ea charset="-122" panose="020b0503020204020204" pitchFamily="34" typeface="微软雅黑"/>
              </a:rPr>
              <a:t>单击此处添加文字模板</a:t>
            </a:r>
          </a:p>
        </p:txBody>
      </p:sp>
      <p:sp>
        <p:nvSpPr>
          <p:cNvPr id="24" name="_14"/>
          <p:cNvSpPr txBox="1">
            <a:spLocks noChangeArrowheads="1"/>
          </p:cNvSpPr>
          <p:nvPr/>
        </p:nvSpPr>
        <p:spPr bwMode="auto">
          <a:xfrm>
            <a:off x="4374686" y="2586690"/>
            <a:ext cx="3452470" cy="84257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pPr algn="ctr"/>
            <a:r>
              <a:rPr altLang="en-US" lang="zh-CN" spc="600" sz="4400">
                <a:solidFill>
                  <a:srgbClr val="5B8156"/>
                </a:solidFill>
                <a:latin charset="-122" panose="02010601030101010101" pitchFamily="2" typeface="叶根友刀锋黑草"/>
                <a:ea charset="-122" panose="02010601030101010101" pitchFamily="2" typeface="叶根友刀锋黑草"/>
              </a:rPr>
              <a:t>第四章</a:t>
            </a:r>
          </a:p>
        </p:txBody>
      </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p:cTn dur="750" fill="hold" id="7"/>
                                        <p:tgtEl>
                                          <p:spTgt spid="17"/>
                                        </p:tgtEl>
                                        <p:attrNameLst>
                                          <p:attrName>ppt_w</p:attrName>
                                        </p:attrNameLst>
                                      </p:cBhvr>
                                      <p:tavLst>
                                        <p:tav tm="0">
                                          <p:val>
                                            <p:fltVal val="0"/>
                                          </p:val>
                                        </p:tav>
                                        <p:tav tm="100000">
                                          <p:val>
                                            <p:strVal val="#ppt_w"/>
                                          </p:val>
                                        </p:tav>
                                      </p:tavLst>
                                    </p:anim>
                                    <p:anim calcmode="lin" valueType="num">
                                      <p:cBhvr>
                                        <p:cTn dur="750" fill="hold" id="8"/>
                                        <p:tgtEl>
                                          <p:spTgt spid="17"/>
                                        </p:tgtEl>
                                        <p:attrNameLst>
                                          <p:attrName>ppt_h</p:attrName>
                                        </p:attrNameLst>
                                      </p:cBhvr>
                                      <p:tavLst>
                                        <p:tav tm="0">
                                          <p:val>
                                            <p:fltVal val="0"/>
                                          </p:val>
                                        </p:tav>
                                        <p:tav tm="100000">
                                          <p:val>
                                            <p:strVal val="#ppt_h"/>
                                          </p:val>
                                        </p:tav>
                                      </p:tavLst>
                                    </p:anim>
                                    <p:animEffect filter="fade" transition="in">
                                      <p:cBhvr>
                                        <p:cTn dur="750" id="9"/>
                                        <p:tgtEl>
                                          <p:spTgt spid="17"/>
                                        </p:tgtEl>
                                      </p:cBhvr>
                                    </p:animEffect>
                                  </p:childTnLst>
                                </p:cTn>
                              </p:par>
                              <p:par>
                                <p:cTn fill="hold" id="10" nodeType="withEffect" presetClass="entr" presetID="53" presetSubtype="0">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p:cTn dur="750" fill="hold" id="12"/>
                                        <p:tgtEl>
                                          <p:spTgt spid="14"/>
                                        </p:tgtEl>
                                        <p:attrNameLst>
                                          <p:attrName>ppt_w</p:attrName>
                                        </p:attrNameLst>
                                      </p:cBhvr>
                                      <p:tavLst>
                                        <p:tav tm="0">
                                          <p:val>
                                            <p:fltVal val="0"/>
                                          </p:val>
                                        </p:tav>
                                        <p:tav tm="100000">
                                          <p:val>
                                            <p:strVal val="#ppt_w"/>
                                          </p:val>
                                        </p:tav>
                                      </p:tavLst>
                                    </p:anim>
                                    <p:anim calcmode="lin" valueType="num">
                                      <p:cBhvr>
                                        <p:cTn dur="750" fill="hold" id="13"/>
                                        <p:tgtEl>
                                          <p:spTgt spid="14"/>
                                        </p:tgtEl>
                                        <p:attrNameLst>
                                          <p:attrName>ppt_h</p:attrName>
                                        </p:attrNameLst>
                                      </p:cBhvr>
                                      <p:tavLst>
                                        <p:tav tm="0">
                                          <p:val>
                                            <p:fltVal val="0"/>
                                          </p:val>
                                        </p:tav>
                                        <p:tav tm="100000">
                                          <p:val>
                                            <p:strVal val="#ppt_h"/>
                                          </p:val>
                                        </p:tav>
                                      </p:tavLst>
                                    </p:anim>
                                    <p:animEffect filter="fade" transition="in">
                                      <p:cBhvr>
                                        <p:cTn dur="750" id="14"/>
                                        <p:tgtEl>
                                          <p:spTgt spid="14"/>
                                        </p:tgtEl>
                                      </p:cBhvr>
                                    </p:animEffect>
                                  </p:childTnLst>
                                </p:cTn>
                              </p:par>
                              <p:par>
                                <p:cTn fill="hold" grpId="0" id="15" nodeType="withEffect" presetClass="entr" presetID="56" presetSubtype="0">
                                  <p:stCondLst>
                                    <p:cond delay="500"/>
                                  </p:stCondLst>
                                  <p:iterate type="lt">
                                    <p:tmPct val="10000"/>
                                  </p:iterate>
                                  <p:childTnLst>
                                    <p:set>
                                      <p:cBhvr>
                                        <p:cTn dur="1" fill="hold" id="16">
                                          <p:stCondLst>
                                            <p:cond delay="0"/>
                                          </p:stCondLst>
                                        </p:cTn>
                                        <p:tgtEl>
                                          <p:spTgt spid="24"/>
                                        </p:tgtEl>
                                        <p:attrNameLst>
                                          <p:attrName>style.visibility</p:attrName>
                                        </p:attrNameLst>
                                      </p:cBhvr>
                                      <p:to>
                                        <p:strVal val="visible"/>
                                      </p:to>
                                    </p:set>
                                    <p:anim by="(-#ppt_w*2)" calcmode="lin" valueType="num">
                                      <p:cBhvr rctx="PPT">
                                        <p:cTn autoRev="1" dur="500" fill="hold" id="17">
                                          <p:stCondLst>
                                            <p:cond delay="0"/>
                                          </p:stCondLst>
                                        </p:cTn>
                                        <p:tgtEl>
                                          <p:spTgt spid="24"/>
                                        </p:tgtEl>
                                        <p:attrNameLst>
                                          <p:attrName>ppt_w</p:attrName>
                                        </p:attrNameLst>
                                      </p:cBhvr>
                                    </p:anim>
                                    <p:anim by="(#ppt_w*0.50)" calcmode="lin" valueType="num">
                                      <p:cBhvr>
                                        <p:cTn autoRev="1" decel="50000" dur="500" fill="hold" id="18">
                                          <p:stCondLst>
                                            <p:cond delay="0"/>
                                          </p:stCondLst>
                                        </p:cTn>
                                        <p:tgtEl>
                                          <p:spTgt spid="24"/>
                                        </p:tgtEl>
                                        <p:attrNameLst>
                                          <p:attrName>ppt_x</p:attrName>
                                        </p:attrNameLst>
                                      </p:cBhvr>
                                    </p:anim>
                                    <p:anim calcmode="lin" from="(-#ppt_h/2)" to="(#ppt_y)" valueType="num">
                                      <p:cBhvr>
                                        <p:cTn dur="1000" fill="hold" id="19">
                                          <p:stCondLst>
                                            <p:cond delay="0"/>
                                          </p:stCondLst>
                                        </p:cTn>
                                        <p:tgtEl>
                                          <p:spTgt spid="24"/>
                                        </p:tgtEl>
                                        <p:attrNameLst>
                                          <p:attrName>ppt_y</p:attrName>
                                        </p:attrNameLst>
                                      </p:cBhvr>
                                    </p:anim>
                                    <p:animRot by="21600000">
                                      <p:cBhvr>
                                        <p:cTn dur="1000" fill="hold" id="20">
                                          <p:stCondLst>
                                            <p:cond delay="0"/>
                                          </p:stCondLst>
                                        </p:cTn>
                                        <p:tgtEl>
                                          <p:spTgt spid="24"/>
                                        </p:tgtEl>
                                        <p:attrNameLst>
                                          <p:attrName>r</p:attrName>
                                        </p:attrNameLst>
                                      </p:cBhvr>
                                    </p:animRot>
                                  </p:childTnLst>
                                </p:cTn>
                              </p:par>
                            </p:childTnLst>
                          </p:cTn>
                        </p:par>
                        <p:par>
                          <p:cTn fill="hold" id="21" nodeType="afterGroup">
                            <p:stCondLst>
                              <p:cond delay="1500"/>
                            </p:stCondLst>
                            <p:childTnLst>
                              <p:par>
                                <p:cTn fill="hold" grpId="0" id="22" nodeType="afterEffect" presetClass="entr" presetID="2" presetSubtype="4">
                                  <p:stCondLst>
                                    <p:cond delay="0"/>
                                  </p:stCondLst>
                                  <p:childTnLst>
                                    <p:set>
                                      <p:cBhvr>
                                        <p:cTn dur="1" fill="hold" id="23">
                                          <p:stCondLst>
                                            <p:cond delay="0"/>
                                          </p:stCondLst>
                                        </p:cTn>
                                        <p:tgtEl>
                                          <p:spTgt spid="22"/>
                                        </p:tgtEl>
                                        <p:attrNameLst>
                                          <p:attrName>style.visibility</p:attrName>
                                        </p:attrNameLst>
                                      </p:cBhvr>
                                      <p:to>
                                        <p:strVal val="visible"/>
                                      </p:to>
                                    </p:set>
                                    <p:anim calcmode="lin" valueType="num">
                                      <p:cBhvr additive="base">
                                        <p:cTn dur="750" fill="hold" id="24"/>
                                        <p:tgtEl>
                                          <p:spTgt spid="22"/>
                                        </p:tgtEl>
                                        <p:attrNameLst>
                                          <p:attrName>ppt_x</p:attrName>
                                        </p:attrNameLst>
                                      </p:cBhvr>
                                      <p:tavLst>
                                        <p:tav tm="0">
                                          <p:val>
                                            <p:strVal val="#ppt_x"/>
                                          </p:val>
                                        </p:tav>
                                        <p:tav tm="100000">
                                          <p:val>
                                            <p:strVal val="#ppt_x"/>
                                          </p:val>
                                        </p:tav>
                                      </p:tavLst>
                                    </p:anim>
                                    <p:anim calcmode="lin" valueType="num">
                                      <p:cBhvr additive="base">
                                        <p:cTn dur="750" fill="hold" id="25"/>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Copyright Notice"/>
          <p:cNvSpPr/>
          <p:nvPr/>
        </p:nvSpPr>
        <p:spPr bwMode="auto">
          <a:xfrm>
            <a:off x="3864397" y="367672"/>
            <a:ext cx="4462298" cy="430560"/>
          </a:xfrm>
          <a:prstGeom prst="rect">
            <a:avLst/>
          </a:prstGeom>
          <a:noFill/>
          <a:ln algn="ctr" cap="flat" cmpd="sng" w="63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rgbClr val="5B8156"/>
                </a:solidFill>
                <a:latin charset="-122" panose="020b0503020204020204" pitchFamily="34" typeface="微软雅黑"/>
                <a:ea charset="-122" panose="020b0503020204020204" pitchFamily="34" typeface="微软雅黑"/>
              </a:rPr>
              <a:t>点击加入标题文字</a:t>
            </a:r>
          </a:p>
        </p:txBody>
      </p:sp>
      <p:grpSp>
        <p:nvGrpSpPr>
          <p:cNvPr id="8" name="组合 7"/>
          <p:cNvGrpSpPr/>
          <p:nvPr/>
        </p:nvGrpSpPr>
        <p:grpSpPr>
          <a:xfrm flipH="1" flipV="1">
            <a:off x="1428750" y="623156"/>
            <a:ext cx="10761664" cy="5263294"/>
            <a:chOff x="3302736" y="324704"/>
            <a:chExt cx="10761664" cy="5263294"/>
          </a:xfrm>
        </p:grpSpPr>
        <p:cxnSp>
          <p:nvCxnSpPr>
            <p:cNvPr id="9" name="直接连接符 8"/>
            <p:cNvCxnSpPr/>
            <p:nvPr/>
          </p:nvCxnSpPr>
          <p:spPr>
            <a:xfrm flipH="1">
              <a:off x="3802743" y="324704"/>
              <a:ext cx="0" cy="5263294"/>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302736" y="5227013"/>
              <a:ext cx="10761664"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9050" y="1409700"/>
            <a:ext cx="10344150" cy="5449888"/>
            <a:chOff x="3302737" y="138111"/>
            <a:chExt cx="10344150" cy="5449888"/>
          </a:xfrm>
        </p:grpSpPr>
        <p:cxnSp>
          <p:nvCxnSpPr>
            <p:cNvPr id="14" name="直接连接符 13"/>
            <p:cNvCxnSpPr/>
            <p:nvPr/>
          </p:nvCxnSpPr>
          <p:spPr>
            <a:xfrm flipH="1">
              <a:off x="3802743" y="138111"/>
              <a:ext cx="0" cy="5449888"/>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02737" y="5227013"/>
              <a:ext cx="1034415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sp>
        <p:nvSpPr>
          <p:cNvPr id="12" name="圆角矩形 4"/>
          <p:cNvSpPr/>
          <p:nvPr/>
        </p:nvSpPr>
        <p:spPr>
          <a:xfrm>
            <a:off x="2464301" y="2241084"/>
            <a:ext cx="6732748" cy="504056"/>
          </a:xfrm>
          <a:prstGeom prst="roundRect">
            <a:avLst>
              <a:gd fmla="val 50000" name="adj"/>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等腰三角形 15"/>
          <p:cNvSpPr/>
          <p:nvPr/>
        </p:nvSpPr>
        <p:spPr>
          <a:xfrm rot="5400000">
            <a:off x="9328645" y="2415491"/>
            <a:ext cx="180081" cy="15524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17" name="圆角矩形 6"/>
          <p:cNvSpPr/>
          <p:nvPr/>
        </p:nvSpPr>
        <p:spPr>
          <a:xfrm>
            <a:off x="2464301" y="2241084"/>
            <a:ext cx="1683187" cy="504056"/>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9473026" y="2262280"/>
            <a:ext cx="813117" cy="457200"/>
          </a:xfrm>
          <a:prstGeom prst="rect">
            <a:avLst/>
          </a:prstGeom>
        </p:spPr>
        <p:txBody>
          <a:bodyPr wrap="none">
            <a:spAutoFit/>
          </a:bodyPr>
          <a:lstStyle/>
          <a:p>
            <a:pPr algn="ctr"/>
            <a:r>
              <a:rPr altLang="zh-CN" lang="en-US" sz="2400">
                <a:solidFill>
                  <a:schemeClr val="bg1">
                    <a:lumMod val="50000"/>
                  </a:schemeClr>
                </a:solidFill>
                <a:latin charset="-122" panose="020b0503020204020204" pitchFamily="34" typeface="微软雅黑"/>
                <a:ea charset="-122" panose="020b0503020204020204" pitchFamily="34" typeface="微软雅黑"/>
              </a:rPr>
              <a:t>25%</a:t>
            </a:r>
          </a:p>
        </p:txBody>
      </p:sp>
      <p:sp>
        <p:nvSpPr>
          <p:cNvPr id="19" name="椭圆 18"/>
          <p:cNvSpPr/>
          <p:nvPr/>
        </p:nvSpPr>
        <p:spPr>
          <a:xfrm>
            <a:off x="2068257" y="2097068"/>
            <a:ext cx="792088" cy="7920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lIns="46800" rIns="46800" rtlCol="0"/>
          <a:lstStyle/>
          <a:p>
            <a:pPr algn="ctr"/>
            <a:r>
              <a:rPr altLang="en-US" lang="zh-CN">
                <a:solidFill>
                  <a:schemeClr val="bg1"/>
                </a:solidFill>
                <a:latin charset="-122" panose="02010600040101010101" pitchFamily="2" typeface="华文细黑"/>
                <a:ea charset="-122" panose="02010600040101010101" pitchFamily="2" typeface="华文细黑"/>
              </a:rPr>
              <a:t>标题</a:t>
            </a:r>
          </a:p>
        </p:txBody>
      </p:sp>
      <p:sp>
        <p:nvSpPr>
          <p:cNvPr id="20" name="圆角矩形 9"/>
          <p:cNvSpPr/>
          <p:nvPr/>
        </p:nvSpPr>
        <p:spPr>
          <a:xfrm>
            <a:off x="2464301" y="3177188"/>
            <a:ext cx="6732748" cy="504056"/>
          </a:xfrm>
          <a:prstGeom prst="roundRect">
            <a:avLst>
              <a:gd fmla="val 50000" name="adj"/>
            </a:avLst>
          </a:prstGeom>
          <a:solidFill>
            <a:srgbClr val="98C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等腰三角形 20"/>
          <p:cNvSpPr/>
          <p:nvPr/>
        </p:nvSpPr>
        <p:spPr>
          <a:xfrm rot="5400000">
            <a:off x="9328645" y="3351595"/>
            <a:ext cx="180081" cy="15524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22" name="圆角矩形 11"/>
          <p:cNvSpPr/>
          <p:nvPr/>
        </p:nvSpPr>
        <p:spPr>
          <a:xfrm>
            <a:off x="2464301" y="3177188"/>
            <a:ext cx="3366374" cy="504056"/>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9473026" y="3198384"/>
            <a:ext cx="813117" cy="457200"/>
          </a:xfrm>
          <a:prstGeom prst="rect">
            <a:avLst/>
          </a:prstGeom>
        </p:spPr>
        <p:txBody>
          <a:bodyPr wrap="none">
            <a:spAutoFit/>
          </a:bodyPr>
          <a:lstStyle/>
          <a:p>
            <a:pPr algn="ctr"/>
            <a:r>
              <a:rPr altLang="zh-CN" lang="en-US" sz="2400">
                <a:solidFill>
                  <a:schemeClr val="bg1">
                    <a:lumMod val="50000"/>
                  </a:schemeClr>
                </a:solidFill>
                <a:latin charset="-122" panose="020b0503020204020204" pitchFamily="34" typeface="微软雅黑"/>
                <a:ea charset="-122" panose="020b0503020204020204" pitchFamily="34" typeface="微软雅黑"/>
              </a:rPr>
              <a:t>50%</a:t>
            </a:r>
          </a:p>
        </p:txBody>
      </p:sp>
      <p:sp>
        <p:nvSpPr>
          <p:cNvPr id="24" name="椭圆 23"/>
          <p:cNvSpPr/>
          <p:nvPr/>
        </p:nvSpPr>
        <p:spPr>
          <a:xfrm>
            <a:off x="2068257" y="3033172"/>
            <a:ext cx="792088" cy="7920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lIns="46800" rIns="46800" rtlCol="0"/>
          <a:lstStyle/>
          <a:p>
            <a:pPr algn="ctr"/>
            <a:r>
              <a:rPr altLang="en-US" lang="zh-CN">
                <a:solidFill>
                  <a:schemeClr val="bg1"/>
                </a:solidFill>
                <a:latin charset="-122" panose="02010600040101010101" pitchFamily="2" typeface="华文细黑"/>
                <a:ea charset="-122" panose="02010600040101010101" pitchFamily="2" typeface="华文细黑"/>
              </a:rPr>
              <a:t>标题</a:t>
            </a:r>
          </a:p>
        </p:txBody>
      </p:sp>
      <p:sp>
        <p:nvSpPr>
          <p:cNvPr id="25" name="圆角矩形 14"/>
          <p:cNvSpPr/>
          <p:nvPr/>
        </p:nvSpPr>
        <p:spPr>
          <a:xfrm>
            <a:off x="2464301" y="4113292"/>
            <a:ext cx="6732748" cy="504056"/>
          </a:xfrm>
          <a:prstGeom prst="roundRect">
            <a:avLst>
              <a:gd fmla="val 50000" name="adj"/>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等腰三角形 25"/>
          <p:cNvSpPr/>
          <p:nvPr/>
        </p:nvSpPr>
        <p:spPr>
          <a:xfrm rot="5400000">
            <a:off x="9328645" y="4287699"/>
            <a:ext cx="180081" cy="15524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27" name="圆角矩形 16"/>
          <p:cNvSpPr/>
          <p:nvPr/>
        </p:nvSpPr>
        <p:spPr>
          <a:xfrm>
            <a:off x="2464301" y="4113292"/>
            <a:ext cx="5076564" cy="504056"/>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9473026" y="4134488"/>
            <a:ext cx="813117" cy="457200"/>
          </a:xfrm>
          <a:prstGeom prst="rect">
            <a:avLst/>
          </a:prstGeom>
        </p:spPr>
        <p:txBody>
          <a:bodyPr wrap="none">
            <a:spAutoFit/>
          </a:bodyPr>
          <a:lstStyle/>
          <a:p>
            <a:pPr algn="ctr"/>
            <a:r>
              <a:rPr altLang="zh-CN" lang="en-US" sz="2400">
                <a:solidFill>
                  <a:schemeClr val="bg1">
                    <a:lumMod val="50000"/>
                  </a:schemeClr>
                </a:solidFill>
                <a:latin charset="-122" panose="020b0503020204020204" pitchFamily="34" typeface="微软雅黑"/>
                <a:ea charset="-122" panose="020b0503020204020204" pitchFamily="34" typeface="微软雅黑"/>
              </a:rPr>
              <a:t>75%</a:t>
            </a:r>
          </a:p>
        </p:txBody>
      </p:sp>
      <p:sp>
        <p:nvSpPr>
          <p:cNvPr id="29" name="椭圆 28"/>
          <p:cNvSpPr/>
          <p:nvPr/>
        </p:nvSpPr>
        <p:spPr>
          <a:xfrm>
            <a:off x="2068257" y="3969276"/>
            <a:ext cx="792088" cy="7920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lIns="46800" rIns="46800" rtlCol="0"/>
          <a:lstStyle/>
          <a:p>
            <a:pPr algn="ctr"/>
            <a:r>
              <a:rPr altLang="en-US" lang="zh-CN">
                <a:solidFill>
                  <a:schemeClr val="bg1"/>
                </a:solidFill>
                <a:latin charset="-122" panose="02010600040101010101" pitchFamily="2" typeface="华文细黑"/>
                <a:ea charset="-122" panose="02010600040101010101" pitchFamily="2" typeface="华文细黑"/>
              </a:rPr>
              <a:t>标题</a:t>
            </a:r>
          </a:p>
        </p:txBody>
      </p:sp>
      <p:sp>
        <p:nvSpPr>
          <p:cNvPr id="30" name="矩形 29"/>
          <p:cNvSpPr/>
          <p:nvPr/>
        </p:nvSpPr>
        <p:spPr>
          <a:xfrm>
            <a:off x="1968218" y="5239583"/>
            <a:ext cx="8486946" cy="640080"/>
          </a:xfrm>
          <a:prstGeom prst="rect">
            <a:avLst/>
          </a:prstGeom>
        </p:spPr>
        <p:txBody>
          <a:bodyPr wrap="square">
            <a:spAutoFit/>
          </a:bodyPr>
          <a:lstStyle/>
          <a:p>
            <a:pPr algn="ctr">
              <a:lnSpc>
                <a:spcPct val="150000"/>
              </a:lnSpc>
              <a:defRPr/>
            </a:pPr>
            <a:r>
              <a:rPr altLang="en-US" kern="0" lang="zh-CN" sz="12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31" name="矩形 30"/>
          <p:cNvSpPr/>
          <p:nvPr/>
        </p:nvSpPr>
        <p:spPr>
          <a:xfrm>
            <a:off x="1998696" y="5077484"/>
            <a:ext cx="8356239" cy="117156"/>
          </a:xfrm>
          <a:prstGeom prst="rect">
            <a:avLst/>
          </a:prstGeom>
          <a:pattFill prst="dkDn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750" id="7"/>
                                        <p:tgtEl>
                                          <p:spTgt spid="11"/>
                                        </p:tgtEl>
                                      </p:cBhvr>
                                    </p:animEffect>
                                    <p:anim calcmode="lin" valueType="num">
                                      <p:cBhvr>
                                        <p:cTn dur="750" fill="hold" id="8"/>
                                        <p:tgtEl>
                                          <p:spTgt spid="11"/>
                                        </p:tgtEl>
                                        <p:attrNameLst>
                                          <p:attrName>ppt_x</p:attrName>
                                        </p:attrNameLst>
                                      </p:cBhvr>
                                      <p:tavLst>
                                        <p:tav tm="0">
                                          <p:val>
                                            <p:strVal val="#ppt_x"/>
                                          </p:val>
                                        </p:tav>
                                        <p:tav tm="100000">
                                          <p:val>
                                            <p:strVal val="#ppt_x"/>
                                          </p:val>
                                        </p:tav>
                                      </p:tavLst>
                                    </p:anim>
                                    <p:anim calcmode="lin" valueType="num">
                                      <p:cBhvr>
                                        <p:cTn dur="75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grpId="0" id="11" nodeType="afterEffect" presetClass="entr" presetID="42" presetSubtype="0">
                                  <p:stCondLst>
                                    <p:cond delay="0"/>
                                  </p:stCondLst>
                                  <p:childTnLst>
                                    <p:set>
                                      <p:cBhvr>
                                        <p:cTn dur="1" fill="hold" id="12">
                                          <p:stCondLst>
                                            <p:cond delay="0"/>
                                          </p:stCondLst>
                                        </p:cTn>
                                        <p:tgtEl>
                                          <p:spTgt spid="19"/>
                                        </p:tgtEl>
                                        <p:attrNameLst>
                                          <p:attrName>style.visibility</p:attrName>
                                        </p:attrNameLst>
                                      </p:cBhvr>
                                      <p:to>
                                        <p:strVal val="visible"/>
                                      </p:to>
                                    </p:set>
                                    <p:animEffect filter="fade" transition="in">
                                      <p:cBhvr>
                                        <p:cTn dur="1000" id="13"/>
                                        <p:tgtEl>
                                          <p:spTgt spid="19"/>
                                        </p:tgtEl>
                                      </p:cBhvr>
                                    </p:animEffect>
                                    <p:anim calcmode="lin" valueType="num">
                                      <p:cBhvr>
                                        <p:cTn dur="1000" fill="hold" id="14"/>
                                        <p:tgtEl>
                                          <p:spTgt spid="19"/>
                                        </p:tgtEl>
                                        <p:attrNameLst>
                                          <p:attrName>ppt_x</p:attrName>
                                        </p:attrNameLst>
                                      </p:cBhvr>
                                      <p:tavLst>
                                        <p:tav tm="0">
                                          <p:val>
                                            <p:strVal val="#ppt_x"/>
                                          </p:val>
                                        </p:tav>
                                        <p:tav tm="100000">
                                          <p:val>
                                            <p:strVal val="#ppt_x"/>
                                          </p:val>
                                        </p:tav>
                                      </p:tavLst>
                                    </p:anim>
                                    <p:anim calcmode="lin" valueType="num">
                                      <p:cBhvr>
                                        <p:cTn dur="1000" fill="hold" id="15"/>
                                        <p:tgtEl>
                                          <p:spTgt spid="19"/>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0"/>
                                  </p:stCondLst>
                                  <p:childTnLst>
                                    <p:set>
                                      <p:cBhvr>
                                        <p:cTn dur="1" fill="hold" id="17">
                                          <p:stCondLst>
                                            <p:cond delay="0"/>
                                          </p:stCondLst>
                                        </p:cTn>
                                        <p:tgtEl>
                                          <p:spTgt spid="24"/>
                                        </p:tgtEl>
                                        <p:attrNameLst>
                                          <p:attrName>style.visibility</p:attrName>
                                        </p:attrNameLst>
                                      </p:cBhvr>
                                      <p:to>
                                        <p:strVal val="visible"/>
                                      </p:to>
                                    </p:set>
                                    <p:animEffect filter="fade" transition="in">
                                      <p:cBhvr>
                                        <p:cTn dur="1000" id="18"/>
                                        <p:tgtEl>
                                          <p:spTgt spid="24"/>
                                        </p:tgtEl>
                                      </p:cBhvr>
                                    </p:animEffect>
                                    <p:anim calcmode="lin" valueType="num">
                                      <p:cBhvr>
                                        <p:cTn dur="1000" fill="hold" id="19"/>
                                        <p:tgtEl>
                                          <p:spTgt spid="24"/>
                                        </p:tgtEl>
                                        <p:attrNameLst>
                                          <p:attrName>ppt_x</p:attrName>
                                        </p:attrNameLst>
                                      </p:cBhvr>
                                      <p:tavLst>
                                        <p:tav tm="0">
                                          <p:val>
                                            <p:strVal val="#ppt_x"/>
                                          </p:val>
                                        </p:tav>
                                        <p:tav tm="100000">
                                          <p:val>
                                            <p:strVal val="#ppt_x"/>
                                          </p:val>
                                        </p:tav>
                                      </p:tavLst>
                                    </p:anim>
                                    <p:anim calcmode="lin" valueType="num">
                                      <p:cBhvr>
                                        <p:cTn dur="1000" fill="hold" id="20"/>
                                        <p:tgtEl>
                                          <p:spTgt spid="24"/>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29"/>
                                        </p:tgtEl>
                                        <p:attrNameLst>
                                          <p:attrName>style.visibility</p:attrName>
                                        </p:attrNameLst>
                                      </p:cBhvr>
                                      <p:to>
                                        <p:strVal val="visible"/>
                                      </p:to>
                                    </p:set>
                                    <p:animEffect filter="fade" transition="in">
                                      <p:cBhvr>
                                        <p:cTn dur="1000" id="23"/>
                                        <p:tgtEl>
                                          <p:spTgt spid="29"/>
                                        </p:tgtEl>
                                      </p:cBhvr>
                                    </p:animEffect>
                                    <p:anim calcmode="lin" valueType="num">
                                      <p:cBhvr>
                                        <p:cTn dur="1000" fill="hold" id="24"/>
                                        <p:tgtEl>
                                          <p:spTgt spid="29"/>
                                        </p:tgtEl>
                                        <p:attrNameLst>
                                          <p:attrName>ppt_x</p:attrName>
                                        </p:attrNameLst>
                                      </p:cBhvr>
                                      <p:tavLst>
                                        <p:tav tm="0">
                                          <p:val>
                                            <p:strVal val="#ppt_x"/>
                                          </p:val>
                                        </p:tav>
                                        <p:tav tm="100000">
                                          <p:val>
                                            <p:strVal val="#ppt_x"/>
                                          </p:val>
                                        </p:tav>
                                      </p:tavLst>
                                    </p:anim>
                                    <p:anim calcmode="lin" valueType="num">
                                      <p:cBhvr>
                                        <p:cTn dur="1000" fill="hold" id="25"/>
                                        <p:tgtEl>
                                          <p:spTgt spid="29"/>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25"/>
                                        </p:tgtEl>
                                        <p:attrNameLst>
                                          <p:attrName>style.visibility</p:attrName>
                                        </p:attrNameLst>
                                      </p:cBhvr>
                                      <p:to>
                                        <p:strVal val="visible"/>
                                      </p:to>
                                    </p:set>
                                    <p:animEffect filter="fade" transition="in">
                                      <p:cBhvr>
                                        <p:cTn dur="1000" id="28"/>
                                        <p:tgtEl>
                                          <p:spTgt spid="25"/>
                                        </p:tgtEl>
                                      </p:cBhvr>
                                    </p:animEffect>
                                    <p:anim calcmode="lin" valueType="num">
                                      <p:cBhvr>
                                        <p:cTn dur="1000" fill="hold" id="29"/>
                                        <p:tgtEl>
                                          <p:spTgt spid="25"/>
                                        </p:tgtEl>
                                        <p:attrNameLst>
                                          <p:attrName>ppt_x</p:attrName>
                                        </p:attrNameLst>
                                      </p:cBhvr>
                                      <p:tavLst>
                                        <p:tav tm="0">
                                          <p:val>
                                            <p:strVal val="#ppt_x"/>
                                          </p:val>
                                        </p:tav>
                                        <p:tav tm="100000">
                                          <p:val>
                                            <p:strVal val="#ppt_x"/>
                                          </p:val>
                                        </p:tav>
                                      </p:tavLst>
                                    </p:anim>
                                    <p:anim calcmode="lin" valueType="num">
                                      <p:cBhvr>
                                        <p:cTn dur="1000" fill="hold" id="30"/>
                                        <p:tgtEl>
                                          <p:spTgt spid="25"/>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20"/>
                                        </p:tgtEl>
                                        <p:attrNameLst>
                                          <p:attrName>style.visibility</p:attrName>
                                        </p:attrNameLst>
                                      </p:cBhvr>
                                      <p:to>
                                        <p:strVal val="visible"/>
                                      </p:to>
                                    </p:set>
                                    <p:animEffect filter="fade" transition="in">
                                      <p:cBhvr>
                                        <p:cTn dur="1000" id="33"/>
                                        <p:tgtEl>
                                          <p:spTgt spid="20"/>
                                        </p:tgtEl>
                                      </p:cBhvr>
                                    </p:animEffect>
                                    <p:anim calcmode="lin" valueType="num">
                                      <p:cBhvr>
                                        <p:cTn dur="1000" fill="hold" id="34"/>
                                        <p:tgtEl>
                                          <p:spTgt spid="20"/>
                                        </p:tgtEl>
                                        <p:attrNameLst>
                                          <p:attrName>ppt_x</p:attrName>
                                        </p:attrNameLst>
                                      </p:cBhvr>
                                      <p:tavLst>
                                        <p:tav tm="0">
                                          <p:val>
                                            <p:strVal val="#ppt_x"/>
                                          </p:val>
                                        </p:tav>
                                        <p:tav tm="100000">
                                          <p:val>
                                            <p:strVal val="#ppt_x"/>
                                          </p:val>
                                        </p:tav>
                                      </p:tavLst>
                                    </p:anim>
                                    <p:anim calcmode="lin" valueType="num">
                                      <p:cBhvr>
                                        <p:cTn dur="1000" fill="hold" id="35"/>
                                        <p:tgtEl>
                                          <p:spTgt spid="20"/>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12"/>
                                        </p:tgtEl>
                                        <p:attrNameLst>
                                          <p:attrName>style.visibility</p:attrName>
                                        </p:attrNameLst>
                                      </p:cBhvr>
                                      <p:to>
                                        <p:strVal val="visible"/>
                                      </p:to>
                                    </p:set>
                                    <p:animEffect filter="fade" transition="in">
                                      <p:cBhvr>
                                        <p:cTn dur="1000" id="38"/>
                                        <p:tgtEl>
                                          <p:spTgt spid="12"/>
                                        </p:tgtEl>
                                      </p:cBhvr>
                                    </p:animEffect>
                                    <p:anim calcmode="lin" valueType="num">
                                      <p:cBhvr>
                                        <p:cTn dur="1000" fill="hold" id="39"/>
                                        <p:tgtEl>
                                          <p:spTgt spid="12"/>
                                        </p:tgtEl>
                                        <p:attrNameLst>
                                          <p:attrName>ppt_x</p:attrName>
                                        </p:attrNameLst>
                                      </p:cBhvr>
                                      <p:tavLst>
                                        <p:tav tm="0">
                                          <p:val>
                                            <p:strVal val="#ppt_x"/>
                                          </p:val>
                                        </p:tav>
                                        <p:tav tm="100000">
                                          <p:val>
                                            <p:strVal val="#ppt_x"/>
                                          </p:val>
                                        </p:tav>
                                      </p:tavLst>
                                    </p:anim>
                                    <p:anim calcmode="lin" valueType="num">
                                      <p:cBhvr>
                                        <p:cTn dur="1000" fill="hold" id="40"/>
                                        <p:tgtEl>
                                          <p:spTgt spid="12"/>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17"/>
                                        </p:tgtEl>
                                        <p:attrNameLst>
                                          <p:attrName>style.visibility</p:attrName>
                                        </p:attrNameLst>
                                      </p:cBhvr>
                                      <p:to>
                                        <p:strVal val="visible"/>
                                      </p:to>
                                    </p:set>
                                    <p:animEffect filter="fade" transition="in">
                                      <p:cBhvr>
                                        <p:cTn dur="1000" id="43"/>
                                        <p:tgtEl>
                                          <p:spTgt spid="17"/>
                                        </p:tgtEl>
                                      </p:cBhvr>
                                    </p:animEffect>
                                    <p:anim calcmode="lin" valueType="num">
                                      <p:cBhvr>
                                        <p:cTn dur="1000" fill="hold" id="44"/>
                                        <p:tgtEl>
                                          <p:spTgt spid="17"/>
                                        </p:tgtEl>
                                        <p:attrNameLst>
                                          <p:attrName>ppt_x</p:attrName>
                                        </p:attrNameLst>
                                      </p:cBhvr>
                                      <p:tavLst>
                                        <p:tav tm="0">
                                          <p:val>
                                            <p:strVal val="#ppt_x"/>
                                          </p:val>
                                        </p:tav>
                                        <p:tav tm="100000">
                                          <p:val>
                                            <p:strVal val="#ppt_x"/>
                                          </p:val>
                                        </p:tav>
                                      </p:tavLst>
                                    </p:anim>
                                    <p:anim calcmode="lin" valueType="num">
                                      <p:cBhvr>
                                        <p:cTn dur="1000" fill="hold" id="45"/>
                                        <p:tgtEl>
                                          <p:spTgt spid="17"/>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22"/>
                                        </p:tgtEl>
                                        <p:attrNameLst>
                                          <p:attrName>style.visibility</p:attrName>
                                        </p:attrNameLst>
                                      </p:cBhvr>
                                      <p:to>
                                        <p:strVal val="visible"/>
                                      </p:to>
                                    </p:set>
                                    <p:animEffect filter="fade" transition="in">
                                      <p:cBhvr>
                                        <p:cTn dur="1000" id="48"/>
                                        <p:tgtEl>
                                          <p:spTgt spid="22"/>
                                        </p:tgtEl>
                                      </p:cBhvr>
                                    </p:animEffect>
                                    <p:anim calcmode="lin" valueType="num">
                                      <p:cBhvr>
                                        <p:cTn dur="1000" fill="hold" id="49"/>
                                        <p:tgtEl>
                                          <p:spTgt spid="22"/>
                                        </p:tgtEl>
                                        <p:attrNameLst>
                                          <p:attrName>ppt_x</p:attrName>
                                        </p:attrNameLst>
                                      </p:cBhvr>
                                      <p:tavLst>
                                        <p:tav tm="0">
                                          <p:val>
                                            <p:strVal val="#ppt_x"/>
                                          </p:val>
                                        </p:tav>
                                        <p:tav tm="100000">
                                          <p:val>
                                            <p:strVal val="#ppt_x"/>
                                          </p:val>
                                        </p:tav>
                                      </p:tavLst>
                                    </p:anim>
                                    <p:anim calcmode="lin" valueType="num">
                                      <p:cBhvr>
                                        <p:cTn dur="1000" fill="hold" id="50"/>
                                        <p:tgtEl>
                                          <p:spTgt spid="22"/>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27"/>
                                        </p:tgtEl>
                                        <p:attrNameLst>
                                          <p:attrName>style.visibility</p:attrName>
                                        </p:attrNameLst>
                                      </p:cBhvr>
                                      <p:to>
                                        <p:strVal val="visible"/>
                                      </p:to>
                                    </p:set>
                                    <p:animEffect filter="fade" transition="in">
                                      <p:cBhvr>
                                        <p:cTn dur="1000" id="53"/>
                                        <p:tgtEl>
                                          <p:spTgt spid="27"/>
                                        </p:tgtEl>
                                      </p:cBhvr>
                                    </p:animEffect>
                                    <p:anim calcmode="lin" valueType="num">
                                      <p:cBhvr>
                                        <p:cTn dur="1000" fill="hold" id="54"/>
                                        <p:tgtEl>
                                          <p:spTgt spid="27"/>
                                        </p:tgtEl>
                                        <p:attrNameLst>
                                          <p:attrName>ppt_x</p:attrName>
                                        </p:attrNameLst>
                                      </p:cBhvr>
                                      <p:tavLst>
                                        <p:tav tm="0">
                                          <p:val>
                                            <p:strVal val="#ppt_x"/>
                                          </p:val>
                                        </p:tav>
                                        <p:tav tm="100000">
                                          <p:val>
                                            <p:strVal val="#ppt_x"/>
                                          </p:val>
                                        </p:tav>
                                      </p:tavLst>
                                    </p:anim>
                                    <p:anim calcmode="lin" valueType="num">
                                      <p:cBhvr>
                                        <p:cTn dur="1000" fill="hold" id="55"/>
                                        <p:tgtEl>
                                          <p:spTgt spid="27"/>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16"/>
                                        </p:tgtEl>
                                        <p:attrNameLst>
                                          <p:attrName>style.visibility</p:attrName>
                                        </p:attrNameLst>
                                      </p:cBhvr>
                                      <p:to>
                                        <p:strVal val="visible"/>
                                      </p:to>
                                    </p:set>
                                    <p:animEffect filter="fade" transition="in">
                                      <p:cBhvr>
                                        <p:cTn dur="1000" id="58"/>
                                        <p:tgtEl>
                                          <p:spTgt spid="16"/>
                                        </p:tgtEl>
                                      </p:cBhvr>
                                    </p:animEffect>
                                    <p:anim calcmode="lin" valueType="num">
                                      <p:cBhvr>
                                        <p:cTn dur="1000" fill="hold" id="59"/>
                                        <p:tgtEl>
                                          <p:spTgt spid="16"/>
                                        </p:tgtEl>
                                        <p:attrNameLst>
                                          <p:attrName>ppt_x</p:attrName>
                                        </p:attrNameLst>
                                      </p:cBhvr>
                                      <p:tavLst>
                                        <p:tav tm="0">
                                          <p:val>
                                            <p:strVal val="#ppt_x"/>
                                          </p:val>
                                        </p:tav>
                                        <p:tav tm="100000">
                                          <p:val>
                                            <p:strVal val="#ppt_x"/>
                                          </p:val>
                                        </p:tav>
                                      </p:tavLst>
                                    </p:anim>
                                    <p:anim calcmode="lin" valueType="num">
                                      <p:cBhvr>
                                        <p:cTn dur="1000" fill="hold" id="60"/>
                                        <p:tgtEl>
                                          <p:spTgt spid="16"/>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18"/>
                                        </p:tgtEl>
                                        <p:attrNameLst>
                                          <p:attrName>style.visibility</p:attrName>
                                        </p:attrNameLst>
                                      </p:cBhvr>
                                      <p:to>
                                        <p:strVal val="visible"/>
                                      </p:to>
                                    </p:set>
                                    <p:animEffect filter="fade" transition="in">
                                      <p:cBhvr>
                                        <p:cTn dur="1000" id="63"/>
                                        <p:tgtEl>
                                          <p:spTgt spid="18"/>
                                        </p:tgtEl>
                                      </p:cBhvr>
                                    </p:animEffect>
                                    <p:anim calcmode="lin" valueType="num">
                                      <p:cBhvr>
                                        <p:cTn dur="1000" fill="hold" id="64"/>
                                        <p:tgtEl>
                                          <p:spTgt spid="18"/>
                                        </p:tgtEl>
                                        <p:attrNameLst>
                                          <p:attrName>ppt_x</p:attrName>
                                        </p:attrNameLst>
                                      </p:cBhvr>
                                      <p:tavLst>
                                        <p:tav tm="0">
                                          <p:val>
                                            <p:strVal val="#ppt_x"/>
                                          </p:val>
                                        </p:tav>
                                        <p:tav tm="100000">
                                          <p:val>
                                            <p:strVal val="#ppt_x"/>
                                          </p:val>
                                        </p:tav>
                                      </p:tavLst>
                                    </p:anim>
                                    <p:anim calcmode="lin" valueType="num">
                                      <p:cBhvr>
                                        <p:cTn dur="1000" fill="hold" id="65"/>
                                        <p:tgtEl>
                                          <p:spTgt spid="18"/>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0"/>
                                  </p:stCondLst>
                                  <p:childTnLst>
                                    <p:set>
                                      <p:cBhvr>
                                        <p:cTn dur="1" fill="hold" id="67">
                                          <p:stCondLst>
                                            <p:cond delay="0"/>
                                          </p:stCondLst>
                                        </p:cTn>
                                        <p:tgtEl>
                                          <p:spTgt spid="21"/>
                                        </p:tgtEl>
                                        <p:attrNameLst>
                                          <p:attrName>style.visibility</p:attrName>
                                        </p:attrNameLst>
                                      </p:cBhvr>
                                      <p:to>
                                        <p:strVal val="visible"/>
                                      </p:to>
                                    </p:set>
                                    <p:animEffect filter="fade" transition="in">
                                      <p:cBhvr>
                                        <p:cTn dur="1000" id="68"/>
                                        <p:tgtEl>
                                          <p:spTgt spid="21"/>
                                        </p:tgtEl>
                                      </p:cBhvr>
                                    </p:animEffect>
                                    <p:anim calcmode="lin" valueType="num">
                                      <p:cBhvr>
                                        <p:cTn dur="1000" fill="hold" id="69"/>
                                        <p:tgtEl>
                                          <p:spTgt spid="21"/>
                                        </p:tgtEl>
                                        <p:attrNameLst>
                                          <p:attrName>ppt_x</p:attrName>
                                        </p:attrNameLst>
                                      </p:cBhvr>
                                      <p:tavLst>
                                        <p:tav tm="0">
                                          <p:val>
                                            <p:strVal val="#ppt_x"/>
                                          </p:val>
                                        </p:tav>
                                        <p:tav tm="100000">
                                          <p:val>
                                            <p:strVal val="#ppt_x"/>
                                          </p:val>
                                        </p:tav>
                                      </p:tavLst>
                                    </p:anim>
                                    <p:anim calcmode="lin" valueType="num">
                                      <p:cBhvr>
                                        <p:cTn dur="1000" fill="hold" id="70"/>
                                        <p:tgtEl>
                                          <p:spTgt spid="21"/>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23"/>
                                        </p:tgtEl>
                                        <p:attrNameLst>
                                          <p:attrName>style.visibility</p:attrName>
                                        </p:attrNameLst>
                                      </p:cBhvr>
                                      <p:to>
                                        <p:strVal val="visible"/>
                                      </p:to>
                                    </p:set>
                                    <p:animEffect filter="fade" transition="in">
                                      <p:cBhvr>
                                        <p:cTn dur="1000" id="73"/>
                                        <p:tgtEl>
                                          <p:spTgt spid="23"/>
                                        </p:tgtEl>
                                      </p:cBhvr>
                                    </p:animEffect>
                                    <p:anim calcmode="lin" valueType="num">
                                      <p:cBhvr>
                                        <p:cTn dur="1000" fill="hold" id="74"/>
                                        <p:tgtEl>
                                          <p:spTgt spid="23"/>
                                        </p:tgtEl>
                                        <p:attrNameLst>
                                          <p:attrName>ppt_x</p:attrName>
                                        </p:attrNameLst>
                                      </p:cBhvr>
                                      <p:tavLst>
                                        <p:tav tm="0">
                                          <p:val>
                                            <p:strVal val="#ppt_x"/>
                                          </p:val>
                                        </p:tav>
                                        <p:tav tm="100000">
                                          <p:val>
                                            <p:strVal val="#ppt_x"/>
                                          </p:val>
                                        </p:tav>
                                      </p:tavLst>
                                    </p:anim>
                                    <p:anim calcmode="lin" valueType="num">
                                      <p:cBhvr>
                                        <p:cTn dur="1000" fill="hold" id="75"/>
                                        <p:tgtEl>
                                          <p:spTgt spid="23"/>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26"/>
                                        </p:tgtEl>
                                        <p:attrNameLst>
                                          <p:attrName>style.visibility</p:attrName>
                                        </p:attrNameLst>
                                      </p:cBhvr>
                                      <p:to>
                                        <p:strVal val="visible"/>
                                      </p:to>
                                    </p:set>
                                    <p:animEffect filter="fade" transition="in">
                                      <p:cBhvr>
                                        <p:cTn dur="1000" id="78"/>
                                        <p:tgtEl>
                                          <p:spTgt spid="26"/>
                                        </p:tgtEl>
                                      </p:cBhvr>
                                    </p:animEffect>
                                    <p:anim calcmode="lin" valueType="num">
                                      <p:cBhvr>
                                        <p:cTn dur="1000" fill="hold" id="79"/>
                                        <p:tgtEl>
                                          <p:spTgt spid="26"/>
                                        </p:tgtEl>
                                        <p:attrNameLst>
                                          <p:attrName>ppt_x</p:attrName>
                                        </p:attrNameLst>
                                      </p:cBhvr>
                                      <p:tavLst>
                                        <p:tav tm="0">
                                          <p:val>
                                            <p:strVal val="#ppt_x"/>
                                          </p:val>
                                        </p:tav>
                                        <p:tav tm="100000">
                                          <p:val>
                                            <p:strVal val="#ppt_x"/>
                                          </p:val>
                                        </p:tav>
                                      </p:tavLst>
                                    </p:anim>
                                    <p:anim calcmode="lin" valueType="num">
                                      <p:cBhvr>
                                        <p:cTn dur="1000" fill="hold" id="80"/>
                                        <p:tgtEl>
                                          <p:spTgt spid="26"/>
                                        </p:tgtEl>
                                        <p:attrNameLst>
                                          <p:attrName>ppt_y</p:attrName>
                                        </p:attrNameLst>
                                      </p:cBhvr>
                                      <p:tavLst>
                                        <p:tav tm="0">
                                          <p:val>
                                            <p:strVal val="#ppt_y+.1"/>
                                          </p:val>
                                        </p:tav>
                                        <p:tav tm="100000">
                                          <p:val>
                                            <p:strVal val="#ppt_y"/>
                                          </p:val>
                                        </p:tav>
                                      </p:tavLst>
                                    </p:anim>
                                  </p:childTnLst>
                                </p:cTn>
                              </p:par>
                              <p:par>
                                <p:cTn fill="hold" grpId="0" id="81" nodeType="withEffect" presetClass="entr" presetID="42" presetSubtype="0">
                                  <p:stCondLst>
                                    <p:cond delay="0"/>
                                  </p:stCondLst>
                                  <p:childTnLst>
                                    <p:set>
                                      <p:cBhvr>
                                        <p:cTn dur="1" fill="hold" id="82">
                                          <p:stCondLst>
                                            <p:cond delay="0"/>
                                          </p:stCondLst>
                                        </p:cTn>
                                        <p:tgtEl>
                                          <p:spTgt spid="28"/>
                                        </p:tgtEl>
                                        <p:attrNameLst>
                                          <p:attrName>style.visibility</p:attrName>
                                        </p:attrNameLst>
                                      </p:cBhvr>
                                      <p:to>
                                        <p:strVal val="visible"/>
                                      </p:to>
                                    </p:set>
                                    <p:animEffect filter="fade" transition="in">
                                      <p:cBhvr>
                                        <p:cTn dur="1000" id="83"/>
                                        <p:tgtEl>
                                          <p:spTgt spid="28"/>
                                        </p:tgtEl>
                                      </p:cBhvr>
                                    </p:animEffect>
                                    <p:anim calcmode="lin" valueType="num">
                                      <p:cBhvr>
                                        <p:cTn dur="1000" fill="hold" id="84"/>
                                        <p:tgtEl>
                                          <p:spTgt spid="28"/>
                                        </p:tgtEl>
                                        <p:attrNameLst>
                                          <p:attrName>ppt_x</p:attrName>
                                        </p:attrNameLst>
                                      </p:cBhvr>
                                      <p:tavLst>
                                        <p:tav tm="0">
                                          <p:val>
                                            <p:strVal val="#ppt_x"/>
                                          </p:val>
                                        </p:tav>
                                        <p:tav tm="100000">
                                          <p:val>
                                            <p:strVal val="#ppt_x"/>
                                          </p:val>
                                        </p:tav>
                                      </p:tavLst>
                                    </p:anim>
                                    <p:anim calcmode="lin" valueType="num">
                                      <p:cBhvr>
                                        <p:cTn dur="1000" fill="hold" id="85"/>
                                        <p:tgtEl>
                                          <p:spTgt spid="28"/>
                                        </p:tgtEl>
                                        <p:attrNameLst>
                                          <p:attrName>ppt_y</p:attrName>
                                        </p:attrNameLst>
                                      </p:cBhvr>
                                      <p:tavLst>
                                        <p:tav tm="0">
                                          <p:val>
                                            <p:strVal val="#ppt_y+.1"/>
                                          </p:val>
                                        </p:tav>
                                        <p:tav tm="100000">
                                          <p:val>
                                            <p:strVal val="#ppt_y"/>
                                          </p:val>
                                        </p:tav>
                                      </p:tavLst>
                                    </p:anim>
                                  </p:childTnLst>
                                </p:cTn>
                              </p:par>
                              <p:par>
                                <p:cTn fill="hold" grpId="0" id="86" nodeType="withEffect" presetClass="entr" presetID="42" presetSubtype="0">
                                  <p:stCondLst>
                                    <p:cond delay="0"/>
                                  </p:stCondLst>
                                  <p:childTnLst>
                                    <p:set>
                                      <p:cBhvr>
                                        <p:cTn dur="1" fill="hold" id="87">
                                          <p:stCondLst>
                                            <p:cond delay="0"/>
                                          </p:stCondLst>
                                        </p:cTn>
                                        <p:tgtEl>
                                          <p:spTgt spid="31"/>
                                        </p:tgtEl>
                                        <p:attrNameLst>
                                          <p:attrName>style.visibility</p:attrName>
                                        </p:attrNameLst>
                                      </p:cBhvr>
                                      <p:to>
                                        <p:strVal val="visible"/>
                                      </p:to>
                                    </p:set>
                                    <p:animEffect filter="fade" transition="in">
                                      <p:cBhvr>
                                        <p:cTn dur="1000" id="88"/>
                                        <p:tgtEl>
                                          <p:spTgt spid="31"/>
                                        </p:tgtEl>
                                      </p:cBhvr>
                                    </p:animEffect>
                                    <p:anim calcmode="lin" valueType="num">
                                      <p:cBhvr>
                                        <p:cTn dur="1000" fill="hold" id="89"/>
                                        <p:tgtEl>
                                          <p:spTgt spid="31"/>
                                        </p:tgtEl>
                                        <p:attrNameLst>
                                          <p:attrName>ppt_x</p:attrName>
                                        </p:attrNameLst>
                                      </p:cBhvr>
                                      <p:tavLst>
                                        <p:tav tm="0">
                                          <p:val>
                                            <p:strVal val="#ppt_x"/>
                                          </p:val>
                                        </p:tav>
                                        <p:tav tm="100000">
                                          <p:val>
                                            <p:strVal val="#ppt_x"/>
                                          </p:val>
                                        </p:tav>
                                      </p:tavLst>
                                    </p:anim>
                                    <p:anim calcmode="lin" valueType="num">
                                      <p:cBhvr>
                                        <p:cTn dur="1000" fill="hold" id="90"/>
                                        <p:tgtEl>
                                          <p:spTgt spid="31"/>
                                        </p:tgtEl>
                                        <p:attrNameLst>
                                          <p:attrName>ppt_y</p:attrName>
                                        </p:attrNameLst>
                                      </p:cBhvr>
                                      <p:tavLst>
                                        <p:tav tm="0">
                                          <p:val>
                                            <p:strVal val="#ppt_y+.1"/>
                                          </p:val>
                                        </p:tav>
                                        <p:tav tm="100000">
                                          <p:val>
                                            <p:strVal val="#ppt_y"/>
                                          </p:val>
                                        </p:tav>
                                      </p:tavLst>
                                    </p:anim>
                                  </p:childTnLst>
                                </p:cTn>
                              </p:par>
                              <p:par>
                                <p:cTn fill="hold" grpId="0" id="91" nodeType="withEffect" presetClass="entr" presetID="42" presetSubtype="0">
                                  <p:stCondLst>
                                    <p:cond delay="0"/>
                                  </p:stCondLst>
                                  <p:childTnLst>
                                    <p:set>
                                      <p:cBhvr>
                                        <p:cTn dur="1" fill="hold" id="92">
                                          <p:stCondLst>
                                            <p:cond delay="0"/>
                                          </p:stCondLst>
                                        </p:cTn>
                                        <p:tgtEl>
                                          <p:spTgt spid="30"/>
                                        </p:tgtEl>
                                        <p:attrNameLst>
                                          <p:attrName>style.visibility</p:attrName>
                                        </p:attrNameLst>
                                      </p:cBhvr>
                                      <p:to>
                                        <p:strVal val="visible"/>
                                      </p:to>
                                    </p:set>
                                    <p:animEffect filter="fade" transition="in">
                                      <p:cBhvr>
                                        <p:cTn dur="1000" id="93"/>
                                        <p:tgtEl>
                                          <p:spTgt spid="30"/>
                                        </p:tgtEl>
                                      </p:cBhvr>
                                    </p:animEffect>
                                    <p:anim calcmode="lin" valueType="num">
                                      <p:cBhvr>
                                        <p:cTn dur="1000" fill="hold" id="94"/>
                                        <p:tgtEl>
                                          <p:spTgt spid="30"/>
                                        </p:tgtEl>
                                        <p:attrNameLst>
                                          <p:attrName>ppt_x</p:attrName>
                                        </p:attrNameLst>
                                      </p:cBhvr>
                                      <p:tavLst>
                                        <p:tav tm="0">
                                          <p:val>
                                            <p:strVal val="#ppt_x"/>
                                          </p:val>
                                        </p:tav>
                                        <p:tav tm="100000">
                                          <p:val>
                                            <p:strVal val="#ppt_x"/>
                                          </p:val>
                                        </p:tav>
                                      </p:tavLst>
                                    </p:anim>
                                    <p:anim calcmode="lin" valueType="num">
                                      <p:cBhvr>
                                        <p:cTn dur="1000" fill="hold" id="95"/>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Copyright Notice"/>
          <p:cNvSpPr/>
          <p:nvPr/>
        </p:nvSpPr>
        <p:spPr bwMode="auto">
          <a:xfrm>
            <a:off x="3864397" y="367672"/>
            <a:ext cx="4462298" cy="430560"/>
          </a:xfrm>
          <a:prstGeom prst="rect">
            <a:avLst/>
          </a:prstGeom>
          <a:noFill/>
          <a:ln algn="ctr" cap="flat" cmpd="sng" w="63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rgbClr val="5B8156"/>
                </a:solidFill>
                <a:latin charset="-122" panose="020b0503020204020204" pitchFamily="34" typeface="微软雅黑"/>
                <a:ea charset="-122" panose="020b0503020204020204" pitchFamily="34" typeface="微软雅黑"/>
              </a:rPr>
              <a:t>点击加入标题文字</a:t>
            </a:r>
          </a:p>
        </p:txBody>
      </p:sp>
      <p:grpSp>
        <p:nvGrpSpPr>
          <p:cNvPr id="8" name="组合 7"/>
          <p:cNvGrpSpPr/>
          <p:nvPr/>
        </p:nvGrpSpPr>
        <p:grpSpPr>
          <a:xfrm flipH="1" flipV="1">
            <a:off x="1428750" y="623156"/>
            <a:ext cx="10761664" cy="5263294"/>
            <a:chOff x="3302736" y="324704"/>
            <a:chExt cx="10761664" cy="5263294"/>
          </a:xfrm>
        </p:grpSpPr>
        <p:cxnSp>
          <p:nvCxnSpPr>
            <p:cNvPr id="9" name="直接连接符 8"/>
            <p:cNvCxnSpPr/>
            <p:nvPr/>
          </p:nvCxnSpPr>
          <p:spPr>
            <a:xfrm flipH="1">
              <a:off x="3802743" y="324704"/>
              <a:ext cx="0" cy="5263294"/>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302736" y="5227013"/>
              <a:ext cx="10761664"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9050" y="1409700"/>
            <a:ext cx="10344150" cy="5449888"/>
            <a:chOff x="3302737" y="138111"/>
            <a:chExt cx="10344150" cy="5449888"/>
          </a:xfrm>
        </p:grpSpPr>
        <p:cxnSp>
          <p:nvCxnSpPr>
            <p:cNvPr id="14" name="直接连接符 13"/>
            <p:cNvCxnSpPr/>
            <p:nvPr/>
          </p:nvCxnSpPr>
          <p:spPr>
            <a:xfrm flipH="1">
              <a:off x="3802743" y="138111"/>
              <a:ext cx="0" cy="5449888"/>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02737" y="5227013"/>
              <a:ext cx="1034415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6" name="Group 149"/>
          <p:cNvGrpSpPr/>
          <p:nvPr/>
        </p:nvGrpSpPr>
        <p:grpSpPr>
          <a:xfrm>
            <a:off x="7909197" y="3074358"/>
            <a:ext cx="2786026" cy="562290"/>
            <a:chOff x="4597686" y="3155872"/>
            <a:chExt cx="2089715" cy="395911"/>
          </a:xfrm>
        </p:grpSpPr>
        <p:sp>
          <p:nvSpPr>
            <p:cNvPr id="38" name="TextBox 37"/>
            <p:cNvSpPr txBox="1"/>
            <p:nvPr/>
          </p:nvSpPr>
          <p:spPr>
            <a:xfrm>
              <a:off x="4597685" y="3155872"/>
              <a:ext cx="1542506" cy="206027"/>
            </a:xfrm>
            <a:prstGeom prst="rect">
              <a:avLst/>
            </a:prstGeom>
            <a:noFill/>
          </p:spPr>
          <p:txBody>
            <a:bodyPr anchor="t" bIns="0" lIns="0" rIns="0" rtlCol="0" tIns="0" wrap="square">
              <a:spAutoFit/>
            </a:bodyPr>
            <a:lstStyle/>
            <a:p>
              <a:pPr>
                <a:lnSpc>
                  <a:spcPct val="120000"/>
                </a:lnSpc>
              </a:pPr>
              <a:r>
                <a:rPr altLang="en-US" lang="zh-CN" sz="16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9" name="TextBox 38"/>
            <p:cNvSpPr txBox="1"/>
            <p:nvPr/>
          </p:nvSpPr>
          <p:spPr>
            <a:xfrm>
              <a:off x="4597688" y="3348942"/>
              <a:ext cx="2089715" cy="206027"/>
            </a:xfrm>
            <a:prstGeom prst="rect">
              <a:avLst/>
            </a:prstGeom>
            <a:noFill/>
          </p:spPr>
          <p:txBody>
            <a:bodyPr anchor="t" bIns="0" lIns="0" rIns="0" rtlCol="0" tIns="0" wrap="square">
              <a:spAutoFit/>
            </a:bodyPr>
            <a:lstStyle/>
            <a:p>
              <a:pPr defTabSz="1285240">
                <a:lnSpc>
                  <a:spcPct val="120000"/>
                </a:lnSpc>
                <a:spcBef>
                  <a:spcPct val="20000"/>
                </a:spcBef>
                <a:defRPr/>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17" name="Group 155"/>
          <p:cNvGrpSpPr/>
          <p:nvPr/>
        </p:nvGrpSpPr>
        <p:grpSpPr>
          <a:xfrm>
            <a:off x="7909198" y="4058036"/>
            <a:ext cx="2713104" cy="562292"/>
            <a:chOff x="4597685" y="3914331"/>
            <a:chExt cx="2035018" cy="395911"/>
          </a:xfrm>
        </p:grpSpPr>
        <p:sp>
          <p:nvSpPr>
            <p:cNvPr id="36" name="TextBox 43"/>
            <p:cNvSpPr txBox="1"/>
            <p:nvPr/>
          </p:nvSpPr>
          <p:spPr>
            <a:xfrm>
              <a:off x="4597686" y="3914331"/>
              <a:ext cx="1542506" cy="206026"/>
            </a:xfrm>
            <a:prstGeom prst="rect">
              <a:avLst/>
            </a:prstGeom>
            <a:noFill/>
          </p:spPr>
          <p:txBody>
            <a:bodyPr anchor="t" bIns="0" lIns="0" rIns="0" rtlCol="0" tIns="0" wrap="square">
              <a:spAutoFit/>
            </a:bodyPr>
            <a:lstStyle/>
            <a:p>
              <a:pPr>
                <a:lnSpc>
                  <a:spcPct val="120000"/>
                </a:lnSpc>
              </a:pPr>
              <a:r>
                <a:rPr altLang="en-US" lang="zh-CN" sz="16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7" name="TextBox 44"/>
            <p:cNvSpPr txBox="1"/>
            <p:nvPr/>
          </p:nvSpPr>
          <p:spPr>
            <a:xfrm>
              <a:off x="4597685" y="4107401"/>
              <a:ext cx="2035018" cy="206026"/>
            </a:xfrm>
            <a:prstGeom prst="rect">
              <a:avLst/>
            </a:prstGeom>
            <a:noFill/>
          </p:spPr>
          <p:txBody>
            <a:bodyPr anchor="t" bIns="0" lIns="0" rIns="0" rtlCol="0" tIns="0" wrap="square">
              <a:spAutoFit/>
            </a:bodyPr>
            <a:lstStyle/>
            <a:p>
              <a:pPr defTabSz="1285240">
                <a:lnSpc>
                  <a:spcPct val="120000"/>
                </a:lnSpc>
                <a:spcBef>
                  <a:spcPct val="20000"/>
                </a:spcBef>
                <a:defRPr/>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18" name="Group 161"/>
          <p:cNvGrpSpPr/>
          <p:nvPr/>
        </p:nvGrpSpPr>
        <p:grpSpPr>
          <a:xfrm>
            <a:off x="7909198" y="5068699"/>
            <a:ext cx="2713104" cy="562292"/>
            <a:chOff x="4597685" y="3914331"/>
            <a:chExt cx="2035018" cy="395911"/>
          </a:xfrm>
        </p:grpSpPr>
        <p:sp>
          <p:nvSpPr>
            <p:cNvPr id="34" name="TextBox 49"/>
            <p:cNvSpPr txBox="1"/>
            <p:nvPr/>
          </p:nvSpPr>
          <p:spPr>
            <a:xfrm>
              <a:off x="4597686" y="3914331"/>
              <a:ext cx="1542506" cy="206026"/>
            </a:xfrm>
            <a:prstGeom prst="rect">
              <a:avLst/>
            </a:prstGeom>
            <a:noFill/>
          </p:spPr>
          <p:txBody>
            <a:bodyPr anchor="t" bIns="0" lIns="0" rIns="0" rtlCol="0" tIns="0" wrap="square">
              <a:spAutoFit/>
            </a:bodyPr>
            <a:lstStyle/>
            <a:p>
              <a:pPr>
                <a:lnSpc>
                  <a:spcPct val="120000"/>
                </a:lnSpc>
              </a:pPr>
              <a:r>
                <a:rPr altLang="en-US" lang="zh-CN" sz="16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5" name="TextBox 50"/>
            <p:cNvSpPr txBox="1"/>
            <p:nvPr/>
          </p:nvSpPr>
          <p:spPr>
            <a:xfrm>
              <a:off x="4597685" y="4107401"/>
              <a:ext cx="2035018" cy="206026"/>
            </a:xfrm>
            <a:prstGeom prst="rect">
              <a:avLst/>
            </a:prstGeom>
            <a:noFill/>
          </p:spPr>
          <p:txBody>
            <a:bodyPr anchor="t" bIns="0" lIns="0" rIns="0" rtlCol="0" tIns="0" wrap="square">
              <a:spAutoFit/>
            </a:bodyPr>
            <a:lstStyle/>
            <a:p>
              <a:pPr defTabSz="1285240">
                <a:lnSpc>
                  <a:spcPct val="120000"/>
                </a:lnSpc>
                <a:spcBef>
                  <a:spcPct val="20000"/>
                </a:spcBef>
                <a:defRPr/>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19" name="Group 170"/>
          <p:cNvGrpSpPr/>
          <p:nvPr/>
        </p:nvGrpSpPr>
        <p:grpSpPr>
          <a:xfrm>
            <a:off x="6996352" y="3045964"/>
            <a:ext cx="666124" cy="647054"/>
            <a:chOff x="630683" y="3383511"/>
            <a:chExt cx="469021" cy="455593"/>
          </a:xfrm>
          <a:noFill/>
        </p:grpSpPr>
        <p:sp>
          <p:nvSpPr>
            <p:cNvPr id="32" name="Oval 171"/>
            <p:cNvSpPr>
              <a:spLocks noChangeAspect="1"/>
            </p:cNvSpPr>
            <p:nvPr/>
          </p:nvSpPr>
          <p:spPr>
            <a:xfrm>
              <a:off x="630683" y="3383511"/>
              <a:ext cx="469021" cy="455593"/>
            </a:xfrm>
            <a:prstGeom prst="ellipse">
              <a:avLst/>
            </a:prstGeom>
            <a:solidFill>
              <a:srgbClr val="98C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900">
                <a:latin charset="0" panose="020b0604020202020204" pitchFamily="34" typeface="Arial"/>
                <a:ea charset="-122" pitchFamily="2" typeface="微软雅黑"/>
                <a:cs typeface="+mn-ea"/>
                <a:sym charset="0" panose="020b0604020202020204" pitchFamily="34" typeface="Arial"/>
              </a:endParaRPr>
            </a:p>
          </p:txBody>
        </p:sp>
        <p:sp>
          <p:nvSpPr>
            <p:cNvPr id="33" name="Freeform 117"/>
            <p:cNvSpPr/>
            <p:nvPr/>
          </p:nvSpPr>
          <p:spPr bwMode="auto">
            <a:xfrm>
              <a:off x="730012" y="3476126"/>
              <a:ext cx="270363" cy="270363"/>
            </a:xfrm>
            <a:custGeom>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b="b" l="0" r="r" t="0"/>
              <a:pathLst>
                <a:path h="57" w="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anchor="t" anchorCtr="0" bIns="64290" compatLnSpc="1" lIns="128580" numCol="1" rIns="128580" tIns="64290" vert="horz" wrap="square"/>
            <a:lstStyle/>
            <a:p>
              <a:pPr>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0" name="Group 173"/>
          <p:cNvGrpSpPr/>
          <p:nvPr/>
        </p:nvGrpSpPr>
        <p:grpSpPr>
          <a:xfrm>
            <a:off x="6996352" y="5044990"/>
            <a:ext cx="666124" cy="647054"/>
            <a:chOff x="3428938" y="4190009"/>
            <a:chExt cx="469021" cy="455593"/>
          </a:xfrm>
          <a:noFill/>
        </p:grpSpPr>
        <p:sp>
          <p:nvSpPr>
            <p:cNvPr id="30" name="Oval 174"/>
            <p:cNvSpPr>
              <a:spLocks noChangeAspect="1"/>
            </p:cNvSpPr>
            <p:nvPr/>
          </p:nvSpPr>
          <p:spPr>
            <a:xfrm>
              <a:off x="3428938" y="4190009"/>
              <a:ext cx="469021" cy="455593"/>
            </a:xfrm>
            <a:prstGeom prst="ellipse">
              <a:avLst/>
            </a:prstGeom>
            <a:solidFill>
              <a:srgbClr val="98C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1" name="Freeform 83"/>
            <p:cNvSpPr>
              <a:spLocks noEditPoints="1"/>
            </p:cNvSpPr>
            <p:nvPr/>
          </p:nvSpPr>
          <p:spPr bwMode="auto">
            <a:xfrm>
              <a:off x="3571129" y="4279327"/>
              <a:ext cx="184638" cy="276957"/>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b="b" l="0" r="r" t="0"/>
              <a:pathLst>
                <a:path h="57" w="39">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anchor="t" anchorCtr="0" bIns="64290" compatLnSpc="1" lIns="128580" numCol="1" rIns="128580" tIns="64290" vert="horz" wrap="square"/>
            <a:lstStyle/>
            <a:p>
              <a:pPr>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 name="Group 176"/>
          <p:cNvGrpSpPr/>
          <p:nvPr/>
        </p:nvGrpSpPr>
        <p:grpSpPr>
          <a:xfrm>
            <a:off x="6996352" y="4074087"/>
            <a:ext cx="666124" cy="647054"/>
            <a:chOff x="6299532" y="3384456"/>
            <a:chExt cx="469021" cy="455593"/>
          </a:xfrm>
          <a:noFill/>
        </p:grpSpPr>
        <p:sp>
          <p:nvSpPr>
            <p:cNvPr id="28" name="Oval 177"/>
            <p:cNvSpPr>
              <a:spLocks noChangeAspect="1"/>
            </p:cNvSpPr>
            <p:nvPr/>
          </p:nvSpPr>
          <p:spPr>
            <a:xfrm>
              <a:off x="6299532" y="3384456"/>
              <a:ext cx="469021" cy="455593"/>
            </a:xfrm>
            <a:prstGeom prst="ellipse">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9" name="Freeform 36"/>
            <p:cNvSpPr>
              <a:spLocks noEditPoints="1"/>
            </p:cNvSpPr>
            <p:nvPr/>
          </p:nvSpPr>
          <p:spPr bwMode="auto">
            <a:xfrm>
              <a:off x="6435895" y="3505670"/>
              <a:ext cx="196295" cy="213164"/>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b="b" l="0" r="r" t="0"/>
              <a:pathLst>
                <a:path h="64" w="59">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anchor="t" anchorCtr="0" bIns="64290" compatLnSpc="1" lIns="128580" numCol="1" rIns="128580" tIns="64290" vert="horz" wrap="square"/>
            <a:lstStyle/>
            <a:p>
              <a:pPr>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2" name="Group 155"/>
          <p:cNvGrpSpPr/>
          <p:nvPr/>
        </p:nvGrpSpPr>
        <p:grpSpPr>
          <a:xfrm>
            <a:off x="7909197" y="2019300"/>
            <a:ext cx="2713104" cy="562292"/>
            <a:chOff x="4597685" y="3914331"/>
            <a:chExt cx="2035018" cy="395911"/>
          </a:xfrm>
        </p:grpSpPr>
        <p:sp>
          <p:nvSpPr>
            <p:cNvPr id="26" name="TextBox 43"/>
            <p:cNvSpPr txBox="1"/>
            <p:nvPr/>
          </p:nvSpPr>
          <p:spPr>
            <a:xfrm>
              <a:off x="4597686" y="3914331"/>
              <a:ext cx="1542506" cy="206026"/>
            </a:xfrm>
            <a:prstGeom prst="rect">
              <a:avLst/>
            </a:prstGeom>
            <a:noFill/>
          </p:spPr>
          <p:txBody>
            <a:bodyPr anchor="t" bIns="0" lIns="0" rIns="0" rtlCol="0" tIns="0" wrap="square">
              <a:spAutoFit/>
            </a:bodyPr>
            <a:lstStyle/>
            <a:p>
              <a:pPr>
                <a:lnSpc>
                  <a:spcPct val="120000"/>
                </a:lnSpc>
              </a:pPr>
              <a:r>
                <a:rPr altLang="en-US" lang="zh-CN" sz="16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7" name="TextBox 44"/>
            <p:cNvSpPr txBox="1"/>
            <p:nvPr/>
          </p:nvSpPr>
          <p:spPr>
            <a:xfrm>
              <a:off x="4597684" y="4107401"/>
              <a:ext cx="2035018" cy="206026"/>
            </a:xfrm>
            <a:prstGeom prst="rect">
              <a:avLst/>
            </a:prstGeom>
            <a:noFill/>
          </p:spPr>
          <p:txBody>
            <a:bodyPr anchor="t" bIns="0" lIns="0" rIns="0" rtlCol="0" tIns="0" wrap="square">
              <a:spAutoFit/>
            </a:bodyPr>
            <a:lstStyle/>
            <a:p>
              <a:pPr defTabSz="1285240">
                <a:lnSpc>
                  <a:spcPct val="120000"/>
                </a:lnSpc>
                <a:spcBef>
                  <a:spcPct val="20000"/>
                </a:spcBef>
                <a:defRPr/>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23" name="Group 176"/>
          <p:cNvGrpSpPr/>
          <p:nvPr/>
        </p:nvGrpSpPr>
        <p:grpSpPr>
          <a:xfrm>
            <a:off x="6996351" y="2035351"/>
            <a:ext cx="666124" cy="647054"/>
            <a:chOff x="6299532" y="3384456"/>
            <a:chExt cx="469021" cy="455593"/>
          </a:xfrm>
          <a:noFill/>
        </p:grpSpPr>
        <p:sp>
          <p:nvSpPr>
            <p:cNvPr id="24" name="Oval 177"/>
            <p:cNvSpPr>
              <a:spLocks noChangeAspect="1"/>
            </p:cNvSpPr>
            <p:nvPr/>
          </p:nvSpPr>
          <p:spPr>
            <a:xfrm>
              <a:off x="6299532" y="3384456"/>
              <a:ext cx="469021" cy="455593"/>
            </a:xfrm>
            <a:prstGeom prst="ellipse">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 name="Freeform 36"/>
            <p:cNvSpPr>
              <a:spLocks noEditPoints="1"/>
            </p:cNvSpPr>
            <p:nvPr/>
          </p:nvSpPr>
          <p:spPr bwMode="auto">
            <a:xfrm>
              <a:off x="6435895" y="3505670"/>
              <a:ext cx="196295" cy="213164"/>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b="b" l="0" r="r" t="0"/>
              <a:pathLst>
                <a:path h="64" w="59">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anchor="t" anchorCtr="0" bIns="64290" compatLnSpc="1" lIns="128580" numCol="1" rIns="128580" tIns="64290" vert="horz" wrap="square"/>
            <a:lstStyle/>
            <a:p>
              <a:pPr>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9" name="组合 58"/>
          <p:cNvGrpSpPr/>
          <p:nvPr/>
        </p:nvGrpSpPr>
        <p:grpSpPr>
          <a:xfrm>
            <a:off x="1768298" y="1807715"/>
            <a:ext cx="4166184" cy="4140201"/>
            <a:chOff x="3925009" y="2078254"/>
            <a:chExt cx="4166184" cy="4140201"/>
          </a:xfrm>
        </p:grpSpPr>
        <p:sp>
          <p:nvSpPr>
            <p:cNvPr id="60" name="Freeform 6"/>
            <p:cNvSpPr/>
            <p:nvPr/>
          </p:nvSpPr>
          <p:spPr bwMode="auto">
            <a:xfrm>
              <a:off x="3925009" y="2078254"/>
              <a:ext cx="2085258" cy="2074431"/>
            </a:xfrm>
            <a:custGeom>
              <a:gdLst>
                <a:gd fmla="*/ 648 w 650" name="T0"/>
                <a:gd fmla="*/ 0 h 647" name="T1"/>
                <a:gd fmla="*/ 625 w 650" name="T2"/>
                <a:gd fmla="*/ 20 h 647" name="T3"/>
                <a:gd fmla="*/ 578 w 650" name="T4"/>
                <a:gd fmla="*/ 89 h 647" name="T5"/>
                <a:gd fmla="*/ 551 w 650" name="T6"/>
                <a:gd fmla="*/ 13 h 647" name="T7"/>
                <a:gd fmla="*/ 521 w 650" name="T8"/>
                <a:gd fmla="*/ 18 h 647" name="T9"/>
                <a:gd fmla="*/ 522 w 650" name="T10"/>
                <a:gd fmla="*/ 99 h 647" name="T11"/>
                <a:gd fmla="*/ 454 w 650" name="T12"/>
                <a:gd fmla="*/ 50 h 647" name="T13"/>
                <a:gd fmla="*/ 426 w 650" name="T14"/>
                <a:gd fmla="*/ 40 h 647" name="T15"/>
                <a:gd fmla="*/ 411 w 650" name="T16"/>
                <a:gd fmla="*/ 66 h 647" name="T17"/>
                <a:gd fmla="*/ 391 w 650" name="T18"/>
                <a:gd fmla="*/ 147 h 647" name="T19"/>
                <a:gd fmla="*/ 339 w 650" name="T20"/>
                <a:gd fmla="*/ 85 h 647" name="T21"/>
                <a:gd fmla="*/ 313 w 650" name="T22"/>
                <a:gd fmla="*/ 100 h 647" name="T23"/>
                <a:gd fmla="*/ 341 w 650" name="T24"/>
                <a:gd fmla="*/ 176 h 647" name="T25"/>
                <a:gd fmla="*/ 261 w 650" name="T26"/>
                <a:gd fmla="*/ 153 h 647" name="T27"/>
                <a:gd fmla="*/ 231 w 650" name="T28"/>
                <a:gd fmla="*/ 153 h 647" name="T29"/>
                <a:gd fmla="*/ 226 w 650" name="T30"/>
                <a:gd fmla="*/ 182 h 647" name="T31"/>
                <a:gd fmla="*/ 235 w 650" name="T32"/>
                <a:gd fmla="*/ 266 h 647" name="T33"/>
                <a:gd fmla="*/ 165 w 650" name="T34"/>
                <a:gd fmla="*/ 225 h 647" name="T35"/>
                <a:gd fmla="*/ 146 w 650" name="T36"/>
                <a:gd fmla="*/ 248 h 647" name="T37"/>
                <a:gd fmla="*/ 198 w 650" name="T38"/>
                <a:gd fmla="*/ 309 h 647" name="T39"/>
                <a:gd fmla="*/ 114 w 650" name="T40"/>
                <a:gd fmla="*/ 316 h 647" name="T41"/>
                <a:gd fmla="*/ 86 w 650" name="T42"/>
                <a:gd fmla="*/ 325 h 647" name="T43"/>
                <a:gd fmla="*/ 92 w 650" name="T44"/>
                <a:gd fmla="*/ 355 h 647" name="T45"/>
                <a:gd fmla="*/ 128 w 650" name="T46"/>
                <a:gd fmla="*/ 430 h 647" name="T47"/>
                <a:gd fmla="*/ 49 w 650" name="T48"/>
                <a:gd fmla="*/ 416 h 647" name="T49"/>
                <a:gd fmla="*/ 38 w 650" name="T50"/>
                <a:gd fmla="*/ 444 h 647" name="T51"/>
                <a:gd fmla="*/ 109 w 650" name="T52"/>
                <a:gd fmla="*/ 484 h 647" name="T53"/>
                <a:gd fmla="*/ 32 w 650" name="T54"/>
                <a:gd fmla="*/ 519 h 647" name="T55"/>
                <a:gd fmla="*/ 9 w 650" name="T56"/>
                <a:gd fmla="*/ 537 h 647" name="T57"/>
                <a:gd fmla="*/ 24 w 650" name="T58"/>
                <a:gd fmla="*/ 563 h 647" name="T59"/>
                <a:gd fmla="*/ 85 w 650" name="T60"/>
                <a:gd fmla="*/ 621 h 647" name="T61"/>
                <a:gd fmla="*/ 5 w 650" name="T62"/>
                <a:gd fmla="*/ 635 h 647" name="T63"/>
                <a:gd fmla="*/ 650 w 650" name="T64"/>
                <a:gd fmla="*/ 647 h 64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47" w="650">
                  <a:moveTo>
                    <a:pt x="650" y="1"/>
                  </a:moveTo>
                  <a:cubicBezTo>
                    <a:pt x="649" y="0"/>
                    <a:pt x="649" y="0"/>
                    <a:pt x="648" y="0"/>
                  </a:cubicBezTo>
                  <a:cubicBezTo>
                    <a:pt x="642" y="0"/>
                    <a:pt x="637" y="3"/>
                    <a:pt x="633" y="6"/>
                  </a:cubicBezTo>
                  <a:cubicBezTo>
                    <a:pt x="629" y="9"/>
                    <a:pt x="626" y="14"/>
                    <a:pt x="625" y="20"/>
                  </a:cubicBezTo>
                  <a:cubicBezTo>
                    <a:pt x="625" y="26"/>
                    <a:pt x="622" y="58"/>
                    <a:pt x="619" y="86"/>
                  </a:cubicBezTo>
                  <a:cubicBezTo>
                    <a:pt x="605" y="87"/>
                    <a:pt x="592" y="88"/>
                    <a:pt x="578" y="89"/>
                  </a:cubicBezTo>
                  <a:cubicBezTo>
                    <a:pt x="571" y="62"/>
                    <a:pt x="562" y="32"/>
                    <a:pt x="561" y="26"/>
                  </a:cubicBezTo>
                  <a:cubicBezTo>
                    <a:pt x="559" y="20"/>
                    <a:pt x="555" y="16"/>
                    <a:pt x="551" y="13"/>
                  </a:cubicBezTo>
                  <a:cubicBezTo>
                    <a:pt x="546" y="11"/>
                    <a:pt x="541" y="9"/>
                    <a:pt x="535" y="10"/>
                  </a:cubicBezTo>
                  <a:cubicBezTo>
                    <a:pt x="530" y="11"/>
                    <a:pt x="525" y="14"/>
                    <a:pt x="521" y="18"/>
                  </a:cubicBezTo>
                  <a:cubicBezTo>
                    <a:pt x="518" y="23"/>
                    <a:pt x="516" y="28"/>
                    <a:pt x="517" y="33"/>
                  </a:cubicBezTo>
                  <a:cubicBezTo>
                    <a:pt x="517" y="40"/>
                    <a:pt x="519" y="71"/>
                    <a:pt x="522" y="99"/>
                  </a:cubicBezTo>
                  <a:cubicBezTo>
                    <a:pt x="508" y="102"/>
                    <a:pt x="495" y="106"/>
                    <a:pt x="482" y="110"/>
                  </a:cubicBezTo>
                  <a:cubicBezTo>
                    <a:pt x="470" y="84"/>
                    <a:pt x="456" y="56"/>
                    <a:pt x="454" y="50"/>
                  </a:cubicBezTo>
                  <a:cubicBezTo>
                    <a:pt x="451" y="45"/>
                    <a:pt x="447" y="42"/>
                    <a:pt x="442" y="40"/>
                  </a:cubicBezTo>
                  <a:cubicBezTo>
                    <a:pt x="437" y="38"/>
                    <a:pt x="431" y="38"/>
                    <a:pt x="426" y="40"/>
                  </a:cubicBezTo>
                  <a:cubicBezTo>
                    <a:pt x="421" y="42"/>
                    <a:pt x="417" y="45"/>
                    <a:pt x="414" y="50"/>
                  </a:cubicBezTo>
                  <a:cubicBezTo>
                    <a:pt x="411" y="55"/>
                    <a:pt x="410" y="60"/>
                    <a:pt x="411" y="66"/>
                  </a:cubicBezTo>
                  <a:cubicBezTo>
                    <a:pt x="413" y="72"/>
                    <a:pt x="421" y="102"/>
                    <a:pt x="428" y="130"/>
                  </a:cubicBezTo>
                  <a:cubicBezTo>
                    <a:pt x="416" y="135"/>
                    <a:pt x="403" y="141"/>
                    <a:pt x="391" y="147"/>
                  </a:cubicBezTo>
                  <a:cubicBezTo>
                    <a:pt x="375" y="124"/>
                    <a:pt x="356" y="98"/>
                    <a:pt x="353" y="93"/>
                  </a:cubicBezTo>
                  <a:cubicBezTo>
                    <a:pt x="349" y="89"/>
                    <a:pt x="344" y="86"/>
                    <a:pt x="339" y="85"/>
                  </a:cubicBezTo>
                  <a:cubicBezTo>
                    <a:pt x="334" y="84"/>
                    <a:pt x="328" y="85"/>
                    <a:pt x="323" y="88"/>
                  </a:cubicBezTo>
                  <a:cubicBezTo>
                    <a:pt x="319" y="90"/>
                    <a:pt x="315" y="95"/>
                    <a:pt x="313" y="100"/>
                  </a:cubicBezTo>
                  <a:cubicBezTo>
                    <a:pt x="312" y="105"/>
                    <a:pt x="311" y="110"/>
                    <a:pt x="314" y="116"/>
                  </a:cubicBezTo>
                  <a:cubicBezTo>
                    <a:pt x="317" y="121"/>
                    <a:pt x="330" y="150"/>
                    <a:pt x="341" y="176"/>
                  </a:cubicBezTo>
                  <a:cubicBezTo>
                    <a:pt x="330" y="183"/>
                    <a:pt x="319" y="191"/>
                    <a:pt x="308" y="200"/>
                  </a:cubicBezTo>
                  <a:cubicBezTo>
                    <a:pt x="287" y="180"/>
                    <a:pt x="265" y="157"/>
                    <a:pt x="261" y="153"/>
                  </a:cubicBezTo>
                  <a:cubicBezTo>
                    <a:pt x="257" y="149"/>
                    <a:pt x="251" y="147"/>
                    <a:pt x="246" y="147"/>
                  </a:cubicBezTo>
                  <a:cubicBezTo>
                    <a:pt x="241" y="147"/>
                    <a:pt x="235" y="149"/>
                    <a:pt x="231" y="153"/>
                  </a:cubicBezTo>
                  <a:cubicBezTo>
                    <a:pt x="227" y="156"/>
                    <a:pt x="224" y="161"/>
                    <a:pt x="223" y="166"/>
                  </a:cubicBezTo>
                  <a:cubicBezTo>
                    <a:pt x="222" y="172"/>
                    <a:pt x="223" y="177"/>
                    <a:pt x="226" y="182"/>
                  </a:cubicBezTo>
                  <a:cubicBezTo>
                    <a:pt x="230" y="187"/>
                    <a:pt x="248" y="213"/>
                    <a:pt x="264" y="237"/>
                  </a:cubicBezTo>
                  <a:cubicBezTo>
                    <a:pt x="254" y="246"/>
                    <a:pt x="244" y="255"/>
                    <a:pt x="235" y="266"/>
                  </a:cubicBezTo>
                  <a:cubicBezTo>
                    <a:pt x="211" y="249"/>
                    <a:pt x="186" y="231"/>
                    <a:pt x="180" y="228"/>
                  </a:cubicBezTo>
                  <a:cubicBezTo>
                    <a:pt x="176" y="225"/>
                    <a:pt x="170" y="224"/>
                    <a:pt x="165" y="225"/>
                  </a:cubicBezTo>
                  <a:cubicBezTo>
                    <a:pt x="160" y="225"/>
                    <a:pt x="155" y="228"/>
                    <a:pt x="151" y="232"/>
                  </a:cubicBezTo>
                  <a:cubicBezTo>
                    <a:pt x="147" y="237"/>
                    <a:pt x="146" y="242"/>
                    <a:pt x="146" y="248"/>
                  </a:cubicBezTo>
                  <a:cubicBezTo>
                    <a:pt x="146" y="253"/>
                    <a:pt x="148" y="258"/>
                    <a:pt x="151" y="262"/>
                  </a:cubicBezTo>
                  <a:cubicBezTo>
                    <a:pt x="156" y="267"/>
                    <a:pt x="178" y="289"/>
                    <a:pt x="198" y="309"/>
                  </a:cubicBezTo>
                  <a:cubicBezTo>
                    <a:pt x="190" y="320"/>
                    <a:pt x="182" y="332"/>
                    <a:pt x="174" y="343"/>
                  </a:cubicBezTo>
                  <a:cubicBezTo>
                    <a:pt x="149" y="331"/>
                    <a:pt x="120" y="318"/>
                    <a:pt x="114" y="316"/>
                  </a:cubicBezTo>
                  <a:cubicBezTo>
                    <a:pt x="109" y="313"/>
                    <a:pt x="103" y="313"/>
                    <a:pt x="98" y="315"/>
                  </a:cubicBezTo>
                  <a:cubicBezTo>
                    <a:pt x="93" y="317"/>
                    <a:pt x="89" y="320"/>
                    <a:pt x="86" y="325"/>
                  </a:cubicBezTo>
                  <a:cubicBezTo>
                    <a:pt x="83" y="330"/>
                    <a:pt x="83" y="336"/>
                    <a:pt x="84" y="341"/>
                  </a:cubicBezTo>
                  <a:cubicBezTo>
                    <a:pt x="85" y="346"/>
                    <a:pt x="87" y="351"/>
                    <a:pt x="92" y="355"/>
                  </a:cubicBezTo>
                  <a:cubicBezTo>
                    <a:pt x="97" y="358"/>
                    <a:pt x="123" y="376"/>
                    <a:pt x="146" y="393"/>
                  </a:cubicBezTo>
                  <a:cubicBezTo>
                    <a:pt x="139" y="405"/>
                    <a:pt x="134" y="417"/>
                    <a:pt x="128" y="430"/>
                  </a:cubicBezTo>
                  <a:cubicBezTo>
                    <a:pt x="101" y="423"/>
                    <a:pt x="71" y="415"/>
                    <a:pt x="64" y="414"/>
                  </a:cubicBezTo>
                  <a:cubicBezTo>
                    <a:pt x="59" y="412"/>
                    <a:pt x="53" y="413"/>
                    <a:pt x="49" y="416"/>
                  </a:cubicBezTo>
                  <a:cubicBezTo>
                    <a:pt x="44" y="418"/>
                    <a:pt x="40" y="423"/>
                    <a:pt x="38" y="428"/>
                  </a:cubicBezTo>
                  <a:cubicBezTo>
                    <a:pt x="37" y="433"/>
                    <a:pt x="37" y="439"/>
                    <a:pt x="38" y="444"/>
                  </a:cubicBezTo>
                  <a:cubicBezTo>
                    <a:pt x="40" y="449"/>
                    <a:pt x="44" y="453"/>
                    <a:pt x="49" y="456"/>
                  </a:cubicBezTo>
                  <a:cubicBezTo>
                    <a:pt x="55" y="458"/>
                    <a:pt x="83" y="472"/>
                    <a:pt x="109" y="484"/>
                  </a:cubicBezTo>
                  <a:cubicBezTo>
                    <a:pt x="105" y="497"/>
                    <a:pt x="101" y="510"/>
                    <a:pt x="98" y="524"/>
                  </a:cubicBezTo>
                  <a:cubicBezTo>
                    <a:pt x="70" y="522"/>
                    <a:pt x="38" y="519"/>
                    <a:pt x="32" y="519"/>
                  </a:cubicBezTo>
                  <a:cubicBezTo>
                    <a:pt x="27" y="518"/>
                    <a:pt x="21" y="520"/>
                    <a:pt x="17" y="523"/>
                  </a:cubicBezTo>
                  <a:cubicBezTo>
                    <a:pt x="13" y="527"/>
                    <a:pt x="10" y="532"/>
                    <a:pt x="9" y="537"/>
                  </a:cubicBezTo>
                  <a:cubicBezTo>
                    <a:pt x="8" y="543"/>
                    <a:pt x="9" y="548"/>
                    <a:pt x="12" y="553"/>
                  </a:cubicBezTo>
                  <a:cubicBezTo>
                    <a:pt x="15" y="558"/>
                    <a:pt x="19" y="561"/>
                    <a:pt x="24" y="563"/>
                  </a:cubicBezTo>
                  <a:cubicBezTo>
                    <a:pt x="31" y="564"/>
                    <a:pt x="61" y="573"/>
                    <a:pt x="88" y="580"/>
                  </a:cubicBezTo>
                  <a:cubicBezTo>
                    <a:pt x="86" y="594"/>
                    <a:pt x="85" y="608"/>
                    <a:pt x="85" y="621"/>
                  </a:cubicBezTo>
                  <a:cubicBezTo>
                    <a:pt x="56" y="624"/>
                    <a:pt x="25" y="627"/>
                    <a:pt x="19" y="628"/>
                  </a:cubicBezTo>
                  <a:cubicBezTo>
                    <a:pt x="13" y="628"/>
                    <a:pt x="8" y="631"/>
                    <a:pt x="5" y="635"/>
                  </a:cubicBezTo>
                  <a:cubicBezTo>
                    <a:pt x="2" y="638"/>
                    <a:pt x="0" y="642"/>
                    <a:pt x="0" y="647"/>
                  </a:cubicBezTo>
                  <a:cubicBezTo>
                    <a:pt x="650" y="647"/>
                    <a:pt x="650" y="647"/>
                    <a:pt x="650" y="647"/>
                  </a:cubicBezTo>
                  <a:lnTo>
                    <a:pt x="650" y="1"/>
                  </a:lnTo>
                  <a:close/>
                </a:path>
              </a:pathLst>
            </a:custGeom>
            <a:solidFill>
              <a:srgbClr val="5B8156"/>
            </a:solidFill>
            <a:ln>
              <a:noFill/>
            </a:ln>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61" name="Freeform 7"/>
            <p:cNvSpPr/>
            <p:nvPr/>
          </p:nvSpPr>
          <p:spPr bwMode="auto">
            <a:xfrm>
              <a:off x="3925009" y="4146189"/>
              <a:ext cx="2085258" cy="2072266"/>
            </a:xfrm>
            <a:custGeom>
              <a:gdLst>
                <a:gd fmla="*/ 648 w 650" name="T0"/>
                <a:gd fmla="*/ 646 h 646" name="T1"/>
                <a:gd fmla="*/ 625 w 650" name="T2"/>
                <a:gd fmla="*/ 626 h 646" name="T3"/>
                <a:gd fmla="*/ 578 w 650" name="T4"/>
                <a:gd fmla="*/ 557 h 646" name="T5"/>
                <a:gd fmla="*/ 551 w 650" name="T6"/>
                <a:gd fmla="*/ 633 h 646" name="T7"/>
                <a:gd fmla="*/ 521 w 650" name="T8"/>
                <a:gd fmla="*/ 628 h 646" name="T9"/>
                <a:gd fmla="*/ 522 w 650" name="T10"/>
                <a:gd fmla="*/ 547 h 646" name="T11"/>
                <a:gd fmla="*/ 454 w 650" name="T12"/>
                <a:gd fmla="*/ 596 h 646" name="T13"/>
                <a:gd fmla="*/ 426 w 650" name="T14"/>
                <a:gd fmla="*/ 607 h 646" name="T15"/>
                <a:gd fmla="*/ 411 w 650" name="T16"/>
                <a:gd fmla="*/ 581 h 646" name="T17"/>
                <a:gd fmla="*/ 391 w 650" name="T18"/>
                <a:gd fmla="*/ 499 h 646" name="T19"/>
                <a:gd fmla="*/ 339 w 650" name="T20"/>
                <a:gd fmla="*/ 561 h 646" name="T21"/>
                <a:gd fmla="*/ 313 w 650" name="T22"/>
                <a:gd fmla="*/ 547 h 646" name="T23"/>
                <a:gd fmla="*/ 341 w 650" name="T24"/>
                <a:gd fmla="*/ 470 h 646" name="T25"/>
                <a:gd fmla="*/ 261 w 650" name="T26"/>
                <a:gd fmla="*/ 493 h 646" name="T27"/>
                <a:gd fmla="*/ 231 w 650" name="T28"/>
                <a:gd fmla="*/ 494 h 646" name="T29"/>
                <a:gd fmla="*/ 226 w 650" name="T30"/>
                <a:gd fmla="*/ 465 h 646" name="T31"/>
                <a:gd fmla="*/ 235 w 650" name="T32"/>
                <a:gd fmla="*/ 381 h 646" name="T33"/>
                <a:gd fmla="*/ 165 w 650" name="T34"/>
                <a:gd fmla="*/ 422 h 646" name="T35"/>
                <a:gd fmla="*/ 146 w 650" name="T36"/>
                <a:gd fmla="*/ 399 h 646" name="T37"/>
                <a:gd fmla="*/ 198 w 650" name="T38"/>
                <a:gd fmla="*/ 337 h 646" name="T39"/>
                <a:gd fmla="*/ 114 w 650" name="T40"/>
                <a:gd fmla="*/ 331 h 646" name="T41"/>
                <a:gd fmla="*/ 86 w 650" name="T42"/>
                <a:gd fmla="*/ 321 h 646" name="T43"/>
                <a:gd fmla="*/ 92 w 650" name="T44"/>
                <a:gd fmla="*/ 292 h 646" name="T45"/>
                <a:gd fmla="*/ 128 w 650" name="T46"/>
                <a:gd fmla="*/ 216 h 646" name="T47"/>
                <a:gd fmla="*/ 49 w 650" name="T48"/>
                <a:gd fmla="*/ 230 h 646" name="T49"/>
                <a:gd fmla="*/ 38 w 650" name="T50"/>
                <a:gd fmla="*/ 202 h 646" name="T51"/>
                <a:gd fmla="*/ 109 w 650" name="T52"/>
                <a:gd fmla="*/ 162 h 646" name="T53"/>
                <a:gd fmla="*/ 32 w 650" name="T54"/>
                <a:gd fmla="*/ 128 h 646" name="T55"/>
                <a:gd fmla="*/ 9 w 650" name="T56"/>
                <a:gd fmla="*/ 109 h 646" name="T57"/>
                <a:gd fmla="*/ 24 w 650" name="T58"/>
                <a:gd fmla="*/ 84 h 646" name="T59"/>
                <a:gd fmla="*/ 85 w 650" name="T60"/>
                <a:gd fmla="*/ 25 h 646" name="T61"/>
                <a:gd fmla="*/ 5 w 650" name="T62"/>
                <a:gd fmla="*/ 11 h 646" name="T63"/>
                <a:gd fmla="*/ 650 w 650" name="T64"/>
                <a:gd fmla="*/ 0 h 64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46" w="650">
                  <a:moveTo>
                    <a:pt x="650" y="646"/>
                  </a:moveTo>
                  <a:cubicBezTo>
                    <a:pt x="649" y="646"/>
                    <a:pt x="649" y="646"/>
                    <a:pt x="648" y="646"/>
                  </a:cubicBezTo>
                  <a:cubicBezTo>
                    <a:pt x="642" y="646"/>
                    <a:pt x="637" y="644"/>
                    <a:pt x="633" y="640"/>
                  </a:cubicBezTo>
                  <a:cubicBezTo>
                    <a:pt x="629" y="637"/>
                    <a:pt x="626" y="632"/>
                    <a:pt x="625" y="626"/>
                  </a:cubicBezTo>
                  <a:cubicBezTo>
                    <a:pt x="625" y="620"/>
                    <a:pt x="622" y="589"/>
                    <a:pt x="619" y="560"/>
                  </a:cubicBezTo>
                  <a:cubicBezTo>
                    <a:pt x="605" y="560"/>
                    <a:pt x="592" y="558"/>
                    <a:pt x="578" y="557"/>
                  </a:cubicBezTo>
                  <a:cubicBezTo>
                    <a:pt x="571" y="584"/>
                    <a:pt x="562" y="614"/>
                    <a:pt x="561" y="621"/>
                  </a:cubicBezTo>
                  <a:cubicBezTo>
                    <a:pt x="559" y="626"/>
                    <a:pt x="555" y="630"/>
                    <a:pt x="551" y="633"/>
                  </a:cubicBezTo>
                  <a:cubicBezTo>
                    <a:pt x="546" y="636"/>
                    <a:pt x="541" y="637"/>
                    <a:pt x="535" y="636"/>
                  </a:cubicBezTo>
                  <a:cubicBezTo>
                    <a:pt x="530" y="635"/>
                    <a:pt x="525" y="632"/>
                    <a:pt x="521" y="628"/>
                  </a:cubicBezTo>
                  <a:cubicBezTo>
                    <a:pt x="518" y="624"/>
                    <a:pt x="516" y="619"/>
                    <a:pt x="517" y="613"/>
                  </a:cubicBezTo>
                  <a:cubicBezTo>
                    <a:pt x="517" y="607"/>
                    <a:pt x="519" y="575"/>
                    <a:pt x="522" y="547"/>
                  </a:cubicBezTo>
                  <a:cubicBezTo>
                    <a:pt x="508" y="544"/>
                    <a:pt x="495" y="540"/>
                    <a:pt x="482" y="536"/>
                  </a:cubicBezTo>
                  <a:cubicBezTo>
                    <a:pt x="470" y="562"/>
                    <a:pt x="456" y="590"/>
                    <a:pt x="454" y="596"/>
                  </a:cubicBezTo>
                  <a:cubicBezTo>
                    <a:pt x="451" y="601"/>
                    <a:pt x="447" y="605"/>
                    <a:pt x="442" y="607"/>
                  </a:cubicBezTo>
                  <a:cubicBezTo>
                    <a:pt x="437" y="608"/>
                    <a:pt x="431" y="608"/>
                    <a:pt x="426" y="607"/>
                  </a:cubicBezTo>
                  <a:cubicBezTo>
                    <a:pt x="421" y="605"/>
                    <a:pt x="417" y="601"/>
                    <a:pt x="414" y="596"/>
                  </a:cubicBezTo>
                  <a:cubicBezTo>
                    <a:pt x="411" y="592"/>
                    <a:pt x="410" y="586"/>
                    <a:pt x="411" y="581"/>
                  </a:cubicBezTo>
                  <a:cubicBezTo>
                    <a:pt x="413" y="574"/>
                    <a:pt x="421" y="544"/>
                    <a:pt x="428" y="517"/>
                  </a:cubicBezTo>
                  <a:cubicBezTo>
                    <a:pt x="416" y="511"/>
                    <a:pt x="403" y="505"/>
                    <a:pt x="391" y="499"/>
                  </a:cubicBezTo>
                  <a:cubicBezTo>
                    <a:pt x="375" y="522"/>
                    <a:pt x="356" y="548"/>
                    <a:pt x="353" y="553"/>
                  </a:cubicBezTo>
                  <a:cubicBezTo>
                    <a:pt x="349" y="558"/>
                    <a:pt x="344" y="560"/>
                    <a:pt x="339" y="561"/>
                  </a:cubicBezTo>
                  <a:cubicBezTo>
                    <a:pt x="334" y="562"/>
                    <a:pt x="328" y="562"/>
                    <a:pt x="323" y="559"/>
                  </a:cubicBezTo>
                  <a:cubicBezTo>
                    <a:pt x="319" y="556"/>
                    <a:pt x="315" y="552"/>
                    <a:pt x="313" y="547"/>
                  </a:cubicBezTo>
                  <a:cubicBezTo>
                    <a:pt x="312" y="542"/>
                    <a:pt x="311" y="536"/>
                    <a:pt x="314" y="531"/>
                  </a:cubicBezTo>
                  <a:cubicBezTo>
                    <a:pt x="317" y="525"/>
                    <a:pt x="330" y="496"/>
                    <a:pt x="341" y="470"/>
                  </a:cubicBezTo>
                  <a:cubicBezTo>
                    <a:pt x="330" y="463"/>
                    <a:pt x="319" y="455"/>
                    <a:pt x="308" y="447"/>
                  </a:cubicBezTo>
                  <a:cubicBezTo>
                    <a:pt x="287" y="467"/>
                    <a:pt x="265" y="489"/>
                    <a:pt x="261" y="493"/>
                  </a:cubicBezTo>
                  <a:cubicBezTo>
                    <a:pt x="257" y="497"/>
                    <a:pt x="251" y="499"/>
                    <a:pt x="246" y="499"/>
                  </a:cubicBezTo>
                  <a:cubicBezTo>
                    <a:pt x="241" y="499"/>
                    <a:pt x="235" y="497"/>
                    <a:pt x="231" y="494"/>
                  </a:cubicBezTo>
                  <a:cubicBezTo>
                    <a:pt x="227" y="490"/>
                    <a:pt x="224" y="485"/>
                    <a:pt x="223" y="480"/>
                  </a:cubicBezTo>
                  <a:cubicBezTo>
                    <a:pt x="222" y="475"/>
                    <a:pt x="223" y="469"/>
                    <a:pt x="226" y="465"/>
                  </a:cubicBezTo>
                  <a:cubicBezTo>
                    <a:pt x="230" y="459"/>
                    <a:pt x="248" y="433"/>
                    <a:pt x="264" y="410"/>
                  </a:cubicBezTo>
                  <a:cubicBezTo>
                    <a:pt x="254" y="400"/>
                    <a:pt x="244" y="391"/>
                    <a:pt x="235" y="381"/>
                  </a:cubicBezTo>
                  <a:cubicBezTo>
                    <a:pt x="211" y="397"/>
                    <a:pt x="186" y="415"/>
                    <a:pt x="180" y="418"/>
                  </a:cubicBezTo>
                  <a:cubicBezTo>
                    <a:pt x="176" y="422"/>
                    <a:pt x="170" y="423"/>
                    <a:pt x="165" y="422"/>
                  </a:cubicBezTo>
                  <a:cubicBezTo>
                    <a:pt x="160" y="421"/>
                    <a:pt x="155" y="418"/>
                    <a:pt x="151" y="414"/>
                  </a:cubicBezTo>
                  <a:cubicBezTo>
                    <a:pt x="147" y="409"/>
                    <a:pt x="146" y="404"/>
                    <a:pt x="146" y="399"/>
                  </a:cubicBezTo>
                  <a:cubicBezTo>
                    <a:pt x="146" y="394"/>
                    <a:pt x="148" y="388"/>
                    <a:pt x="151" y="384"/>
                  </a:cubicBezTo>
                  <a:cubicBezTo>
                    <a:pt x="156" y="379"/>
                    <a:pt x="178" y="357"/>
                    <a:pt x="198" y="337"/>
                  </a:cubicBezTo>
                  <a:cubicBezTo>
                    <a:pt x="190" y="326"/>
                    <a:pt x="182" y="315"/>
                    <a:pt x="174" y="303"/>
                  </a:cubicBezTo>
                  <a:cubicBezTo>
                    <a:pt x="149" y="315"/>
                    <a:pt x="120" y="328"/>
                    <a:pt x="114" y="331"/>
                  </a:cubicBezTo>
                  <a:cubicBezTo>
                    <a:pt x="109" y="333"/>
                    <a:pt x="103" y="333"/>
                    <a:pt x="98" y="331"/>
                  </a:cubicBezTo>
                  <a:cubicBezTo>
                    <a:pt x="93" y="329"/>
                    <a:pt x="89" y="326"/>
                    <a:pt x="86" y="321"/>
                  </a:cubicBezTo>
                  <a:cubicBezTo>
                    <a:pt x="83" y="316"/>
                    <a:pt x="83" y="311"/>
                    <a:pt x="84" y="305"/>
                  </a:cubicBezTo>
                  <a:cubicBezTo>
                    <a:pt x="85" y="300"/>
                    <a:pt x="87" y="295"/>
                    <a:pt x="92" y="292"/>
                  </a:cubicBezTo>
                  <a:cubicBezTo>
                    <a:pt x="97" y="288"/>
                    <a:pt x="123" y="270"/>
                    <a:pt x="146" y="253"/>
                  </a:cubicBezTo>
                  <a:cubicBezTo>
                    <a:pt x="139" y="241"/>
                    <a:pt x="134" y="229"/>
                    <a:pt x="128" y="216"/>
                  </a:cubicBezTo>
                  <a:cubicBezTo>
                    <a:pt x="101" y="223"/>
                    <a:pt x="71" y="231"/>
                    <a:pt x="64" y="233"/>
                  </a:cubicBezTo>
                  <a:cubicBezTo>
                    <a:pt x="59" y="234"/>
                    <a:pt x="53" y="233"/>
                    <a:pt x="49" y="230"/>
                  </a:cubicBezTo>
                  <a:cubicBezTo>
                    <a:pt x="44" y="228"/>
                    <a:pt x="40" y="224"/>
                    <a:pt x="38" y="218"/>
                  </a:cubicBezTo>
                  <a:cubicBezTo>
                    <a:pt x="37" y="213"/>
                    <a:pt x="37" y="207"/>
                    <a:pt x="38" y="202"/>
                  </a:cubicBezTo>
                  <a:cubicBezTo>
                    <a:pt x="40" y="198"/>
                    <a:pt x="44" y="193"/>
                    <a:pt x="49" y="191"/>
                  </a:cubicBezTo>
                  <a:cubicBezTo>
                    <a:pt x="55" y="188"/>
                    <a:pt x="83" y="174"/>
                    <a:pt x="109" y="162"/>
                  </a:cubicBezTo>
                  <a:cubicBezTo>
                    <a:pt x="105" y="149"/>
                    <a:pt x="101" y="136"/>
                    <a:pt x="98" y="122"/>
                  </a:cubicBezTo>
                  <a:cubicBezTo>
                    <a:pt x="70" y="125"/>
                    <a:pt x="38" y="127"/>
                    <a:pt x="32" y="128"/>
                  </a:cubicBezTo>
                  <a:cubicBezTo>
                    <a:pt x="27" y="128"/>
                    <a:pt x="21" y="126"/>
                    <a:pt x="17" y="123"/>
                  </a:cubicBezTo>
                  <a:cubicBezTo>
                    <a:pt x="13" y="119"/>
                    <a:pt x="10" y="115"/>
                    <a:pt x="9" y="109"/>
                  </a:cubicBezTo>
                  <a:cubicBezTo>
                    <a:pt x="8" y="103"/>
                    <a:pt x="9" y="98"/>
                    <a:pt x="12" y="93"/>
                  </a:cubicBezTo>
                  <a:cubicBezTo>
                    <a:pt x="15" y="89"/>
                    <a:pt x="19" y="85"/>
                    <a:pt x="24" y="84"/>
                  </a:cubicBezTo>
                  <a:cubicBezTo>
                    <a:pt x="31" y="82"/>
                    <a:pt x="61" y="73"/>
                    <a:pt x="88" y="66"/>
                  </a:cubicBezTo>
                  <a:cubicBezTo>
                    <a:pt x="86" y="52"/>
                    <a:pt x="85" y="39"/>
                    <a:pt x="85" y="25"/>
                  </a:cubicBezTo>
                  <a:cubicBezTo>
                    <a:pt x="56" y="22"/>
                    <a:pt x="25" y="19"/>
                    <a:pt x="19" y="19"/>
                  </a:cubicBezTo>
                  <a:cubicBezTo>
                    <a:pt x="13" y="18"/>
                    <a:pt x="8" y="15"/>
                    <a:pt x="5" y="11"/>
                  </a:cubicBezTo>
                  <a:cubicBezTo>
                    <a:pt x="2" y="8"/>
                    <a:pt x="0" y="4"/>
                    <a:pt x="0" y="0"/>
                  </a:cubicBezTo>
                  <a:cubicBezTo>
                    <a:pt x="650" y="0"/>
                    <a:pt x="650" y="0"/>
                    <a:pt x="650" y="0"/>
                  </a:cubicBezTo>
                  <a:lnTo>
                    <a:pt x="650" y="646"/>
                  </a:lnTo>
                  <a:close/>
                </a:path>
              </a:pathLst>
            </a:custGeom>
            <a:solidFill>
              <a:srgbClr val="98C991"/>
            </a:solidFill>
            <a:ln>
              <a:noFill/>
            </a:ln>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62" name="Freeform 8"/>
            <p:cNvSpPr/>
            <p:nvPr/>
          </p:nvSpPr>
          <p:spPr bwMode="auto">
            <a:xfrm>
              <a:off x="6003770" y="2078254"/>
              <a:ext cx="2087423" cy="2074431"/>
            </a:xfrm>
            <a:custGeom>
              <a:gdLst>
                <a:gd fmla="*/ 3 w 651" name="T0"/>
                <a:gd fmla="*/ 0 h 647" name="T1"/>
                <a:gd fmla="*/ 25 w 651" name="T2"/>
                <a:gd fmla="*/ 20 h 647" name="T3"/>
                <a:gd fmla="*/ 72 w 651" name="T4"/>
                <a:gd fmla="*/ 89 h 647" name="T5"/>
                <a:gd fmla="*/ 100 w 651" name="T6"/>
                <a:gd fmla="*/ 13 h 647" name="T7"/>
                <a:gd fmla="*/ 129 w 651" name="T8"/>
                <a:gd fmla="*/ 18 h 647" name="T9"/>
                <a:gd fmla="*/ 129 w 651" name="T10"/>
                <a:gd fmla="*/ 99 h 647" name="T11"/>
                <a:gd fmla="*/ 197 w 651" name="T12"/>
                <a:gd fmla="*/ 50 h 647" name="T13"/>
                <a:gd fmla="*/ 224 w 651" name="T14"/>
                <a:gd fmla="*/ 40 h 647" name="T15"/>
                <a:gd fmla="*/ 239 w 651" name="T16"/>
                <a:gd fmla="*/ 66 h 647" name="T17"/>
                <a:gd fmla="*/ 259 w 651" name="T18"/>
                <a:gd fmla="*/ 147 h 647" name="T19"/>
                <a:gd fmla="*/ 311 w 651" name="T20"/>
                <a:gd fmla="*/ 85 h 647" name="T21"/>
                <a:gd fmla="*/ 337 w 651" name="T22"/>
                <a:gd fmla="*/ 100 h 647" name="T23"/>
                <a:gd fmla="*/ 309 w 651" name="T24"/>
                <a:gd fmla="*/ 176 h 647" name="T25"/>
                <a:gd fmla="*/ 390 w 651" name="T26"/>
                <a:gd fmla="*/ 153 h 647" name="T27"/>
                <a:gd fmla="*/ 419 w 651" name="T28"/>
                <a:gd fmla="*/ 153 h 647" name="T29"/>
                <a:gd fmla="*/ 424 w 651" name="T30"/>
                <a:gd fmla="*/ 182 h 647" name="T31"/>
                <a:gd fmla="*/ 416 w 651" name="T32"/>
                <a:gd fmla="*/ 266 h 647" name="T33"/>
                <a:gd fmla="*/ 486 w 651" name="T34"/>
                <a:gd fmla="*/ 225 h 647" name="T35"/>
                <a:gd fmla="*/ 505 w 651" name="T36"/>
                <a:gd fmla="*/ 248 h 647" name="T37"/>
                <a:gd fmla="*/ 452 w 651" name="T38"/>
                <a:gd fmla="*/ 309 h 647" name="T39"/>
                <a:gd fmla="*/ 536 w 651" name="T40"/>
                <a:gd fmla="*/ 316 h 647" name="T41"/>
                <a:gd fmla="*/ 564 w 651" name="T42"/>
                <a:gd fmla="*/ 325 h 647" name="T43"/>
                <a:gd fmla="*/ 558 w 651" name="T44"/>
                <a:gd fmla="*/ 355 h 647" name="T45"/>
                <a:gd fmla="*/ 522 w 651" name="T46"/>
                <a:gd fmla="*/ 430 h 647" name="T47"/>
                <a:gd fmla="*/ 602 w 651" name="T48"/>
                <a:gd fmla="*/ 416 h 647" name="T49"/>
                <a:gd fmla="*/ 612 w 651" name="T50"/>
                <a:gd fmla="*/ 444 h 647" name="T51"/>
                <a:gd fmla="*/ 542 w 651" name="T52"/>
                <a:gd fmla="*/ 484 h 647" name="T53"/>
                <a:gd fmla="*/ 618 w 651" name="T54"/>
                <a:gd fmla="*/ 519 h 647" name="T55"/>
                <a:gd fmla="*/ 641 w 651" name="T56"/>
                <a:gd fmla="*/ 537 h 647" name="T57"/>
                <a:gd fmla="*/ 626 w 651" name="T58"/>
                <a:gd fmla="*/ 563 h 647" name="T59"/>
                <a:gd fmla="*/ 566 w 651" name="T60"/>
                <a:gd fmla="*/ 621 h 647" name="T61"/>
                <a:gd fmla="*/ 646 w 651" name="T62"/>
                <a:gd fmla="*/ 635 h 647" name="T63"/>
                <a:gd fmla="*/ 0 w 651" name="T64"/>
                <a:gd fmla="*/ 647 h 64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47" w="651">
                  <a:moveTo>
                    <a:pt x="0" y="1"/>
                  </a:moveTo>
                  <a:cubicBezTo>
                    <a:pt x="1" y="0"/>
                    <a:pt x="2" y="0"/>
                    <a:pt x="3" y="0"/>
                  </a:cubicBezTo>
                  <a:cubicBezTo>
                    <a:pt x="8" y="0"/>
                    <a:pt x="13" y="3"/>
                    <a:pt x="18" y="6"/>
                  </a:cubicBezTo>
                  <a:cubicBezTo>
                    <a:pt x="22" y="9"/>
                    <a:pt x="24" y="14"/>
                    <a:pt x="25" y="20"/>
                  </a:cubicBezTo>
                  <a:cubicBezTo>
                    <a:pt x="26" y="26"/>
                    <a:pt x="29" y="58"/>
                    <a:pt x="31" y="86"/>
                  </a:cubicBezTo>
                  <a:cubicBezTo>
                    <a:pt x="45" y="87"/>
                    <a:pt x="59" y="88"/>
                    <a:pt x="72" y="89"/>
                  </a:cubicBezTo>
                  <a:cubicBezTo>
                    <a:pt x="80" y="62"/>
                    <a:pt x="88" y="32"/>
                    <a:pt x="90" y="26"/>
                  </a:cubicBezTo>
                  <a:cubicBezTo>
                    <a:pt x="91" y="20"/>
                    <a:pt x="95" y="16"/>
                    <a:pt x="100" y="13"/>
                  </a:cubicBezTo>
                  <a:cubicBezTo>
                    <a:pt x="104" y="11"/>
                    <a:pt x="110" y="9"/>
                    <a:pt x="115" y="10"/>
                  </a:cubicBezTo>
                  <a:cubicBezTo>
                    <a:pt x="121" y="11"/>
                    <a:pt x="125" y="14"/>
                    <a:pt x="129" y="18"/>
                  </a:cubicBezTo>
                  <a:cubicBezTo>
                    <a:pt x="132" y="23"/>
                    <a:pt x="134" y="28"/>
                    <a:pt x="134" y="33"/>
                  </a:cubicBezTo>
                  <a:cubicBezTo>
                    <a:pt x="133" y="40"/>
                    <a:pt x="131" y="71"/>
                    <a:pt x="129" y="99"/>
                  </a:cubicBezTo>
                  <a:cubicBezTo>
                    <a:pt x="142" y="102"/>
                    <a:pt x="155" y="106"/>
                    <a:pt x="168" y="110"/>
                  </a:cubicBezTo>
                  <a:cubicBezTo>
                    <a:pt x="180" y="84"/>
                    <a:pt x="194" y="56"/>
                    <a:pt x="197" y="50"/>
                  </a:cubicBezTo>
                  <a:cubicBezTo>
                    <a:pt x="199" y="45"/>
                    <a:pt x="203" y="42"/>
                    <a:pt x="208" y="40"/>
                  </a:cubicBezTo>
                  <a:cubicBezTo>
                    <a:pt x="214" y="38"/>
                    <a:pt x="219" y="38"/>
                    <a:pt x="224" y="40"/>
                  </a:cubicBezTo>
                  <a:cubicBezTo>
                    <a:pt x="230" y="42"/>
                    <a:pt x="234" y="45"/>
                    <a:pt x="236" y="50"/>
                  </a:cubicBezTo>
                  <a:cubicBezTo>
                    <a:pt x="239" y="55"/>
                    <a:pt x="240" y="60"/>
                    <a:pt x="239" y="66"/>
                  </a:cubicBezTo>
                  <a:cubicBezTo>
                    <a:pt x="237" y="72"/>
                    <a:pt x="229" y="102"/>
                    <a:pt x="222" y="130"/>
                  </a:cubicBezTo>
                  <a:cubicBezTo>
                    <a:pt x="235" y="135"/>
                    <a:pt x="247" y="141"/>
                    <a:pt x="259" y="147"/>
                  </a:cubicBezTo>
                  <a:cubicBezTo>
                    <a:pt x="276" y="124"/>
                    <a:pt x="294" y="98"/>
                    <a:pt x="298" y="93"/>
                  </a:cubicBezTo>
                  <a:cubicBezTo>
                    <a:pt x="301" y="89"/>
                    <a:pt x="306" y="86"/>
                    <a:pt x="311" y="85"/>
                  </a:cubicBezTo>
                  <a:cubicBezTo>
                    <a:pt x="316" y="84"/>
                    <a:pt x="322" y="85"/>
                    <a:pt x="327" y="88"/>
                  </a:cubicBezTo>
                  <a:cubicBezTo>
                    <a:pt x="332" y="90"/>
                    <a:pt x="335" y="95"/>
                    <a:pt x="337" y="100"/>
                  </a:cubicBezTo>
                  <a:cubicBezTo>
                    <a:pt x="339" y="105"/>
                    <a:pt x="339" y="110"/>
                    <a:pt x="336" y="116"/>
                  </a:cubicBezTo>
                  <a:cubicBezTo>
                    <a:pt x="334" y="121"/>
                    <a:pt x="321" y="150"/>
                    <a:pt x="309" y="176"/>
                  </a:cubicBezTo>
                  <a:cubicBezTo>
                    <a:pt x="321" y="183"/>
                    <a:pt x="332" y="191"/>
                    <a:pt x="343" y="200"/>
                  </a:cubicBezTo>
                  <a:cubicBezTo>
                    <a:pt x="363" y="180"/>
                    <a:pt x="385" y="157"/>
                    <a:pt x="390" y="153"/>
                  </a:cubicBezTo>
                  <a:cubicBezTo>
                    <a:pt x="394" y="149"/>
                    <a:pt x="399" y="147"/>
                    <a:pt x="404" y="147"/>
                  </a:cubicBezTo>
                  <a:cubicBezTo>
                    <a:pt x="410" y="147"/>
                    <a:pt x="415" y="149"/>
                    <a:pt x="419" y="153"/>
                  </a:cubicBezTo>
                  <a:cubicBezTo>
                    <a:pt x="424" y="156"/>
                    <a:pt x="426" y="161"/>
                    <a:pt x="427" y="166"/>
                  </a:cubicBezTo>
                  <a:cubicBezTo>
                    <a:pt x="428" y="172"/>
                    <a:pt x="427" y="177"/>
                    <a:pt x="424" y="182"/>
                  </a:cubicBezTo>
                  <a:cubicBezTo>
                    <a:pt x="420" y="187"/>
                    <a:pt x="403" y="213"/>
                    <a:pt x="386" y="237"/>
                  </a:cubicBezTo>
                  <a:cubicBezTo>
                    <a:pt x="397" y="246"/>
                    <a:pt x="406" y="255"/>
                    <a:pt x="416" y="266"/>
                  </a:cubicBezTo>
                  <a:cubicBezTo>
                    <a:pt x="439" y="249"/>
                    <a:pt x="465" y="231"/>
                    <a:pt x="470" y="228"/>
                  </a:cubicBezTo>
                  <a:cubicBezTo>
                    <a:pt x="475" y="225"/>
                    <a:pt x="480" y="224"/>
                    <a:pt x="486" y="225"/>
                  </a:cubicBezTo>
                  <a:cubicBezTo>
                    <a:pt x="491" y="225"/>
                    <a:pt x="496" y="228"/>
                    <a:pt x="499" y="232"/>
                  </a:cubicBezTo>
                  <a:cubicBezTo>
                    <a:pt x="503" y="237"/>
                    <a:pt x="505" y="242"/>
                    <a:pt x="505" y="248"/>
                  </a:cubicBezTo>
                  <a:cubicBezTo>
                    <a:pt x="505" y="253"/>
                    <a:pt x="503" y="258"/>
                    <a:pt x="499" y="262"/>
                  </a:cubicBezTo>
                  <a:cubicBezTo>
                    <a:pt x="494" y="267"/>
                    <a:pt x="472" y="289"/>
                    <a:pt x="452" y="309"/>
                  </a:cubicBezTo>
                  <a:cubicBezTo>
                    <a:pt x="461" y="320"/>
                    <a:pt x="469" y="332"/>
                    <a:pt x="476" y="343"/>
                  </a:cubicBezTo>
                  <a:cubicBezTo>
                    <a:pt x="502" y="331"/>
                    <a:pt x="530" y="318"/>
                    <a:pt x="536" y="316"/>
                  </a:cubicBezTo>
                  <a:cubicBezTo>
                    <a:pt x="541" y="313"/>
                    <a:pt x="547" y="313"/>
                    <a:pt x="552" y="315"/>
                  </a:cubicBezTo>
                  <a:cubicBezTo>
                    <a:pt x="557" y="317"/>
                    <a:pt x="561" y="320"/>
                    <a:pt x="564" y="325"/>
                  </a:cubicBezTo>
                  <a:cubicBezTo>
                    <a:pt x="567" y="330"/>
                    <a:pt x="568" y="336"/>
                    <a:pt x="567" y="341"/>
                  </a:cubicBezTo>
                  <a:cubicBezTo>
                    <a:pt x="566" y="346"/>
                    <a:pt x="563" y="351"/>
                    <a:pt x="558" y="355"/>
                  </a:cubicBezTo>
                  <a:cubicBezTo>
                    <a:pt x="553" y="358"/>
                    <a:pt x="528" y="376"/>
                    <a:pt x="505" y="393"/>
                  </a:cubicBezTo>
                  <a:cubicBezTo>
                    <a:pt x="511" y="405"/>
                    <a:pt x="517" y="417"/>
                    <a:pt x="522" y="430"/>
                  </a:cubicBezTo>
                  <a:cubicBezTo>
                    <a:pt x="549" y="423"/>
                    <a:pt x="580" y="415"/>
                    <a:pt x="586" y="414"/>
                  </a:cubicBezTo>
                  <a:cubicBezTo>
                    <a:pt x="591" y="412"/>
                    <a:pt x="597" y="413"/>
                    <a:pt x="602" y="416"/>
                  </a:cubicBezTo>
                  <a:cubicBezTo>
                    <a:pt x="606" y="418"/>
                    <a:pt x="610" y="423"/>
                    <a:pt x="612" y="428"/>
                  </a:cubicBezTo>
                  <a:cubicBezTo>
                    <a:pt x="614" y="433"/>
                    <a:pt x="614" y="439"/>
                    <a:pt x="612" y="444"/>
                  </a:cubicBezTo>
                  <a:cubicBezTo>
                    <a:pt x="610" y="449"/>
                    <a:pt x="606" y="453"/>
                    <a:pt x="601" y="456"/>
                  </a:cubicBezTo>
                  <a:cubicBezTo>
                    <a:pt x="595" y="458"/>
                    <a:pt x="567" y="472"/>
                    <a:pt x="542" y="484"/>
                  </a:cubicBezTo>
                  <a:cubicBezTo>
                    <a:pt x="546" y="497"/>
                    <a:pt x="549" y="510"/>
                    <a:pt x="552" y="524"/>
                  </a:cubicBezTo>
                  <a:cubicBezTo>
                    <a:pt x="581" y="522"/>
                    <a:pt x="612" y="519"/>
                    <a:pt x="618" y="519"/>
                  </a:cubicBezTo>
                  <a:cubicBezTo>
                    <a:pt x="624" y="518"/>
                    <a:pt x="629" y="520"/>
                    <a:pt x="633" y="523"/>
                  </a:cubicBezTo>
                  <a:cubicBezTo>
                    <a:pt x="637" y="527"/>
                    <a:pt x="640" y="532"/>
                    <a:pt x="641" y="537"/>
                  </a:cubicBezTo>
                  <a:cubicBezTo>
                    <a:pt x="642" y="543"/>
                    <a:pt x="641" y="548"/>
                    <a:pt x="638" y="553"/>
                  </a:cubicBezTo>
                  <a:cubicBezTo>
                    <a:pt x="636" y="558"/>
                    <a:pt x="631" y="561"/>
                    <a:pt x="626" y="563"/>
                  </a:cubicBezTo>
                  <a:cubicBezTo>
                    <a:pt x="620" y="564"/>
                    <a:pt x="589" y="573"/>
                    <a:pt x="562" y="580"/>
                  </a:cubicBezTo>
                  <a:cubicBezTo>
                    <a:pt x="564" y="594"/>
                    <a:pt x="565" y="608"/>
                    <a:pt x="566" y="621"/>
                  </a:cubicBezTo>
                  <a:cubicBezTo>
                    <a:pt x="594" y="624"/>
                    <a:pt x="625" y="627"/>
                    <a:pt x="632" y="628"/>
                  </a:cubicBezTo>
                  <a:cubicBezTo>
                    <a:pt x="637" y="628"/>
                    <a:pt x="642" y="631"/>
                    <a:pt x="646" y="635"/>
                  </a:cubicBezTo>
                  <a:cubicBezTo>
                    <a:pt x="648" y="638"/>
                    <a:pt x="650" y="642"/>
                    <a:pt x="651" y="647"/>
                  </a:cubicBezTo>
                  <a:cubicBezTo>
                    <a:pt x="0" y="647"/>
                    <a:pt x="0" y="647"/>
                    <a:pt x="0" y="647"/>
                  </a:cubicBezTo>
                  <a:lnTo>
                    <a:pt x="0" y="1"/>
                  </a:lnTo>
                  <a:close/>
                </a:path>
              </a:pathLst>
            </a:custGeom>
            <a:solidFill>
              <a:srgbClr val="98C991"/>
            </a:solidFill>
            <a:ln>
              <a:noFill/>
            </a:ln>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63" name="Freeform 9"/>
            <p:cNvSpPr/>
            <p:nvPr/>
          </p:nvSpPr>
          <p:spPr bwMode="auto">
            <a:xfrm>
              <a:off x="6003770" y="4146189"/>
              <a:ext cx="2087423" cy="2072266"/>
            </a:xfrm>
            <a:custGeom>
              <a:gdLst>
                <a:gd fmla="*/ 3 w 651" name="T0"/>
                <a:gd fmla="*/ 646 h 646" name="T1"/>
                <a:gd fmla="*/ 25 w 651" name="T2"/>
                <a:gd fmla="*/ 626 h 646" name="T3"/>
                <a:gd fmla="*/ 72 w 651" name="T4"/>
                <a:gd fmla="*/ 557 h 646" name="T5"/>
                <a:gd fmla="*/ 100 w 651" name="T6"/>
                <a:gd fmla="*/ 633 h 646" name="T7"/>
                <a:gd fmla="*/ 129 w 651" name="T8"/>
                <a:gd fmla="*/ 628 h 646" name="T9"/>
                <a:gd fmla="*/ 129 w 651" name="T10"/>
                <a:gd fmla="*/ 547 h 646" name="T11"/>
                <a:gd fmla="*/ 197 w 651" name="T12"/>
                <a:gd fmla="*/ 596 h 646" name="T13"/>
                <a:gd fmla="*/ 224 w 651" name="T14"/>
                <a:gd fmla="*/ 607 h 646" name="T15"/>
                <a:gd fmla="*/ 239 w 651" name="T16"/>
                <a:gd fmla="*/ 581 h 646" name="T17"/>
                <a:gd fmla="*/ 259 w 651" name="T18"/>
                <a:gd fmla="*/ 499 h 646" name="T19"/>
                <a:gd fmla="*/ 311 w 651" name="T20"/>
                <a:gd fmla="*/ 561 h 646" name="T21"/>
                <a:gd fmla="*/ 337 w 651" name="T22"/>
                <a:gd fmla="*/ 547 h 646" name="T23"/>
                <a:gd fmla="*/ 309 w 651" name="T24"/>
                <a:gd fmla="*/ 470 h 646" name="T25"/>
                <a:gd fmla="*/ 390 w 651" name="T26"/>
                <a:gd fmla="*/ 493 h 646" name="T27"/>
                <a:gd fmla="*/ 419 w 651" name="T28"/>
                <a:gd fmla="*/ 494 h 646" name="T29"/>
                <a:gd fmla="*/ 424 w 651" name="T30"/>
                <a:gd fmla="*/ 465 h 646" name="T31"/>
                <a:gd fmla="*/ 416 w 651" name="T32"/>
                <a:gd fmla="*/ 381 h 646" name="T33"/>
                <a:gd fmla="*/ 486 w 651" name="T34"/>
                <a:gd fmla="*/ 422 h 646" name="T35"/>
                <a:gd fmla="*/ 505 w 651" name="T36"/>
                <a:gd fmla="*/ 399 h 646" name="T37"/>
                <a:gd fmla="*/ 452 w 651" name="T38"/>
                <a:gd fmla="*/ 337 h 646" name="T39"/>
                <a:gd fmla="*/ 536 w 651" name="T40"/>
                <a:gd fmla="*/ 331 h 646" name="T41"/>
                <a:gd fmla="*/ 564 w 651" name="T42"/>
                <a:gd fmla="*/ 321 h 646" name="T43"/>
                <a:gd fmla="*/ 558 w 651" name="T44"/>
                <a:gd fmla="*/ 292 h 646" name="T45"/>
                <a:gd fmla="*/ 522 w 651" name="T46"/>
                <a:gd fmla="*/ 216 h 646" name="T47"/>
                <a:gd fmla="*/ 602 w 651" name="T48"/>
                <a:gd fmla="*/ 230 h 646" name="T49"/>
                <a:gd fmla="*/ 612 w 651" name="T50"/>
                <a:gd fmla="*/ 202 h 646" name="T51"/>
                <a:gd fmla="*/ 542 w 651" name="T52"/>
                <a:gd fmla="*/ 162 h 646" name="T53"/>
                <a:gd fmla="*/ 618 w 651" name="T54"/>
                <a:gd fmla="*/ 128 h 646" name="T55"/>
                <a:gd fmla="*/ 641 w 651" name="T56"/>
                <a:gd fmla="*/ 109 h 646" name="T57"/>
                <a:gd fmla="*/ 626 w 651" name="T58"/>
                <a:gd fmla="*/ 84 h 646" name="T59"/>
                <a:gd fmla="*/ 566 w 651" name="T60"/>
                <a:gd fmla="*/ 25 h 646" name="T61"/>
                <a:gd fmla="*/ 646 w 651" name="T62"/>
                <a:gd fmla="*/ 11 h 646" name="T63"/>
                <a:gd fmla="*/ 0 w 651" name="T64"/>
                <a:gd fmla="*/ 0 h 64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46" w="651">
                  <a:moveTo>
                    <a:pt x="0" y="646"/>
                  </a:moveTo>
                  <a:cubicBezTo>
                    <a:pt x="1" y="646"/>
                    <a:pt x="2" y="646"/>
                    <a:pt x="3" y="646"/>
                  </a:cubicBezTo>
                  <a:cubicBezTo>
                    <a:pt x="8" y="646"/>
                    <a:pt x="13" y="644"/>
                    <a:pt x="18" y="640"/>
                  </a:cubicBezTo>
                  <a:cubicBezTo>
                    <a:pt x="22" y="637"/>
                    <a:pt x="24" y="632"/>
                    <a:pt x="25" y="626"/>
                  </a:cubicBezTo>
                  <a:cubicBezTo>
                    <a:pt x="26" y="620"/>
                    <a:pt x="29" y="589"/>
                    <a:pt x="31" y="560"/>
                  </a:cubicBezTo>
                  <a:cubicBezTo>
                    <a:pt x="45" y="560"/>
                    <a:pt x="59" y="558"/>
                    <a:pt x="72" y="557"/>
                  </a:cubicBezTo>
                  <a:cubicBezTo>
                    <a:pt x="80" y="584"/>
                    <a:pt x="88" y="614"/>
                    <a:pt x="90" y="621"/>
                  </a:cubicBezTo>
                  <a:cubicBezTo>
                    <a:pt x="91" y="626"/>
                    <a:pt x="95" y="630"/>
                    <a:pt x="100" y="633"/>
                  </a:cubicBezTo>
                  <a:cubicBezTo>
                    <a:pt x="104" y="636"/>
                    <a:pt x="110" y="637"/>
                    <a:pt x="115" y="636"/>
                  </a:cubicBezTo>
                  <a:cubicBezTo>
                    <a:pt x="121" y="635"/>
                    <a:pt x="125" y="632"/>
                    <a:pt x="129" y="628"/>
                  </a:cubicBezTo>
                  <a:cubicBezTo>
                    <a:pt x="132" y="624"/>
                    <a:pt x="134" y="619"/>
                    <a:pt x="134" y="613"/>
                  </a:cubicBezTo>
                  <a:cubicBezTo>
                    <a:pt x="133" y="607"/>
                    <a:pt x="131" y="575"/>
                    <a:pt x="129" y="547"/>
                  </a:cubicBezTo>
                  <a:cubicBezTo>
                    <a:pt x="142" y="544"/>
                    <a:pt x="155" y="540"/>
                    <a:pt x="168" y="536"/>
                  </a:cubicBezTo>
                  <a:cubicBezTo>
                    <a:pt x="180" y="562"/>
                    <a:pt x="194" y="590"/>
                    <a:pt x="197" y="596"/>
                  </a:cubicBezTo>
                  <a:cubicBezTo>
                    <a:pt x="199" y="601"/>
                    <a:pt x="203" y="605"/>
                    <a:pt x="208" y="607"/>
                  </a:cubicBezTo>
                  <a:cubicBezTo>
                    <a:pt x="214" y="608"/>
                    <a:pt x="219" y="608"/>
                    <a:pt x="224" y="607"/>
                  </a:cubicBezTo>
                  <a:cubicBezTo>
                    <a:pt x="230" y="605"/>
                    <a:pt x="234" y="601"/>
                    <a:pt x="236" y="596"/>
                  </a:cubicBezTo>
                  <a:cubicBezTo>
                    <a:pt x="239" y="592"/>
                    <a:pt x="240" y="586"/>
                    <a:pt x="239" y="581"/>
                  </a:cubicBezTo>
                  <a:cubicBezTo>
                    <a:pt x="237" y="574"/>
                    <a:pt x="229" y="544"/>
                    <a:pt x="222" y="517"/>
                  </a:cubicBezTo>
                  <a:cubicBezTo>
                    <a:pt x="235" y="511"/>
                    <a:pt x="247" y="505"/>
                    <a:pt x="259" y="499"/>
                  </a:cubicBezTo>
                  <a:cubicBezTo>
                    <a:pt x="276" y="522"/>
                    <a:pt x="294" y="548"/>
                    <a:pt x="298" y="553"/>
                  </a:cubicBezTo>
                  <a:cubicBezTo>
                    <a:pt x="301" y="558"/>
                    <a:pt x="306" y="560"/>
                    <a:pt x="311" y="561"/>
                  </a:cubicBezTo>
                  <a:cubicBezTo>
                    <a:pt x="316" y="562"/>
                    <a:pt x="322" y="562"/>
                    <a:pt x="327" y="559"/>
                  </a:cubicBezTo>
                  <a:cubicBezTo>
                    <a:pt x="332" y="556"/>
                    <a:pt x="335" y="552"/>
                    <a:pt x="337" y="547"/>
                  </a:cubicBezTo>
                  <a:cubicBezTo>
                    <a:pt x="339" y="542"/>
                    <a:pt x="339" y="536"/>
                    <a:pt x="336" y="531"/>
                  </a:cubicBezTo>
                  <a:cubicBezTo>
                    <a:pt x="334" y="525"/>
                    <a:pt x="321" y="496"/>
                    <a:pt x="309" y="470"/>
                  </a:cubicBezTo>
                  <a:cubicBezTo>
                    <a:pt x="321" y="463"/>
                    <a:pt x="332" y="455"/>
                    <a:pt x="343" y="447"/>
                  </a:cubicBezTo>
                  <a:cubicBezTo>
                    <a:pt x="363" y="467"/>
                    <a:pt x="385" y="489"/>
                    <a:pt x="390" y="493"/>
                  </a:cubicBezTo>
                  <a:cubicBezTo>
                    <a:pt x="394" y="497"/>
                    <a:pt x="399" y="499"/>
                    <a:pt x="404" y="499"/>
                  </a:cubicBezTo>
                  <a:cubicBezTo>
                    <a:pt x="410" y="499"/>
                    <a:pt x="415" y="497"/>
                    <a:pt x="419" y="494"/>
                  </a:cubicBezTo>
                  <a:cubicBezTo>
                    <a:pt x="424" y="490"/>
                    <a:pt x="426" y="485"/>
                    <a:pt x="427" y="480"/>
                  </a:cubicBezTo>
                  <a:cubicBezTo>
                    <a:pt x="428" y="475"/>
                    <a:pt x="427" y="469"/>
                    <a:pt x="424" y="465"/>
                  </a:cubicBezTo>
                  <a:cubicBezTo>
                    <a:pt x="420" y="459"/>
                    <a:pt x="403" y="433"/>
                    <a:pt x="386" y="410"/>
                  </a:cubicBezTo>
                  <a:cubicBezTo>
                    <a:pt x="397" y="400"/>
                    <a:pt x="406" y="391"/>
                    <a:pt x="416" y="381"/>
                  </a:cubicBezTo>
                  <a:cubicBezTo>
                    <a:pt x="439" y="397"/>
                    <a:pt x="465" y="415"/>
                    <a:pt x="470" y="418"/>
                  </a:cubicBezTo>
                  <a:cubicBezTo>
                    <a:pt x="475" y="422"/>
                    <a:pt x="480" y="423"/>
                    <a:pt x="486" y="422"/>
                  </a:cubicBezTo>
                  <a:cubicBezTo>
                    <a:pt x="491" y="421"/>
                    <a:pt x="496" y="418"/>
                    <a:pt x="499" y="414"/>
                  </a:cubicBezTo>
                  <a:cubicBezTo>
                    <a:pt x="503" y="409"/>
                    <a:pt x="505" y="404"/>
                    <a:pt x="505" y="399"/>
                  </a:cubicBezTo>
                  <a:cubicBezTo>
                    <a:pt x="505" y="394"/>
                    <a:pt x="503" y="388"/>
                    <a:pt x="499" y="384"/>
                  </a:cubicBezTo>
                  <a:cubicBezTo>
                    <a:pt x="494" y="379"/>
                    <a:pt x="472" y="357"/>
                    <a:pt x="452" y="337"/>
                  </a:cubicBezTo>
                  <a:cubicBezTo>
                    <a:pt x="461" y="326"/>
                    <a:pt x="469" y="315"/>
                    <a:pt x="476" y="303"/>
                  </a:cubicBezTo>
                  <a:cubicBezTo>
                    <a:pt x="502" y="315"/>
                    <a:pt x="530" y="328"/>
                    <a:pt x="536" y="331"/>
                  </a:cubicBezTo>
                  <a:cubicBezTo>
                    <a:pt x="541" y="333"/>
                    <a:pt x="547" y="333"/>
                    <a:pt x="552" y="331"/>
                  </a:cubicBezTo>
                  <a:cubicBezTo>
                    <a:pt x="557" y="329"/>
                    <a:pt x="561" y="326"/>
                    <a:pt x="564" y="321"/>
                  </a:cubicBezTo>
                  <a:cubicBezTo>
                    <a:pt x="567" y="316"/>
                    <a:pt x="568" y="311"/>
                    <a:pt x="567" y="305"/>
                  </a:cubicBezTo>
                  <a:cubicBezTo>
                    <a:pt x="566" y="300"/>
                    <a:pt x="563" y="295"/>
                    <a:pt x="558" y="292"/>
                  </a:cubicBezTo>
                  <a:cubicBezTo>
                    <a:pt x="553" y="288"/>
                    <a:pt x="528" y="270"/>
                    <a:pt x="505" y="253"/>
                  </a:cubicBezTo>
                  <a:cubicBezTo>
                    <a:pt x="511" y="241"/>
                    <a:pt x="517" y="229"/>
                    <a:pt x="522" y="216"/>
                  </a:cubicBezTo>
                  <a:cubicBezTo>
                    <a:pt x="549" y="223"/>
                    <a:pt x="580" y="231"/>
                    <a:pt x="586" y="233"/>
                  </a:cubicBezTo>
                  <a:cubicBezTo>
                    <a:pt x="591" y="234"/>
                    <a:pt x="597" y="233"/>
                    <a:pt x="602" y="230"/>
                  </a:cubicBezTo>
                  <a:cubicBezTo>
                    <a:pt x="606" y="228"/>
                    <a:pt x="610" y="224"/>
                    <a:pt x="612" y="218"/>
                  </a:cubicBezTo>
                  <a:cubicBezTo>
                    <a:pt x="614" y="213"/>
                    <a:pt x="614" y="207"/>
                    <a:pt x="612" y="202"/>
                  </a:cubicBezTo>
                  <a:cubicBezTo>
                    <a:pt x="610" y="198"/>
                    <a:pt x="606" y="193"/>
                    <a:pt x="601" y="191"/>
                  </a:cubicBezTo>
                  <a:cubicBezTo>
                    <a:pt x="595" y="188"/>
                    <a:pt x="567" y="174"/>
                    <a:pt x="542" y="162"/>
                  </a:cubicBezTo>
                  <a:cubicBezTo>
                    <a:pt x="546" y="149"/>
                    <a:pt x="549" y="136"/>
                    <a:pt x="552" y="122"/>
                  </a:cubicBezTo>
                  <a:cubicBezTo>
                    <a:pt x="581" y="125"/>
                    <a:pt x="612" y="127"/>
                    <a:pt x="618" y="128"/>
                  </a:cubicBezTo>
                  <a:cubicBezTo>
                    <a:pt x="624" y="128"/>
                    <a:pt x="629" y="126"/>
                    <a:pt x="633" y="123"/>
                  </a:cubicBezTo>
                  <a:cubicBezTo>
                    <a:pt x="637" y="119"/>
                    <a:pt x="640" y="115"/>
                    <a:pt x="641" y="109"/>
                  </a:cubicBezTo>
                  <a:cubicBezTo>
                    <a:pt x="642" y="103"/>
                    <a:pt x="641" y="98"/>
                    <a:pt x="638" y="93"/>
                  </a:cubicBezTo>
                  <a:cubicBezTo>
                    <a:pt x="636" y="89"/>
                    <a:pt x="631" y="85"/>
                    <a:pt x="626" y="84"/>
                  </a:cubicBezTo>
                  <a:cubicBezTo>
                    <a:pt x="620" y="82"/>
                    <a:pt x="589" y="73"/>
                    <a:pt x="562" y="66"/>
                  </a:cubicBezTo>
                  <a:cubicBezTo>
                    <a:pt x="564" y="52"/>
                    <a:pt x="565" y="39"/>
                    <a:pt x="566" y="25"/>
                  </a:cubicBezTo>
                  <a:cubicBezTo>
                    <a:pt x="594" y="22"/>
                    <a:pt x="625" y="19"/>
                    <a:pt x="632" y="19"/>
                  </a:cubicBezTo>
                  <a:cubicBezTo>
                    <a:pt x="637" y="18"/>
                    <a:pt x="642" y="15"/>
                    <a:pt x="646" y="11"/>
                  </a:cubicBezTo>
                  <a:cubicBezTo>
                    <a:pt x="648" y="8"/>
                    <a:pt x="650" y="4"/>
                    <a:pt x="651" y="0"/>
                  </a:cubicBezTo>
                  <a:cubicBezTo>
                    <a:pt x="0" y="0"/>
                    <a:pt x="0" y="0"/>
                    <a:pt x="0" y="0"/>
                  </a:cubicBezTo>
                  <a:lnTo>
                    <a:pt x="0" y="646"/>
                  </a:lnTo>
                  <a:close/>
                </a:path>
              </a:pathLst>
            </a:custGeom>
            <a:solidFill>
              <a:srgbClr val="5B8156"/>
            </a:solidFill>
            <a:ln>
              <a:noFill/>
            </a:ln>
          </p:spPr>
          <p:txBody>
            <a:bodyPr anchor="t" anchorCtr="0" bIns="45720" compatLnSpc="1" lIns="91440" numCol="1" rIns="91440" tIns="45720" vert="horz" wrap="square"/>
            <a:lstStyle/>
            <a:p>
              <a:endParaRPr lang="en-US" sz="2400">
                <a:solidFill>
                  <a:schemeClr val="bg1">
                    <a:lumMod val="50000"/>
                  </a:schemeClr>
                </a:solidFill>
              </a:endParaRPr>
            </a:p>
          </p:txBody>
        </p:sp>
        <p:grpSp>
          <p:nvGrpSpPr>
            <p:cNvPr id="64" name="Group 11"/>
            <p:cNvGrpSpPr/>
            <p:nvPr/>
          </p:nvGrpSpPr>
          <p:grpSpPr>
            <a:xfrm>
              <a:off x="4964390" y="3261914"/>
              <a:ext cx="602560" cy="575326"/>
              <a:chOff x="4417791" y="3086470"/>
              <a:chExt cx="441754" cy="421788"/>
            </a:xfrm>
            <a:solidFill>
              <a:schemeClr val="bg1"/>
            </a:solidFill>
          </p:grpSpPr>
          <p:sp>
            <p:nvSpPr>
              <p:cNvPr id="90" name="Freeform 64"/>
              <p:cNvSpPr>
                <a:spLocks noEditPoints="1"/>
              </p:cNvSpPr>
              <p:nvPr/>
            </p:nvSpPr>
            <p:spPr bwMode="auto">
              <a:xfrm>
                <a:off x="4417791" y="3086470"/>
                <a:ext cx="441754" cy="421788"/>
              </a:xfrm>
              <a:custGeom>
                <a:gdLst>
                  <a:gd fmla="*/ 125 w 133" name="T0"/>
                  <a:gd fmla="*/ 0 h 127" name="T1"/>
                  <a:gd fmla="*/ 9 w 133" name="T2"/>
                  <a:gd fmla="*/ 0 h 127" name="T3"/>
                  <a:gd fmla="*/ 0 w 133" name="T4"/>
                  <a:gd fmla="*/ 9 h 127" name="T5"/>
                  <a:gd fmla="*/ 0 w 133" name="T6"/>
                  <a:gd fmla="*/ 91 h 127" name="T7"/>
                  <a:gd fmla="*/ 9 w 133" name="T8"/>
                  <a:gd fmla="*/ 100 h 127" name="T9"/>
                  <a:gd fmla="*/ 53 w 133" name="T10"/>
                  <a:gd fmla="*/ 100 h 127" name="T11"/>
                  <a:gd fmla="*/ 40 w 133" name="T12"/>
                  <a:gd fmla="*/ 118 h 127" name="T13"/>
                  <a:gd fmla="*/ 40 w 133" name="T14"/>
                  <a:gd fmla="*/ 127 h 127" name="T15"/>
                  <a:gd fmla="*/ 53 w 133" name="T16"/>
                  <a:gd fmla="*/ 127 h 127" name="T17"/>
                  <a:gd fmla="*/ 80 w 133" name="T18"/>
                  <a:gd fmla="*/ 127 h 127" name="T19"/>
                  <a:gd fmla="*/ 94 w 133" name="T20"/>
                  <a:gd fmla="*/ 127 h 127" name="T21"/>
                  <a:gd fmla="*/ 94 w 133" name="T22"/>
                  <a:gd fmla="*/ 118 h 127" name="T23"/>
                  <a:gd fmla="*/ 80 w 133" name="T24"/>
                  <a:gd fmla="*/ 100 h 127" name="T25"/>
                  <a:gd fmla="*/ 125 w 133" name="T26"/>
                  <a:gd fmla="*/ 100 h 127" name="T27"/>
                  <a:gd fmla="*/ 133 w 133" name="T28"/>
                  <a:gd fmla="*/ 91 h 127" name="T29"/>
                  <a:gd fmla="*/ 133 w 133" name="T30"/>
                  <a:gd fmla="*/ 9 h 127" name="T31"/>
                  <a:gd fmla="*/ 125 w 133" name="T32"/>
                  <a:gd fmla="*/ 0 h 127" name="T33"/>
                  <a:gd fmla="*/ 60 w 133" name="T34"/>
                  <a:gd fmla="*/ 89 h 127" name="T35"/>
                  <a:gd fmla="*/ 67 w 133" name="T36"/>
                  <a:gd fmla="*/ 82 h 127" name="T37"/>
                  <a:gd fmla="*/ 75 w 133" name="T38"/>
                  <a:gd fmla="*/ 89 h 127" name="T39"/>
                  <a:gd fmla="*/ 67 w 133" name="T40"/>
                  <a:gd fmla="*/ 97 h 127" name="T41"/>
                  <a:gd fmla="*/ 60 w 133" name="T42"/>
                  <a:gd fmla="*/ 89 h 127" name="T43"/>
                  <a:gd fmla="*/ 124 w 133" name="T44"/>
                  <a:gd fmla="*/ 79 h 127" name="T45"/>
                  <a:gd fmla="*/ 10 w 133" name="T46"/>
                  <a:gd fmla="*/ 79 h 127" name="T47"/>
                  <a:gd fmla="*/ 10 w 133" name="T48"/>
                  <a:gd fmla="*/ 10 h 127" name="T49"/>
                  <a:gd fmla="*/ 124 w 133" name="T50"/>
                  <a:gd fmla="*/ 10 h 127" name="T51"/>
                  <a:gd fmla="*/ 124 w 133" name="T52"/>
                  <a:gd fmla="*/ 79 h 12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7" w="133">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91" name="Oval 65"/>
              <p:cNvSpPr>
                <a:spLocks noChangeArrowheads="1"/>
              </p:cNvSpPr>
              <p:nvPr/>
            </p:nvSpPr>
            <p:spPr bwMode="auto">
              <a:xfrm>
                <a:off x="4627437" y="3365998"/>
                <a:ext cx="29949" cy="32446"/>
              </a:xfrm>
              <a:prstGeom prst="ellipse">
                <a:avLst/>
              </a:prstGeom>
              <a:grpFill/>
              <a:ln>
                <a:noFill/>
              </a:ln>
            </p:spPr>
            <p:txBody>
              <a:bodyPr anchor="t" anchorCtr="0" bIns="45720" compatLnSpc="1" lIns="91440" numCol="1" rIns="91440" tIns="45720" vert="horz" wrap="square"/>
              <a:lstStyle/>
              <a:p>
                <a:endParaRPr lang="en-US" sz="2400">
                  <a:solidFill>
                    <a:schemeClr val="bg1">
                      <a:lumMod val="50000"/>
                    </a:schemeClr>
                  </a:solidFill>
                </a:endParaRPr>
              </a:p>
            </p:txBody>
          </p:sp>
        </p:grpSp>
        <p:grpSp>
          <p:nvGrpSpPr>
            <p:cNvPr id="65" name="Group 14"/>
            <p:cNvGrpSpPr/>
            <p:nvPr/>
          </p:nvGrpSpPr>
          <p:grpSpPr>
            <a:xfrm>
              <a:off x="6423354" y="4470996"/>
              <a:ext cx="515859" cy="623628"/>
              <a:chOff x="3526798" y="4057329"/>
              <a:chExt cx="284519" cy="359394"/>
            </a:xfrm>
            <a:solidFill>
              <a:schemeClr val="bg1"/>
            </a:solidFill>
          </p:grpSpPr>
          <p:sp>
            <p:nvSpPr>
              <p:cNvPr id="87" name="Freeform 107"/>
              <p:cNvSpPr/>
              <p:nvPr/>
            </p:nvSpPr>
            <p:spPr bwMode="auto">
              <a:xfrm>
                <a:off x="3561739" y="4092269"/>
                <a:ext cx="214637" cy="289511"/>
              </a:xfrm>
              <a:custGeom>
                <a:gdLst>
                  <a:gd fmla="*/ 0 w 86" name="T0"/>
                  <a:gd fmla="*/ 10 h 116" name="T1"/>
                  <a:gd fmla="*/ 76 w 86" name="T2"/>
                  <a:gd fmla="*/ 10 h 116" name="T3"/>
                  <a:gd fmla="*/ 76 w 86" name="T4"/>
                  <a:gd fmla="*/ 116 h 116" name="T5"/>
                  <a:gd fmla="*/ 86 w 86" name="T6"/>
                  <a:gd fmla="*/ 116 h 116" name="T7"/>
                  <a:gd fmla="*/ 86 w 86" name="T8"/>
                  <a:gd fmla="*/ 0 h 116" name="T9"/>
                  <a:gd fmla="*/ 0 w 86" name="T10"/>
                  <a:gd fmla="*/ 0 h 116" name="T11"/>
                  <a:gd fmla="*/ 0 w 86" name="T12"/>
                  <a:gd fmla="*/ 10 h 116" name="T13"/>
                </a:gdLst>
                <a:cxnLst>
                  <a:cxn ang="0">
                    <a:pos x="T0" y="T1"/>
                  </a:cxn>
                  <a:cxn ang="0">
                    <a:pos x="T2" y="T3"/>
                  </a:cxn>
                  <a:cxn ang="0">
                    <a:pos x="T4" y="T5"/>
                  </a:cxn>
                  <a:cxn ang="0">
                    <a:pos x="T6" y="T7"/>
                  </a:cxn>
                  <a:cxn ang="0">
                    <a:pos x="T8" y="T9"/>
                  </a:cxn>
                  <a:cxn ang="0">
                    <a:pos x="T10" y="T11"/>
                  </a:cxn>
                  <a:cxn ang="0">
                    <a:pos x="T12" y="T13"/>
                  </a:cxn>
                </a:cxnLst>
                <a:rect b="b" l="0" r="r" t="0"/>
                <a:pathLst>
                  <a:path h="115" w="8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88" name="Freeform 108"/>
              <p:cNvSpPr/>
              <p:nvPr/>
            </p:nvSpPr>
            <p:spPr bwMode="auto">
              <a:xfrm>
                <a:off x="3599175" y="4057329"/>
                <a:ext cx="212142" cy="284519"/>
              </a:xfrm>
              <a:custGeom>
                <a:gdLst>
                  <a:gd fmla="*/ 0 w 85" name="T0"/>
                  <a:gd fmla="*/ 0 h 114" name="T1"/>
                  <a:gd fmla="*/ 0 w 85" name="T2"/>
                  <a:gd fmla="*/ 9 h 114" name="T3"/>
                  <a:gd fmla="*/ 76 w 85" name="T4"/>
                  <a:gd fmla="*/ 9 h 114" name="T5"/>
                  <a:gd fmla="*/ 76 w 85" name="T6"/>
                  <a:gd fmla="*/ 114 h 114" name="T7"/>
                  <a:gd fmla="*/ 85 w 85" name="T8"/>
                  <a:gd fmla="*/ 114 h 114" name="T9"/>
                  <a:gd fmla="*/ 85 w 85" name="T10"/>
                  <a:gd fmla="*/ 0 h 114" name="T11"/>
                  <a:gd fmla="*/ 0 w 85" name="T12"/>
                  <a:gd fmla="*/ 0 h 114" name="T13"/>
                </a:gdLst>
                <a:cxnLst>
                  <a:cxn ang="0">
                    <a:pos x="T0" y="T1"/>
                  </a:cxn>
                  <a:cxn ang="0">
                    <a:pos x="T2" y="T3"/>
                  </a:cxn>
                  <a:cxn ang="0">
                    <a:pos x="T4" y="T5"/>
                  </a:cxn>
                  <a:cxn ang="0">
                    <a:pos x="T6" y="T7"/>
                  </a:cxn>
                  <a:cxn ang="0">
                    <a:pos x="T8" y="T9"/>
                  </a:cxn>
                  <a:cxn ang="0">
                    <a:pos x="T10" y="T11"/>
                  </a:cxn>
                  <a:cxn ang="0">
                    <a:pos x="T12" y="T13"/>
                  </a:cxn>
                </a:cxnLst>
                <a:rect b="b" l="0" r="r" t="0"/>
                <a:pathLst>
                  <a:path h="114" w="85">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89" name="Freeform 109"/>
              <p:cNvSpPr/>
              <p:nvPr/>
            </p:nvSpPr>
            <p:spPr bwMode="auto">
              <a:xfrm>
                <a:off x="3526798" y="4129707"/>
                <a:ext cx="212142" cy="287016"/>
              </a:xfrm>
              <a:custGeom>
                <a:gdLst>
                  <a:gd fmla="*/ 0 w 85" name="T0"/>
                  <a:gd fmla="*/ 0 h 115" name="T1"/>
                  <a:gd fmla="*/ 0 w 85" name="T2"/>
                  <a:gd fmla="*/ 115 h 115" name="T3"/>
                  <a:gd fmla="*/ 85 w 85" name="T4"/>
                  <a:gd fmla="*/ 115 h 115" name="T5"/>
                  <a:gd fmla="*/ 85 w 85" name="T6"/>
                  <a:gd fmla="*/ 105 h 115" name="T7"/>
                  <a:gd fmla="*/ 85 w 85" name="T8"/>
                  <a:gd fmla="*/ 0 h 115" name="T9"/>
                  <a:gd fmla="*/ 10 w 85" name="T10"/>
                  <a:gd fmla="*/ 0 h 115" name="T11"/>
                  <a:gd fmla="*/ 0 w 85" name="T12"/>
                  <a:gd fmla="*/ 0 h 115" name="T13"/>
                </a:gdLst>
                <a:cxnLst>
                  <a:cxn ang="0">
                    <a:pos x="T0" y="T1"/>
                  </a:cxn>
                  <a:cxn ang="0">
                    <a:pos x="T2" y="T3"/>
                  </a:cxn>
                  <a:cxn ang="0">
                    <a:pos x="T4" y="T5"/>
                  </a:cxn>
                  <a:cxn ang="0">
                    <a:pos x="T6" y="T7"/>
                  </a:cxn>
                  <a:cxn ang="0">
                    <a:pos x="T8" y="T9"/>
                  </a:cxn>
                  <a:cxn ang="0">
                    <a:pos x="T10" y="T11"/>
                  </a:cxn>
                  <a:cxn ang="0">
                    <a:pos x="T12" y="T13"/>
                  </a:cxn>
                </a:cxnLst>
                <a:rect b="b" l="0" r="r" t="0"/>
                <a:pathLst>
                  <a:path h="115" w="8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400">
                  <a:solidFill>
                    <a:schemeClr val="bg1">
                      <a:lumMod val="50000"/>
                    </a:schemeClr>
                  </a:solidFill>
                </a:endParaRPr>
              </a:p>
            </p:txBody>
          </p:sp>
        </p:grpSp>
        <p:grpSp>
          <p:nvGrpSpPr>
            <p:cNvPr id="66" name="Group 18"/>
            <p:cNvGrpSpPr/>
            <p:nvPr/>
          </p:nvGrpSpPr>
          <p:grpSpPr>
            <a:xfrm>
              <a:off x="6453995" y="3171696"/>
              <a:ext cx="381279" cy="694477"/>
              <a:chOff x="3536781" y="2689641"/>
              <a:chExt cx="279527" cy="509141"/>
            </a:xfrm>
            <a:solidFill>
              <a:schemeClr val="bg1"/>
            </a:solidFill>
          </p:grpSpPr>
          <p:sp>
            <p:nvSpPr>
              <p:cNvPr id="82" name="Freeform 121"/>
              <p:cNvSpPr>
                <a:spLocks noEditPoints="1"/>
              </p:cNvSpPr>
              <p:nvPr/>
            </p:nvSpPr>
            <p:spPr bwMode="auto">
              <a:xfrm>
                <a:off x="3536781" y="2689641"/>
                <a:ext cx="279527" cy="381855"/>
              </a:xfrm>
              <a:custGeom>
                <a:gdLst>
                  <a:gd fmla="*/ 42 w 84" name="T0"/>
                  <a:gd fmla="*/ 5 h 115" name="T1"/>
                  <a:gd fmla="*/ 79 w 84" name="T2"/>
                  <a:gd fmla="*/ 42 h 115" name="T3"/>
                  <a:gd fmla="*/ 56 w 84" name="T4"/>
                  <a:gd fmla="*/ 111 h 115" name="T5"/>
                  <a:gd fmla="*/ 31 w 84" name="T6"/>
                  <a:gd fmla="*/ 111 h 115" name="T7"/>
                  <a:gd fmla="*/ 4 w 84" name="T8"/>
                  <a:gd fmla="*/ 42 h 115" name="T9"/>
                  <a:gd fmla="*/ 42 w 84" name="T10"/>
                  <a:gd fmla="*/ 5 h 115" name="T11"/>
                  <a:gd fmla="*/ 42 w 84" name="T12"/>
                  <a:gd fmla="*/ 0 h 115" name="T13"/>
                  <a:gd fmla="*/ 0 w 84" name="T14"/>
                  <a:gd fmla="*/ 42 h 115" name="T15"/>
                  <a:gd fmla="*/ 29 w 84" name="T16"/>
                  <a:gd fmla="*/ 115 h 115" name="T17"/>
                  <a:gd fmla="*/ 58 w 84" name="T18"/>
                  <a:gd fmla="*/ 115 h 115" name="T19"/>
                  <a:gd fmla="*/ 84 w 84" name="T20"/>
                  <a:gd fmla="*/ 42 h 115" name="T21"/>
                  <a:gd fmla="*/ 42 w 84" name="T22"/>
                  <a:gd fmla="*/ 0 h 11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5" w="84">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83" name="Freeform 122"/>
              <p:cNvSpPr/>
              <p:nvPr/>
            </p:nvSpPr>
            <p:spPr bwMode="auto">
              <a:xfrm>
                <a:off x="3631621" y="3166335"/>
                <a:ext cx="97336" cy="9983"/>
              </a:xfrm>
              <a:custGeom>
                <a:gdLst>
                  <a:gd fmla="*/ 1 w 29" name="T0"/>
                  <a:gd fmla="*/ 3 h 3" name="T1"/>
                  <a:gd fmla="*/ 27 w 29" name="T2"/>
                  <a:gd fmla="*/ 3 h 3" name="T3"/>
                  <a:gd fmla="*/ 29 w 29" name="T4"/>
                  <a:gd fmla="*/ 0 h 3" name="T5"/>
                  <a:gd fmla="*/ 0 w 29" name="T6"/>
                  <a:gd fmla="*/ 0 h 3" name="T7"/>
                  <a:gd fmla="*/ 1 w 29" name="T8"/>
                  <a:gd fmla="*/ 3 h 3" name="T9"/>
                </a:gdLst>
                <a:cxnLst>
                  <a:cxn ang="0">
                    <a:pos x="T0" y="T1"/>
                  </a:cxn>
                  <a:cxn ang="0">
                    <a:pos x="T2" y="T3"/>
                  </a:cxn>
                  <a:cxn ang="0">
                    <a:pos x="T4" y="T5"/>
                  </a:cxn>
                  <a:cxn ang="0">
                    <a:pos x="T6" y="T7"/>
                  </a:cxn>
                  <a:cxn ang="0">
                    <a:pos x="T8" y="T9"/>
                  </a:cxn>
                </a:cxnLst>
                <a:rect b="b" l="0" r="r" t="0"/>
                <a:pathLst>
                  <a:path h="3" w="28">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84" name="Freeform 123"/>
              <p:cNvSpPr/>
              <p:nvPr/>
            </p:nvSpPr>
            <p:spPr bwMode="auto">
              <a:xfrm>
                <a:off x="3646596" y="3186302"/>
                <a:ext cx="69882" cy="12480"/>
              </a:xfrm>
              <a:custGeom>
                <a:gdLst>
                  <a:gd fmla="*/ 10 w 21" name="T0"/>
                  <a:gd fmla="*/ 4 h 4" name="T1"/>
                  <a:gd fmla="*/ 21 w 21" name="T2"/>
                  <a:gd fmla="*/ 0 h 4" name="T3"/>
                  <a:gd fmla="*/ 0 w 21" name="T4"/>
                  <a:gd fmla="*/ 0 h 4" name="T5"/>
                  <a:gd fmla="*/ 10 w 21" name="T6"/>
                  <a:gd fmla="*/ 4 h 4" name="T7"/>
                </a:gdLst>
                <a:cxnLst>
                  <a:cxn ang="0">
                    <a:pos x="T0" y="T1"/>
                  </a:cxn>
                  <a:cxn ang="0">
                    <a:pos x="T2" y="T3"/>
                  </a:cxn>
                  <a:cxn ang="0">
                    <a:pos x="T4" y="T5"/>
                  </a:cxn>
                  <a:cxn ang="0">
                    <a:pos x="T6" y="T7"/>
                  </a:cxn>
                </a:cxnLst>
                <a:rect b="b" l="0" r="r" t="0"/>
                <a:pathLst>
                  <a:path h="4" w="21">
                    <a:moveTo>
                      <a:pt x="10" y="4"/>
                    </a:moveTo>
                    <a:cubicBezTo>
                      <a:pt x="14" y="4"/>
                      <a:pt x="18" y="2"/>
                      <a:pt x="21" y="0"/>
                    </a:cubicBezTo>
                    <a:cubicBezTo>
                      <a:pt x="0" y="0"/>
                      <a:pt x="0" y="0"/>
                      <a:pt x="0" y="0"/>
                    </a:cubicBezTo>
                    <a:cubicBezTo>
                      <a:pt x="2" y="2"/>
                      <a:pt x="6" y="4"/>
                      <a:pt x="1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85" name="Freeform 124"/>
              <p:cNvSpPr/>
              <p:nvPr/>
            </p:nvSpPr>
            <p:spPr bwMode="auto">
              <a:xfrm>
                <a:off x="3629124" y="3086470"/>
                <a:ext cx="102328" cy="69882"/>
              </a:xfrm>
              <a:custGeom>
                <a:gdLst>
                  <a:gd fmla="*/ 31 w 31" name="T0"/>
                  <a:gd fmla="*/ 0 h 21" name="T1"/>
                  <a:gd fmla="*/ 0 w 31" name="T2"/>
                  <a:gd fmla="*/ 0 h 21" name="T3"/>
                  <a:gd fmla="*/ 0 w 31" name="T4"/>
                  <a:gd fmla="*/ 19 h 21" name="T5"/>
                  <a:gd fmla="*/ 0 w 31" name="T6"/>
                  <a:gd fmla="*/ 21 h 21" name="T7"/>
                  <a:gd fmla="*/ 30 w 31" name="T8"/>
                  <a:gd fmla="*/ 21 h 21" name="T9"/>
                  <a:gd fmla="*/ 31 w 31" name="T10"/>
                  <a:gd fmla="*/ 19 h 21" name="T11"/>
                  <a:gd fmla="*/ 31 w 31" name="T12"/>
                  <a:gd fmla="*/ 0 h 21" name="T13"/>
                </a:gdLst>
                <a:cxnLst>
                  <a:cxn ang="0">
                    <a:pos x="T0" y="T1"/>
                  </a:cxn>
                  <a:cxn ang="0">
                    <a:pos x="T2" y="T3"/>
                  </a:cxn>
                  <a:cxn ang="0">
                    <a:pos x="T4" y="T5"/>
                  </a:cxn>
                  <a:cxn ang="0">
                    <a:pos x="T6" y="T7"/>
                  </a:cxn>
                  <a:cxn ang="0">
                    <a:pos x="T8" y="T9"/>
                  </a:cxn>
                  <a:cxn ang="0">
                    <a:pos x="T10" y="T11"/>
                  </a:cxn>
                  <a:cxn ang="0">
                    <a:pos x="T12" y="T13"/>
                  </a:cxn>
                </a:cxnLst>
                <a:rect b="b" l="0" r="r" t="0"/>
                <a:pathLst>
                  <a:path h="21" w="3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86" name="Freeform 125"/>
              <p:cNvSpPr>
                <a:spLocks noEditPoints="1"/>
              </p:cNvSpPr>
              <p:nvPr/>
            </p:nvSpPr>
            <p:spPr bwMode="auto">
              <a:xfrm>
                <a:off x="3626629" y="2864345"/>
                <a:ext cx="104823" cy="207151"/>
              </a:xfrm>
              <a:custGeom>
                <a:gdLst>
                  <a:gd fmla="*/ 42 w 42" name="T0"/>
                  <a:gd fmla="*/ 2 h 83" name="T1"/>
                  <a:gd fmla="*/ 42 w 42" name="T2"/>
                  <a:gd fmla="*/ 2 h 83" name="T3"/>
                  <a:gd fmla="*/ 42 w 42" name="T4"/>
                  <a:gd fmla="*/ 2 h 83" name="T5"/>
                  <a:gd fmla="*/ 37 w 42" name="T6"/>
                  <a:gd fmla="*/ 0 h 83" name="T7"/>
                  <a:gd fmla="*/ 20 w 42" name="T8"/>
                  <a:gd fmla="*/ 6 h 83" name="T9"/>
                  <a:gd fmla="*/ 5 w 42" name="T10"/>
                  <a:gd fmla="*/ 0 h 83" name="T11"/>
                  <a:gd fmla="*/ 0 w 42" name="T12"/>
                  <a:gd fmla="*/ 1 h 83" name="T13"/>
                  <a:gd fmla="*/ 0 w 42" name="T14"/>
                  <a:gd fmla="*/ 2 h 83" name="T15"/>
                  <a:gd fmla="*/ 0 w 42" name="T16"/>
                  <a:gd fmla="*/ 2 h 83" name="T17"/>
                  <a:gd fmla="*/ 18 w 42" name="T18"/>
                  <a:gd fmla="*/ 83 h 83" name="T19"/>
                  <a:gd fmla="*/ 24 w 42" name="T20"/>
                  <a:gd fmla="*/ 83 h 83" name="T21"/>
                  <a:gd fmla="*/ 42 w 42" name="T22"/>
                  <a:gd fmla="*/ 2 h 83" name="T23"/>
                  <a:gd fmla="*/ 42 w 42" name="T24"/>
                  <a:gd fmla="*/ 2 h 83" name="T25"/>
                  <a:gd fmla="*/ 42 w 42" name="T26"/>
                  <a:gd fmla="*/ 2 h 83" name="T27"/>
                  <a:gd fmla="*/ 21 w 42" name="T28"/>
                  <a:gd fmla="*/ 73 h 83" name="T29"/>
                  <a:gd fmla="*/ 5 w 42" name="T30"/>
                  <a:gd fmla="*/ 4 h 83" name="T31"/>
                  <a:gd fmla="*/ 20 w 42" name="T32"/>
                  <a:gd fmla="*/ 9 h 83" name="T33"/>
                  <a:gd fmla="*/ 37 w 42" name="T34"/>
                  <a:gd fmla="*/ 4 h 83" name="T35"/>
                  <a:gd fmla="*/ 21 w 42" name="T36"/>
                  <a:gd fmla="*/ 73 h 8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83" w="42">
                    <a:moveTo>
                      <a:pt x="42" y="2"/>
                    </a:moveTo>
                    <a:lnTo>
                      <a:pt x="42" y="2"/>
                    </a:lnTo>
                    <a:lnTo>
                      <a:pt x="42" y="2"/>
                    </a:lnTo>
                    <a:lnTo>
                      <a:pt x="37" y="0"/>
                    </a:lnTo>
                    <a:lnTo>
                      <a:pt x="20" y="6"/>
                    </a:lnTo>
                    <a:lnTo>
                      <a:pt x="5" y="0"/>
                    </a:lnTo>
                    <a:lnTo>
                      <a:pt x="0" y="1"/>
                    </a:lnTo>
                    <a:lnTo>
                      <a:pt x="0" y="2"/>
                    </a:lnTo>
                    <a:lnTo>
                      <a:pt x="0" y="2"/>
                    </a:lnTo>
                    <a:lnTo>
                      <a:pt x="18" y="83"/>
                    </a:lnTo>
                    <a:lnTo>
                      <a:pt x="24" y="83"/>
                    </a:lnTo>
                    <a:lnTo>
                      <a:pt x="42" y="2"/>
                    </a:lnTo>
                    <a:lnTo>
                      <a:pt x="42" y="2"/>
                    </a:lnTo>
                    <a:lnTo>
                      <a:pt x="42" y="2"/>
                    </a:lnTo>
                    <a:close/>
                    <a:moveTo>
                      <a:pt x="21" y="73"/>
                    </a:moveTo>
                    <a:lnTo>
                      <a:pt x="5" y="4"/>
                    </a:lnTo>
                    <a:lnTo>
                      <a:pt x="20" y="9"/>
                    </a:lnTo>
                    <a:lnTo>
                      <a:pt x="37" y="4"/>
                    </a:lnTo>
                    <a:lnTo>
                      <a:pt x="21" y="7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400">
                  <a:solidFill>
                    <a:schemeClr val="bg1">
                      <a:lumMod val="50000"/>
                    </a:schemeClr>
                  </a:solidFill>
                </a:endParaRPr>
              </a:p>
            </p:txBody>
          </p:sp>
        </p:grpSp>
        <p:grpSp>
          <p:nvGrpSpPr>
            <p:cNvPr id="67" name="Group 24"/>
            <p:cNvGrpSpPr/>
            <p:nvPr/>
          </p:nvGrpSpPr>
          <p:grpSpPr>
            <a:xfrm>
              <a:off x="4967639" y="4470996"/>
              <a:ext cx="606638" cy="585958"/>
              <a:chOff x="5099140" y="1309474"/>
              <a:chExt cx="439257" cy="424283"/>
            </a:xfrm>
            <a:solidFill>
              <a:schemeClr val="bg1"/>
            </a:solidFill>
          </p:grpSpPr>
          <p:sp>
            <p:nvSpPr>
              <p:cNvPr id="68" name="Rectangle 18"/>
              <p:cNvSpPr>
                <a:spLocks noChangeArrowheads="1"/>
              </p:cNvSpPr>
              <p:nvPr/>
            </p:nvSpPr>
            <p:spPr bwMode="auto">
              <a:xfrm>
                <a:off x="5256374" y="1479187"/>
                <a:ext cx="47421"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69" name="Rectangle 19"/>
              <p:cNvSpPr>
                <a:spLocks noChangeArrowheads="1"/>
              </p:cNvSpPr>
              <p:nvPr/>
            </p:nvSpPr>
            <p:spPr bwMode="auto">
              <a:xfrm>
                <a:off x="5331247" y="1479187"/>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70" name="Rectangle 20"/>
              <p:cNvSpPr>
                <a:spLocks noChangeArrowheads="1"/>
              </p:cNvSpPr>
              <p:nvPr/>
            </p:nvSpPr>
            <p:spPr bwMode="auto">
              <a:xfrm>
                <a:off x="5408617" y="1479187"/>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71" name="Rectangle 21"/>
              <p:cNvSpPr>
                <a:spLocks noChangeArrowheads="1"/>
              </p:cNvSpPr>
              <p:nvPr/>
            </p:nvSpPr>
            <p:spPr bwMode="auto">
              <a:xfrm>
                <a:off x="5256374" y="1546573"/>
                <a:ext cx="47421" cy="47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72" name="Rectangle 22"/>
              <p:cNvSpPr>
                <a:spLocks noChangeArrowheads="1"/>
              </p:cNvSpPr>
              <p:nvPr/>
            </p:nvSpPr>
            <p:spPr bwMode="auto">
              <a:xfrm>
                <a:off x="5331247" y="1546573"/>
                <a:ext cx="49916" cy="47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73" name="Rectangle 23"/>
              <p:cNvSpPr>
                <a:spLocks noChangeArrowheads="1"/>
              </p:cNvSpPr>
              <p:nvPr/>
            </p:nvSpPr>
            <p:spPr bwMode="auto">
              <a:xfrm>
                <a:off x="5408617" y="1546573"/>
                <a:ext cx="49916" cy="47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74" name="Rectangle 24"/>
              <p:cNvSpPr>
                <a:spLocks noChangeArrowheads="1"/>
              </p:cNvSpPr>
              <p:nvPr/>
            </p:nvSpPr>
            <p:spPr bwMode="auto">
              <a:xfrm>
                <a:off x="5256374" y="1618951"/>
                <a:ext cx="47421"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75" name="Rectangle 25"/>
              <p:cNvSpPr>
                <a:spLocks noChangeArrowheads="1"/>
              </p:cNvSpPr>
              <p:nvPr/>
            </p:nvSpPr>
            <p:spPr bwMode="auto">
              <a:xfrm>
                <a:off x="5179005" y="1546573"/>
                <a:ext cx="49916" cy="47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76" name="Rectangle 26"/>
              <p:cNvSpPr>
                <a:spLocks noChangeArrowheads="1"/>
              </p:cNvSpPr>
              <p:nvPr/>
            </p:nvSpPr>
            <p:spPr bwMode="auto">
              <a:xfrm>
                <a:off x="5179005" y="1618951"/>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77" name="Rectangle 27"/>
              <p:cNvSpPr>
                <a:spLocks noChangeArrowheads="1"/>
              </p:cNvSpPr>
              <p:nvPr/>
            </p:nvSpPr>
            <p:spPr bwMode="auto">
              <a:xfrm>
                <a:off x="5331247" y="1618951"/>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78" name="Rectangle 28"/>
              <p:cNvSpPr>
                <a:spLocks noChangeArrowheads="1"/>
              </p:cNvSpPr>
              <p:nvPr/>
            </p:nvSpPr>
            <p:spPr bwMode="auto">
              <a:xfrm>
                <a:off x="5408617" y="1618951"/>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79" name="Freeform 29"/>
              <p:cNvSpPr>
                <a:spLocks noEditPoints="1"/>
              </p:cNvSpPr>
              <p:nvPr/>
            </p:nvSpPr>
            <p:spPr bwMode="auto">
              <a:xfrm>
                <a:off x="5099140" y="1339424"/>
                <a:ext cx="439257" cy="394333"/>
              </a:xfrm>
              <a:custGeom>
                <a:gdLst>
                  <a:gd fmla="*/ 174 w 176" name="T0"/>
                  <a:gd fmla="*/ 0 h 158" name="T1"/>
                  <a:gd fmla="*/ 150 w 176" name="T2"/>
                  <a:gd fmla="*/ 0 h 158" name="T3"/>
                  <a:gd fmla="*/ 150 w 176" name="T4"/>
                  <a:gd fmla="*/ 16 h 158" name="T5"/>
                  <a:gd fmla="*/ 126 w 176" name="T6"/>
                  <a:gd fmla="*/ 16 h 158" name="T7"/>
                  <a:gd fmla="*/ 126 w 176" name="T8"/>
                  <a:gd fmla="*/ 0 h 158" name="T9"/>
                  <a:gd fmla="*/ 52 w 176" name="T10"/>
                  <a:gd fmla="*/ 0 h 158" name="T11"/>
                  <a:gd fmla="*/ 52 w 176" name="T12"/>
                  <a:gd fmla="*/ 16 h 158" name="T13"/>
                  <a:gd fmla="*/ 28 w 176" name="T14"/>
                  <a:gd fmla="*/ 16 h 158" name="T15"/>
                  <a:gd fmla="*/ 28 w 176" name="T16"/>
                  <a:gd fmla="*/ 0 h 158" name="T17"/>
                  <a:gd fmla="*/ 0 w 176" name="T18"/>
                  <a:gd fmla="*/ 0 h 158" name="T19"/>
                  <a:gd fmla="*/ 0 w 176" name="T20"/>
                  <a:gd fmla="*/ 158 h 158" name="T21"/>
                  <a:gd fmla="*/ 13 w 176" name="T22"/>
                  <a:gd fmla="*/ 158 h 158" name="T23"/>
                  <a:gd fmla="*/ 162 w 176" name="T24"/>
                  <a:gd fmla="*/ 158 h 158" name="T25"/>
                  <a:gd fmla="*/ 176 w 176" name="T26"/>
                  <a:gd fmla="*/ 158 h 158" name="T27"/>
                  <a:gd fmla="*/ 174 w 176" name="T28"/>
                  <a:gd fmla="*/ 0 h 158" name="T29"/>
                  <a:gd fmla="*/ 162 w 176" name="T30"/>
                  <a:gd fmla="*/ 144 h 158" name="T31"/>
                  <a:gd fmla="*/ 13 w 176" name="T32"/>
                  <a:gd fmla="*/ 144 h 158" name="T33"/>
                  <a:gd fmla="*/ 13 w 176" name="T34"/>
                  <a:gd fmla="*/ 44 h 158" name="T35"/>
                  <a:gd fmla="*/ 162 w 176" name="T36"/>
                  <a:gd fmla="*/ 44 h 158" name="T37"/>
                  <a:gd fmla="*/ 162 w 176" name="T38"/>
                  <a:gd fmla="*/ 144 h 15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58" w="176">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80" name="Rectangle 30"/>
              <p:cNvSpPr>
                <a:spLocks noChangeArrowheads="1"/>
              </p:cNvSpPr>
              <p:nvPr/>
            </p:nvSpPr>
            <p:spPr bwMode="auto">
              <a:xfrm>
                <a:off x="5181500" y="1309474"/>
                <a:ext cx="37438" cy="5989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81" name="Rectangle 31"/>
              <p:cNvSpPr>
                <a:spLocks noChangeArrowheads="1"/>
              </p:cNvSpPr>
              <p:nvPr/>
            </p:nvSpPr>
            <p:spPr bwMode="auto">
              <a:xfrm>
                <a:off x="5428583" y="1309474"/>
                <a:ext cx="34941" cy="5989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400">
                  <a:solidFill>
                    <a:schemeClr val="bg1">
                      <a:lumMod val="50000"/>
                    </a:schemeClr>
                  </a:solidFill>
                </a:endParaRPr>
              </a:p>
            </p:txBody>
          </p:sp>
        </p:grpSp>
      </p:gr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750" id="7"/>
                                        <p:tgtEl>
                                          <p:spTgt spid="11"/>
                                        </p:tgtEl>
                                      </p:cBhvr>
                                    </p:animEffect>
                                    <p:anim calcmode="lin" valueType="num">
                                      <p:cBhvr>
                                        <p:cTn dur="750" fill="hold" id="8"/>
                                        <p:tgtEl>
                                          <p:spTgt spid="11"/>
                                        </p:tgtEl>
                                        <p:attrNameLst>
                                          <p:attrName>ppt_x</p:attrName>
                                        </p:attrNameLst>
                                      </p:cBhvr>
                                      <p:tavLst>
                                        <p:tav tm="0">
                                          <p:val>
                                            <p:strVal val="#ppt_x"/>
                                          </p:val>
                                        </p:tav>
                                        <p:tav tm="100000">
                                          <p:val>
                                            <p:strVal val="#ppt_x"/>
                                          </p:val>
                                        </p:tav>
                                      </p:tavLst>
                                    </p:anim>
                                    <p:anim calcmode="lin" valueType="num">
                                      <p:cBhvr>
                                        <p:cTn dur="75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42" presetSubtype="0">
                                  <p:stCondLst>
                                    <p:cond delay="0"/>
                                  </p:stCondLst>
                                  <p:childTnLst>
                                    <p:set>
                                      <p:cBhvr>
                                        <p:cTn dur="1" fill="hold" id="12">
                                          <p:stCondLst>
                                            <p:cond delay="0"/>
                                          </p:stCondLst>
                                        </p:cTn>
                                        <p:tgtEl>
                                          <p:spTgt spid="59"/>
                                        </p:tgtEl>
                                        <p:attrNameLst>
                                          <p:attrName>style.visibility</p:attrName>
                                        </p:attrNameLst>
                                      </p:cBhvr>
                                      <p:to>
                                        <p:strVal val="visible"/>
                                      </p:to>
                                    </p:set>
                                    <p:animEffect filter="fade" transition="in">
                                      <p:cBhvr>
                                        <p:cTn dur="1000" id="13"/>
                                        <p:tgtEl>
                                          <p:spTgt spid="59"/>
                                        </p:tgtEl>
                                      </p:cBhvr>
                                    </p:animEffect>
                                    <p:anim calcmode="lin" valueType="num">
                                      <p:cBhvr>
                                        <p:cTn dur="1000" fill="hold" id="14"/>
                                        <p:tgtEl>
                                          <p:spTgt spid="59"/>
                                        </p:tgtEl>
                                        <p:attrNameLst>
                                          <p:attrName>ppt_x</p:attrName>
                                        </p:attrNameLst>
                                      </p:cBhvr>
                                      <p:tavLst>
                                        <p:tav tm="0">
                                          <p:val>
                                            <p:strVal val="#ppt_x"/>
                                          </p:val>
                                        </p:tav>
                                        <p:tav tm="100000">
                                          <p:val>
                                            <p:strVal val="#ppt_x"/>
                                          </p:val>
                                        </p:tav>
                                      </p:tavLst>
                                    </p:anim>
                                    <p:anim calcmode="lin" valueType="num">
                                      <p:cBhvr>
                                        <p:cTn dur="1000" fill="hold" id="15"/>
                                        <p:tgtEl>
                                          <p:spTgt spid="59"/>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750"/>
                            </p:stCondLst>
                            <p:childTnLst>
                              <p:par>
                                <p:cTn fill="hold" id="17" nodeType="afterEffect" presetClass="entr" presetID="2" presetSubtype="8">
                                  <p:stCondLst>
                                    <p:cond delay="0"/>
                                  </p:stCondLst>
                                  <p:childTnLst>
                                    <p:set>
                                      <p:cBhvr>
                                        <p:cTn dur="1" fill="hold" id="18">
                                          <p:stCondLst>
                                            <p:cond delay="0"/>
                                          </p:stCondLst>
                                        </p:cTn>
                                        <p:tgtEl>
                                          <p:spTgt spid="16"/>
                                        </p:tgtEl>
                                        <p:attrNameLst>
                                          <p:attrName>style.visibility</p:attrName>
                                        </p:attrNameLst>
                                      </p:cBhvr>
                                      <p:to>
                                        <p:strVal val="visible"/>
                                      </p:to>
                                    </p:set>
                                    <p:anim calcmode="lin" valueType="num">
                                      <p:cBhvr additive="base">
                                        <p:cTn dur="250" fill="hold" id="19"/>
                                        <p:tgtEl>
                                          <p:spTgt spid="16"/>
                                        </p:tgtEl>
                                        <p:attrNameLst>
                                          <p:attrName>ppt_x</p:attrName>
                                        </p:attrNameLst>
                                      </p:cBhvr>
                                      <p:tavLst>
                                        <p:tav tm="0">
                                          <p:val>
                                            <p:strVal val="0-#ppt_w/2"/>
                                          </p:val>
                                        </p:tav>
                                        <p:tav tm="100000">
                                          <p:val>
                                            <p:strVal val="#ppt_x"/>
                                          </p:val>
                                        </p:tav>
                                      </p:tavLst>
                                    </p:anim>
                                    <p:anim calcmode="lin" valueType="num">
                                      <p:cBhvr additive="base">
                                        <p:cTn dur="250" fill="hold" id="20"/>
                                        <p:tgtEl>
                                          <p:spTgt spid="16"/>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2000"/>
                            </p:stCondLst>
                            <p:childTnLst>
                              <p:par>
                                <p:cTn fill="hold" id="22" nodeType="afterEffect" presetClass="entr" presetID="2" presetSubtype="8">
                                  <p:stCondLst>
                                    <p:cond delay="0"/>
                                  </p:stCondLst>
                                  <p:childTnLst>
                                    <p:set>
                                      <p:cBhvr>
                                        <p:cTn dur="1" fill="hold" id="23">
                                          <p:stCondLst>
                                            <p:cond delay="0"/>
                                          </p:stCondLst>
                                        </p:cTn>
                                        <p:tgtEl>
                                          <p:spTgt spid="17"/>
                                        </p:tgtEl>
                                        <p:attrNameLst>
                                          <p:attrName>style.visibility</p:attrName>
                                        </p:attrNameLst>
                                      </p:cBhvr>
                                      <p:to>
                                        <p:strVal val="visible"/>
                                      </p:to>
                                    </p:set>
                                    <p:anim calcmode="lin" valueType="num">
                                      <p:cBhvr additive="base">
                                        <p:cTn dur="250" fill="hold" id="24"/>
                                        <p:tgtEl>
                                          <p:spTgt spid="17"/>
                                        </p:tgtEl>
                                        <p:attrNameLst>
                                          <p:attrName>ppt_x</p:attrName>
                                        </p:attrNameLst>
                                      </p:cBhvr>
                                      <p:tavLst>
                                        <p:tav tm="0">
                                          <p:val>
                                            <p:strVal val="0-#ppt_w/2"/>
                                          </p:val>
                                        </p:tav>
                                        <p:tav tm="100000">
                                          <p:val>
                                            <p:strVal val="#ppt_x"/>
                                          </p:val>
                                        </p:tav>
                                      </p:tavLst>
                                    </p:anim>
                                    <p:anim calcmode="lin" valueType="num">
                                      <p:cBhvr additive="base">
                                        <p:cTn dur="250" fill="hold" id="25"/>
                                        <p:tgtEl>
                                          <p:spTgt spid="17"/>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250"/>
                            </p:stCondLst>
                            <p:childTnLst>
                              <p:par>
                                <p:cTn fill="hold" id="27" nodeType="afterEffect" presetClass="entr" presetID="2" presetSubtype="8">
                                  <p:stCondLst>
                                    <p:cond delay="0"/>
                                  </p:stCondLst>
                                  <p:childTnLst>
                                    <p:set>
                                      <p:cBhvr>
                                        <p:cTn dur="1" fill="hold" id="28">
                                          <p:stCondLst>
                                            <p:cond delay="0"/>
                                          </p:stCondLst>
                                        </p:cTn>
                                        <p:tgtEl>
                                          <p:spTgt spid="18"/>
                                        </p:tgtEl>
                                        <p:attrNameLst>
                                          <p:attrName>style.visibility</p:attrName>
                                        </p:attrNameLst>
                                      </p:cBhvr>
                                      <p:to>
                                        <p:strVal val="visible"/>
                                      </p:to>
                                    </p:set>
                                    <p:anim calcmode="lin" valueType="num">
                                      <p:cBhvr additive="base">
                                        <p:cTn dur="250" fill="hold" id="29"/>
                                        <p:tgtEl>
                                          <p:spTgt spid="18"/>
                                        </p:tgtEl>
                                        <p:attrNameLst>
                                          <p:attrName>ppt_x</p:attrName>
                                        </p:attrNameLst>
                                      </p:cBhvr>
                                      <p:tavLst>
                                        <p:tav tm="0">
                                          <p:val>
                                            <p:strVal val="0-#ppt_w/2"/>
                                          </p:val>
                                        </p:tav>
                                        <p:tav tm="100000">
                                          <p:val>
                                            <p:strVal val="#ppt_x"/>
                                          </p:val>
                                        </p:tav>
                                      </p:tavLst>
                                    </p:anim>
                                    <p:anim calcmode="lin" valueType="num">
                                      <p:cBhvr additive="base">
                                        <p:cTn dur="250" fill="hold" id="30"/>
                                        <p:tgtEl>
                                          <p:spTgt spid="18"/>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2500"/>
                            </p:stCondLst>
                            <p:childTnLst>
                              <p:par>
                                <p:cTn fill="hold" id="32" nodeType="afterEffect" presetClass="entr" presetID="2" presetSubtype="8">
                                  <p:stCondLst>
                                    <p:cond delay="0"/>
                                  </p:stCondLst>
                                  <p:childTnLst>
                                    <p:set>
                                      <p:cBhvr>
                                        <p:cTn dur="1" fill="hold" id="33">
                                          <p:stCondLst>
                                            <p:cond delay="0"/>
                                          </p:stCondLst>
                                        </p:cTn>
                                        <p:tgtEl>
                                          <p:spTgt spid="19"/>
                                        </p:tgtEl>
                                        <p:attrNameLst>
                                          <p:attrName>style.visibility</p:attrName>
                                        </p:attrNameLst>
                                      </p:cBhvr>
                                      <p:to>
                                        <p:strVal val="visible"/>
                                      </p:to>
                                    </p:set>
                                    <p:anim calcmode="lin" valueType="num">
                                      <p:cBhvr additive="base">
                                        <p:cTn dur="250" fill="hold" id="34"/>
                                        <p:tgtEl>
                                          <p:spTgt spid="19"/>
                                        </p:tgtEl>
                                        <p:attrNameLst>
                                          <p:attrName>ppt_x</p:attrName>
                                        </p:attrNameLst>
                                      </p:cBhvr>
                                      <p:tavLst>
                                        <p:tav tm="0">
                                          <p:val>
                                            <p:strVal val="0-#ppt_w/2"/>
                                          </p:val>
                                        </p:tav>
                                        <p:tav tm="100000">
                                          <p:val>
                                            <p:strVal val="#ppt_x"/>
                                          </p:val>
                                        </p:tav>
                                      </p:tavLst>
                                    </p:anim>
                                    <p:anim calcmode="lin" valueType="num">
                                      <p:cBhvr additive="base">
                                        <p:cTn dur="250" fill="hold" id="35"/>
                                        <p:tgtEl>
                                          <p:spTgt spid="19"/>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2750"/>
                            </p:stCondLst>
                            <p:childTnLst>
                              <p:par>
                                <p:cTn fill="hold" id="37" nodeType="afterEffect" presetClass="entr" presetID="2" presetSubtype="8">
                                  <p:stCondLst>
                                    <p:cond delay="0"/>
                                  </p:stCondLst>
                                  <p:childTnLst>
                                    <p:set>
                                      <p:cBhvr>
                                        <p:cTn dur="1" fill="hold" id="38">
                                          <p:stCondLst>
                                            <p:cond delay="0"/>
                                          </p:stCondLst>
                                        </p:cTn>
                                        <p:tgtEl>
                                          <p:spTgt spid="20"/>
                                        </p:tgtEl>
                                        <p:attrNameLst>
                                          <p:attrName>style.visibility</p:attrName>
                                        </p:attrNameLst>
                                      </p:cBhvr>
                                      <p:to>
                                        <p:strVal val="visible"/>
                                      </p:to>
                                    </p:set>
                                    <p:anim calcmode="lin" valueType="num">
                                      <p:cBhvr additive="base">
                                        <p:cTn dur="250" fill="hold" id="39"/>
                                        <p:tgtEl>
                                          <p:spTgt spid="20"/>
                                        </p:tgtEl>
                                        <p:attrNameLst>
                                          <p:attrName>ppt_x</p:attrName>
                                        </p:attrNameLst>
                                      </p:cBhvr>
                                      <p:tavLst>
                                        <p:tav tm="0">
                                          <p:val>
                                            <p:strVal val="0-#ppt_w/2"/>
                                          </p:val>
                                        </p:tav>
                                        <p:tav tm="100000">
                                          <p:val>
                                            <p:strVal val="#ppt_x"/>
                                          </p:val>
                                        </p:tav>
                                      </p:tavLst>
                                    </p:anim>
                                    <p:anim calcmode="lin" valueType="num">
                                      <p:cBhvr additive="base">
                                        <p:cTn dur="250" fill="hold" id="40"/>
                                        <p:tgtEl>
                                          <p:spTgt spid="20"/>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3000"/>
                            </p:stCondLst>
                            <p:childTnLst>
                              <p:par>
                                <p:cTn fill="hold" id="42" nodeType="afterEffect" presetClass="entr" presetID="2" presetSubtype="8">
                                  <p:stCondLst>
                                    <p:cond delay="0"/>
                                  </p:stCondLst>
                                  <p:childTnLst>
                                    <p:set>
                                      <p:cBhvr>
                                        <p:cTn dur="1" fill="hold" id="43">
                                          <p:stCondLst>
                                            <p:cond delay="0"/>
                                          </p:stCondLst>
                                        </p:cTn>
                                        <p:tgtEl>
                                          <p:spTgt spid="21"/>
                                        </p:tgtEl>
                                        <p:attrNameLst>
                                          <p:attrName>style.visibility</p:attrName>
                                        </p:attrNameLst>
                                      </p:cBhvr>
                                      <p:to>
                                        <p:strVal val="visible"/>
                                      </p:to>
                                    </p:set>
                                    <p:anim calcmode="lin" valueType="num">
                                      <p:cBhvr additive="base">
                                        <p:cTn dur="250" fill="hold" id="44"/>
                                        <p:tgtEl>
                                          <p:spTgt spid="21"/>
                                        </p:tgtEl>
                                        <p:attrNameLst>
                                          <p:attrName>ppt_x</p:attrName>
                                        </p:attrNameLst>
                                      </p:cBhvr>
                                      <p:tavLst>
                                        <p:tav tm="0">
                                          <p:val>
                                            <p:strVal val="0-#ppt_w/2"/>
                                          </p:val>
                                        </p:tav>
                                        <p:tav tm="100000">
                                          <p:val>
                                            <p:strVal val="#ppt_x"/>
                                          </p:val>
                                        </p:tav>
                                      </p:tavLst>
                                    </p:anim>
                                    <p:anim calcmode="lin" valueType="num">
                                      <p:cBhvr additive="base">
                                        <p:cTn dur="250" fill="hold" id="45"/>
                                        <p:tgtEl>
                                          <p:spTgt spid="21"/>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3250"/>
                            </p:stCondLst>
                            <p:childTnLst>
                              <p:par>
                                <p:cTn fill="hold" id="47" nodeType="afterEffect" presetClass="entr" presetID="2" presetSubtype="8">
                                  <p:stCondLst>
                                    <p:cond delay="0"/>
                                  </p:stCondLst>
                                  <p:childTnLst>
                                    <p:set>
                                      <p:cBhvr>
                                        <p:cTn dur="1" fill="hold" id="48">
                                          <p:stCondLst>
                                            <p:cond delay="0"/>
                                          </p:stCondLst>
                                        </p:cTn>
                                        <p:tgtEl>
                                          <p:spTgt spid="22"/>
                                        </p:tgtEl>
                                        <p:attrNameLst>
                                          <p:attrName>style.visibility</p:attrName>
                                        </p:attrNameLst>
                                      </p:cBhvr>
                                      <p:to>
                                        <p:strVal val="visible"/>
                                      </p:to>
                                    </p:set>
                                    <p:anim calcmode="lin" valueType="num">
                                      <p:cBhvr additive="base">
                                        <p:cTn dur="250" fill="hold" id="49"/>
                                        <p:tgtEl>
                                          <p:spTgt spid="22"/>
                                        </p:tgtEl>
                                        <p:attrNameLst>
                                          <p:attrName>ppt_x</p:attrName>
                                        </p:attrNameLst>
                                      </p:cBhvr>
                                      <p:tavLst>
                                        <p:tav tm="0">
                                          <p:val>
                                            <p:strVal val="0-#ppt_w/2"/>
                                          </p:val>
                                        </p:tav>
                                        <p:tav tm="100000">
                                          <p:val>
                                            <p:strVal val="#ppt_x"/>
                                          </p:val>
                                        </p:tav>
                                      </p:tavLst>
                                    </p:anim>
                                    <p:anim calcmode="lin" valueType="num">
                                      <p:cBhvr additive="base">
                                        <p:cTn dur="250" fill="hold" id="50"/>
                                        <p:tgtEl>
                                          <p:spTgt spid="22"/>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3500"/>
                            </p:stCondLst>
                            <p:childTnLst>
                              <p:par>
                                <p:cTn fill="hold" id="52" nodeType="afterEffect" presetClass="entr" presetID="2" presetSubtype="8">
                                  <p:stCondLst>
                                    <p:cond delay="0"/>
                                  </p:stCondLst>
                                  <p:childTnLst>
                                    <p:set>
                                      <p:cBhvr>
                                        <p:cTn dur="1" fill="hold" id="53">
                                          <p:stCondLst>
                                            <p:cond delay="0"/>
                                          </p:stCondLst>
                                        </p:cTn>
                                        <p:tgtEl>
                                          <p:spTgt spid="23"/>
                                        </p:tgtEl>
                                        <p:attrNameLst>
                                          <p:attrName>style.visibility</p:attrName>
                                        </p:attrNameLst>
                                      </p:cBhvr>
                                      <p:to>
                                        <p:strVal val="visible"/>
                                      </p:to>
                                    </p:set>
                                    <p:anim calcmode="lin" valueType="num">
                                      <p:cBhvr additive="base">
                                        <p:cTn dur="250" fill="hold" id="54"/>
                                        <p:tgtEl>
                                          <p:spTgt spid="23"/>
                                        </p:tgtEl>
                                        <p:attrNameLst>
                                          <p:attrName>ppt_x</p:attrName>
                                        </p:attrNameLst>
                                      </p:cBhvr>
                                      <p:tavLst>
                                        <p:tav tm="0">
                                          <p:val>
                                            <p:strVal val="0-#ppt_w/2"/>
                                          </p:val>
                                        </p:tav>
                                        <p:tav tm="100000">
                                          <p:val>
                                            <p:strVal val="#ppt_x"/>
                                          </p:val>
                                        </p:tav>
                                      </p:tavLst>
                                    </p:anim>
                                    <p:anim calcmode="lin" valueType="num">
                                      <p:cBhvr additive="base">
                                        <p:cTn dur="250" fill="hold" id="55"/>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Copyright Notice"/>
          <p:cNvSpPr/>
          <p:nvPr/>
        </p:nvSpPr>
        <p:spPr bwMode="auto">
          <a:xfrm>
            <a:off x="3864397" y="367672"/>
            <a:ext cx="4462298" cy="430560"/>
          </a:xfrm>
          <a:prstGeom prst="rect">
            <a:avLst/>
          </a:prstGeom>
          <a:noFill/>
          <a:ln algn="ctr" cap="flat" cmpd="sng" w="63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rgbClr val="5B8156"/>
                </a:solidFill>
                <a:latin charset="-122" panose="020b0503020204020204" pitchFamily="34" typeface="微软雅黑"/>
                <a:ea charset="-122" panose="020b0503020204020204" pitchFamily="34" typeface="微软雅黑"/>
              </a:rPr>
              <a:t>点击加入标题文字</a:t>
            </a:r>
          </a:p>
        </p:txBody>
      </p:sp>
      <p:grpSp>
        <p:nvGrpSpPr>
          <p:cNvPr id="8" name="组合 7"/>
          <p:cNvGrpSpPr/>
          <p:nvPr/>
        </p:nvGrpSpPr>
        <p:grpSpPr>
          <a:xfrm flipH="1" flipV="1">
            <a:off x="1428750" y="623156"/>
            <a:ext cx="10761664" cy="5263294"/>
            <a:chOff x="3302736" y="324704"/>
            <a:chExt cx="10761664" cy="5263294"/>
          </a:xfrm>
        </p:grpSpPr>
        <p:cxnSp>
          <p:nvCxnSpPr>
            <p:cNvPr id="9" name="直接连接符 8"/>
            <p:cNvCxnSpPr/>
            <p:nvPr/>
          </p:nvCxnSpPr>
          <p:spPr>
            <a:xfrm flipH="1">
              <a:off x="3802743" y="324704"/>
              <a:ext cx="0" cy="5263294"/>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302736" y="5227013"/>
              <a:ext cx="10761664"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9050" y="1409700"/>
            <a:ext cx="10344150" cy="5449888"/>
            <a:chOff x="3302737" y="138111"/>
            <a:chExt cx="10344150" cy="5449888"/>
          </a:xfrm>
        </p:grpSpPr>
        <p:cxnSp>
          <p:nvCxnSpPr>
            <p:cNvPr id="14" name="直接连接符 13"/>
            <p:cNvCxnSpPr/>
            <p:nvPr/>
          </p:nvCxnSpPr>
          <p:spPr>
            <a:xfrm flipH="1">
              <a:off x="3802743" y="138111"/>
              <a:ext cx="0" cy="5449888"/>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02737" y="5227013"/>
              <a:ext cx="1034415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959483" y="1951463"/>
            <a:ext cx="10285734" cy="4388066"/>
            <a:chOff x="304800" y="1366708"/>
            <a:chExt cx="8361699" cy="3567242"/>
          </a:xfrm>
        </p:grpSpPr>
        <p:graphicFrame>
          <p:nvGraphicFramePr>
            <p:cNvPr id="16" name="Chart 5"/>
            <p:cNvGraphicFramePr/>
            <p:nvPr/>
          </p:nvGraphicFramePr>
          <p:xfrm>
            <a:off x="4114800" y="1684019"/>
            <a:ext cx="1752600" cy="1896807"/>
          </p:xfrm>
          <a:graphic>
            <a:graphicData uri="http://schemas.openxmlformats.org/drawingml/2006/chart">
              <c:chart xmlns:c="http://schemas.openxmlformats.org/drawingml/2006/chart" r:id="rId3"/>
            </a:graphicData>
          </a:graphic>
        </p:graphicFrame>
        <p:graphicFrame>
          <p:nvGraphicFramePr>
            <p:cNvPr id="17" name="Chart 7"/>
            <p:cNvGraphicFramePr/>
            <p:nvPr/>
          </p:nvGraphicFramePr>
          <p:xfrm>
            <a:off x="4038600" y="3257550"/>
            <a:ext cx="1548951" cy="1676400"/>
          </p:xfrm>
          <a:graphic>
            <a:graphicData uri="http://schemas.openxmlformats.org/drawingml/2006/chart">
              <c:chart xmlns:c="http://schemas.openxmlformats.org/drawingml/2006/chart" r:id="rId4"/>
            </a:graphicData>
          </a:graphic>
        </p:graphicFrame>
        <p:graphicFrame>
          <p:nvGraphicFramePr>
            <p:cNvPr id="18" name="Chart 8"/>
            <p:cNvGraphicFramePr/>
            <p:nvPr/>
          </p:nvGraphicFramePr>
          <p:xfrm>
            <a:off x="2544815" y="1726295"/>
            <a:ext cx="1067689" cy="1333315"/>
          </p:xfrm>
          <a:graphic>
            <a:graphicData uri="http://schemas.openxmlformats.org/drawingml/2006/chart">
              <c:chart xmlns:c="http://schemas.openxmlformats.org/drawingml/2006/chart" r:id="rId5"/>
            </a:graphicData>
          </a:graphic>
        </p:graphicFrame>
        <p:sp>
          <p:nvSpPr>
            <p:cNvPr id="19" name="Text Box 10"/>
            <p:cNvSpPr txBox="1">
              <a:spLocks noChangeArrowheads="1"/>
            </p:cNvSpPr>
            <p:nvPr/>
          </p:nvSpPr>
          <p:spPr bwMode="auto">
            <a:xfrm>
              <a:off x="7010400" y="2433504"/>
              <a:ext cx="1656099" cy="1771660"/>
            </a:xfrm>
            <a:prstGeom prst="rect">
              <a:avLst/>
            </a:prstGeom>
            <a:noFill/>
            <a:ln w="9525">
              <a:noFill/>
              <a:miter lim="800000"/>
            </a:ln>
          </p:spPr>
          <p:txBody>
            <a:bodyPr bIns="22860" lIns="45720" rIns="45720" tIns="22860" wrap="square">
              <a:spAutoFit/>
            </a:bodyPr>
            <a:lstStyle/>
            <a:p>
              <a:pPr defTabSz="1087755">
                <a:lnSpc>
                  <a:spcPct val="200000"/>
                </a:lnSpc>
              </a:pPr>
              <a:r>
                <a:rPr b="1" lang="en-US" sz="1400">
                  <a:solidFill>
                    <a:schemeClr val="bg1">
                      <a:lumMod val="50000"/>
                    </a:schemeClr>
                  </a:solidFill>
                  <a:latin charset="0" pitchFamily="34" typeface="Open Sans"/>
                  <a:ea charset="0" pitchFamily="34" typeface="Open Sans"/>
                  <a:cs charset="0" pitchFamily="34" typeface="Open Sans"/>
                </a:rPr>
                <a:t>Realitionship</a:t>
              </a:r>
            </a:p>
            <a:p>
              <a:pPr defTabSz="1087755">
                <a:lnSpc>
                  <a:spcPct val="200000"/>
                </a:lnSpc>
              </a:pPr>
              <a:r>
                <a:rPr b="1" lang="en-US" sz="1400">
                  <a:solidFill>
                    <a:schemeClr val="bg1">
                      <a:lumMod val="50000"/>
                    </a:schemeClr>
                  </a:solidFill>
                  <a:latin charset="0" pitchFamily="34" typeface="Open Sans"/>
                  <a:ea charset="0" pitchFamily="34" typeface="Open Sans"/>
                  <a:cs charset="0" pitchFamily="34" typeface="Open Sans"/>
                </a:rPr>
                <a:t>Nullam eu tempor purus. Nunc a leo magna, consequat risus. </a:t>
              </a:r>
            </a:p>
          </p:txBody>
        </p:sp>
        <p:sp>
          <p:nvSpPr>
            <p:cNvPr id="20" name="Oval 15"/>
            <p:cNvSpPr/>
            <p:nvPr/>
          </p:nvSpPr>
          <p:spPr>
            <a:xfrm>
              <a:off x="6477000" y="2569398"/>
              <a:ext cx="487415" cy="490212"/>
            </a:xfrm>
            <a:prstGeom prst="ellipse">
              <a:avLst/>
            </a:prstGeom>
            <a:solidFill>
              <a:srgbClr val="98C99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9600">
                <a:solidFill>
                  <a:schemeClr val="bg1">
                    <a:lumMod val="50000"/>
                  </a:schemeClr>
                </a:solidFill>
              </a:endParaRPr>
            </a:p>
          </p:txBody>
        </p:sp>
        <p:sp>
          <p:nvSpPr>
            <p:cNvPr id="21" name="Text Box 10"/>
            <p:cNvSpPr txBox="1">
              <a:spLocks noChangeArrowheads="1"/>
            </p:cNvSpPr>
            <p:nvPr/>
          </p:nvSpPr>
          <p:spPr bwMode="auto">
            <a:xfrm>
              <a:off x="7010400" y="3731256"/>
              <a:ext cx="1656099" cy="1771660"/>
            </a:xfrm>
            <a:prstGeom prst="rect">
              <a:avLst/>
            </a:prstGeom>
            <a:noFill/>
            <a:ln w="9525">
              <a:noFill/>
              <a:miter lim="800000"/>
            </a:ln>
          </p:spPr>
          <p:txBody>
            <a:bodyPr bIns="22860" lIns="45720" rIns="45720" tIns="22860" wrap="square">
              <a:spAutoFit/>
            </a:bodyPr>
            <a:lstStyle/>
            <a:p>
              <a:pPr defTabSz="1087755">
                <a:lnSpc>
                  <a:spcPct val="200000"/>
                </a:lnSpc>
              </a:pPr>
              <a:r>
                <a:rPr b="1" lang="en-US" sz="1400">
                  <a:solidFill>
                    <a:schemeClr val="bg1">
                      <a:lumMod val="50000"/>
                    </a:schemeClr>
                  </a:solidFill>
                  <a:latin charset="0" pitchFamily="34" typeface="Open Sans"/>
                  <a:ea charset="0" pitchFamily="34" typeface="Open Sans"/>
                  <a:cs charset="0" pitchFamily="34" typeface="Open Sans"/>
                </a:rPr>
                <a:t>Hint</a:t>
              </a:r>
            </a:p>
            <a:p>
              <a:pPr defTabSz="1087755">
                <a:lnSpc>
                  <a:spcPct val="200000"/>
                </a:lnSpc>
              </a:pPr>
              <a:r>
                <a:rPr b="1" lang="en-US" sz="1400">
                  <a:solidFill>
                    <a:schemeClr val="bg1">
                      <a:lumMod val="50000"/>
                    </a:schemeClr>
                  </a:solidFill>
                  <a:latin charset="0" pitchFamily="34" typeface="Open Sans"/>
                  <a:ea charset="0" pitchFamily="34" typeface="Open Sans"/>
                  <a:cs charset="0" pitchFamily="34" typeface="Open Sans"/>
                </a:rPr>
                <a:t>Nullam eu tempor purus. Nunc a leo magna, consequat risus. </a:t>
              </a:r>
            </a:p>
          </p:txBody>
        </p:sp>
        <p:sp>
          <p:nvSpPr>
            <p:cNvPr id="22" name="Oval 17"/>
            <p:cNvSpPr/>
            <p:nvPr/>
          </p:nvSpPr>
          <p:spPr>
            <a:xfrm>
              <a:off x="6477000" y="3867150"/>
              <a:ext cx="487415" cy="490212"/>
            </a:xfrm>
            <a:prstGeom prst="ellipse">
              <a:avLst/>
            </a:prstGeom>
            <a:solidFill>
              <a:srgbClr val="5B8156"/>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9600">
                <a:solidFill>
                  <a:schemeClr val="bg1">
                    <a:lumMod val="50000"/>
                  </a:schemeClr>
                </a:solidFill>
              </a:endParaRPr>
            </a:p>
          </p:txBody>
        </p:sp>
        <p:cxnSp>
          <p:nvCxnSpPr>
            <p:cNvPr id="23" name="Straight Arrow Connector 19"/>
            <p:cNvCxnSpPr/>
            <p:nvPr/>
          </p:nvCxnSpPr>
          <p:spPr>
            <a:xfrm>
              <a:off x="5715000" y="2814504"/>
              <a:ext cx="7620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1"/>
            <p:cNvCxnSpPr/>
            <p:nvPr/>
          </p:nvCxnSpPr>
          <p:spPr>
            <a:xfrm>
              <a:off x="5448300" y="4112256"/>
              <a:ext cx="10287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 Box 10"/>
            <p:cNvSpPr txBox="1">
              <a:spLocks noChangeArrowheads="1"/>
            </p:cNvSpPr>
            <p:nvPr/>
          </p:nvSpPr>
          <p:spPr bwMode="auto">
            <a:xfrm>
              <a:off x="304800" y="1366708"/>
              <a:ext cx="1656099" cy="1771660"/>
            </a:xfrm>
            <a:prstGeom prst="rect">
              <a:avLst/>
            </a:prstGeom>
            <a:noFill/>
            <a:ln w="9525">
              <a:noFill/>
              <a:miter lim="800000"/>
            </a:ln>
          </p:spPr>
          <p:txBody>
            <a:bodyPr bIns="22860" lIns="45720" rIns="45720" tIns="22860" wrap="square">
              <a:spAutoFit/>
            </a:bodyPr>
            <a:lstStyle/>
            <a:p>
              <a:pPr algn="r" defTabSz="1087755">
                <a:lnSpc>
                  <a:spcPct val="200000"/>
                </a:lnSpc>
              </a:pPr>
              <a:r>
                <a:rPr b="1" lang="en-US" sz="1400">
                  <a:solidFill>
                    <a:schemeClr val="bg1">
                      <a:lumMod val="50000"/>
                    </a:schemeClr>
                  </a:solidFill>
                  <a:latin charset="0" pitchFamily="34" typeface="Open Sans"/>
                  <a:ea charset="0" pitchFamily="34" typeface="Open Sans"/>
                  <a:cs charset="0" pitchFamily="34" typeface="Open Sans"/>
                </a:rPr>
                <a:t>Branding</a:t>
              </a:r>
            </a:p>
            <a:p>
              <a:pPr algn="r" defTabSz="1087755">
                <a:lnSpc>
                  <a:spcPct val="200000"/>
                </a:lnSpc>
              </a:pPr>
              <a:r>
                <a:rPr b="1" lang="en-US" sz="1400">
                  <a:solidFill>
                    <a:schemeClr val="bg1">
                      <a:lumMod val="50000"/>
                    </a:schemeClr>
                  </a:solidFill>
                  <a:latin charset="0" pitchFamily="34" typeface="Open Sans"/>
                  <a:ea charset="0" pitchFamily="34" typeface="Open Sans"/>
                  <a:cs charset="0" pitchFamily="34" typeface="Open Sans"/>
                </a:rPr>
                <a:t>Nullam eu tempor purus. Nunc a leo magna, consequat risus. </a:t>
              </a:r>
            </a:p>
          </p:txBody>
        </p:sp>
        <p:sp>
          <p:nvSpPr>
            <p:cNvPr id="26" name="Oval 24"/>
            <p:cNvSpPr/>
            <p:nvPr/>
          </p:nvSpPr>
          <p:spPr>
            <a:xfrm>
              <a:off x="2057400" y="1502602"/>
              <a:ext cx="487415" cy="490212"/>
            </a:xfrm>
            <a:prstGeom prst="ellipse">
              <a:avLst/>
            </a:prstGeom>
            <a:solidFill>
              <a:srgbClr val="5B8156"/>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r"/>
              <a:endParaRPr lang="en-US" sz="9600">
                <a:solidFill>
                  <a:schemeClr val="bg1">
                    <a:lumMod val="50000"/>
                  </a:schemeClr>
                </a:solidFill>
              </a:endParaRPr>
            </a:p>
          </p:txBody>
        </p:sp>
        <p:sp>
          <p:nvSpPr>
            <p:cNvPr id="27" name="Text Box 10"/>
            <p:cNvSpPr txBox="1">
              <a:spLocks noChangeArrowheads="1"/>
            </p:cNvSpPr>
            <p:nvPr/>
          </p:nvSpPr>
          <p:spPr bwMode="auto">
            <a:xfrm>
              <a:off x="304800" y="3133817"/>
              <a:ext cx="1656099" cy="1771660"/>
            </a:xfrm>
            <a:prstGeom prst="rect">
              <a:avLst/>
            </a:prstGeom>
            <a:noFill/>
            <a:ln w="9525">
              <a:noFill/>
              <a:miter lim="800000"/>
            </a:ln>
          </p:spPr>
          <p:txBody>
            <a:bodyPr bIns="22860" lIns="45720" rIns="45720" tIns="22860" wrap="square">
              <a:spAutoFit/>
            </a:bodyPr>
            <a:lstStyle/>
            <a:p>
              <a:pPr algn="r" defTabSz="1087755">
                <a:lnSpc>
                  <a:spcPct val="200000"/>
                </a:lnSpc>
              </a:pPr>
              <a:r>
                <a:rPr b="1" lang="en-US" sz="1400">
                  <a:solidFill>
                    <a:schemeClr val="bg1">
                      <a:lumMod val="50000"/>
                    </a:schemeClr>
                  </a:solidFill>
                  <a:latin charset="0" pitchFamily="34" typeface="Open Sans"/>
                  <a:ea charset="0" pitchFamily="34" typeface="Open Sans"/>
                  <a:cs charset="0" pitchFamily="34" typeface="Open Sans"/>
                </a:rPr>
                <a:t>Print Media</a:t>
              </a:r>
            </a:p>
            <a:p>
              <a:pPr algn="r" defTabSz="1087755">
                <a:lnSpc>
                  <a:spcPct val="200000"/>
                </a:lnSpc>
              </a:pPr>
              <a:r>
                <a:rPr b="1" lang="en-US" sz="1400">
                  <a:solidFill>
                    <a:schemeClr val="bg1">
                      <a:lumMod val="50000"/>
                    </a:schemeClr>
                  </a:solidFill>
                  <a:latin charset="0" pitchFamily="34" typeface="Open Sans"/>
                  <a:ea charset="0" pitchFamily="34" typeface="Open Sans"/>
                  <a:cs charset="0" pitchFamily="34" typeface="Open Sans"/>
                </a:rPr>
                <a:t>Nullam eu tempor purus. Nunc a leo magna, consequat risus. </a:t>
              </a:r>
            </a:p>
          </p:txBody>
        </p:sp>
        <p:sp>
          <p:nvSpPr>
            <p:cNvPr id="28" name="Oval 26"/>
            <p:cNvSpPr/>
            <p:nvPr/>
          </p:nvSpPr>
          <p:spPr>
            <a:xfrm>
              <a:off x="2057400" y="3269711"/>
              <a:ext cx="487415" cy="490212"/>
            </a:xfrm>
            <a:prstGeom prst="ellipse">
              <a:avLst/>
            </a:prstGeom>
            <a:solidFill>
              <a:srgbClr val="98C99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r"/>
              <a:endParaRPr lang="en-US" sz="9600">
                <a:solidFill>
                  <a:schemeClr val="bg1">
                    <a:lumMod val="50000"/>
                  </a:schemeClr>
                </a:solidFill>
              </a:endParaRPr>
            </a:p>
          </p:txBody>
        </p:sp>
        <p:sp>
          <p:nvSpPr>
            <p:cNvPr id="29" name="Text Box 7"/>
            <p:cNvSpPr txBox="1">
              <a:spLocks noChangeArrowheads="1"/>
            </p:cNvSpPr>
            <p:nvPr/>
          </p:nvSpPr>
          <p:spPr bwMode="auto">
            <a:xfrm>
              <a:off x="4646781" y="2393895"/>
              <a:ext cx="688634" cy="433623"/>
            </a:xfrm>
            <a:prstGeom prst="rect">
              <a:avLst/>
            </a:prstGeom>
            <a:noFill/>
            <a:ln w="9525">
              <a:noFill/>
              <a:miter lim="800000"/>
            </a:ln>
          </p:spPr>
          <p:txBody>
            <a:bodyPr bIns="22860" lIns="45720" rIns="45720" tIns="22860" wrap="none">
              <a:spAutoFit/>
            </a:bodyPr>
            <a:lstStyle/>
            <a:p>
              <a:pPr algn="ctr" defTabSz="1087755"/>
              <a:r>
                <a:rPr lang="en-CA" spc="-150" sz="3200">
                  <a:solidFill>
                    <a:schemeClr val="bg1">
                      <a:lumMod val="50000"/>
                    </a:schemeClr>
                  </a:solidFill>
                  <a:latin charset="0" panose="020b0306030504020204" pitchFamily="34" typeface="Open Sans Light"/>
                  <a:ea charset="0" panose="020b0306030504020204" pitchFamily="34" typeface="Open Sans Light"/>
                  <a:cs charset="0" panose="020b0306030504020204" pitchFamily="34" typeface="Open Sans Light"/>
                </a:rPr>
                <a:t>80%</a:t>
              </a:r>
            </a:p>
          </p:txBody>
        </p:sp>
        <p:sp>
          <p:nvSpPr>
            <p:cNvPr id="30" name="Text Box 7"/>
            <p:cNvSpPr txBox="1">
              <a:spLocks noChangeArrowheads="1"/>
            </p:cNvSpPr>
            <p:nvPr/>
          </p:nvSpPr>
          <p:spPr bwMode="auto">
            <a:xfrm>
              <a:off x="4509409" y="3888001"/>
              <a:ext cx="607330" cy="384066"/>
            </a:xfrm>
            <a:prstGeom prst="rect">
              <a:avLst/>
            </a:prstGeom>
            <a:noFill/>
            <a:ln w="9525">
              <a:noFill/>
              <a:miter lim="800000"/>
            </a:ln>
          </p:spPr>
          <p:txBody>
            <a:bodyPr bIns="22860" lIns="45720" rIns="45720" tIns="22860" wrap="none">
              <a:spAutoFit/>
            </a:bodyPr>
            <a:lstStyle/>
            <a:p>
              <a:pPr algn="ctr" defTabSz="1087755"/>
              <a:r>
                <a:rPr lang="en-CA" spc="-150" sz="2800">
                  <a:solidFill>
                    <a:schemeClr val="bg1">
                      <a:lumMod val="50000"/>
                    </a:schemeClr>
                  </a:solidFill>
                  <a:latin charset="0" panose="020b0306030504020204" pitchFamily="34" typeface="Open Sans Light"/>
                  <a:ea charset="0" panose="020b0306030504020204" pitchFamily="34" typeface="Open Sans Light"/>
                  <a:cs charset="0" panose="020b0306030504020204" pitchFamily="34" typeface="Open Sans Light"/>
                </a:rPr>
                <a:t>42%</a:t>
              </a:r>
            </a:p>
          </p:txBody>
        </p:sp>
        <p:sp>
          <p:nvSpPr>
            <p:cNvPr id="31" name="Text Box 7"/>
            <p:cNvSpPr txBox="1">
              <a:spLocks noChangeArrowheads="1"/>
            </p:cNvSpPr>
            <p:nvPr/>
          </p:nvSpPr>
          <p:spPr bwMode="auto">
            <a:xfrm>
              <a:off x="2816290" y="2215981"/>
              <a:ext cx="524735" cy="334509"/>
            </a:xfrm>
            <a:prstGeom prst="rect">
              <a:avLst/>
            </a:prstGeom>
            <a:noFill/>
            <a:ln w="9525">
              <a:noFill/>
              <a:miter lim="800000"/>
            </a:ln>
          </p:spPr>
          <p:txBody>
            <a:bodyPr bIns="22860" lIns="45720" rIns="45720" tIns="22860" wrap="none">
              <a:spAutoFit/>
            </a:bodyPr>
            <a:lstStyle/>
            <a:p>
              <a:pPr algn="ctr" defTabSz="1087755"/>
              <a:r>
                <a:rPr lang="en-CA" spc="-150" sz="2400">
                  <a:solidFill>
                    <a:schemeClr val="bg1">
                      <a:lumMod val="50000"/>
                    </a:schemeClr>
                  </a:solidFill>
                  <a:latin charset="0" panose="020b0306030504020204" pitchFamily="34" typeface="Open Sans Light"/>
                  <a:ea charset="0" panose="020b0306030504020204" pitchFamily="34" typeface="Open Sans Light"/>
                  <a:cs charset="0" panose="020b0306030504020204" pitchFamily="34" typeface="Open Sans Light"/>
                </a:rPr>
                <a:t>90%</a:t>
              </a:r>
            </a:p>
          </p:txBody>
        </p:sp>
        <p:cxnSp>
          <p:nvCxnSpPr>
            <p:cNvPr id="32" name="Straight Arrow Connector 32"/>
            <p:cNvCxnSpPr/>
            <p:nvPr/>
          </p:nvCxnSpPr>
          <p:spPr>
            <a:xfrm flipH="1">
              <a:off x="2525387" y="1747708"/>
              <a:ext cx="370213"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5"/>
            <p:cNvCxnSpPr/>
            <p:nvPr/>
          </p:nvCxnSpPr>
          <p:spPr>
            <a:xfrm flipH="1">
              <a:off x="2525387" y="3490887"/>
              <a:ext cx="675013"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4" name="Chart 6"/>
            <p:cNvGraphicFramePr/>
            <p:nvPr/>
          </p:nvGraphicFramePr>
          <p:xfrm>
            <a:off x="2990935" y="2571750"/>
            <a:ext cx="1423739" cy="1540886"/>
          </p:xfrm>
          <a:graphic>
            <a:graphicData uri="http://schemas.openxmlformats.org/drawingml/2006/chart">
              <c:chart xmlns:c="http://schemas.openxmlformats.org/drawingml/2006/chart" r:id="rId6"/>
            </a:graphicData>
          </a:graphic>
        </p:graphicFrame>
        <p:sp>
          <p:nvSpPr>
            <p:cNvPr id="35" name="Text Box 7"/>
            <p:cNvSpPr txBox="1">
              <a:spLocks noChangeArrowheads="1"/>
            </p:cNvSpPr>
            <p:nvPr/>
          </p:nvSpPr>
          <p:spPr bwMode="auto">
            <a:xfrm>
              <a:off x="3367011" y="3126001"/>
              <a:ext cx="607330" cy="384066"/>
            </a:xfrm>
            <a:prstGeom prst="rect">
              <a:avLst/>
            </a:prstGeom>
            <a:noFill/>
            <a:ln w="9525">
              <a:noFill/>
              <a:miter lim="800000"/>
            </a:ln>
          </p:spPr>
          <p:txBody>
            <a:bodyPr bIns="22860" lIns="45720" rIns="45720" tIns="22860" wrap="none">
              <a:spAutoFit/>
            </a:bodyPr>
            <a:lstStyle/>
            <a:p>
              <a:pPr algn="ctr" defTabSz="1087755"/>
              <a:r>
                <a:rPr lang="en-CA" spc="-150" sz="2800">
                  <a:solidFill>
                    <a:schemeClr val="bg1">
                      <a:lumMod val="50000"/>
                    </a:schemeClr>
                  </a:solidFill>
                  <a:latin charset="0" panose="020b0306030504020204" pitchFamily="34" typeface="Open Sans Light"/>
                  <a:ea charset="0" panose="020b0306030504020204" pitchFamily="34" typeface="Open Sans Light"/>
                  <a:cs charset="0" panose="020b0306030504020204" pitchFamily="34" typeface="Open Sans Light"/>
                </a:rPr>
                <a:t>25%</a:t>
              </a:r>
            </a:p>
          </p:txBody>
        </p:sp>
        <p:cxnSp>
          <p:nvCxnSpPr>
            <p:cNvPr id="36" name="Straight Connector 37"/>
            <p:cNvCxnSpPr/>
            <p:nvPr/>
          </p:nvCxnSpPr>
          <p:spPr>
            <a:xfrm>
              <a:off x="2895600" y="1747708"/>
              <a:ext cx="183058" cy="2451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7" name="Group 39"/>
            <p:cNvGrpSpPr/>
            <p:nvPr/>
          </p:nvGrpSpPr>
          <p:grpSpPr>
            <a:xfrm>
              <a:off x="6641386" y="1460754"/>
              <a:ext cx="161472" cy="201132"/>
              <a:chOff x="5179005" y="1309474"/>
              <a:chExt cx="284519" cy="354401"/>
            </a:xfrm>
            <a:solidFill>
              <a:schemeClr val="bg1"/>
            </a:solidFill>
          </p:grpSpPr>
          <p:sp>
            <p:nvSpPr>
              <p:cNvPr id="56" name="Rectangle 18"/>
              <p:cNvSpPr>
                <a:spLocks noChangeArrowheads="1"/>
              </p:cNvSpPr>
              <p:nvPr/>
            </p:nvSpPr>
            <p:spPr bwMode="auto">
              <a:xfrm>
                <a:off x="5256374" y="1479187"/>
                <a:ext cx="47421"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sp>
            <p:nvSpPr>
              <p:cNvPr id="57" name="Rectangle 19"/>
              <p:cNvSpPr>
                <a:spLocks noChangeArrowheads="1"/>
              </p:cNvSpPr>
              <p:nvPr/>
            </p:nvSpPr>
            <p:spPr bwMode="auto">
              <a:xfrm>
                <a:off x="5331247" y="1479187"/>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sp>
            <p:nvSpPr>
              <p:cNvPr id="58" name="Rectangle 20"/>
              <p:cNvSpPr>
                <a:spLocks noChangeArrowheads="1"/>
              </p:cNvSpPr>
              <p:nvPr/>
            </p:nvSpPr>
            <p:spPr bwMode="auto">
              <a:xfrm>
                <a:off x="5408617" y="1479187"/>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sp>
            <p:nvSpPr>
              <p:cNvPr id="59" name="Rectangle 21"/>
              <p:cNvSpPr>
                <a:spLocks noChangeArrowheads="1"/>
              </p:cNvSpPr>
              <p:nvPr/>
            </p:nvSpPr>
            <p:spPr bwMode="auto">
              <a:xfrm>
                <a:off x="5256374" y="1546573"/>
                <a:ext cx="47421" cy="47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sp>
            <p:nvSpPr>
              <p:cNvPr id="60" name="Rectangle 22"/>
              <p:cNvSpPr>
                <a:spLocks noChangeArrowheads="1"/>
              </p:cNvSpPr>
              <p:nvPr/>
            </p:nvSpPr>
            <p:spPr bwMode="auto">
              <a:xfrm>
                <a:off x="5331247" y="1546573"/>
                <a:ext cx="49916" cy="47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sp>
            <p:nvSpPr>
              <p:cNvPr id="61" name="Rectangle 23"/>
              <p:cNvSpPr>
                <a:spLocks noChangeArrowheads="1"/>
              </p:cNvSpPr>
              <p:nvPr/>
            </p:nvSpPr>
            <p:spPr bwMode="auto">
              <a:xfrm>
                <a:off x="5408617" y="1546573"/>
                <a:ext cx="49916" cy="47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sp>
            <p:nvSpPr>
              <p:cNvPr id="62" name="Rectangle 24"/>
              <p:cNvSpPr>
                <a:spLocks noChangeArrowheads="1"/>
              </p:cNvSpPr>
              <p:nvPr/>
            </p:nvSpPr>
            <p:spPr bwMode="auto">
              <a:xfrm>
                <a:off x="5256374" y="1618951"/>
                <a:ext cx="47421"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sp>
            <p:nvSpPr>
              <p:cNvPr id="63" name="Rectangle 26"/>
              <p:cNvSpPr>
                <a:spLocks noChangeArrowheads="1"/>
              </p:cNvSpPr>
              <p:nvPr/>
            </p:nvSpPr>
            <p:spPr bwMode="auto">
              <a:xfrm>
                <a:off x="5179005" y="1618951"/>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sp>
            <p:nvSpPr>
              <p:cNvPr id="64" name="Rectangle 27"/>
              <p:cNvSpPr>
                <a:spLocks noChangeArrowheads="1"/>
              </p:cNvSpPr>
              <p:nvPr/>
            </p:nvSpPr>
            <p:spPr bwMode="auto">
              <a:xfrm>
                <a:off x="5331247" y="1618951"/>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sp>
            <p:nvSpPr>
              <p:cNvPr id="65" name="Rectangle 30"/>
              <p:cNvSpPr>
                <a:spLocks noChangeArrowheads="1"/>
              </p:cNvSpPr>
              <p:nvPr/>
            </p:nvSpPr>
            <p:spPr bwMode="auto">
              <a:xfrm>
                <a:off x="5181500" y="1309474"/>
                <a:ext cx="37438" cy="5989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sp>
            <p:nvSpPr>
              <p:cNvPr id="66" name="Rectangle 31"/>
              <p:cNvSpPr>
                <a:spLocks noChangeArrowheads="1"/>
              </p:cNvSpPr>
              <p:nvPr/>
            </p:nvSpPr>
            <p:spPr bwMode="auto">
              <a:xfrm>
                <a:off x="5428583" y="1309474"/>
                <a:ext cx="34941" cy="5989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grpSp>
        <p:grpSp>
          <p:nvGrpSpPr>
            <p:cNvPr id="38" name="Group 54"/>
            <p:cNvGrpSpPr/>
            <p:nvPr/>
          </p:nvGrpSpPr>
          <p:grpSpPr>
            <a:xfrm>
              <a:off x="2163493" y="3401723"/>
              <a:ext cx="275228" cy="249773"/>
              <a:chOff x="5159039" y="3837700"/>
              <a:chExt cx="431771" cy="391838"/>
            </a:xfrm>
            <a:solidFill>
              <a:schemeClr val="bg1"/>
            </a:solidFill>
          </p:grpSpPr>
          <p:sp>
            <p:nvSpPr>
              <p:cNvPr id="51" name="Rectangle 72"/>
              <p:cNvSpPr>
                <a:spLocks noChangeArrowheads="1"/>
              </p:cNvSpPr>
              <p:nvPr/>
            </p:nvSpPr>
            <p:spPr bwMode="auto">
              <a:xfrm>
                <a:off x="5256374" y="3837700"/>
                <a:ext cx="242092" cy="6988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sp>
            <p:nvSpPr>
              <p:cNvPr id="52" name="Freeform 73"/>
              <p:cNvSpPr>
                <a:spLocks noEditPoints="1"/>
              </p:cNvSpPr>
              <p:nvPr/>
            </p:nvSpPr>
            <p:spPr bwMode="auto">
              <a:xfrm>
                <a:off x="5159039" y="3930044"/>
                <a:ext cx="431771" cy="177201"/>
              </a:xfrm>
              <a:custGeom>
                <a:gdLst>
                  <a:gd fmla="*/ 124 w 130" name="T0"/>
                  <a:gd fmla="*/ 0 h 53" name="T1"/>
                  <a:gd fmla="*/ 6 w 130" name="T2"/>
                  <a:gd fmla="*/ 0 h 53" name="T3"/>
                  <a:gd fmla="*/ 0 w 130" name="T4"/>
                  <a:gd fmla="*/ 7 h 53" name="T5"/>
                  <a:gd fmla="*/ 0 w 130" name="T6"/>
                  <a:gd fmla="*/ 53 h 53" name="T7"/>
                  <a:gd fmla="*/ 19 w 130" name="T8"/>
                  <a:gd fmla="*/ 53 h 53" name="T9"/>
                  <a:gd fmla="*/ 19 w 130" name="T10"/>
                  <a:gd fmla="*/ 25 h 53" name="T11"/>
                  <a:gd fmla="*/ 111 w 130" name="T12"/>
                  <a:gd fmla="*/ 25 h 53" name="T13"/>
                  <a:gd fmla="*/ 111 w 130" name="T14"/>
                  <a:gd fmla="*/ 53 h 53" name="T15"/>
                  <a:gd fmla="*/ 130 w 130" name="T16"/>
                  <a:gd fmla="*/ 53 h 53" name="T17"/>
                  <a:gd fmla="*/ 130 w 130" name="T18"/>
                  <a:gd fmla="*/ 7 h 53" name="T19"/>
                  <a:gd fmla="*/ 124 w 130" name="T20"/>
                  <a:gd fmla="*/ 0 h 53" name="T21"/>
                  <a:gd fmla="*/ 18 w 130" name="T22"/>
                  <a:gd fmla="*/ 16 h 53" name="T23"/>
                  <a:gd fmla="*/ 13 w 130" name="T24"/>
                  <a:gd fmla="*/ 11 h 53" name="T25"/>
                  <a:gd fmla="*/ 18 w 130" name="T26"/>
                  <a:gd fmla="*/ 6 h 53" name="T27"/>
                  <a:gd fmla="*/ 23 w 130" name="T28"/>
                  <a:gd fmla="*/ 11 h 53" name="T29"/>
                  <a:gd fmla="*/ 18 w 130" name="T30"/>
                  <a:gd fmla="*/ 16 h 53" name="T31"/>
                  <a:gd fmla="*/ 117 w 130" name="T32"/>
                  <a:gd fmla="*/ 13 h 53" name="T33"/>
                  <a:gd fmla="*/ 29 w 130" name="T34"/>
                  <a:gd fmla="*/ 13 h 53" name="T35"/>
                  <a:gd fmla="*/ 29 w 130" name="T36"/>
                  <a:gd fmla="*/ 7 h 53" name="T37"/>
                  <a:gd fmla="*/ 117 w 130" name="T38"/>
                  <a:gd fmla="*/ 7 h 53" name="T39"/>
                  <a:gd fmla="*/ 117 w 130" name="T40"/>
                  <a:gd fmla="*/ 13 h 5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2" w="130">
                    <a:moveTo>
                      <a:pt x="124" y="0"/>
                    </a:moveTo>
                    <a:cubicBezTo>
                      <a:pt x="6" y="0"/>
                      <a:pt x="6" y="0"/>
                      <a:pt x="6" y="0"/>
                    </a:cubicBezTo>
                    <a:cubicBezTo>
                      <a:pt x="3" y="0"/>
                      <a:pt x="0" y="3"/>
                      <a:pt x="0" y="7"/>
                    </a:cubicBezTo>
                    <a:cubicBezTo>
                      <a:pt x="0" y="53"/>
                      <a:pt x="0" y="53"/>
                      <a:pt x="0" y="53"/>
                    </a:cubicBezTo>
                    <a:cubicBezTo>
                      <a:pt x="19" y="53"/>
                      <a:pt x="19" y="53"/>
                      <a:pt x="19" y="53"/>
                    </a:cubicBezTo>
                    <a:cubicBezTo>
                      <a:pt x="19" y="25"/>
                      <a:pt x="19" y="25"/>
                      <a:pt x="19" y="25"/>
                    </a:cubicBezTo>
                    <a:cubicBezTo>
                      <a:pt x="111" y="25"/>
                      <a:pt x="111" y="25"/>
                      <a:pt x="111" y="25"/>
                    </a:cubicBezTo>
                    <a:cubicBezTo>
                      <a:pt x="111" y="53"/>
                      <a:pt x="111" y="53"/>
                      <a:pt x="111" y="53"/>
                    </a:cubicBezTo>
                    <a:cubicBezTo>
                      <a:pt x="130" y="53"/>
                      <a:pt x="130" y="53"/>
                      <a:pt x="130" y="53"/>
                    </a:cubicBezTo>
                    <a:cubicBezTo>
                      <a:pt x="130" y="7"/>
                      <a:pt x="130" y="7"/>
                      <a:pt x="130" y="7"/>
                    </a:cubicBezTo>
                    <a:cubicBezTo>
                      <a:pt x="130" y="3"/>
                      <a:pt x="127" y="0"/>
                      <a:pt x="124" y="0"/>
                    </a:cubicBezTo>
                    <a:close/>
                    <a:moveTo>
                      <a:pt x="18" y="16"/>
                    </a:moveTo>
                    <a:cubicBezTo>
                      <a:pt x="15" y="16"/>
                      <a:pt x="13" y="14"/>
                      <a:pt x="13" y="11"/>
                    </a:cubicBezTo>
                    <a:cubicBezTo>
                      <a:pt x="13" y="8"/>
                      <a:pt x="15" y="6"/>
                      <a:pt x="18" y="6"/>
                    </a:cubicBezTo>
                    <a:cubicBezTo>
                      <a:pt x="21" y="6"/>
                      <a:pt x="23" y="8"/>
                      <a:pt x="23" y="11"/>
                    </a:cubicBezTo>
                    <a:cubicBezTo>
                      <a:pt x="23" y="14"/>
                      <a:pt x="21" y="16"/>
                      <a:pt x="18" y="16"/>
                    </a:cubicBezTo>
                    <a:close/>
                    <a:moveTo>
                      <a:pt x="117" y="13"/>
                    </a:moveTo>
                    <a:cubicBezTo>
                      <a:pt x="29" y="13"/>
                      <a:pt x="29" y="13"/>
                      <a:pt x="29" y="13"/>
                    </a:cubicBezTo>
                    <a:cubicBezTo>
                      <a:pt x="29" y="7"/>
                      <a:pt x="29" y="7"/>
                      <a:pt x="29" y="7"/>
                    </a:cubicBezTo>
                    <a:cubicBezTo>
                      <a:pt x="117" y="7"/>
                      <a:pt x="117" y="7"/>
                      <a:pt x="117" y="7"/>
                    </a:cubicBezTo>
                    <a:lnTo>
                      <a:pt x="117" y="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sp>
            <p:nvSpPr>
              <p:cNvPr id="53" name="Freeform 74"/>
              <p:cNvSpPr/>
              <p:nvPr/>
            </p:nvSpPr>
            <p:spPr bwMode="auto">
              <a:xfrm>
                <a:off x="5248887" y="4039859"/>
                <a:ext cx="252075" cy="189679"/>
              </a:xfrm>
              <a:custGeom>
                <a:gdLst>
                  <a:gd fmla="*/ 66 w 76" name="T0"/>
                  <a:gd fmla="*/ 49 h 57" name="T1"/>
                  <a:gd fmla="*/ 25 w 76" name="T2"/>
                  <a:gd fmla="*/ 49 h 57" name="T3"/>
                  <a:gd fmla="*/ 10 w 76" name="T4"/>
                  <a:gd fmla="*/ 49 h 57" name="T5"/>
                  <a:gd fmla="*/ 10 w 76" name="T6"/>
                  <a:gd fmla="*/ 0 h 57" name="T7"/>
                  <a:gd fmla="*/ 1 w 76" name="T8"/>
                  <a:gd fmla="*/ 0 h 57" name="T9"/>
                  <a:gd fmla="*/ 1 w 76" name="T10"/>
                  <a:gd fmla="*/ 50 h 57" name="T11"/>
                  <a:gd fmla="*/ 8 w 76" name="T12"/>
                  <a:gd fmla="*/ 57 h 57" name="T13"/>
                  <a:gd fmla="*/ 69 w 76" name="T14"/>
                  <a:gd fmla="*/ 57 h 57" name="T15"/>
                  <a:gd fmla="*/ 76 w 76" name="T16"/>
                  <a:gd fmla="*/ 48 h 57" name="T17"/>
                  <a:gd fmla="*/ 76 w 76" name="T18"/>
                  <a:gd fmla="*/ 0 h 57" name="T19"/>
                  <a:gd fmla="*/ 66 w 76" name="T20"/>
                  <a:gd fmla="*/ 0 h 57" name="T21"/>
                  <a:gd fmla="*/ 66 w 76" name="T22"/>
                  <a:gd fmla="*/ 49 h 5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7" w="76">
                    <a:moveTo>
                      <a:pt x="66" y="49"/>
                    </a:moveTo>
                    <a:cubicBezTo>
                      <a:pt x="25" y="49"/>
                      <a:pt x="25" y="49"/>
                      <a:pt x="25" y="49"/>
                    </a:cubicBezTo>
                    <a:cubicBezTo>
                      <a:pt x="10" y="49"/>
                      <a:pt x="10" y="49"/>
                      <a:pt x="10" y="49"/>
                    </a:cubicBezTo>
                    <a:cubicBezTo>
                      <a:pt x="10" y="0"/>
                      <a:pt x="10" y="0"/>
                      <a:pt x="10" y="0"/>
                    </a:cubicBezTo>
                    <a:cubicBezTo>
                      <a:pt x="1" y="0"/>
                      <a:pt x="1" y="0"/>
                      <a:pt x="1" y="0"/>
                    </a:cubicBezTo>
                    <a:cubicBezTo>
                      <a:pt x="1" y="50"/>
                      <a:pt x="1" y="50"/>
                      <a:pt x="1" y="50"/>
                    </a:cubicBezTo>
                    <a:cubicBezTo>
                      <a:pt x="1" y="50"/>
                      <a:pt x="0" y="57"/>
                      <a:pt x="8" y="57"/>
                    </a:cubicBezTo>
                    <a:cubicBezTo>
                      <a:pt x="16" y="57"/>
                      <a:pt x="69" y="57"/>
                      <a:pt x="69" y="57"/>
                    </a:cubicBezTo>
                    <a:cubicBezTo>
                      <a:pt x="75" y="57"/>
                      <a:pt x="76" y="53"/>
                      <a:pt x="76" y="48"/>
                    </a:cubicBezTo>
                    <a:cubicBezTo>
                      <a:pt x="76" y="0"/>
                      <a:pt x="76" y="0"/>
                      <a:pt x="76" y="0"/>
                    </a:cubicBezTo>
                    <a:cubicBezTo>
                      <a:pt x="66" y="0"/>
                      <a:pt x="66" y="0"/>
                      <a:pt x="66" y="0"/>
                    </a:cubicBezTo>
                    <a:lnTo>
                      <a:pt x="66" y="4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sp>
            <p:nvSpPr>
              <p:cNvPr id="54" name="Rectangle 75"/>
              <p:cNvSpPr>
                <a:spLocks noChangeArrowheads="1"/>
              </p:cNvSpPr>
              <p:nvPr/>
            </p:nvSpPr>
            <p:spPr bwMode="auto">
              <a:xfrm>
                <a:off x="5293811" y="4082286"/>
                <a:ext cx="157235" cy="274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sp>
            <p:nvSpPr>
              <p:cNvPr id="55" name="Rectangle 76"/>
              <p:cNvSpPr>
                <a:spLocks noChangeArrowheads="1"/>
              </p:cNvSpPr>
              <p:nvPr/>
            </p:nvSpPr>
            <p:spPr bwMode="auto">
              <a:xfrm>
                <a:off x="5298803" y="4142185"/>
                <a:ext cx="152243" cy="274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grpSp>
        <p:grpSp>
          <p:nvGrpSpPr>
            <p:cNvPr id="39" name="Group 60"/>
            <p:cNvGrpSpPr/>
            <p:nvPr/>
          </p:nvGrpSpPr>
          <p:grpSpPr>
            <a:xfrm>
              <a:off x="2152940" y="1617265"/>
              <a:ext cx="296334" cy="260887"/>
              <a:chOff x="6040049" y="4182118"/>
              <a:chExt cx="521619" cy="459224"/>
            </a:xfrm>
            <a:solidFill>
              <a:schemeClr val="bg1"/>
            </a:solidFill>
          </p:grpSpPr>
          <p:sp>
            <p:nvSpPr>
              <p:cNvPr id="46" name="Freeform 84"/>
              <p:cNvSpPr/>
              <p:nvPr/>
            </p:nvSpPr>
            <p:spPr bwMode="auto">
              <a:xfrm>
                <a:off x="6087469" y="4202084"/>
                <a:ext cx="194671" cy="419291"/>
              </a:xfrm>
              <a:custGeom>
                <a:gdLst>
                  <a:gd fmla="*/ 52 w 59" name="T0"/>
                  <a:gd fmla="*/ 5 h 126" name="T1"/>
                  <a:gd fmla="*/ 9 w 59" name="T2"/>
                  <a:gd fmla="*/ 38 h 126" name="T3"/>
                  <a:gd fmla="*/ 0 w 59" name="T4"/>
                  <a:gd fmla="*/ 39 h 126" name="T5"/>
                  <a:gd fmla="*/ 0 w 59" name="T6"/>
                  <a:gd fmla="*/ 86 h 126" name="T7"/>
                  <a:gd fmla="*/ 9 w 59" name="T8"/>
                  <a:gd fmla="*/ 88 h 126" name="T9"/>
                  <a:gd fmla="*/ 51 w 59" name="T10"/>
                  <a:gd fmla="*/ 119 h 126" name="T11"/>
                  <a:gd fmla="*/ 59 w 59" name="T12"/>
                  <a:gd fmla="*/ 119 h 126" name="T13"/>
                  <a:gd fmla="*/ 59 w 59" name="T14"/>
                  <a:gd fmla="*/ 5 h 126" name="T15"/>
                  <a:gd fmla="*/ 52 w 59" name="T16"/>
                  <a:gd fmla="*/ 5 h 1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5" w="59">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sp>
            <p:nvSpPr>
              <p:cNvPr id="47" name="Freeform 85"/>
              <p:cNvSpPr/>
              <p:nvPr/>
            </p:nvSpPr>
            <p:spPr bwMode="auto">
              <a:xfrm>
                <a:off x="6040049" y="4339353"/>
                <a:ext cx="27454" cy="147252"/>
              </a:xfrm>
              <a:custGeom>
                <a:gdLst>
                  <a:gd fmla="*/ 0 w 8" name="T0"/>
                  <a:gd fmla="*/ 8 h 44" name="T1"/>
                  <a:gd fmla="*/ 0 w 8" name="T2"/>
                  <a:gd fmla="*/ 38 h 44" name="T3"/>
                  <a:gd fmla="*/ 8 w 8" name="T4"/>
                  <a:gd fmla="*/ 44 h 44" name="T5"/>
                  <a:gd fmla="*/ 8 w 8" name="T6"/>
                  <a:gd fmla="*/ 0 h 44" name="T7"/>
                  <a:gd fmla="*/ 0 w 8" name="T8"/>
                  <a:gd fmla="*/ 8 h 44" name="T9"/>
                </a:gdLst>
                <a:cxnLst>
                  <a:cxn ang="0">
                    <a:pos x="T0" y="T1"/>
                  </a:cxn>
                  <a:cxn ang="0">
                    <a:pos x="T2" y="T3"/>
                  </a:cxn>
                  <a:cxn ang="0">
                    <a:pos x="T4" y="T5"/>
                  </a:cxn>
                  <a:cxn ang="0">
                    <a:pos x="T6" y="T7"/>
                  </a:cxn>
                  <a:cxn ang="0">
                    <a:pos x="T8" y="T9"/>
                  </a:cxn>
                </a:cxnLst>
                <a:rect b="b" l="0" r="r" t="0"/>
                <a:pathLst>
                  <a:path h="44" w="8">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sp>
            <p:nvSpPr>
              <p:cNvPr id="48" name="Freeform 86"/>
              <p:cNvSpPr/>
              <p:nvPr/>
            </p:nvSpPr>
            <p:spPr bwMode="auto">
              <a:xfrm>
                <a:off x="6329559" y="4296924"/>
                <a:ext cx="77370" cy="229612"/>
              </a:xfrm>
              <a:custGeom>
                <a:gdLst>
                  <a:gd fmla="*/ 10 w 23" name="T0"/>
                  <a:gd fmla="*/ 2 h 69" name="T1"/>
                  <a:gd fmla="*/ 2 w 23" name="T2"/>
                  <a:gd fmla="*/ 2 h 69" name="T3"/>
                  <a:gd fmla="*/ 2 w 23" name="T4"/>
                  <a:gd fmla="*/ 10 h 69" name="T5"/>
                  <a:gd fmla="*/ 12 w 23" name="T6"/>
                  <a:gd fmla="*/ 35 h 69" name="T7"/>
                  <a:gd fmla="*/ 2 w 23" name="T8"/>
                  <a:gd fmla="*/ 60 h 69" name="T9"/>
                  <a:gd fmla="*/ 2 w 23" name="T10"/>
                  <a:gd fmla="*/ 67 h 69" name="T11"/>
                  <a:gd fmla="*/ 6 w 23" name="T12"/>
                  <a:gd fmla="*/ 69 h 69" name="T13"/>
                  <a:gd fmla="*/ 10 w 23" name="T14"/>
                  <a:gd fmla="*/ 67 h 69" name="T15"/>
                  <a:gd fmla="*/ 23 w 23" name="T16"/>
                  <a:gd fmla="*/ 35 h 69" name="T17"/>
                  <a:gd fmla="*/ 10 w 23" name="T18"/>
                  <a:gd fmla="*/ 2 h 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9" w="23">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sp>
            <p:nvSpPr>
              <p:cNvPr id="49" name="Freeform 87"/>
              <p:cNvSpPr/>
              <p:nvPr/>
            </p:nvSpPr>
            <p:spPr bwMode="auto">
              <a:xfrm>
                <a:off x="6376980" y="4239521"/>
                <a:ext cx="102328" cy="341923"/>
              </a:xfrm>
              <a:custGeom>
                <a:gdLst>
                  <a:gd fmla="*/ 10 w 31" name="T0"/>
                  <a:gd fmla="*/ 2 h 103" name="T1"/>
                  <a:gd fmla="*/ 3 w 31" name="T2"/>
                  <a:gd fmla="*/ 2 h 103" name="T3"/>
                  <a:gd fmla="*/ 3 w 31" name="T4"/>
                  <a:gd fmla="*/ 10 h 103" name="T5"/>
                  <a:gd fmla="*/ 20 w 31" name="T6"/>
                  <a:gd fmla="*/ 52 h 103" name="T7"/>
                  <a:gd fmla="*/ 3 w 31" name="T8"/>
                  <a:gd fmla="*/ 94 h 103" name="T9"/>
                  <a:gd fmla="*/ 3 w 31" name="T10"/>
                  <a:gd fmla="*/ 102 h 103" name="T11"/>
                  <a:gd fmla="*/ 6 w 31" name="T12"/>
                  <a:gd fmla="*/ 103 h 103" name="T13"/>
                  <a:gd fmla="*/ 10 w 31" name="T14"/>
                  <a:gd fmla="*/ 102 h 103" name="T15"/>
                  <a:gd fmla="*/ 31 w 31" name="T16"/>
                  <a:gd fmla="*/ 52 h 103" name="T17"/>
                  <a:gd fmla="*/ 10 w 31" name="T18"/>
                  <a:gd fmla="*/ 2 h 1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3" w="31">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sp>
            <p:nvSpPr>
              <p:cNvPr id="50" name="Freeform 88"/>
              <p:cNvSpPr/>
              <p:nvPr/>
            </p:nvSpPr>
            <p:spPr bwMode="auto">
              <a:xfrm>
                <a:off x="6436879" y="4182118"/>
                <a:ext cx="124789" cy="459224"/>
              </a:xfrm>
              <a:custGeom>
                <a:gdLst>
                  <a:gd fmla="*/ 10 w 38" name="T0"/>
                  <a:gd fmla="*/ 2 h 138" name="T1"/>
                  <a:gd fmla="*/ 2 w 38" name="T2"/>
                  <a:gd fmla="*/ 2 h 138" name="T3"/>
                  <a:gd fmla="*/ 2 w 38" name="T4"/>
                  <a:gd fmla="*/ 9 h 138" name="T5"/>
                  <a:gd fmla="*/ 27 w 38" name="T6"/>
                  <a:gd fmla="*/ 69 h 138" name="T7"/>
                  <a:gd fmla="*/ 2 w 38" name="T8"/>
                  <a:gd fmla="*/ 128 h 138" name="T9"/>
                  <a:gd fmla="*/ 2 w 38" name="T10"/>
                  <a:gd fmla="*/ 136 h 138" name="T11"/>
                  <a:gd fmla="*/ 6 w 38" name="T12"/>
                  <a:gd fmla="*/ 138 h 138" name="T13"/>
                  <a:gd fmla="*/ 10 w 38" name="T14"/>
                  <a:gd fmla="*/ 136 h 138" name="T15"/>
                  <a:gd fmla="*/ 38 w 38" name="T16"/>
                  <a:gd fmla="*/ 69 h 138" name="T17"/>
                  <a:gd fmla="*/ 10 w 38" name="T18"/>
                  <a:gd fmla="*/ 2 h 1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8" w="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grpSp>
        <p:grpSp>
          <p:nvGrpSpPr>
            <p:cNvPr id="40" name="Group 66"/>
            <p:cNvGrpSpPr/>
            <p:nvPr/>
          </p:nvGrpSpPr>
          <p:grpSpPr>
            <a:xfrm>
              <a:off x="6619683" y="2699544"/>
              <a:ext cx="202049" cy="229919"/>
              <a:chOff x="2927811" y="2108124"/>
              <a:chExt cx="361887" cy="411804"/>
            </a:xfrm>
            <a:solidFill>
              <a:schemeClr val="bg1"/>
            </a:solidFill>
          </p:grpSpPr>
          <p:sp>
            <p:nvSpPr>
              <p:cNvPr id="42" name="Freeform 68"/>
              <p:cNvSpPr>
                <a:spLocks noEditPoints="1"/>
              </p:cNvSpPr>
              <p:nvPr/>
            </p:nvSpPr>
            <p:spPr bwMode="auto">
              <a:xfrm>
                <a:off x="2927811" y="2108124"/>
                <a:ext cx="164722" cy="299494"/>
              </a:xfrm>
              <a:custGeom>
                <a:gdLst>
                  <a:gd fmla="*/ 50 w 50" name="T0"/>
                  <a:gd fmla="*/ 83 h 90" name="T1"/>
                  <a:gd fmla="*/ 50 w 50" name="T2"/>
                  <a:gd fmla="*/ 7 h 90" name="T3"/>
                  <a:gd fmla="*/ 44 w 50" name="T4"/>
                  <a:gd fmla="*/ 0 h 90" name="T5"/>
                  <a:gd fmla="*/ 6 w 50" name="T6"/>
                  <a:gd fmla="*/ 0 h 90" name="T7"/>
                  <a:gd fmla="*/ 0 w 50" name="T8"/>
                  <a:gd fmla="*/ 7 h 90" name="T9"/>
                  <a:gd fmla="*/ 0 w 50" name="T10"/>
                  <a:gd fmla="*/ 83 h 90" name="T11"/>
                  <a:gd fmla="*/ 6 w 50" name="T12"/>
                  <a:gd fmla="*/ 90 h 90" name="T13"/>
                  <a:gd fmla="*/ 44 w 50" name="T14"/>
                  <a:gd fmla="*/ 90 h 90" name="T15"/>
                  <a:gd fmla="*/ 50 w 50" name="T16"/>
                  <a:gd fmla="*/ 83 h 90" name="T17"/>
                  <a:gd fmla="*/ 39 w 50" name="T18"/>
                  <a:gd fmla="*/ 5 h 90" name="T19"/>
                  <a:gd fmla="*/ 41 w 50" name="T20"/>
                  <a:gd fmla="*/ 6 h 90" name="T21"/>
                  <a:gd fmla="*/ 39 w 50" name="T22"/>
                  <a:gd fmla="*/ 8 h 90" name="T23"/>
                  <a:gd fmla="*/ 38 w 50" name="T24"/>
                  <a:gd fmla="*/ 6 h 90" name="T25"/>
                  <a:gd fmla="*/ 39 w 50" name="T26"/>
                  <a:gd fmla="*/ 5 h 90" name="T27"/>
                  <a:gd fmla="*/ 16 w 50" name="T28"/>
                  <a:gd fmla="*/ 5 h 90" name="T29"/>
                  <a:gd fmla="*/ 34 w 50" name="T30"/>
                  <a:gd fmla="*/ 5 h 90" name="T31"/>
                  <a:gd fmla="*/ 34 w 50" name="T32"/>
                  <a:gd fmla="*/ 7 h 90" name="T33"/>
                  <a:gd fmla="*/ 16 w 50" name="T34"/>
                  <a:gd fmla="*/ 7 h 90" name="T35"/>
                  <a:gd fmla="*/ 16 w 50" name="T36"/>
                  <a:gd fmla="*/ 5 h 90" name="T37"/>
                  <a:gd fmla="*/ 5 w 50" name="T38"/>
                  <a:gd fmla="*/ 69 h 90" name="T39"/>
                  <a:gd fmla="*/ 5 w 50" name="T40"/>
                  <a:gd fmla="*/ 11 h 90" name="T41"/>
                  <a:gd fmla="*/ 45 w 50" name="T42"/>
                  <a:gd fmla="*/ 11 h 90" name="T43"/>
                  <a:gd fmla="*/ 45 w 50" name="T44"/>
                  <a:gd fmla="*/ 69 h 90" name="T45"/>
                  <a:gd fmla="*/ 5 w 50" name="T46"/>
                  <a:gd fmla="*/ 69 h 90" name="T47"/>
                  <a:gd fmla="*/ 25 w 50" name="T48"/>
                  <a:gd fmla="*/ 83 h 90" name="T49"/>
                  <a:gd fmla="*/ 21 w 50" name="T50"/>
                  <a:gd fmla="*/ 79 h 90" name="T51"/>
                  <a:gd fmla="*/ 25 w 50" name="T52"/>
                  <a:gd fmla="*/ 75 h 90" name="T53"/>
                  <a:gd fmla="*/ 29 w 50" name="T54"/>
                  <a:gd fmla="*/ 79 h 90" name="T55"/>
                  <a:gd fmla="*/ 25 w 50" name="T56"/>
                  <a:gd fmla="*/ 83 h 9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90" w="5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sp>
            <p:nvSpPr>
              <p:cNvPr id="43" name="Freeform 69"/>
              <p:cNvSpPr>
                <a:spLocks noEditPoints="1"/>
              </p:cNvSpPr>
              <p:nvPr/>
            </p:nvSpPr>
            <p:spPr bwMode="auto">
              <a:xfrm>
                <a:off x="3119985" y="2220434"/>
                <a:ext cx="169713" cy="299494"/>
              </a:xfrm>
              <a:custGeom>
                <a:gdLst>
                  <a:gd fmla="*/ 44 w 51" name="T0"/>
                  <a:gd fmla="*/ 0 h 90" name="T1"/>
                  <a:gd fmla="*/ 7 w 51" name="T2"/>
                  <a:gd fmla="*/ 0 h 90" name="T3"/>
                  <a:gd fmla="*/ 0 w 51" name="T4"/>
                  <a:gd fmla="*/ 7 h 90" name="T5"/>
                  <a:gd fmla="*/ 0 w 51" name="T6"/>
                  <a:gd fmla="*/ 83 h 90" name="T7"/>
                  <a:gd fmla="*/ 7 w 51" name="T8"/>
                  <a:gd fmla="*/ 90 h 90" name="T9"/>
                  <a:gd fmla="*/ 44 w 51" name="T10"/>
                  <a:gd fmla="*/ 90 h 90" name="T11"/>
                  <a:gd fmla="*/ 51 w 51" name="T12"/>
                  <a:gd fmla="*/ 83 h 90" name="T13"/>
                  <a:gd fmla="*/ 51 w 51" name="T14"/>
                  <a:gd fmla="*/ 7 h 90" name="T15"/>
                  <a:gd fmla="*/ 44 w 51" name="T16"/>
                  <a:gd fmla="*/ 0 h 90" name="T17"/>
                  <a:gd fmla="*/ 40 w 51" name="T18"/>
                  <a:gd fmla="*/ 5 h 90" name="T19"/>
                  <a:gd fmla="*/ 42 w 51" name="T20"/>
                  <a:gd fmla="*/ 6 h 90" name="T21"/>
                  <a:gd fmla="*/ 40 w 51" name="T22"/>
                  <a:gd fmla="*/ 8 h 90" name="T23"/>
                  <a:gd fmla="*/ 38 w 51" name="T24"/>
                  <a:gd fmla="*/ 6 h 90" name="T25"/>
                  <a:gd fmla="*/ 40 w 51" name="T26"/>
                  <a:gd fmla="*/ 5 h 90" name="T27"/>
                  <a:gd fmla="*/ 17 w 51" name="T28"/>
                  <a:gd fmla="*/ 5 h 90" name="T29"/>
                  <a:gd fmla="*/ 34 w 51" name="T30"/>
                  <a:gd fmla="*/ 5 h 90" name="T31"/>
                  <a:gd fmla="*/ 34 w 51" name="T32"/>
                  <a:gd fmla="*/ 7 h 90" name="T33"/>
                  <a:gd fmla="*/ 17 w 51" name="T34"/>
                  <a:gd fmla="*/ 7 h 90" name="T35"/>
                  <a:gd fmla="*/ 17 w 51" name="T36"/>
                  <a:gd fmla="*/ 5 h 90" name="T37"/>
                  <a:gd fmla="*/ 26 w 51" name="T38"/>
                  <a:gd fmla="*/ 83 h 90" name="T39"/>
                  <a:gd fmla="*/ 21 w 51" name="T40"/>
                  <a:gd fmla="*/ 79 h 90" name="T41"/>
                  <a:gd fmla="*/ 26 w 51" name="T42"/>
                  <a:gd fmla="*/ 75 h 90" name="T43"/>
                  <a:gd fmla="*/ 30 w 51" name="T44"/>
                  <a:gd fmla="*/ 79 h 90" name="T45"/>
                  <a:gd fmla="*/ 26 w 51" name="T46"/>
                  <a:gd fmla="*/ 83 h 90" name="T47"/>
                  <a:gd fmla="*/ 46 w 51" name="T48"/>
                  <a:gd fmla="*/ 69 h 90" name="T49"/>
                  <a:gd fmla="*/ 5 w 51" name="T50"/>
                  <a:gd fmla="*/ 69 h 90" name="T51"/>
                  <a:gd fmla="*/ 5 w 51" name="T52"/>
                  <a:gd fmla="*/ 11 h 90" name="T53"/>
                  <a:gd fmla="*/ 46 w 51" name="T54"/>
                  <a:gd fmla="*/ 11 h 90" name="T55"/>
                  <a:gd fmla="*/ 46 w 51" name="T56"/>
                  <a:gd fmla="*/ 69 h 9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90" w="51">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sp>
            <p:nvSpPr>
              <p:cNvPr id="44" name="Freeform 70"/>
              <p:cNvSpPr/>
              <p:nvPr/>
            </p:nvSpPr>
            <p:spPr bwMode="auto">
              <a:xfrm>
                <a:off x="3107507" y="2125594"/>
                <a:ext cx="99831" cy="82362"/>
              </a:xfrm>
              <a:custGeom>
                <a:gdLst>
                  <a:gd fmla="*/ 32 w 40" name="T0"/>
                  <a:gd fmla="*/ 33 h 33" name="T1"/>
                  <a:gd fmla="*/ 40 w 40" name="T2"/>
                  <a:gd fmla="*/ 33 h 33" name="T3"/>
                  <a:gd fmla="*/ 40 w 40" name="T4"/>
                  <a:gd fmla="*/ 8 h 33" name="T5"/>
                  <a:gd fmla="*/ 40 w 40" name="T6"/>
                  <a:gd fmla="*/ 0 h 33" name="T7"/>
                  <a:gd fmla="*/ 32 w 40" name="T8"/>
                  <a:gd fmla="*/ 0 h 33" name="T9"/>
                  <a:gd fmla="*/ 0 w 40" name="T10"/>
                  <a:gd fmla="*/ 0 h 33" name="T11"/>
                  <a:gd fmla="*/ 0 w 40" name="T12"/>
                  <a:gd fmla="*/ 8 h 33" name="T13"/>
                  <a:gd fmla="*/ 32 w 40" name="T14"/>
                  <a:gd fmla="*/ 8 h 33" name="T15"/>
                  <a:gd fmla="*/ 32 w 40"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40">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sp>
            <p:nvSpPr>
              <p:cNvPr id="45" name="Freeform 71"/>
              <p:cNvSpPr/>
              <p:nvPr/>
            </p:nvSpPr>
            <p:spPr bwMode="auto">
              <a:xfrm>
                <a:off x="3017659" y="2425088"/>
                <a:ext cx="82362" cy="82362"/>
              </a:xfrm>
              <a:custGeom>
                <a:gdLst>
                  <a:gd fmla="*/ 8 w 33" name="T0"/>
                  <a:gd fmla="*/ 0 h 33" name="T1"/>
                  <a:gd fmla="*/ 0 w 33" name="T2"/>
                  <a:gd fmla="*/ 0 h 33" name="T3"/>
                  <a:gd fmla="*/ 0 w 33" name="T4"/>
                  <a:gd fmla="*/ 25 h 33" name="T5"/>
                  <a:gd fmla="*/ 0 w 33" name="T6"/>
                  <a:gd fmla="*/ 33 h 33" name="T7"/>
                  <a:gd fmla="*/ 8 w 33" name="T8"/>
                  <a:gd fmla="*/ 33 h 33" name="T9"/>
                  <a:gd fmla="*/ 33 w 33" name="T10"/>
                  <a:gd fmla="*/ 33 h 33" name="T11"/>
                  <a:gd fmla="*/ 33 w 33" name="T12"/>
                  <a:gd fmla="*/ 25 h 33" name="T13"/>
                  <a:gd fmla="*/ 8 w 33" name="T14"/>
                  <a:gd fmla="*/ 25 h 33" name="T15"/>
                  <a:gd fmla="*/ 8 w 33" name="T16"/>
                  <a:gd fmla="*/ 0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2000">
                  <a:solidFill>
                    <a:schemeClr val="bg1">
                      <a:lumMod val="50000"/>
                    </a:schemeClr>
                  </a:solidFill>
                </a:endParaRPr>
              </a:p>
            </p:txBody>
          </p:sp>
        </p:grpSp>
        <p:sp>
          <p:nvSpPr>
            <p:cNvPr id="41" name="Freeform 145"/>
            <p:cNvSpPr/>
            <p:nvPr/>
          </p:nvSpPr>
          <p:spPr bwMode="auto">
            <a:xfrm>
              <a:off x="6580897" y="4002406"/>
              <a:ext cx="279620" cy="219701"/>
            </a:xfrm>
            <a:custGeom>
              <a:gdLst>
                <a:gd fmla="*/ 145 w 147" name="T0"/>
                <a:gd fmla="*/ 47 h 116" name="T1"/>
                <a:gd fmla="*/ 118 w 147" name="T2"/>
                <a:gd fmla="*/ 30 h 116" name="T3"/>
                <a:gd fmla="*/ 114 w 147" name="T4"/>
                <a:gd fmla="*/ 31 h 116" name="T5"/>
                <a:gd fmla="*/ 114 w 147" name="T6"/>
                <a:gd fmla="*/ 38 h 116" name="T7"/>
                <a:gd fmla="*/ 110 w 147" name="T8"/>
                <a:gd fmla="*/ 38 h 116" name="T9"/>
                <a:gd fmla="*/ 81 w 147" name="T10"/>
                <a:gd fmla="*/ 38 h 116" name="T11"/>
                <a:gd fmla="*/ 81 w 147" name="T12"/>
                <a:gd fmla="*/ 11 h 116" name="T13"/>
                <a:gd fmla="*/ 84 w 147" name="T14"/>
                <a:gd fmla="*/ 6 h 116" name="T15"/>
                <a:gd fmla="*/ 79 w 147" name="T16"/>
                <a:gd fmla="*/ 0 h 116" name="T17"/>
                <a:gd fmla="*/ 70 w 147" name="T18"/>
                <a:gd fmla="*/ 0 h 116" name="T19"/>
                <a:gd fmla="*/ 65 w 147" name="T20"/>
                <a:gd fmla="*/ 6 h 116" name="T21"/>
                <a:gd fmla="*/ 68 w 147" name="T22"/>
                <a:gd fmla="*/ 11 h 116" name="T23"/>
                <a:gd fmla="*/ 68 w 147" name="T24"/>
                <a:gd fmla="*/ 17 h 116" name="T25"/>
                <a:gd fmla="*/ 37 w 147" name="T26"/>
                <a:gd fmla="*/ 17 h 116" name="T27"/>
                <a:gd fmla="*/ 32 w 147" name="T28"/>
                <a:gd fmla="*/ 17 h 116" name="T29"/>
                <a:gd fmla="*/ 32 w 147" name="T30"/>
                <a:gd fmla="*/ 9 h 116" name="T31"/>
                <a:gd fmla="*/ 28 w 147" name="T32"/>
                <a:gd fmla="*/ 9 h 116" name="T33"/>
                <a:gd fmla="*/ 2 w 147" name="T34"/>
                <a:gd fmla="*/ 27 h 116" name="T35"/>
                <a:gd fmla="*/ 1 w 147" name="T36"/>
                <a:gd fmla="*/ 29 h 116" name="T37"/>
                <a:gd fmla="*/ 29 w 147" name="T38"/>
                <a:gd fmla="*/ 47 h 116" name="T39"/>
                <a:gd fmla="*/ 32 w 147" name="T40"/>
                <a:gd fmla="*/ 46 h 116" name="T41"/>
                <a:gd fmla="*/ 32 w 147" name="T42"/>
                <a:gd fmla="*/ 39 h 116" name="T43"/>
                <a:gd fmla="*/ 37 w 147" name="T44"/>
                <a:gd fmla="*/ 39 h 116" name="T45"/>
                <a:gd fmla="*/ 68 w 147" name="T46"/>
                <a:gd fmla="*/ 39 h 116" name="T47"/>
                <a:gd fmla="*/ 68 w 147" name="T48"/>
                <a:gd fmla="*/ 109 h 116" name="T49"/>
                <a:gd fmla="*/ 65 w 147" name="T50"/>
                <a:gd fmla="*/ 108 h 116" name="T51"/>
                <a:gd fmla="*/ 68 w 147" name="T52"/>
                <a:gd fmla="*/ 115 h 116" name="T53"/>
                <a:gd fmla="*/ 63 w 147" name="T54"/>
                <a:gd fmla="*/ 111 h 116" name="T55"/>
                <a:gd fmla="*/ 65 w 147" name="T56"/>
                <a:gd fmla="*/ 116 h 116" name="T57"/>
                <a:gd fmla="*/ 68 w 147" name="T58"/>
                <a:gd fmla="*/ 116 h 116" name="T59"/>
                <a:gd fmla="*/ 68 w 147" name="T60"/>
                <a:gd fmla="*/ 116 h 116" name="T61"/>
                <a:gd fmla="*/ 68 w 147" name="T62"/>
                <a:gd fmla="*/ 116 h 116" name="T63"/>
                <a:gd fmla="*/ 73 w 147" name="T64"/>
                <a:gd fmla="*/ 116 h 116" name="T65"/>
                <a:gd fmla="*/ 78 w 147" name="T66"/>
                <a:gd fmla="*/ 116 h 116" name="T67"/>
                <a:gd fmla="*/ 81 w 147" name="T68"/>
                <a:gd fmla="*/ 116 h 116" name="T69"/>
                <a:gd fmla="*/ 83 w 147" name="T70"/>
                <a:gd fmla="*/ 116 h 116" name="T71"/>
                <a:gd fmla="*/ 83 w 147" name="T72"/>
                <a:gd fmla="*/ 116 h 116" name="T73"/>
                <a:gd fmla="*/ 86 w 147" name="T74"/>
                <a:gd fmla="*/ 116 h 116" name="T75"/>
                <a:gd fmla="*/ 88 w 147" name="T76"/>
                <a:gd fmla="*/ 111 h 116" name="T77"/>
                <a:gd fmla="*/ 83 w 147" name="T78"/>
                <a:gd fmla="*/ 115 h 116" name="T79"/>
                <a:gd fmla="*/ 87 w 147" name="T80"/>
                <a:gd fmla="*/ 108 h 116" name="T81"/>
                <a:gd fmla="*/ 81 w 147" name="T82"/>
                <a:gd fmla="*/ 111 h 116" name="T83"/>
                <a:gd fmla="*/ 81 w 147" name="T84"/>
                <a:gd fmla="*/ 59 h 116" name="T85"/>
                <a:gd fmla="*/ 110 w 147" name="T86"/>
                <a:gd fmla="*/ 59 h 116" name="T87"/>
                <a:gd fmla="*/ 115 w 147" name="T88"/>
                <a:gd fmla="*/ 59 h 116" name="T89"/>
                <a:gd fmla="*/ 115 w 147" name="T90"/>
                <a:gd fmla="*/ 68 h 116" name="T91"/>
                <a:gd fmla="*/ 118 w 147" name="T92"/>
                <a:gd fmla="*/ 68 h 116" name="T93"/>
                <a:gd fmla="*/ 145 w 147" name="T94"/>
                <a:gd fmla="*/ 50 h 116" name="T95"/>
                <a:gd fmla="*/ 145 w 147" name="T96"/>
                <a:gd fmla="*/ 47 h 11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15" w="147">
                  <a:moveTo>
                    <a:pt x="145" y="47"/>
                  </a:moveTo>
                  <a:cubicBezTo>
                    <a:pt x="143" y="46"/>
                    <a:pt x="118" y="30"/>
                    <a:pt x="118" y="30"/>
                  </a:cubicBezTo>
                  <a:cubicBezTo>
                    <a:pt x="118" y="30"/>
                    <a:pt x="114" y="28"/>
                    <a:pt x="114" y="31"/>
                  </a:cubicBezTo>
                  <a:cubicBezTo>
                    <a:pt x="114" y="33"/>
                    <a:pt x="114" y="38"/>
                    <a:pt x="114" y="38"/>
                  </a:cubicBezTo>
                  <a:cubicBezTo>
                    <a:pt x="114" y="38"/>
                    <a:pt x="112" y="38"/>
                    <a:pt x="110" y="38"/>
                  </a:cubicBezTo>
                  <a:cubicBezTo>
                    <a:pt x="102" y="38"/>
                    <a:pt x="89" y="38"/>
                    <a:pt x="81" y="38"/>
                  </a:cubicBezTo>
                  <a:cubicBezTo>
                    <a:pt x="81" y="11"/>
                    <a:pt x="81" y="11"/>
                    <a:pt x="81" y="11"/>
                  </a:cubicBezTo>
                  <a:cubicBezTo>
                    <a:pt x="83" y="10"/>
                    <a:pt x="84" y="8"/>
                    <a:pt x="84" y="6"/>
                  </a:cubicBezTo>
                  <a:cubicBezTo>
                    <a:pt x="84" y="3"/>
                    <a:pt x="82" y="0"/>
                    <a:pt x="79" y="0"/>
                  </a:cubicBezTo>
                  <a:cubicBezTo>
                    <a:pt x="70" y="0"/>
                    <a:pt x="70" y="0"/>
                    <a:pt x="70" y="0"/>
                  </a:cubicBezTo>
                  <a:cubicBezTo>
                    <a:pt x="67" y="0"/>
                    <a:pt x="65" y="3"/>
                    <a:pt x="65" y="6"/>
                  </a:cubicBezTo>
                  <a:cubicBezTo>
                    <a:pt x="65" y="8"/>
                    <a:pt x="66" y="10"/>
                    <a:pt x="68" y="11"/>
                  </a:cubicBezTo>
                  <a:cubicBezTo>
                    <a:pt x="68" y="17"/>
                    <a:pt x="68" y="17"/>
                    <a:pt x="68" y="17"/>
                  </a:cubicBezTo>
                  <a:cubicBezTo>
                    <a:pt x="60" y="17"/>
                    <a:pt x="45" y="17"/>
                    <a:pt x="37" y="17"/>
                  </a:cubicBezTo>
                  <a:cubicBezTo>
                    <a:pt x="34" y="17"/>
                    <a:pt x="32" y="17"/>
                    <a:pt x="32" y="17"/>
                  </a:cubicBezTo>
                  <a:cubicBezTo>
                    <a:pt x="32" y="17"/>
                    <a:pt x="32" y="12"/>
                    <a:pt x="32" y="9"/>
                  </a:cubicBezTo>
                  <a:cubicBezTo>
                    <a:pt x="32" y="7"/>
                    <a:pt x="28" y="9"/>
                    <a:pt x="28" y="9"/>
                  </a:cubicBezTo>
                  <a:cubicBezTo>
                    <a:pt x="2" y="27"/>
                    <a:pt x="2" y="27"/>
                    <a:pt x="2" y="27"/>
                  </a:cubicBezTo>
                  <a:cubicBezTo>
                    <a:pt x="2" y="27"/>
                    <a:pt x="0" y="28"/>
                    <a:pt x="1" y="29"/>
                  </a:cubicBezTo>
                  <a:cubicBezTo>
                    <a:pt x="4" y="31"/>
                    <a:pt x="29" y="47"/>
                    <a:pt x="29" y="47"/>
                  </a:cubicBezTo>
                  <a:cubicBezTo>
                    <a:pt x="29" y="47"/>
                    <a:pt x="32" y="49"/>
                    <a:pt x="32" y="46"/>
                  </a:cubicBezTo>
                  <a:cubicBezTo>
                    <a:pt x="32" y="43"/>
                    <a:pt x="32" y="39"/>
                    <a:pt x="32" y="39"/>
                  </a:cubicBezTo>
                  <a:cubicBezTo>
                    <a:pt x="32" y="39"/>
                    <a:pt x="34" y="39"/>
                    <a:pt x="37" y="39"/>
                  </a:cubicBezTo>
                  <a:cubicBezTo>
                    <a:pt x="45" y="39"/>
                    <a:pt x="60" y="39"/>
                    <a:pt x="68" y="39"/>
                  </a:cubicBezTo>
                  <a:cubicBezTo>
                    <a:pt x="68" y="109"/>
                    <a:pt x="68" y="109"/>
                    <a:pt x="68" y="109"/>
                  </a:cubicBezTo>
                  <a:cubicBezTo>
                    <a:pt x="66" y="108"/>
                    <a:pt x="65" y="108"/>
                    <a:pt x="65" y="108"/>
                  </a:cubicBezTo>
                  <a:cubicBezTo>
                    <a:pt x="68" y="110"/>
                    <a:pt x="68" y="114"/>
                    <a:pt x="68" y="115"/>
                  </a:cubicBezTo>
                  <a:cubicBezTo>
                    <a:pt x="66" y="111"/>
                    <a:pt x="63" y="111"/>
                    <a:pt x="63" y="111"/>
                  </a:cubicBezTo>
                  <a:cubicBezTo>
                    <a:pt x="65" y="113"/>
                    <a:pt x="65" y="116"/>
                    <a:pt x="65" y="116"/>
                  </a:cubicBezTo>
                  <a:cubicBezTo>
                    <a:pt x="68" y="116"/>
                    <a:pt x="68" y="116"/>
                    <a:pt x="68" y="116"/>
                  </a:cubicBezTo>
                  <a:cubicBezTo>
                    <a:pt x="68" y="116"/>
                    <a:pt x="68" y="116"/>
                    <a:pt x="68" y="116"/>
                  </a:cubicBezTo>
                  <a:cubicBezTo>
                    <a:pt x="68" y="116"/>
                    <a:pt x="68" y="116"/>
                    <a:pt x="68" y="116"/>
                  </a:cubicBezTo>
                  <a:cubicBezTo>
                    <a:pt x="73" y="116"/>
                    <a:pt x="73" y="116"/>
                    <a:pt x="73" y="116"/>
                  </a:cubicBezTo>
                  <a:cubicBezTo>
                    <a:pt x="78" y="116"/>
                    <a:pt x="78" y="116"/>
                    <a:pt x="78" y="116"/>
                  </a:cubicBezTo>
                  <a:cubicBezTo>
                    <a:pt x="81" y="116"/>
                    <a:pt x="81" y="116"/>
                    <a:pt x="81" y="116"/>
                  </a:cubicBezTo>
                  <a:cubicBezTo>
                    <a:pt x="83" y="116"/>
                    <a:pt x="83" y="116"/>
                    <a:pt x="83" y="116"/>
                  </a:cubicBezTo>
                  <a:cubicBezTo>
                    <a:pt x="83" y="116"/>
                    <a:pt x="83" y="116"/>
                    <a:pt x="83" y="116"/>
                  </a:cubicBezTo>
                  <a:cubicBezTo>
                    <a:pt x="86" y="116"/>
                    <a:pt x="86" y="116"/>
                    <a:pt x="86" y="116"/>
                  </a:cubicBezTo>
                  <a:cubicBezTo>
                    <a:pt x="86" y="116"/>
                    <a:pt x="86" y="113"/>
                    <a:pt x="88" y="111"/>
                  </a:cubicBezTo>
                  <a:cubicBezTo>
                    <a:pt x="88" y="111"/>
                    <a:pt x="85" y="111"/>
                    <a:pt x="83" y="115"/>
                  </a:cubicBezTo>
                  <a:cubicBezTo>
                    <a:pt x="83" y="114"/>
                    <a:pt x="84" y="110"/>
                    <a:pt x="87" y="108"/>
                  </a:cubicBezTo>
                  <a:cubicBezTo>
                    <a:pt x="87" y="108"/>
                    <a:pt x="84" y="107"/>
                    <a:pt x="81" y="111"/>
                  </a:cubicBezTo>
                  <a:cubicBezTo>
                    <a:pt x="81" y="59"/>
                    <a:pt x="81" y="59"/>
                    <a:pt x="81" y="59"/>
                  </a:cubicBezTo>
                  <a:cubicBezTo>
                    <a:pt x="89" y="59"/>
                    <a:pt x="102" y="59"/>
                    <a:pt x="110" y="59"/>
                  </a:cubicBezTo>
                  <a:cubicBezTo>
                    <a:pt x="113" y="59"/>
                    <a:pt x="115" y="59"/>
                    <a:pt x="115" y="59"/>
                  </a:cubicBezTo>
                  <a:cubicBezTo>
                    <a:pt x="115" y="59"/>
                    <a:pt x="115" y="65"/>
                    <a:pt x="115" y="68"/>
                  </a:cubicBezTo>
                  <a:cubicBezTo>
                    <a:pt x="115" y="70"/>
                    <a:pt x="118" y="68"/>
                    <a:pt x="118" y="68"/>
                  </a:cubicBezTo>
                  <a:cubicBezTo>
                    <a:pt x="145" y="50"/>
                    <a:pt x="145" y="50"/>
                    <a:pt x="145" y="50"/>
                  </a:cubicBezTo>
                  <a:cubicBezTo>
                    <a:pt x="145" y="50"/>
                    <a:pt x="147" y="49"/>
                    <a:pt x="145" y="47"/>
                  </a:cubicBezTo>
                  <a:close/>
                </a:path>
              </a:pathLst>
            </a:custGeom>
            <a:solidFill>
              <a:schemeClr val="bg1"/>
            </a:solidFill>
            <a:ln>
              <a:noFill/>
            </a:ln>
          </p:spPr>
          <p:txBody>
            <a:bodyPr anchor="t" anchorCtr="0" bIns="45720" compatLnSpc="1" lIns="91440" numCol="1" rIns="91440" tIns="45720" vert="horz" wrap="square"/>
            <a:lstStyle/>
            <a:p>
              <a:endParaRPr lang="en-US" sz="2000">
                <a:solidFill>
                  <a:schemeClr val="bg1">
                    <a:lumMod val="50000"/>
                  </a:schemeClr>
                </a:solidFill>
              </a:endParaRPr>
            </a:p>
          </p:txBody>
        </p:sp>
      </p:gr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750" id="7"/>
                                        <p:tgtEl>
                                          <p:spTgt spid="11"/>
                                        </p:tgtEl>
                                      </p:cBhvr>
                                    </p:animEffect>
                                    <p:anim calcmode="lin" valueType="num">
                                      <p:cBhvr>
                                        <p:cTn dur="750" fill="hold" id="8"/>
                                        <p:tgtEl>
                                          <p:spTgt spid="11"/>
                                        </p:tgtEl>
                                        <p:attrNameLst>
                                          <p:attrName>ppt_x</p:attrName>
                                        </p:attrNameLst>
                                      </p:cBhvr>
                                      <p:tavLst>
                                        <p:tav tm="0">
                                          <p:val>
                                            <p:strVal val="#ppt_x"/>
                                          </p:val>
                                        </p:tav>
                                        <p:tav tm="100000">
                                          <p:val>
                                            <p:strVal val="#ppt_x"/>
                                          </p:val>
                                        </p:tav>
                                      </p:tavLst>
                                    </p:anim>
                                    <p:anim calcmode="lin" valueType="num">
                                      <p:cBhvr>
                                        <p:cTn dur="75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1000" id="13"/>
                                        <p:tgtEl>
                                          <p:spTgt spid="12"/>
                                        </p:tgtEl>
                                      </p:cBhvr>
                                    </p:animEffect>
                                    <p:anim calcmode="lin" valueType="num">
                                      <p:cBhvr>
                                        <p:cTn dur="1000" fill="hold" id="14"/>
                                        <p:tgtEl>
                                          <p:spTgt spid="12"/>
                                        </p:tgtEl>
                                        <p:attrNameLst>
                                          <p:attrName>ppt_x</p:attrName>
                                        </p:attrNameLst>
                                      </p:cBhvr>
                                      <p:tavLst>
                                        <p:tav tm="0">
                                          <p:val>
                                            <p:strVal val="#ppt_x"/>
                                          </p:val>
                                        </p:tav>
                                        <p:tav tm="100000">
                                          <p:val>
                                            <p:strVal val="#ppt_x"/>
                                          </p:val>
                                        </p:tav>
                                      </p:tavLst>
                                    </p:anim>
                                    <p:anim calcmode="lin" valueType="num">
                                      <p:cBhvr>
                                        <p:cTn dur="1000" fill="hold" id="15"/>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Copyright Notice"/>
          <p:cNvSpPr/>
          <p:nvPr/>
        </p:nvSpPr>
        <p:spPr bwMode="auto">
          <a:xfrm>
            <a:off x="3864397" y="367672"/>
            <a:ext cx="4462298" cy="430560"/>
          </a:xfrm>
          <a:prstGeom prst="rect">
            <a:avLst/>
          </a:prstGeom>
          <a:noFill/>
          <a:ln algn="ctr" cap="flat" cmpd="sng" w="63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rgbClr val="5B8156"/>
                </a:solidFill>
                <a:latin charset="-122" panose="020b0503020204020204" pitchFamily="34" typeface="微软雅黑"/>
                <a:ea charset="-122" panose="020b0503020204020204" pitchFamily="34" typeface="微软雅黑"/>
              </a:rPr>
              <a:t>点击加入标题文字</a:t>
            </a:r>
          </a:p>
        </p:txBody>
      </p:sp>
      <p:grpSp>
        <p:nvGrpSpPr>
          <p:cNvPr id="8" name="组合 7"/>
          <p:cNvGrpSpPr/>
          <p:nvPr/>
        </p:nvGrpSpPr>
        <p:grpSpPr>
          <a:xfrm flipH="1" flipV="1">
            <a:off x="1428750" y="623156"/>
            <a:ext cx="10761664" cy="5263294"/>
            <a:chOff x="3302736" y="324704"/>
            <a:chExt cx="10761664" cy="5263294"/>
          </a:xfrm>
        </p:grpSpPr>
        <p:cxnSp>
          <p:nvCxnSpPr>
            <p:cNvPr id="9" name="直接连接符 8"/>
            <p:cNvCxnSpPr/>
            <p:nvPr/>
          </p:nvCxnSpPr>
          <p:spPr>
            <a:xfrm flipH="1">
              <a:off x="3802743" y="324704"/>
              <a:ext cx="0" cy="5263294"/>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302736" y="5227013"/>
              <a:ext cx="10761664"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9050" y="1409700"/>
            <a:ext cx="10344150" cy="5449888"/>
            <a:chOff x="3302737" y="138111"/>
            <a:chExt cx="10344150" cy="5449888"/>
          </a:xfrm>
        </p:grpSpPr>
        <p:cxnSp>
          <p:nvCxnSpPr>
            <p:cNvPr id="14" name="直接连接符 13"/>
            <p:cNvCxnSpPr/>
            <p:nvPr/>
          </p:nvCxnSpPr>
          <p:spPr>
            <a:xfrm flipH="1">
              <a:off x="3802743" y="138111"/>
              <a:ext cx="0" cy="5449888"/>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02737" y="5227013"/>
              <a:ext cx="1034415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1551264" y="2180400"/>
            <a:ext cx="9088566" cy="3547502"/>
            <a:chOff x="1184484" y="2275078"/>
            <a:chExt cx="7363867" cy="2874308"/>
          </a:xfrm>
        </p:grpSpPr>
        <p:sp>
          <p:nvSpPr>
            <p:cNvPr id="31" name="Rounded Rectangle 2"/>
            <p:cNvSpPr/>
            <p:nvPr/>
          </p:nvSpPr>
          <p:spPr>
            <a:xfrm>
              <a:off x="1184484" y="2275079"/>
              <a:ext cx="2189417" cy="2874307"/>
            </a:xfrm>
            <a:prstGeom prst="roundRect">
              <a:avLst>
                <a:gd fmla="val 4218" name="adj"/>
              </a:avLst>
            </a:prstGeom>
            <a:noFill/>
            <a:ln algn="ctr" cap="flat" cmpd="sng" w="25400">
              <a:solidFill>
                <a:srgbClr val="5B8156"/>
              </a:solidFill>
              <a:prstDash val="solid"/>
            </a:ln>
            <a:effectLst/>
          </p:spPr>
          <p:txBody>
            <a:bodyPr anchor="ctr" rtlCol="0"/>
            <a:lstStyle/>
            <a:p>
              <a:pPr algn="ctr" defTabSz="121729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200" u="none">
                <a:ln>
                  <a:noFill/>
                </a:ln>
                <a:solidFill>
                  <a:prstClr val="white"/>
                </a:solidFill>
                <a:effectLst/>
                <a:uLnTx/>
                <a:uFillTx/>
                <a:latin charset="-122" panose="020b0503020204020204" pitchFamily="34" typeface="微软雅黑"/>
                <a:ea typeface="+mn-ea"/>
                <a:cs typeface="+mn-cs"/>
              </a:endParaRPr>
            </a:p>
          </p:txBody>
        </p:sp>
        <p:sp>
          <p:nvSpPr>
            <p:cNvPr id="32" name="Rounded Rectangle 3"/>
            <p:cNvSpPr/>
            <p:nvPr/>
          </p:nvSpPr>
          <p:spPr>
            <a:xfrm>
              <a:off x="1464696" y="4539289"/>
              <a:ext cx="1628994" cy="383293"/>
            </a:xfrm>
            <a:prstGeom prst="roundRect">
              <a:avLst/>
            </a:prstGeom>
            <a:solidFill>
              <a:srgbClr val="5B8156"/>
            </a:solidFill>
            <a:ln algn="ctr" cap="flat" cmpd="sng" w="25400">
              <a:solidFill>
                <a:srgbClr val="499395"/>
              </a:solidFill>
              <a:prstDash val="solid"/>
            </a:ln>
            <a:effectLst/>
          </p:spPr>
          <p:txBody>
            <a:bodyPr anchor="ctr" rtlCol="0"/>
            <a:lstStyle/>
            <a:p>
              <a:pPr algn="ctr" defTabSz="1217295" eaLnBrk="1" fontAlgn="auto" hangingPunct="1" indent="0" latinLnBrk="0" lvl="0" marL="0" marR="0">
                <a:lnSpc>
                  <a:spcPct val="100000"/>
                </a:lnSpc>
                <a:spcBef>
                  <a:spcPct val="0"/>
                </a:spcBef>
                <a:spcAft>
                  <a:spcPct val="0"/>
                </a:spcAft>
                <a:buClrTx/>
                <a:buSzTx/>
                <a:buFontTx/>
                <a:buNone/>
                <a:defRPr/>
              </a:pPr>
              <a:r>
                <a:rPr altLang="en-US" b="1" kern="0" lang="zh-CN" noProof="0" sz="1400">
                  <a:solidFill>
                    <a:prstClr val="white"/>
                  </a:solidFill>
                  <a:latin charset="-122" panose="020b0503020204020204" pitchFamily="34" typeface="微软雅黑"/>
                  <a:ea charset="-122" panose="020b0503020204020204" pitchFamily="34" typeface="微软雅黑"/>
                </a:rPr>
                <a:t>单击输入关键词</a:t>
              </a:r>
            </a:p>
          </p:txBody>
        </p:sp>
        <p:sp>
          <p:nvSpPr>
            <p:cNvPr id="33" name="Rounded Rectangle 22"/>
            <p:cNvSpPr/>
            <p:nvPr/>
          </p:nvSpPr>
          <p:spPr>
            <a:xfrm>
              <a:off x="3771709" y="2275078"/>
              <a:ext cx="2189417" cy="2874307"/>
            </a:xfrm>
            <a:prstGeom prst="roundRect">
              <a:avLst>
                <a:gd fmla="val 4218" name="adj"/>
              </a:avLst>
            </a:prstGeom>
            <a:noFill/>
            <a:ln algn="ctr" cap="flat" cmpd="sng" w="25400">
              <a:solidFill>
                <a:srgbClr val="98C991"/>
              </a:solidFill>
              <a:prstDash val="solid"/>
            </a:ln>
            <a:effectLst/>
          </p:spPr>
          <p:txBody>
            <a:bodyPr anchor="ctr" rtlCol="0"/>
            <a:lstStyle/>
            <a:p>
              <a:pPr algn="ctr" defTabSz="121729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200" u="none">
                <a:ln>
                  <a:noFill/>
                </a:ln>
                <a:solidFill>
                  <a:prstClr val="white"/>
                </a:solidFill>
                <a:effectLst/>
                <a:uLnTx/>
                <a:uFillTx/>
                <a:latin charset="-122" panose="020b0503020204020204" pitchFamily="34" typeface="微软雅黑"/>
                <a:ea typeface="+mn-ea"/>
                <a:cs typeface="+mn-cs"/>
              </a:endParaRPr>
            </a:p>
          </p:txBody>
        </p:sp>
        <p:sp>
          <p:nvSpPr>
            <p:cNvPr id="34" name="Rounded Rectangle 25"/>
            <p:cNvSpPr/>
            <p:nvPr/>
          </p:nvSpPr>
          <p:spPr>
            <a:xfrm>
              <a:off x="4051921" y="4539288"/>
              <a:ext cx="1628994" cy="383293"/>
            </a:xfrm>
            <a:prstGeom prst="roundRect">
              <a:avLst/>
            </a:prstGeom>
            <a:solidFill>
              <a:srgbClr val="98C991"/>
            </a:solidFill>
            <a:ln algn="ctr" cap="flat" cmpd="sng" w="25400">
              <a:solidFill>
                <a:srgbClr val="7EC785"/>
              </a:solidFill>
              <a:prstDash val="solid"/>
            </a:ln>
            <a:effectLst/>
          </p:spPr>
          <p:txBody>
            <a:bodyPr anchor="ctr" rtlCol="0"/>
            <a:lstStyle/>
            <a:p>
              <a:pPr algn="ctr" defTabSz="1217295" lvl="0">
                <a:defRPr/>
              </a:pPr>
              <a:r>
                <a:rPr altLang="en-US" b="1" kern="0" lang="zh-CN" sz="1400">
                  <a:solidFill>
                    <a:prstClr val="white"/>
                  </a:solidFill>
                  <a:latin charset="-122" panose="020b0503020204020204" pitchFamily="34" typeface="微软雅黑"/>
                  <a:ea charset="-122" panose="020b0503020204020204" pitchFamily="34" typeface="微软雅黑"/>
                </a:rPr>
                <a:t>单击输入关键词</a:t>
              </a:r>
            </a:p>
          </p:txBody>
        </p:sp>
        <p:sp>
          <p:nvSpPr>
            <p:cNvPr id="35" name="Rounded Rectangle 29"/>
            <p:cNvSpPr/>
            <p:nvPr/>
          </p:nvSpPr>
          <p:spPr>
            <a:xfrm>
              <a:off x="6358934" y="2275079"/>
              <a:ext cx="2189417" cy="2874307"/>
            </a:xfrm>
            <a:prstGeom prst="roundRect">
              <a:avLst>
                <a:gd fmla="val 4218" name="adj"/>
              </a:avLst>
            </a:prstGeom>
            <a:noFill/>
            <a:ln algn="ctr" cap="flat" cmpd="sng" w="25400">
              <a:solidFill>
                <a:srgbClr val="5B8156"/>
              </a:solidFill>
              <a:prstDash val="solid"/>
            </a:ln>
            <a:effectLst/>
          </p:spPr>
          <p:txBody>
            <a:bodyPr anchor="ctr" rtlCol="0"/>
            <a:lstStyle/>
            <a:p>
              <a:pPr algn="ctr" defTabSz="121729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200" u="none">
                <a:ln>
                  <a:noFill/>
                </a:ln>
                <a:solidFill>
                  <a:prstClr val="white"/>
                </a:solidFill>
                <a:effectLst/>
                <a:uLnTx/>
                <a:uFillTx/>
                <a:latin charset="-122" panose="020b0503020204020204" pitchFamily="34" typeface="微软雅黑"/>
                <a:ea typeface="+mn-ea"/>
                <a:cs typeface="+mn-cs"/>
              </a:endParaRPr>
            </a:p>
          </p:txBody>
        </p:sp>
        <p:sp>
          <p:nvSpPr>
            <p:cNvPr id="36" name="Rounded Rectangle 32"/>
            <p:cNvSpPr/>
            <p:nvPr/>
          </p:nvSpPr>
          <p:spPr>
            <a:xfrm>
              <a:off x="6639146" y="4539289"/>
              <a:ext cx="1628994" cy="383293"/>
            </a:xfrm>
            <a:prstGeom prst="roundRect">
              <a:avLst/>
            </a:prstGeom>
            <a:solidFill>
              <a:srgbClr val="5B8156"/>
            </a:solidFill>
            <a:ln algn="ctr" cap="flat" cmpd="sng" w="25400">
              <a:solidFill>
                <a:srgbClr val="499395"/>
              </a:solidFill>
              <a:prstDash val="solid"/>
            </a:ln>
            <a:effectLst/>
          </p:spPr>
          <p:txBody>
            <a:bodyPr anchor="ctr" rtlCol="0"/>
            <a:lstStyle/>
            <a:p>
              <a:pPr algn="ctr" defTabSz="1217295" lvl="0">
                <a:defRPr/>
              </a:pPr>
              <a:r>
                <a:rPr altLang="en-US" b="1" kern="0" lang="zh-CN" sz="1400">
                  <a:solidFill>
                    <a:prstClr val="white"/>
                  </a:solidFill>
                  <a:latin charset="-122" panose="020b0503020204020204" pitchFamily="34" typeface="微软雅黑"/>
                  <a:ea charset="-122" panose="020b0503020204020204" pitchFamily="34" typeface="微软雅黑"/>
                </a:rPr>
                <a:t>单击输入关键词</a:t>
              </a:r>
            </a:p>
          </p:txBody>
        </p:sp>
        <p:grpSp>
          <p:nvGrpSpPr>
            <p:cNvPr id="37" name="组合 36"/>
            <p:cNvGrpSpPr/>
            <p:nvPr/>
          </p:nvGrpSpPr>
          <p:grpSpPr>
            <a:xfrm>
              <a:off x="1464696" y="2653775"/>
              <a:ext cx="1747731" cy="1577702"/>
              <a:chOff x="1388760" y="2263812"/>
              <a:chExt cx="1747731" cy="1577702"/>
            </a:xfrm>
          </p:grpSpPr>
          <p:sp>
            <p:nvSpPr>
              <p:cNvPr id="38" name="Content Placeholder 2"/>
              <p:cNvSpPr txBox="1"/>
              <p:nvPr/>
            </p:nvSpPr>
            <p:spPr>
              <a:xfrm>
                <a:off x="1388760" y="2879353"/>
                <a:ext cx="1747731" cy="962161"/>
              </a:xfrm>
              <a:prstGeom prst="rect">
                <a:avLst/>
              </a:prstGeom>
            </p:spPr>
            <p:txBody>
              <a:bodyPr bIns="60841" lIns="121682" rIns="121682" rtlCol="0" tIns="60841"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lvl="0" marL="0">
                  <a:buNone/>
                </a:pPr>
                <a:r>
                  <a:rPr altLang="en-US" lang="zh-CN" sz="1800">
                    <a:solidFill>
                      <a:schemeClr val="bg1">
                        <a:lumMod val="50000"/>
                      </a:schemeClr>
                    </a:solidFill>
                    <a:latin charset="-122" panose="020b0503020204020204" pitchFamily="34" typeface="微软雅黑"/>
                    <a:ea charset="-122" panose="020b0503020204020204" pitchFamily="34" typeface="微软雅黑"/>
                  </a:rPr>
                  <a:t>编辑标题致力于专业PPT模板的发布，课件及汇报PPT的美化</a:t>
                </a:r>
              </a:p>
            </p:txBody>
          </p:sp>
          <p:grpSp>
            <p:nvGrpSpPr>
              <p:cNvPr id="39" name="组合 38"/>
              <p:cNvGrpSpPr/>
              <p:nvPr/>
            </p:nvGrpSpPr>
            <p:grpSpPr>
              <a:xfrm>
                <a:off x="1945122" y="2263812"/>
                <a:ext cx="513773" cy="511278"/>
                <a:chOff x="1945122" y="2263812"/>
                <a:chExt cx="513773" cy="511278"/>
              </a:xfrm>
            </p:grpSpPr>
            <p:sp>
              <p:nvSpPr>
                <p:cNvPr id="40" name="椭圆 39"/>
                <p:cNvSpPr/>
                <p:nvPr/>
              </p:nvSpPr>
              <p:spPr>
                <a:xfrm>
                  <a:off x="1947617" y="2263812"/>
                  <a:ext cx="511278" cy="511278"/>
                </a:xfrm>
                <a:prstGeom prst="ellipse">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41" name="文本框 40"/>
                <p:cNvSpPr txBox="1"/>
                <p:nvPr/>
              </p:nvSpPr>
              <p:spPr>
                <a:xfrm>
                  <a:off x="1945122" y="2319396"/>
                  <a:ext cx="513773" cy="370439"/>
                </a:xfrm>
                <a:prstGeom prst="rect">
                  <a:avLst/>
                </a:prstGeom>
                <a:noFill/>
              </p:spPr>
              <p:txBody>
                <a:bodyPr rtlCol="0" wrap="square">
                  <a:spAutoFit/>
                </a:bodyPr>
                <a:lstStyle/>
                <a:p>
                  <a:r>
                    <a:rPr altLang="zh-CN" b="1" lang="en-US" sz="2400">
                      <a:solidFill>
                        <a:schemeClr val="bg1"/>
                      </a:solidFill>
                      <a:latin charset="-122" panose="020b0503020204020204" pitchFamily="34" typeface="微软雅黑"/>
                      <a:ea charset="-122" panose="020b0503020204020204" pitchFamily="34" typeface="微软雅黑"/>
                    </a:rPr>
                    <a:t>01</a:t>
                  </a:r>
                </a:p>
              </p:txBody>
            </p:sp>
          </p:grpSp>
        </p:grpSp>
        <p:grpSp>
          <p:nvGrpSpPr>
            <p:cNvPr id="42" name="组合 41"/>
            <p:cNvGrpSpPr/>
            <p:nvPr/>
          </p:nvGrpSpPr>
          <p:grpSpPr>
            <a:xfrm>
              <a:off x="4049001" y="2653775"/>
              <a:ext cx="1747731" cy="1577702"/>
              <a:chOff x="1388760" y="2263812"/>
              <a:chExt cx="1747731" cy="1577702"/>
            </a:xfrm>
          </p:grpSpPr>
          <p:sp>
            <p:nvSpPr>
              <p:cNvPr id="43" name="Content Placeholder 2"/>
              <p:cNvSpPr txBox="1"/>
              <p:nvPr/>
            </p:nvSpPr>
            <p:spPr>
              <a:xfrm>
                <a:off x="1388760" y="2879353"/>
                <a:ext cx="1747731" cy="962161"/>
              </a:xfrm>
              <a:prstGeom prst="rect">
                <a:avLst/>
              </a:prstGeom>
            </p:spPr>
            <p:txBody>
              <a:bodyPr bIns="60841" lIns="121682" rIns="121682" rtlCol="0" tIns="60841"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lvl="0" marL="0">
                  <a:buNone/>
                </a:pPr>
                <a:r>
                  <a:rPr altLang="en-US" lang="zh-CN" sz="1800">
                    <a:solidFill>
                      <a:schemeClr val="bg1">
                        <a:lumMod val="50000"/>
                      </a:schemeClr>
                    </a:solidFill>
                    <a:latin charset="-122" panose="020b0503020204020204" pitchFamily="34" typeface="微软雅黑"/>
                    <a:ea charset="-122" panose="020b0503020204020204" pitchFamily="34" typeface="微软雅黑"/>
                  </a:rPr>
                  <a:t>编辑标题致力于专业PPT模板的发布，课件及汇报PPT的美化</a:t>
                </a:r>
              </a:p>
            </p:txBody>
          </p:sp>
          <p:grpSp>
            <p:nvGrpSpPr>
              <p:cNvPr id="44" name="组合 43"/>
              <p:cNvGrpSpPr/>
              <p:nvPr/>
            </p:nvGrpSpPr>
            <p:grpSpPr>
              <a:xfrm>
                <a:off x="1945122" y="2263812"/>
                <a:ext cx="513773" cy="511278"/>
                <a:chOff x="1945122" y="2263812"/>
                <a:chExt cx="513773" cy="511278"/>
              </a:xfrm>
            </p:grpSpPr>
            <p:sp>
              <p:nvSpPr>
                <p:cNvPr id="45" name="椭圆 44"/>
                <p:cNvSpPr/>
                <p:nvPr/>
              </p:nvSpPr>
              <p:spPr>
                <a:xfrm>
                  <a:off x="1947617" y="2263812"/>
                  <a:ext cx="511278" cy="511278"/>
                </a:xfrm>
                <a:prstGeom prst="ellipse">
                  <a:avLst/>
                </a:prstGeom>
                <a:solidFill>
                  <a:srgbClr val="98C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46" name="文本框 45"/>
                <p:cNvSpPr txBox="1"/>
                <p:nvPr/>
              </p:nvSpPr>
              <p:spPr>
                <a:xfrm>
                  <a:off x="1945122" y="2319396"/>
                  <a:ext cx="513773" cy="370439"/>
                </a:xfrm>
                <a:prstGeom prst="rect">
                  <a:avLst/>
                </a:prstGeom>
                <a:noFill/>
              </p:spPr>
              <p:txBody>
                <a:bodyPr rtlCol="0" wrap="square">
                  <a:spAutoFit/>
                </a:bodyPr>
                <a:lstStyle/>
                <a:p>
                  <a:r>
                    <a:rPr altLang="zh-CN" b="1" lang="en-US" sz="2400">
                      <a:solidFill>
                        <a:schemeClr val="bg1"/>
                      </a:solidFill>
                      <a:latin charset="-122" panose="020b0503020204020204" pitchFamily="34" typeface="微软雅黑"/>
                      <a:ea charset="-122" panose="020b0503020204020204" pitchFamily="34" typeface="微软雅黑"/>
                    </a:rPr>
                    <a:t>02</a:t>
                  </a:r>
                </a:p>
              </p:txBody>
            </p:sp>
          </p:grpSp>
        </p:grpSp>
        <p:grpSp>
          <p:nvGrpSpPr>
            <p:cNvPr id="47" name="组合 46"/>
            <p:cNvGrpSpPr/>
            <p:nvPr/>
          </p:nvGrpSpPr>
          <p:grpSpPr>
            <a:xfrm>
              <a:off x="6630386" y="2653775"/>
              <a:ext cx="1747731" cy="1577702"/>
              <a:chOff x="1388760" y="2263812"/>
              <a:chExt cx="1747731" cy="1577702"/>
            </a:xfrm>
          </p:grpSpPr>
          <p:sp>
            <p:nvSpPr>
              <p:cNvPr id="48" name="Content Placeholder 2"/>
              <p:cNvSpPr txBox="1"/>
              <p:nvPr/>
            </p:nvSpPr>
            <p:spPr>
              <a:xfrm>
                <a:off x="1388760" y="2879353"/>
                <a:ext cx="1747731" cy="962161"/>
              </a:xfrm>
              <a:prstGeom prst="rect">
                <a:avLst/>
              </a:prstGeom>
            </p:spPr>
            <p:txBody>
              <a:bodyPr bIns="60841" lIns="121682" rIns="121682" rtlCol="0" tIns="60841"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lvl="0" marL="0">
                  <a:buNone/>
                </a:pPr>
                <a:r>
                  <a:rPr altLang="en-US" lang="zh-CN" sz="1800">
                    <a:solidFill>
                      <a:schemeClr val="bg1">
                        <a:lumMod val="50000"/>
                      </a:schemeClr>
                    </a:solidFill>
                    <a:latin charset="-122" panose="020b0503020204020204" pitchFamily="34" typeface="微软雅黑"/>
                    <a:ea charset="-122" panose="020b0503020204020204" pitchFamily="34" typeface="微软雅黑"/>
                  </a:rPr>
                  <a:t>编辑标题致力于专业PPT模板的发布，课件及汇报PPT的美化</a:t>
                </a:r>
              </a:p>
            </p:txBody>
          </p:sp>
          <p:grpSp>
            <p:nvGrpSpPr>
              <p:cNvPr id="49" name="组合 48"/>
              <p:cNvGrpSpPr/>
              <p:nvPr/>
            </p:nvGrpSpPr>
            <p:grpSpPr>
              <a:xfrm>
                <a:off x="1945122" y="2263812"/>
                <a:ext cx="513773" cy="511278"/>
                <a:chOff x="1945122" y="2263812"/>
                <a:chExt cx="513773" cy="511278"/>
              </a:xfrm>
            </p:grpSpPr>
            <p:sp>
              <p:nvSpPr>
                <p:cNvPr id="50" name="椭圆 49"/>
                <p:cNvSpPr/>
                <p:nvPr/>
              </p:nvSpPr>
              <p:spPr>
                <a:xfrm>
                  <a:off x="1947617" y="2263812"/>
                  <a:ext cx="511278" cy="511278"/>
                </a:xfrm>
                <a:prstGeom prst="ellipse">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51" name="文本框 50"/>
                <p:cNvSpPr txBox="1"/>
                <p:nvPr/>
              </p:nvSpPr>
              <p:spPr>
                <a:xfrm>
                  <a:off x="1945121" y="2319396"/>
                  <a:ext cx="513773" cy="370439"/>
                </a:xfrm>
                <a:prstGeom prst="rect">
                  <a:avLst/>
                </a:prstGeom>
                <a:noFill/>
              </p:spPr>
              <p:txBody>
                <a:bodyPr rtlCol="0" wrap="square">
                  <a:spAutoFit/>
                </a:bodyPr>
                <a:lstStyle/>
                <a:p>
                  <a:r>
                    <a:rPr altLang="zh-CN" b="1" lang="en-US" sz="2400">
                      <a:solidFill>
                        <a:schemeClr val="bg1"/>
                      </a:solidFill>
                      <a:latin charset="-122" panose="020b0503020204020204" pitchFamily="34" typeface="微软雅黑"/>
                      <a:ea charset="-122" panose="020b0503020204020204" pitchFamily="34" typeface="微软雅黑"/>
                    </a:rPr>
                    <a:t>03</a:t>
                  </a:r>
                </a:p>
              </p:txBody>
            </p:sp>
          </p:grpSp>
        </p:grpSp>
      </p:gr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750" id="7"/>
                                        <p:tgtEl>
                                          <p:spTgt spid="11"/>
                                        </p:tgtEl>
                                      </p:cBhvr>
                                    </p:animEffect>
                                    <p:anim calcmode="lin" valueType="num">
                                      <p:cBhvr>
                                        <p:cTn dur="750" fill="hold" id="8"/>
                                        <p:tgtEl>
                                          <p:spTgt spid="11"/>
                                        </p:tgtEl>
                                        <p:attrNameLst>
                                          <p:attrName>ppt_x</p:attrName>
                                        </p:attrNameLst>
                                      </p:cBhvr>
                                      <p:tavLst>
                                        <p:tav tm="0">
                                          <p:val>
                                            <p:strVal val="#ppt_x"/>
                                          </p:val>
                                        </p:tav>
                                        <p:tav tm="100000">
                                          <p:val>
                                            <p:strVal val="#ppt_x"/>
                                          </p:val>
                                        </p:tav>
                                      </p:tavLst>
                                    </p:anim>
                                    <p:anim calcmode="lin" valueType="num">
                                      <p:cBhvr>
                                        <p:cTn dur="75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2" presetSubtype="4">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750" fill="hold" id="13"/>
                                        <p:tgtEl>
                                          <p:spTgt spid="2"/>
                                        </p:tgtEl>
                                        <p:attrNameLst>
                                          <p:attrName>ppt_x</p:attrName>
                                        </p:attrNameLst>
                                      </p:cBhvr>
                                      <p:tavLst>
                                        <p:tav tm="0">
                                          <p:val>
                                            <p:strVal val="#ppt_x"/>
                                          </p:val>
                                        </p:tav>
                                        <p:tav tm="100000">
                                          <p:val>
                                            <p:strVal val="#ppt_x"/>
                                          </p:val>
                                        </p:tav>
                                      </p:tavLst>
                                    </p:anim>
                                    <p:anim calcmode="lin" valueType="num">
                                      <p:cBhvr additive="base">
                                        <p:cTn dur="750" fill="hold" id="14"/>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extLst>
              <a:ext uri="{BEBA8EAE-BF5A-486C-A8C5-ECC9F3942E4B}">
                <a14:imgProps>
                  <a14:imgLayer xmlns:d3p1="http://schemas.openxmlformats.org/officeDocument/2006/relationships" d3p1:embed="">
                    <a14:imgEffect>
                      <a14:brightnessContrast bright="1000"/>
                    </a14:imgEffect>
                  </a14:imgLayer>
                </a14:imgProps>
              </a:ext>
            </a:extLst>
          </a:blip>
          <a:stretch>
            <a:fillRect/>
          </a:stretch>
        </a:blipFill>
        <a:effectLst/>
      </p:bgPr>
    </p:bg>
    <p:spTree>
      <p:nvGrpSpPr>
        <p:cNvPr id="1" name=""/>
        <p:cNvGrpSpPr/>
        <p:nvPr/>
      </p:nvGrpSpPr>
      <p:grpSpPr>
        <a:xfrm>
          <a:off x="0" y="0"/>
          <a:ext cx="0" cy="0"/>
        </a:xfrm>
      </p:grpSpPr>
      <p:sp>
        <p:nvSpPr>
          <p:cNvPr id="22" name="TextBox 3"/>
          <p:cNvSpPr txBox="1"/>
          <p:nvPr/>
        </p:nvSpPr>
        <p:spPr>
          <a:xfrm>
            <a:off x="5480690" y="1925298"/>
            <a:ext cx="3105268" cy="2529840"/>
          </a:xfrm>
          <a:prstGeom prst="rect">
            <a:avLst/>
          </a:prstGeom>
          <a:noFill/>
        </p:spPr>
        <p:txBody>
          <a:bodyPr rtlCol="0" wrap="square">
            <a:spAutoFit/>
          </a:bodyPr>
          <a:lstStyle/>
          <a:p>
            <a:pPr algn="ctr"/>
            <a:r>
              <a:rPr altLang="en-US" lang="zh-CN" sz="8000">
                <a:solidFill>
                  <a:srgbClr val="5B8156"/>
                </a:solidFill>
                <a:latin charset="-122" panose="02010601030101010101" pitchFamily="2" typeface="叶根友刀锋黑草"/>
                <a:ea charset="-122" panose="02010601030101010101" pitchFamily="2" typeface="叶根友刀锋黑草"/>
              </a:rPr>
              <a:t>谢谢</a:t>
            </a:r>
          </a:p>
          <a:p>
            <a:pPr algn="ctr"/>
            <a:r>
              <a:rPr altLang="en-US" lang="zh-CN" sz="8000">
                <a:solidFill>
                  <a:srgbClr val="5B8156"/>
                </a:solidFill>
                <a:latin charset="-122" panose="02010601030101010101" pitchFamily="2" typeface="叶根友刀锋黑草"/>
                <a:ea charset="-122" panose="02010601030101010101" pitchFamily="2" typeface="叶根友刀锋黑草"/>
              </a:rPr>
              <a:t>观看</a:t>
            </a:r>
          </a:p>
        </p:txBody>
      </p:sp>
      <p:grpSp>
        <p:nvGrpSpPr>
          <p:cNvPr id="24" name="组合 23"/>
          <p:cNvGrpSpPr/>
          <p:nvPr/>
        </p:nvGrpSpPr>
        <p:grpSpPr>
          <a:xfrm flipH="1">
            <a:off x="4275392" y="2079546"/>
            <a:ext cx="1468182" cy="3895393"/>
            <a:chOff x="6576060" y="1798320"/>
            <a:chExt cx="1468182" cy="3895393"/>
          </a:xfrm>
        </p:grpSpPr>
        <p:grpSp>
          <p:nvGrpSpPr>
            <p:cNvPr id="25" name="组合 24"/>
            <p:cNvGrpSpPr/>
            <p:nvPr/>
          </p:nvGrpSpPr>
          <p:grpSpPr>
            <a:xfrm>
              <a:off x="6576060" y="1798320"/>
              <a:ext cx="396240" cy="2302322"/>
              <a:chOff x="6576060" y="1798320"/>
              <a:chExt cx="396240" cy="2302322"/>
            </a:xfrm>
          </p:grpSpPr>
          <p:sp>
            <p:nvSpPr>
              <p:cNvPr id="27" name="矩形 26"/>
              <p:cNvSpPr/>
              <p:nvPr/>
            </p:nvSpPr>
            <p:spPr>
              <a:xfrm>
                <a:off x="6576060" y="1798320"/>
                <a:ext cx="396240" cy="2302322"/>
              </a:xfrm>
              <a:prstGeom prst="rect">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18"/>
              <p:cNvSpPr>
                <a:spLocks noChangeArrowheads="1"/>
              </p:cNvSpPr>
              <p:nvPr>
                <p:custDataLst>
                  <p:tags r:id="rId3"/>
                </p:custDataLst>
              </p:nvPr>
            </p:nvSpPr>
            <p:spPr bwMode="auto">
              <a:xfrm>
                <a:off x="6649804" y="1798321"/>
                <a:ext cx="259080" cy="2302321"/>
              </a:xfrm>
              <a:prstGeom prst="rect">
                <a:avLst/>
              </a:prstGeom>
              <a:noFill/>
              <a:ln w="12700">
                <a:noFill/>
                <a:miter lim="800000"/>
              </a:ln>
              <a:extLst>
                <a:ext uri="{909E8E84-426E-40DD-AFC4-6F175D3DCCD1}">
                  <a14:hiddenFill>
                    <a:solidFill>
                      <a:srgbClr val="FFFFFF"/>
                    </a:solidFill>
                  </a14:hiddenFill>
                </a:ext>
              </a:extLst>
            </p:spPr>
            <p:txBody>
              <a:bodyPr bIns="0" lIns="0" rIns="0" tIns="0" vert="eaVert" wrap="square">
                <a:spAutoFit/>
              </a:bodyPr>
              <a:lstStyle/>
              <a:p>
                <a:pPr algn="ctr" fontAlgn="base">
                  <a:spcBef>
                    <a:spcPct val="0"/>
                  </a:spcBef>
                  <a:spcAft>
                    <a:spcPct val="0"/>
                  </a:spcAft>
                </a:pPr>
                <a:r>
                  <a:rPr altLang="en-US" lang="zh-CN" sz="1700">
                    <a:solidFill>
                      <a:schemeClr val="bg1"/>
                    </a:solidFill>
                    <a:latin charset="-122" panose="020b0503020204020204" pitchFamily="34" typeface="微软雅黑"/>
                    <a:ea charset="-122" panose="020b0503020204020204" pitchFamily="34" typeface="微软雅黑"/>
                    <a:cs charset="-122" panose="02010600030101010101" pitchFamily="2" typeface="宋体"/>
                  </a:rPr>
                  <a:t>绿色工作汇报通用模板</a:t>
                </a:r>
              </a:p>
            </p:txBody>
          </p:sp>
        </p:grpSp>
        <p:sp>
          <p:nvSpPr>
            <p:cNvPr id="26" name="18"/>
            <p:cNvSpPr>
              <a:spLocks noChangeArrowheads="1"/>
            </p:cNvSpPr>
            <p:nvPr>
              <p:custDataLst>
                <p:tags r:id="rId4"/>
              </p:custDataLst>
            </p:nvPr>
          </p:nvSpPr>
          <p:spPr bwMode="auto">
            <a:xfrm>
              <a:off x="7182469" y="1798320"/>
              <a:ext cx="853440" cy="3895393"/>
            </a:xfrm>
            <a:prstGeom prst="rect">
              <a:avLst/>
            </a:prstGeom>
            <a:noFill/>
            <a:ln w="12700">
              <a:noFill/>
              <a:miter lim="800000"/>
            </a:ln>
            <a:extLst>
              <a:ext uri="{909E8E84-426E-40DD-AFC4-6F175D3DCCD1}">
                <a14:hiddenFill>
                  <a:solidFill>
                    <a:srgbClr val="FFFFFF"/>
                  </a:solidFill>
                </a14:hiddenFill>
              </a:ext>
            </a:extLst>
          </p:spPr>
          <p:txBody>
            <a:bodyPr bIns="0" lIns="0" rIns="0" tIns="0" vert="eaVert" wrap="square">
              <a:spAutoFit/>
            </a:bodyPr>
            <a:lstStyle/>
            <a:p>
              <a:pPr fontAlgn="base">
                <a:spcBef>
                  <a:spcPct val="0"/>
                </a:spcBef>
                <a:spcAft>
                  <a:spcPct val="0"/>
                </a:spcAft>
              </a:pPr>
              <a:r>
                <a:rPr altLang="en-US" lang="zh-CN" sz="1400">
                  <a:solidFill>
                    <a:srgbClr val="5B8156"/>
                  </a:solidFill>
                  <a:latin charset="-122" panose="020b0503020204020204" pitchFamily="34" typeface="微软雅黑"/>
                  <a:ea charset="-122" panose="020b0503020204020204" pitchFamily="34" typeface="微软雅黑"/>
                  <a:cs charset="-122" panose="02010600030101010101" pitchFamily="2" typeface="宋体"/>
                </a:rPr>
                <a:t>我们热爱音乐 / 关注娱乐 / 钟爱设计，</a:t>
              </a:r>
            </a:p>
            <a:p>
              <a:pPr fontAlgn="base">
                <a:spcBef>
                  <a:spcPct val="0"/>
                </a:spcBef>
                <a:spcAft>
                  <a:spcPct val="0"/>
                </a:spcAft>
              </a:pPr>
              <a:r>
                <a:rPr altLang="en-US" lang="zh-CN" sz="1400">
                  <a:solidFill>
                    <a:srgbClr val="5B8156"/>
                  </a:solidFill>
                  <a:latin charset="-122" panose="020b0503020204020204" pitchFamily="34" typeface="微软雅黑"/>
                  <a:ea charset="-122" panose="020b0503020204020204" pitchFamily="34" typeface="微软雅黑"/>
                  <a:cs charset="-122" panose="02010600030101010101" pitchFamily="2" typeface="宋体"/>
                </a:rPr>
                <a:t>我们用更专业、更专注，</a:t>
              </a:r>
            </a:p>
            <a:p>
              <a:pPr fontAlgn="base">
                <a:spcBef>
                  <a:spcPct val="0"/>
                </a:spcBef>
                <a:spcAft>
                  <a:spcPct val="0"/>
                </a:spcAft>
              </a:pPr>
              <a:r>
                <a:rPr altLang="en-US" lang="zh-CN" sz="1400">
                  <a:solidFill>
                    <a:srgbClr val="5B8156"/>
                  </a:solidFill>
                  <a:latin charset="-122" panose="020b0503020204020204" pitchFamily="34" typeface="微软雅黑"/>
                  <a:ea charset="-122" panose="020b0503020204020204" pitchFamily="34" typeface="微软雅黑"/>
                  <a:cs charset="-122" panose="02010600030101010101" pitchFamily="2" typeface="宋体"/>
                </a:rPr>
                <a:t>夏天热力邀请你各我们一起，</a:t>
              </a:r>
            </a:p>
            <a:p>
              <a:pPr fontAlgn="base">
                <a:spcBef>
                  <a:spcPct val="0"/>
                </a:spcBef>
                <a:spcAft>
                  <a:spcPct val="0"/>
                </a:spcAft>
              </a:pPr>
              <a:r>
                <a:rPr altLang="en-US" lang="zh-CN" sz="1400">
                  <a:solidFill>
                    <a:srgbClr val="5B8156"/>
                  </a:solidFill>
                  <a:latin charset="-122" panose="020b0503020204020204" pitchFamily="34" typeface="微软雅黑"/>
                  <a:ea charset="-122" panose="020b0503020204020204" pitchFamily="34" typeface="微软雅黑"/>
                  <a:cs charset="-122" panose="02010600030101010101" pitchFamily="2" typeface="宋体"/>
                </a:rPr>
                <a:t>缔造感官世界中独一无二的完美设计.</a:t>
              </a:r>
            </a:p>
          </p:txBody>
        </p:sp>
      </p:grpSp>
      <p:pic>
        <p:nvPicPr>
          <p:cNvPr id="29" name="图片 28"/>
          <p:cNvPicPr>
            <a:picLocks noChangeAspect="1"/>
          </p:cNvPicPr>
          <p:nvPr/>
        </p:nvPicPr>
        <p:blipFill>
          <a:blip r:embed="rId5">
            <a:extLst>
              <a:ext uri="{BEBA8EAE-BF5A-486C-A8C5-ECC9F3942E4B}">
                <a14:imgProps>
                  <a14:imgLayer xmlns:d3p1="http://schemas.openxmlformats.org/officeDocument/2006/relationships" d3p1:embed="">
                    <a14:imgEffect>
                      <a14:brightnessContrast bright="2000" contrast="5000"/>
                    </a14:imgEffect>
                    <a14:imgEffect>
                      <a14:sharpenSoften amount="31000"/>
                    </a14:imgEffect>
                  </a14:imgLayer>
                </a14:imgProps>
              </a:ext>
              <a:ext uri="{28A0092B-C50C-407E-A947-70E740481C1C}">
                <a14:useLocalDpi val="0"/>
              </a:ext>
            </a:extLst>
          </a:blip>
          <a:stretch>
            <a:fillRect/>
          </a:stretch>
        </p:blipFill>
        <p:spPr>
          <a:xfrm>
            <a:off x="6333246" y="2704014"/>
            <a:ext cx="1707638" cy="1519856"/>
          </a:xfrm>
          <a:prstGeom prst="rect">
            <a:avLst/>
          </a:prstGeom>
        </p:spPr>
      </p:pic>
      <p:grpSp>
        <p:nvGrpSpPr>
          <p:cNvPr id="30" name="组合 29"/>
          <p:cNvGrpSpPr/>
          <p:nvPr/>
        </p:nvGrpSpPr>
        <p:grpSpPr>
          <a:xfrm>
            <a:off x="3070509" y="2382075"/>
            <a:ext cx="5080000" cy="3341089"/>
            <a:chOff x="3302737" y="2246911"/>
            <a:chExt cx="5080000" cy="3341089"/>
          </a:xfrm>
        </p:grpSpPr>
        <p:cxnSp>
          <p:nvCxnSpPr>
            <p:cNvPr id="31" name="直接连接符 30"/>
            <p:cNvCxnSpPr/>
            <p:nvPr/>
          </p:nvCxnSpPr>
          <p:spPr>
            <a:xfrm flipH="1">
              <a:off x="3802743" y="2246911"/>
              <a:ext cx="0" cy="3341089"/>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302737" y="5227013"/>
              <a:ext cx="508000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flipH="1" flipV="1">
            <a:off x="4109109" y="1148448"/>
            <a:ext cx="5080000" cy="3341089"/>
            <a:chOff x="3302737" y="2246911"/>
            <a:chExt cx="5080000" cy="3341089"/>
          </a:xfrm>
        </p:grpSpPr>
        <p:cxnSp>
          <p:nvCxnSpPr>
            <p:cNvPr id="34" name="直接连接符 33"/>
            <p:cNvCxnSpPr/>
            <p:nvPr/>
          </p:nvCxnSpPr>
          <p:spPr>
            <a:xfrm flipH="1">
              <a:off x="3802743" y="2246911"/>
              <a:ext cx="0" cy="3341089"/>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302737" y="5227013"/>
              <a:ext cx="508000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3"/>
                                        </p:tgtEl>
                                        <p:attrNameLst>
                                          <p:attrName>style.visibility</p:attrName>
                                        </p:attrNameLst>
                                      </p:cBhvr>
                                      <p:to>
                                        <p:strVal val="visible"/>
                                      </p:to>
                                    </p:set>
                                    <p:anim calcmode="lin" valueType="num">
                                      <p:cBhvr>
                                        <p:cTn dur="750" fill="hold" id="7"/>
                                        <p:tgtEl>
                                          <p:spTgt spid="33"/>
                                        </p:tgtEl>
                                        <p:attrNameLst>
                                          <p:attrName>ppt_w</p:attrName>
                                        </p:attrNameLst>
                                      </p:cBhvr>
                                      <p:tavLst>
                                        <p:tav tm="0">
                                          <p:val>
                                            <p:fltVal val="0"/>
                                          </p:val>
                                        </p:tav>
                                        <p:tav tm="100000">
                                          <p:val>
                                            <p:strVal val="#ppt_w"/>
                                          </p:val>
                                        </p:tav>
                                      </p:tavLst>
                                    </p:anim>
                                    <p:anim calcmode="lin" valueType="num">
                                      <p:cBhvr>
                                        <p:cTn dur="750" fill="hold" id="8"/>
                                        <p:tgtEl>
                                          <p:spTgt spid="33"/>
                                        </p:tgtEl>
                                        <p:attrNameLst>
                                          <p:attrName>ppt_h</p:attrName>
                                        </p:attrNameLst>
                                      </p:cBhvr>
                                      <p:tavLst>
                                        <p:tav tm="0">
                                          <p:val>
                                            <p:fltVal val="0"/>
                                          </p:val>
                                        </p:tav>
                                        <p:tav tm="100000">
                                          <p:val>
                                            <p:strVal val="#ppt_h"/>
                                          </p:val>
                                        </p:tav>
                                      </p:tavLst>
                                    </p:anim>
                                    <p:animEffect filter="fade" transition="in">
                                      <p:cBhvr>
                                        <p:cTn dur="750" id="9"/>
                                        <p:tgtEl>
                                          <p:spTgt spid="33"/>
                                        </p:tgtEl>
                                      </p:cBhvr>
                                    </p:animEffect>
                                  </p:childTnLst>
                                </p:cTn>
                              </p:par>
                              <p:par>
                                <p:cTn fill="hold" id="10" nodeType="withEffect" presetClass="entr" presetID="53" presetSubtype="0">
                                  <p:stCondLst>
                                    <p:cond delay="0"/>
                                  </p:stCondLst>
                                  <p:childTnLst>
                                    <p:set>
                                      <p:cBhvr>
                                        <p:cTn dur="1" fill="hold" id="11">
                                          <p:stCondLst>
                                            <p:cond delay="0"/>
                                          </p:stCondLst>
                                        </p:cTn>
                                        <p:tgtEl>
                                          <p:spTgt spid="30"/>
                                        </p:tgtEl>
                                        <p:attrNameLst>
                                          <p:attrName>style.visibility</p:attrName>
                                        </p:attrNameLst>
                                      </p:cBhvr>
                                      <p:to>
                                        <p:strVal val="visible"/>
                                      </p:to>
                                    </p:set>
                                    <p:anim calcmode="lin" valueType="num">
                                      <p:cBhvr>
                                        <p:cTn dur="750" fill="hold" id="12"/>
                                        <p:tgtEl>
                                          <p:spTgt spid="30"/>
                                        </p:tgtEl>
                                        <p:attrNameLst>
                                          <p:attrName>ppt_w</p:attrName>
                                        </p:attrNameLst>
                                      </p:cBhvr>
                                      <p:tavLst>
                                        <p:tav tm="0">
                                          <p:val>
                                            <p:fltVal val="0"/>
                                          </p:val>
                                        </p:tav>
                                        <p:tav tm="100000">
                                          <p:val>
                                            <p:strVal val="#ppt_w"/>
                                          </p:val>
                                        </p:tav>
                                      </p:tavLst>
                                    </p:anim>
                                    <p:anim calcmode="lin" valueType="num">
                                      <p:cBhvr>
                                        <p:cTn dur="750" fill="hold" id="13"/>
                                        <p:tgtEl>
                                          <p:spTgt spid="30"/>
                                        </p:tgtEl>
                                        <p:attrNameLst>
                                          <p:attrName>ppt_h</p:attrName>
                                        </p:attrNameLst>
                                      </p:cBhvr>
                                      <p:tavLst>
                                        <p:tav tm="0">
                                          <p:val>
                                            <p:fltVal val="0"/>
                                          </p:val>
                                        </p:tav>
                                        <p:tav tm="100000">
                                          <p:val>
                                            <p:strVal val="#ppt_h"/>
                                          </p:val>
                                        </p:tav>
                                      </p:tavLst>
                                    </p:anim>
                                    <p:animEffect filter="fade" transition="in">
                                      <p:cBhvr>
                                        <p:cTn dur="750" id="14"/>
                                        <p:tgtEl>
                                          <p:spTgt spid="30"/>
                                        </p:tgtEl>
                                      </p:cBhvr>
                                    </p:animEffect>
                                  </p:childTnLst>
                                </p:cTn>
                              </p:par>
                            </p:childTnLst>
                          </p:cTn>
                        </p:par>
                        <p:par>
                          <p:cTn fill="hold" id="15" nodeType="afterGroup">
                            <p:stCondLst>
                              <p:cond delay="750"/>
                            </p:stCondLst>
                            <p:childTnLst>
                              <p:par>
                                <p:cTn fill="hold" grpId="0" id="16" nodeType="afterEffect" presetClass="entr" presetID="2" presetSubtype="1">
                                  <p:stCondLst>
                                    <p:cond delay="0"/>
                                  </p:stCondLst>
                                  <p:childTnLst>
                                    <p:set>
                                      <p:cBhvr>
                                        <p:cTn dur="1" fill="hold" id="17">
                                          <p:stCondLst>
                                            <p:cond delay="0"/>
                                          </p:stCondLst>
                                        </p:cTn>
                                        <p:tgtEl>
                                          <p:spTgt spid="22"/>
                                        </p:tgtEl>
                                        <p:attrNameLst>
                                          <p:attrName>style.visibility</p:attrName>
                                        </p:attrNameLst>
                                      </p:cBhvr>
                                      <p:to>
                                        <p:strVal val="visible"/>
                                      </p:to>
                                    </p:set>
                                    <p:anim calcmode="lin" valueType="num">
                                      <p:cBhvr additive="base">
                                        <p:cTn dur="750" fill="hold" id="18"/>
                                        <p:tgtEl>
                                          <p:spTgt spid="22"/>
                                        </p:tgtEl>
                                        <p:attrNameLst>
                                          <p:attrName>ppt_x</p:attrName>
                                        </p:attrNameLst>
                                      </p:cBhvr>
                                      <p:tavLst>
                                        <p:tav tm="0">
                                          <p:val>
                                            <p:strVal val="#ppt_x"/>
                                          </p:val>
                                        </p:tav>
                                        <p:tav tm="100000">
                                          <p:val>
                                            <p:strVal val="#ppt_x"/>
                                          </p:val>
                                        </p:tav>
                                      </p:tavLst>
                                    </p:anim>
                                    <p:anim calcmode="lin" valueType="num">
                                      <p:cBhvr additive="base">
                                        <p:cTn dur="750" fill="hold" id="19"/>
                                        <p:tgtEl>
                                          <p:spTgt spid="22"/>
                                        </p:tgtEl>
                                        <p:attrNameLst>
                                          <p:attrName>ppt_y</p:attrName>
                                        </p:attrNameLst>
                                      </p:cBhvr>
                                      <p:tavLst>
                                        <p:tav tm="0">
                                          <p:val>
                                            <p:strVal val="0-#ppt_h/2"/>
                                          </p:val>
                                        </p:tav>
                                        <p:tav tm="100000">
                                          <p:val>
                                            <p:strVal val="#ppt_y"/>
                                          </p:val>
                                        </p:tav>
                                      </p:tavLst>
                                    </p:anim>
                                  </p:childTnLst>
                                </p:cTn>
                              </p:par>
                            </p:childTnLst>
                          </p:cTn>
                        </p:par>
                        <p:par>
                          <p:cTn fill="hold" id="20" nodeType="afterGroup">
                            <p:stCondLst>
                              <p:cond delay="1500"/>
                            </p:stCondLst>
                            <p:childTnLst>
                              <p:par>
                                <p:cTn fill="hold" id="21" nodeType="afterEffect" presetClass="entr" presetID="22" presetSubtype="1">
                                  <p:stCondLst>
                                    <p:cond delay="0"/>
                                  </p:stCondLst>
                                  <p:childTnLst>
                                    <p:set>
                                      <p:cBhvr>
                                        <p:cTn dur="1" fill="hold" id="22">
                                          <p:stCondLst>
                                            <p:cond delay="0"/>
                                          </p:stCondLst>
                                        </p:cTn>
                                        <p:tgtEl>
                                          <p:spTgt spid="24"/>
                                        </p:tgtEl>
                                        <p:attrNameLst>
                                          <p:attrName>style.visibility</p:attrName>
                                        </p:attrNameLst>
                                      </p:cBhvr>
                                      <p:to>
                                        <p:strVal val="visible"/>
                                      </p:to>
                                    </p:set>
                                    <p:animEffect filter="wipe(up)" transition="in">
                                      <p:cBhvr>
                                        <p:cTn dur="750" id="23"/>
                                        <p:tgtEl>
                                          <p:spTgt spid="24"/>
                                        </p:tgtEl>
                                      </p:cBhvr>
                                    </p:animEffect>
                                  </p:childTnLst>
                                </p:cTn>
                              </p:par>
                            </p:childTnLst>
                          </p:cTn>
                        </p:par>
                        <p:par>
                          <p:cTn fill="hold" id="24" nodeType="afterGroup">
                            <p:stCondLst>
                              <p:cond delay="2250"/>
                            </p:stCondLst>
                            <p:childTnLst>
                              <p:par>
                                <p:cTn fill="hold" id="25" nodeType="afterEffect" presetClass="entr" presetID="1" presetSubtype="0">
                                  <p:stCondLst>
                                    <p:cond delay="0"/>
                                  </p:stCondLst>
                                  <p:childTnLst>
                                    <p:set>
                                      <p:cBhvr>
                                        <p:cTn dur="1" fill="hold" id="26">
                                          <p:stCondLst>
                                            <p:cond delay="0"/>
                                          </p:stCondLst>
                                        </p:cTn>
                                        <p:tgtEl>
                                          <p:spTgt spid="29"/>
                                        </p:tgtEl>
                                        <p:attrNameLst>
                                          <p:attrName>style.visibility</p:attrName>
                                        </p:attrNameLst>
                                      </p:cBhvr>
                                      <p:to>
                                        <p:strVal val="visible"/>
                                      </p:to>
                                    </p:set>
                                  </p:childTnLst>
                                </p:cTn>
                              </p:par>
                            </p:childTnLst>
                          </p:cTn>
                        </p:par>
                        <p:par>
                          <p:cTn fill="hold" id="27" nodeType="afterGroup">
                            <p:stCondLst>
                              <p:cond delay="2251"/>
                            </p:stCondLst>
                            <p:childTnLst>
                              <p:par>
                                <p:cTn fill="hold" id="28" nodeType="afterEffect" presetClass="emph" presetID="6" presetSubtype="0">
                                  <p:stCondLst>
                                    <p:cond delay="0"/>
                                  </p:stCondLst>
                                  <p:childTnLst>
                                    <p:animScale>
                                      <p:cBhvr>
                                        <p:cTn dur="1250" fill="hold" id="29"/>
                                        <p:tgtEl>
                                          <p:spTgt spid="29"/>
                                        </p:tgtEl>
                                      </p:cBhvr>
                                      <p:by x="150000" y="150000"/>
                                    </p:animScale>
                                  </p:childTnLst>
                                </p:cTn>
                              </p:par>
                            </p:childTnLst>
                          </p:cTn>
                        </p:par>
                        <p:par>
                          <p:cTn fill="hold" id="30" nodeType="afterGroup">
                            <p:stCondLst>
                              <p:cond delay="3501"/>
                            </p:stCondLst>
                            <p:childTnLst>
                              <p:par>
                                <p:cTn fill="hold" id="31" nodeType="afterEffect" presetClass="emph" presetID="32" presetSubtype="0">
                                  <p:stCondLst>
                                    <p:cond delay="0"/>
                                  </p:stCondLst>
                                  <p:childTnLst>
                                    <p:animRot by="120000">
                                      <p:cBhvr>
                                        <p:cTn dur="150" fill="hold" id="32">
                                          <p:stCondLst>
                                            <p:cond delay="0"/>
                                          </p:stCondLst>
                                        </p:cTn>
                                        <p:tgtEl>
                                          <p:spTgt spid="29"/>
                                        </p:tgtEl>
                                        <p:attrNameLst>
                                          <p:attrName>r</p:attrName>
                                        </p:attrNameLst>
                                      </p:cBhvr>
                                    </p:animRot>
                                    <p:animRot by="-240000">
                                      <p:cBhvr>
                                        <p:cTn dur="300" fill="hold" id="33">
                                          <p:stCondLst>
                                            <p:cond delay="300"/>
                                          </p:stCondLst>
                                        </p:cTn>
                                        <p:tgtEl>
                                          <p:spTgt spid="29"/>
                                        </p:tgtEl>
                                        <p:attrNameLst>
                                          <p:attrName>r</p:attrName>
                                        </p:attrNameLst>
                                      </p:cBhvr>
                                    </p:animRot>
                                    <p:animRot by="240000">
                                      <p:cBhvr>
                                        <p:cTn dur="300" fill="hold" id="34">
                                          <p:stCondLst>
                                            <p:cond delay="600"/>
                                          </p:stCondLst>
                                        </p:cTn>
                                        <p:tgtEl>
                                          <p:spTgt spid="29"/>
                                        </p:tgtEl>
                                        <p:attrNameLst>
                                          <p:attrName>r</p:attrName>
                                        </p:attrNameLst>
                                      </p:cBhvr>
                                    </p:animRot>
                                    <p:animRot by="-240000">
                                      <p:cBhvr>
                                        <p:cTn dur="300" fill="hold" id="35">
                                          <p:stCondLst>
                                            <p:cond delay="900"/>
                                          </p:stCondLst>
                                        </p:cTn>
                                        <p:tgtEl>
                                          <p:spTgt spid="29"/>
                                        </p:tgtEl>
                                        <p:attrNameLst>
                                          <p:attrName>r</p:attrName>
                                        </p:attrNameLst>
                                      </p:cBhvr>
                                    </p:animRot>
                                    <p:animRot by="120000">
                                      <p:cBhvr>
                                        <p:cTn dur="300" fill="hold" id="36">
                                          <p:stCondLst>
                                            <p:cond delay="1200"/>
                                          </p:stCondLst>
                                        </p:cTn>
                                        <p:tgtEl>
                                          <p:spTgt spid="29"/>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023" y="431105"/>
            <a:ext cx="2064366"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324" y="805577"/>
            <a:ext cx="359204"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7787" y="805577"/>
            <a:ext cx="359204"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1801" y="1461063"/>
            <a:ext cx="161641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590" y="2042398"/>
            <a:ext cx="1624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215" y="2097526"/>
            <a:ext cx="6312893"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http://www.youyedoc.com/article/2017/3632.html</a:t>
            </a:r>
          </a:p>
        </p:txBody>
      </p:sp>
      <p:sp>
        <p:nvSpPr>
          <p:cNvPr id="17" name="椭圆 16"/>
          <p:cNvSpPr/>
          <p:nvPr/>
        </p:nvSpPr>
        <p:spPr>
          <a:xfrm>
            <a:off x="1101364" y="1521997"/>
            <a:ext cx="357133" cy="357133"/>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pic>
        <p:nvPicPr>
          <p:cNvPr id="3" name="图片 2"/>
          <p:cNvPicPr>
            <a:picLocks noChangeAspect="1"/>
          </p:cNvPicPr>
          <p:nvPr/>
        </p:nvPicPr>
        <p:blipFill>
          <a:blip r:embed="rId2"/>
          <a:stretch>
            <a:fillRect/>
          </a:stretch>
        </p:blipFill>
        <p:spPr>
          <a:xfrm>
            <a:off x="3178214" y="1461063"/>
            <a:ext cx="2054530" cy="542591"/>
          </a:xfrm>
          <a:prstGeom prst="rect">
            <a:avLst/>
          </a:prstGeom>
        </p:spPr>
      </p:pic>
    </p:spTree>
    <p:extLst>
      <p:ext uri="{BB962C8B-B14F-4D97-AF65-F5344CB8AC3E}">
        <p14:creationId val="190072043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17\3.jpg3" id="9" name="图片 8"/>
          <p:cNvPicPr>
            <a:picLocks noChangeAspect="1"/>
          </p:cNvPicPr>
          <p:nvPr/>
        </p:nvPicPr>
        <p:blipFill>
          <a:blip r:embed="rId3"/>
          <a:stretch>
            <a:fillRect/>
          </a:stretch>
        </p:blipFill>
        <p:spPr>
          <a:xfrm>
            <a:off x="0" y="-57150"/>
            <a:ext cx="12190730" cy="6918960"/>
          </a:xfrm>
          <a:prstGeom prst="rect">
            <a:avLst/>
          </a:prstGeom>
        </p:spPr>
      </p:pic>
      <p:grpSp>
        <p:nvGrpSpPr>
          <p:cNvPr id="14" name="组合 13"/>
          <p:cNvGrpSpPr/>
          <p:nvPr/>
        </p:nvGrpSpPr>
        <p:grpSpPr>
          <a:xfrm>
            <a:off x="1750201" y="2601258"/>
            <a:ext cx="5080000" cy="3341089"/>
            <a:chOff x="3302737" y="2246911"/>
            <a:chExt cx="5080000" cy="3341089"/>
          </a:xfrm>
        </p:grpSpPr>
        <p:cxnSp>
          <p:nvCxnSpPr>
            <p:cNvPr id="15" name="直接连接符 14"/>
            <p:cNvCxnSpPr/>
            <p:nvPr/>
          </p:nvCxnSpPr>
          <p:spPr>
            <a:xfrm flipH="1">
              <a:off x="3802743" y="2246911"/>
              <a:ext cx="0" cy="3341089"/>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302737" y="5227013"/>
              <a:ext cx="508000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flipH="1" flipV="1">
            <a:off x="5447840" y="1539244"/>
            <a:ext cx="5080000" cy="3341089"/>
            <a:chOff x="3302737" y="2246911"/>
            <a:chExt cx="5080000" cy="3341089"/>
          </a:xfrm>
        </p:grpSpPr>
        <p:cxnSp>
          <p:nvCxnSpPr>
            <p:cNvPr id="18" name="直接连接符 17"/>
            <p:cNvCxnSpPr/>
            <p:nvPr/>
          </p:nvCxnSpPr>
          <p:spPr>
            <a:xfrm flipH="1">
              <a:off x="3802743" y="2246911"/>
              <a:ext cx="0" cy="3341089"/>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302737" y="5227013"/>
              <a:ext cx="508000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sp>
        <p:nvSpPr>
          <p:cNvPr id="22" name="矩形 21"/>
          <p:cNvSpPr/>
          <p:nvPr/>
        </p:nvSpPr>
        <p:spPr bwMode="auto">
          <a:xfrm>
            <a:off x="3114469" y="3263179"/>
            <a:ext cx="5972904" cy="1080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altLang="en-US" lang="zh-CN" sz="3600">
                <a:solidFill>
                  <a:srgbClr val="5B8156"/>
                </a:solidFill>
                <a:latin charset="-122" panose="020b0503020204020204" pitchFamily="34" typeface="微软雅黑"/>
                <a:ea charset="-122" panose="020b0503020204020204" pitchFamily="34" typeface="微软雅黑"/>
              </a:rPr>
              <a:t>单击此处添加文字模板</a:t>
            </a:r>
          </a:p>
        </p:txBody>
      </p:sp>
      <p:sp>
        <p:nvSpPr>
          <p:cNvPr id="24" name="_14"/>
          <p:cNvSpPr txBox="1">
            <a:spLocks noChangeArrowheads="1"/>
          </p:cNvSpPr>
          <p:nvPr/>
        </p:nvSpPr>
        <p:spPr bwMode="auto">
          <a:xfrm>
            <a:off x="4374686" y="2586690"/>
            <a:ext cx="3452470" cy="84257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pPr algn="ctr"/>
            <a:r>
              <a:rPr altLang="en-US" lang="zh-CN" spc="600" sz="4400">
                <a:solidFill>
                  <a:srgbClr val="5B8156"/>
                </a:solidFill>
                <a:latin charset="-122" panose="02010601030101010101" pitchFamily="2" typeface="叶根友刀锋黑草"/>
                <a:ea charset="-122" panose="02010601030101010101" pitchFamily="2" typeface="叶根友刀锋黑草"/>
              </a:rPr>
              <a:t>第一章</a:t>
            </a:r>
          </a:p>
        </p:txBody>
      </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9"/>
                                        </p:tgtEl>
                                        <p:attrNameLst>
                                          <p:attrName>style.visibility</p:attrName>
                                        </p:attrNameLst>
                                      </p:cBhvr>
                                      <p:to>
                                        <p:strVal val="visible"/>
                                      </p:to>
                                    </p:set>
                                    <p:animEffect filter="barn(inVertical)" transition="in">
                                      <p:cBhvr>
                                        <p:cTn dur="750" id="7"/>
                                        <p:tgtEl>
                                          <p:spTgt spid="9"/>
                                        </p:tgtEl>
                                      </p:cBhvr>
                                    </p:animEffect>
                                  </p:childTnLst>
                                </p:cTn>
                              </p:par>
                            </p:childTnLst>
                          </p:cTn>
                        </p:par>
                        <p:par>
                          <p:cTn fill="hold" id="8" nodeType="afterGroup">
                            <p:stCondLst>
                              <p:cond delay="750"/>
                            </p:stCondLst>
                            <p:childTnLst>
                              <p:par>
                                <p:cTn fill="hold" id="9" nodeType="afterEffect" presetClass="entr" presetID="53"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750" fill="hold" id="11"/>
                                        <p:tgtEl>
                                          <p:spTgt spid="17"/>
                                        </p:tgtEl>
                                        <p:attrNameLst>
                                          <p:attrName>ppt_w</p:attrName>
                                        </p:attrNameLst>
                                      </p:cBhvr>
                                      <p:tavLst>
                                        <p:tav tm="0">
                                          <p:val>
                                            <p:fltVal val="0"/>
                                          </p:val>
                                        </p:tav>
                                        <p:tav tm="100000">
                                          <p:val>
                                            <p:strVal val="#ppt_w"/>
                                          </p:val>
                                        </p:tav>
                                      </p:tavLst>
                                    </p:anim>
                                    <p:anim calcmode="lin" valueType="num">
                                      <p:cBhvr>
                                        <p:cTn dur="750" fill="hold" id="12"/>
                                        <p:tgtEl>
                                          <p:spTgt spid="17"/>
                                        </p:tgtEl>
                                        <p:attrNameLst>
                                          <p:attrName>ppt_h</p:attrName>
                                        </p:attrNameLst>
                                      </p:cBhvr>
                                      <p:tavLst>
                                        <p:tav tm="0">
                                          <p:val>
                                            <p:fltVal val="0"/>
                                          </p:val>
                                        </p:tav>
                                        <p:tav tm="100000">
                                          <p:val>
                                            <p:strVal val="#ppt_h"/>
                                          </p:val>
                                        </p:tav>
                                      </p:tavLst>
                                    </p:anim>
                                    <p:animEffect filter="fade" transition="in">
                                      <p:cBhvr>
                                        <p:cTn dur="750" id="13"/>
                                        <p:tgtEl>
                                          <p:spTgt spid="17"/>
                                        </p:tgtEl>
                                      </p:cBhvr>
                                    </p:animEffect>
                                  </p:childTnLst>
                                </p:cTn>
                              </p:par>
                              <p:par>
                                <p:cTn fill="hold" id="14" nodeType="withEffect" presetClass="entr" presetID="53" presetSubtype="0">
                                  <p:stCondLst>
                                    <p:cond delay="0"/>
                                  </p:stCondLst>
                                  <p:childTnLst>
                                    <p:set>
                                      <p:cBhvr>
                                        <p:cTn dur="1" fill="hold" id="15">
                                          <p:stCondLst>
                                            <p:cond delay="0"/>
                                          </p:stCondLst>
                                        </p:cTn>
                                        <p:tgtEl>
                                          <p:spTgt spid="14"/>
                                        </p:tgtEl>
                                        <p:attrNameLst>
                                          <p:attrName>style.visibility</p:attrName>
                                        </p:attrNameLst>
                                      </p:cBhvr>
                                      <p:to>
                                        <p:strVal val="visible"/>
                                      </p:to>
                                    </p:set>
                                    <p:anim calcmode="lin" valueType="num">
                                      <p:cBhvr>
                                        <p:cTn dur="750" fill="hold" id="16"/>
                                        <p:tgtEl>
                                          <p:spTgt spid="14"/>
                                        </p:tgtEl>
                                        <p:attrNameLst>
                                          <p:attrName>ppt_w</p:attrName>
                                        </p:attrNameLst>
                                      </p:cBhvr>
                                      <p:tavLst>
                                        <p:tav tm="0">
                                          <p:val>
                                            <p:fltVal val="0"/>
                                          </p:val>
                                        </p:tav>
                                        <p:tav tm="100000">
                                          <p:val>
                                            <p:strVal val="#ppt_w"/>
                                          </p:val>
                                        </p:tav>
                                      </p:tavLst>
                                    </p:anim>
                                    <p:anim calcmode="lin" valueType="num">
                                      <p:cBhvr>
                                        <p:cTn dur="750" fill="hold" id="17"/>
                                        <p:tgtEl>
                                          <p:spTgt spid="14"/>
                                        </p:tgtEl>
                                        <p:attrNameLst>
                                          <p:attrName>ppt_h</p:attrName>
                                        </p:attrNameLst>
                                      </p:cBhvr>
                                      <p:tavLst>
                                        <p:tav tm="0">
                                          <p:val>
                                            <p:fltVal val="0"/>
                                          </p:val>
                                        </p:tav>
                                        <p:tav tm="100000">
                                          <p:val>
                                            <p:strVal val="#ppt_h"/>
                                          </p:val>
                                        </p:tav>
                                      </p:tavLst>
                                    </p:anim>
                                    <p:animEffect filter="fade" transition="in">
                                      <p:cBhvr>
                                        <p:cTn dur="750" id="18"/>
                                        <p:tgtEl>
                                          <p:spTgt spid="14"/>
                                        </p:tgtEl>
                                      </p:cBhvr>
                                    </p:animEffect>
                                  </p:childTnLst>
                                </p:cTn>
                              </p:par>
                              <p:par>
                                <p:cTn fill="hold" grpId="0" id="19" nodeType="withEffect" presetClass="entr" presetID="56" presetSubtype="0">
                                  <p:stCondLst>
                                    <p:cond delay="500"/>
                                  </p:stCondLst>
                                  <p:iterate type="lt">
                                    <p:tmPct val="10000"/>
                                  </p:iterate>
                                  <p:childTnLst>
                                    <p:set>
                                      <p:cBhvr>
                                        <p:cTn dur="1" fill="hold" id="20">
                                          <p:stCondLst>
                                            <p:cond delay="0"/>
                                          </p:stCondLst>
                                        </p:cTn>
                                        <p:tgtEl>
                                          <p:spTgt spid="24"/>
                                        </p:tgtEl>
                                        <p:attrNameLst>
                                          <p:attrName>style.visibility</p:attrName>
                                        </p:attrNameLst>
                                      </p:cBhvr>
                                      <p:to>
                                        <p:strVal val="visible"/>
                                      </p:to>
                                    </p:set>
                                    <p:anim by="(-#ppt_w*2)" calcmode="lin" valueType="num">
                                      <p:cBhvr rctx="PPT">
                                        <p:cTn autoRev="1" dur="500" fill="hold" id="21">
                                          <p:stCondLst>
                                            <p:cond delay="0"/>
                                          </p:stCondLst>
                                        </p:cTn>
                                        <p:tgtEl>
                                          <p:spTgt spid="24"/>
                                        </p:tgtEl>
                                        <p:attrNameLst>
                                          <p:attrName>ppt_w</p:attrName>
                                        </p:attrNameLst>
                                      </p:cBhvr>
                                    </p:anim>
                                    <p:anim by="(#ppt_w*0.50)" calcmode="lin" valueType="num">
                                      <p:cBhvr>
                                        <p:cTn autoRev="1" decel="50000" dur="500" fill="hold" id="22">
                                          <p:stCondLst>
                                            <p:cond delay="0"/>
                                          </p:stCondLst>
                                        </p:cTn>
                                        <p:tgtEl>
                                          <p:spTgt spid="24"/>
                                        </p:tgtEl>
                                        <p:attrNameLst>
                                          <p:attrName>ppt_x</p:attrName>
                                        </p:attrNameLst>
                                      </p:cBhvr>
                                    </p:anim>
                                    <p:anim calcmode="lin" from="(-#ppt_h/2)" to="(#ppt_y)" valueType="num">
                                      <p:cBhvr>
                                        <p:cTn dur="1000" fill="hold" id="23">
                                          <p:stCondLst>
                                            <p:cond delay="0"/>
                                          </p:stCondLst>
                                        </p:cTn>
                                        <p:tgtEl>
                                          <p:spTgt spid="24"/>
                                        </p:tgtEl>
                                        <p:attrNameLst>
                                          <p:attrName>ppt_y</p:attrName>
                                        </p:attrNameLst>
                                      </p:cBhvr>
                                    </p:anim>
                                    <p:animRot by="21600000">
                                      <p:cBhvr>
                                        <p:cTn dur="1000" fill="hold" id="24">
                                          <p:stCondLst>
                                            <p:cond delay="0"/>
                                          </p:stCondLst>
                                        </p:cTn>
                                        <p:tgtEl>
                                          <p:spTgt spid="24"/>
                                        </p:tgtEl>
                                        <p:attrNameLst>
                                          <p:attrName>r</p:attrName>
                                        </p:attrNameLst>
                                      </p:cBhvr>
                                    </p:animRot>
                                  </p:childTnLst>
                                </p:cTn>
                              </p:par>
                            </p:childTnLst>
                          </p:cTn>
                        </p:par>
                        <p:par>
                          <p:cTn fill="hold" id="25" nodeType="afterGroup">
                            <p:stCondLst>
                              <p:cond delay="2250"/>
                            </p:stCondLst>
                            <p:childTnLst>
                              <p:par>
                                <p:cTn fill="hold" grpId="0" id="26" nodeType="afterEffect" presetClass="entr" presetID="2" presetSubtype="4">
                                  <p:stCondLst>
                                    <p:cond delay="0"/>
                                  </p:stCondLst>
                                  <p:childTnLst>
                                    <p:set>
                                      <p:cBhvr>
                                        <p:cTn dur="1" fill="hold" id="27">
                                          <p:stCondLst>
                                            <p:cond delay="0"/>
                                          </p:stCondLst>
                                        </p:cTn>
                                        <p:tgtEl>
                                          <p:spTgt spid="22"/>
                                        </p:tgtEl>
                                        <p:attrNameLst>
                                          <p:attrName>style.visibility</p:attrName>
                                        </p:attrNameLst>
                                      </p:cBhvr>
                                      <p:to>
                                        <p:strVal val="visible"/>
                                      </p:to>
                                    </p:set>
                                    <p:anim calcmode="lin" valueType="num">
                                      <p:cBhvr additive="base">
                                        <p:cTn dur="750" fill="hold" id="28"/>
                                        <p:tgtEl>
                                          <p:spTgt spid="22"/>
                                        </p:tgtEl>
                                        <p:attrNameLst>
                                          <p:attrName>ppt_x</p:attrName>
                                        </p:attrNameLst>
                                      </p:cBhvr>
                                      <p:tavLst>
                                        <p:tav tm="0">
                                          <p:val>
                                            <p:strVal val="#ppt_x"/>
                                          </p:val>
                                        </p:tav>
                                        <p:tav tm="100000">
                                          <p:val>
                                            <p:strVal val="#ppt_x"/>
                                          </p:val>
                                        </p:tav>
                                      </p:tavLst>
                                    </p:anim>
                                    <p:anim calcmode="lin" valueType="num">
                                      <p:cBhvr additive="base">
                                        <p:cTn dur="750" fill="hold" id="29"/>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Copyright Notice"/>
          <p:cNvSpPr/>
          <p:nvPr/>
        </p:nvSpPr>
        <p:spPr bwMode="auto">
          <a:xfrm>
            <a:off x="3864397" y="367672"/>
            <a:ext cx="4462298" cy="430560"/>
          </a:xfrm>
          <a:prstGeom prst="rect">
            <a:avLst/>
          </a:prstGeom>
          <a:noFill/>
          <a:ln algn="ctr" cap="flat" cmpd="sng" w="63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rgbClr val="5B8156"/>
                </a:solidFill>
                <a:latin charset="-122" panose="020b0503020204020204" pitchFamily="34" typeface="微软雅黑"/>
                <a:ea charset="-122" panose="020b0503020204020204" pitchFamily="34" typeface="微软雅黑"/>
              </a:rPr>
              <a:t>点击加入标题文字</a:t>
            </a:r>
          </a:p>
        </p:txBody>
      </p:sp>
      <p:grpSp>
        <p:nvGrpSpPr>
          <p:cNvPr id="8" name="组合 7"/>
          <p:cNvGrpSpPr/>
          <p:nvPr/>
        </p:nvGrpSpPr>
        <p:grpSpPr>
          <a:xfrm flipH="1" flipV="1">
            <a:off x="1428750" y="623156"/>
            <a:ext cx="10761664" cy="5263294"/>
            <a:chOff x="3302736" y="324704"/>
            <a:chExt cx="10761664" cy="5263294"/>
          </a:xfrm>
        </p:grpSpPr>
        <p:cxnSp>
          <p:nvCxnSpPr>
            <p:cNvPr id="9" name="直接连接符 8"/>
            <p:cNvCxnSpPr/>
            <p:nvPr/>
          </p:nvCxnSpPr>
          <p:spPr>
            <a:xfrm flipH="1">
              <a:off x="3802743" y="324704"/>
              <a:ext cx="0" cy="5263294"/>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302736" y="5227013"/>
              <a:ext cx="10761664"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9050" y="1409700"/>
            <a:ext cx="10344150" cy="5449888"/>
            <a:chOff x="3302737" y="138111"/>
            <a:chExt cx="10344150" cy="5449888"/>
          </a:xfrm>
        </p:grpSpPr>
        <p:cxnSp>
          <p:nvCxnSpPr>
            <p:cNvPr id="14" name="直接连接符 13"/>
            <p:cNvCxnSpPr/>
            <p:nvPr/>
          </p:nvCxnSpPr>
          <p:spPr>
            <a:xfrm flipH="1">
              <a:off x="3802743" y="138111"/>
              <a:ext cx="0" cy="5449888"/>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02737" y="5227013"/>
              <a:ext cx="1034415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nvCxnSpPr>
        <p:spPr>
          <a:xfrm flipH="1">
            <a:off x="6648478" y="1847088"/>
            <a:ext cx="0" cy="4214329"/>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3"/>
          <p:cNvSpPr/>
          <p:nvPr/>
        </p:nvSpPr>
        <p:spPr>
          <a:xfrm>
            <a:off x="1386773" y="5230998"/>
            <a:ext cx="4868135" cy="830419"/>
          </a:xfrm>
          <a:prstGeom prst="rect">
            <a:avLst/>
          </a:prstGeom>
          <a:solidFill>
            <a:srgbClr val="98C991"/>
          </a:solidFill>
          <a:ln>
            <a:noFill/>
          </a:ln>
          <a:effectLst/>
        </p:spPr>
        <p:style>
          <a:lnRef idx="1">
            <a:schemeClr val="accent1"/>
          </a:lnRef>
          <a:fillRef idx="3">
            <a:schemeClr val="accent1"/>
          </a:fillRef>
          <a:effectRef idx="2">
            <a:schemeClr val="accent1"/>
          </a:effectRef>
          <a:fontRef idx="minor">
            <a:schemeClr val="lt1"/>
          </a:fontRef>
        </p:style>
        <p:txBody>
          <a:bodyPr anchor="ctr" bIns="45709" lIns="91420" rIns="91420" rtlCol="0" tIns="45709"/>
          <a:lstStyle/>
          <a:p>
            <a:pPr algn="ctr"/>
            <a:endParaRPr lang="en-US" sz="1600">
              <a:latin typeface="+mn-ea"/>
            </a:endParaRPr>
          </a:p>
        </p:txBody>
      </p:sp>
      <p:sp>
        <p:nvSpPr>
          <p:cNvPr id="26" name="Subtitle 2"/>
          <p:cNvSpPr txBox="1"/>
          <p:nvPr/>
        </p:nvSpPr>
        <p:spPr>
          <a:xfrm>
            <a:off x="1728264" y="5325891"/>
            <a:ext cx="4185152" cy="602852"/>
          </a:xfrm>
          <a:prstGeom prst="rect">
            <a:avLst/>
          </a:prstGeom>
        </p:spPr>
        <p:txBody>
          <a:bodyPr bIns="45709" lIns="91420" rIns="91420" rtlCol="0" tIns="45709" vert="horz">
            <a:noAutofit/>
          </a:bodyPr>
          <a:lstStyle>
            <a:lvl1pPr algn="l" defTabSz="457200" eaLnBrk="1" hangingPunct="1" indent="-342900" latinLnBrk="0" marL="342900" rtl="0">
              <a:spcBef>
                <a:spcPct val="20000"/>
              </a:spcBef>
              <a:buFont typeface="Arial"/>
              <a:buChar char="•"/>
              <a:defRPr kern="1200" sz="3200">
                <a:solidFill>
                  <a:schemeClr val="tx1"/>
                </a:solidFill>
                <a:latin typeface="+mn-lt"/>
                <a:ea typeface="+mn-ea"/>
                <a:cs typeface="+mn-cs"/>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just" indent="0" marL="0">
              <a:lnSpc>
                <a:spcPct val="120000"/>
              </a:lnSpc>
              <a:buNone/>
            </a:pPr>
            <a:r>
              <a:rPr altLang="en-US" lang="zh-CN" sz="1200">
                <a:solidFill>
                  <a:schemeClr val="bg1"/>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详写内容……点击输入本栏的具体文字，简明扼要的说明分项内容，此为概念图解，请根据具体内容酌情修改。</a:t>
            </a:r>
          </a:p>
        </p:txBody>
      </p:sp>
      <p:sp>
        <p:nvSpPr>
          <p:cNvPr id="27" name="Rectangle 3"/>
          <p:cNvSpPr/>
          <p:nvPr/>
        </p:nvSpPr>
        <p:spPr>
          <a:xfrm>
            <a:off x="1386773" y="1854940"/>
            <a:ext cx="4868135" cy="3348083"/>
          </a:xfrm>
          <a:prstGeom prst="rect">
            <a:avLst/>
          </a:prstGeom>
          <a:blipFill dpi="0" rotWithShape="1">
            <a:blip r:embed="rId3">
              <a:extLst>
                <a:ext uri="{28A0092B-C50C-407E-A947-70E740481C1C}">
                  <a14:useLocalDpi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bIns="45709" lIns="91420" rIns="91420" rtlCol="0" tIns="45709"/>
          <a:lstStyle/>
          <a:p>
            <a:pPr algn="ctr"/>
            <a:endParaRPr lang="en-US" sz="1600">
              <a:latin typeface="+mn-ea"/>
            </a:endParaRPr>
          </a:p>
        </p:txBody>
      </p:sp>
      <p:sp>
        <p:nvSpPr>
          <p:cNvPr id="36" name="文本框 35"/>
          <p:cNvSpPr txBox="1"/>
          <p:nvPr/>
        </p:nvSpPr>
        <p:spPr>
          <a:xfrm>
            <a:off x="7084415" y="2485831"/>
            <a:ext cx="3972527" cy="3566159"/>
          </a:xfrm>
          <a:prstGeom prst="rect">
            <a:avLst/>
          </a:prstGeom>
          <a:noFill/>
          <a:effectLst/>
        </p:spPr>
        <p:txBody>
          <a:bodyPr rtlCol="0" wrap="square">
            <a:spAutoFit/>
          </a:bodyPr>
          <a:lstStyle/>
          <a:p>
            <a:r>
              <a:rPr altLang="zh-CN" lang="en-US" sz="1200">
                <a:solidFill>
                  <a:schemeClr val="bg1">
                    <a:lumMod val="50000"/>
                  </a:schemeClr>
                </a:solidFill>
                <a:latin charset="-122" panose="02010601030101010101" pitchFamily="2" typeface="方正姚体"/>
                <a:ea charset="-122" panose="02010601030101010101" pitchFamily="2" typeface="方正姚体"/>
              </a:rPr>
              <a:t>Click here to add  you to the  center of the  narrative thought Click here to</a:t>
            </a:r>
          </a:p>
          <a:p>
            <a:r>
              <a:rPr altLang="zh-CN" lang="en-US" sz="1200">
                <a:solidFill>
                  <a:schemeClr val="bg1">
                    <a:lumMod val="50000"/>
                  </a:schemeClr>
                </a:solidFill>
                <a:latin charset="-122" panose="02010601030101010101" pitchFamily="2" typeface="方正姚体"/>
                <a:ea charset="-122" panose="02010601030101010101" pitchFamily="2" typeface="方正姚体"/>
              </a:rPr>
              <a:t>add   you to the center of the  narrative thought  Click here to add  you to</a:t>
            </a:r>
          </a:p>
          <a:p>
            <a:r>
              <a:rPr altLang="zh-CN" lang="en-US" sz="1200">
                <a:solidFill>
                  <a:schemeClr val="bg1">
                    <a:lumMod val="50000"/>
                  </a:schemeClr>
                </a:solidFill>
                <a:latin charset="-122" panose="02010601030101010101" pitchFamily="2" typeface="方正姚体"/>
                <a:ea charset="-122" panose="02010601030101010101" pitchFamily="2" typeface="方正姚体"/>
              </a:rPr>
              <a:t>the center of the  narrative thought</a:t>
            </a:r>
          </a:p>
          <a:p>
            <a:endParaRPr altLang="zh-CN" lang="en-US" sz="1200">
              <a:solidFill>
                <a:schemeClr val="bg1">
                  <a:lumMod val="50000"/>
                </a:schemeClr>
              </a:solidFill>
              <a:latin charset="-122" panose="02010601030101010101" pitchFamily="2" typeface="方正姚体"/>
              <a:ea charset="-122" panose="02010601030101010101" pitchFamily="2" typeface="方正姚体"/>
            </a:endParaRPr>
          </a:p>
          <a:p>
            <a:r>
              <a:rPr altLang="zh-CN" lang="en-US" sz="1200">
                <a:solidFill>
                  <a:schemeClr val="bg1">
                    <a:lumMod val="50000"/>
                  </a:schemeClr>
                </a:solidFill>
                <a:latin charset="-122" panose="02010601030101010101" pitchFamily="2" typeface="方正姚体"/>
                <a:ea charset="-122" panose="02010601030101010101" pitchFamily="2" typeface="方正姚体"/>
              </a:rPr>
              <a:t>Click here to add  you to the  center of the  narrative thought Click here to</a:t>
            </a:r>
          </a:p>
          <a:p>
            <a:r>
              <a:rPr altLang="zh-CN" lang="en-US" sz="1200">
                <a:solidFill>
                  <a:schemeClr val="bg1">
                    <a:lumMod val="50000"/>
                  </a:schemeClr>
                </a:solidFill>
                <a:latin charset="-122" panose="02010601030101010101" pitchFamily="2" typeface="方正姚体"/>
                <a:ea charset="-122" panose="02010601030101010101" pitchFamily="2" typeface="方正姚体"/>
              </a:rPr>
              <a:t>add   you to the center of the  narrative thought  Click here to add  you to</a:t>
            </a:r>
          </a:p>
          <a:p>
            <a:r>
              <a:rPr altLang="zh-CN" lang="en-US" sz="1200">
                <a:solidFill>
                  <a:schemeClr val="bg1">
                    <a:lumMod val="50000"/>
                  </a:schemeClr>
                </a:solidFill>
                <a:latin charset="-122" panose="02010601030101010101" pitchFamily="2" typeface="方正姚体"/>
                <a:ea charset="-122" panose="02010601030101010101" pitchFamily="2" typeface="方正姚体"/>
              </a:rPr>
              <a:t>the center of the  narrative thought</a:t>
            </a:r>
          </a:p>
          <a:p>
            <a:r>
              <a:rPr altLang="zh-CN" lang="en-US" sz="1200">
                <a:solidFill>
                  <a:schemeClr val="bg1">
                    <a:lumMod val="50000"/>
                  </a:schemeClr>
                </a:solidFill>
                <a:latin charset="-122" panose="02010601030101010101" pitchFamily="2" typeface="方正姚体"/>
                <a:ea charset="-122" panose="02010601030101010101" pitchFamily="2" typeface="方正姚体"/>
              </a:rPr>
              <a:t>Click here to add  you to the  center of the  narrative thought Click here to</a:t>
            </a:r>
          </a:p>
          <a:p>
            <a:r>
              <a:rPr altLang="zh-CN" lang="en-US" sz="1200">
                <a:solidFill>
                  <a:schemeClr val="bg1">
                    <a:lumMod val="50000"/>
                  </a:schemeClr>
                </a:solidFill>
                <a:latin charset="-122" panose="02010601030101010101" pitchFamily="2" typeface="方正姚体"/>
                <a:ea charset="-122" panose="02010601030101010101" pitchFamily="2" typeface="方正姚体"/>
              </a:rPr>
              <a:t>add   you to the center of the  narrative thought  Click here to add  you to</a:t>
            </a:r>
          </a:p>
          <a:p>
            <a:r>
              <a:rPr altLang="zh-CN" lang="en-US" sz="1200">
                <a:solidFill>
                  <a:schemeClr val="bg1">
                    <a:lumMod val="50000"/>
                  </a:schemeClr>
                </a:solidFill>
                <a:latin charset="-122" panose="02010601030101010101" pitchFamily="2" typeface="方正姚体"/>
                <a:ea charset="-122" panose="02010601030101010101" pitchFamily="2" typeface="方正姚体"/>
              </a:rPr>
              <a:t>the center of the  narrative thought</a:t>
            </a:r>
          </a:p>
          <a:p>
            <a:r>
              <a:rPr altLang="zh-CN" lang="en-US" sz="1200">
                <a:solidFill>
                  <a:schemeClr val="bg1">
                    <a:lumMod val="50000"/>
                  </a:schemeClr>
                </a:solidFill>
                <a:latin charset="-122" panose="02010601030101010101" pitchFamily="2" typeface="方正姚体"/>
                <a:ea charset="-122" panose="02010601030101010101" pitchFamily="2" typeface="方正姚体"/>
              </a:rPr>
              <a:t>add   you to the center of the  narrative thought  Click here to add  you to</a:t>
            </a:r>
          </a:p>
          <a:p>
            <a:r>
              <a:rPr altLang="zh-CN" lang="en-US" sz="1200">
                <a:solidFill>
                  <a:schemeClr val="bg1">
                    <a:lumMod val="50000"/>
                  </a:schemeClr>
                </a:solidFill>
                <a:latin charset="-122" panose="02010601030101010101" pitchFamily="2" typeface="方正姚体"/>
                <a:ea charset="-122" panose="02010601030101010101" pitchFamily="2" typeface="方正姚体"/>
              </a:rPr>
              <a:t>the center of the  narrative thought</a:t>
            </a:r>
          </a:p>
        </p:txBody>
      </p:sp>
      <p:sp>
        <p:nvSpPr>
          <p:cNvPr id="37" name="文本框 29"/>
          <p:cNvSpPr txBox="1"/>
          <p:nvPr/>
        </p:nvSpPr>
        <p:spPr>
          <a:xfrm>
            <a:off x="7089470" y="1723993"/>
            <a:ext cx="2011680" cy="640080"/>
          </a:xfrm>
          <a:prstGeom prst="rect">
            <a:avLst/>
          </a:prstGeom>
          <a:noFill/>
          <a:effectLst/>
        </p:spPr>
        <p:txBody>
          <a:bodyPr rtlCol="0" wrap="none">
            <a:spAutoFit/>
          </a:bodyPr>
          <a:lstStyle/>
          <a:p>
            <a:r>
              <a:rPr altLang="zh-CN" b="1" lang="en-US" sz="3600">
                <a:solidFill>
                  <a:srgbClr val="5B8156"/>
                </a:solidFill>
                <a:latin charset="-122" panose="02010601030101010101" pitchFamily="2" typeface="方正姚体"/>
              </a:rPr>
              <a:t>TEMPLATE</a:t>
            </a:r>
          </a:p>
        </p:txBody>
      </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750" id="7"/>
                                        <p:tgtEl>
                                          <p:spTgt spid="11"/>
                                        </p:tgtEl>
                                      </p:cBhvr>
                                    </p:animEffect>
                                    <p:anim calcmode="lin" valueType="num">
                                      <p:cBhvr>
                                        <p:cTn dur="750" fill="hold" id="8"/>
                                        <p:tgtEl>
                                          <p:spTgt spid="11"/>
                                        </p:tgtEl>
                                        <p:attrNameLst>
                                          <p:attrName>ppt_x</p:attrName>
                                        </p:attrNameLst>
                                      </p:cBhvr>
                                      <p:tavLst>
                                        <p:tav tm="0">
                                          <p:val>
                                            <p:strVal val="#ppt_x"/>
                                          </p:val>
                                        </p:tav>
                                        <p:tav tm="100000">
                                          <p:val>
                                            <p:strVal val="#ppt_x"/>
                                          </p:val>
                                        </p:tav>
                                      </p:tavLst>
                                    </p:anim>
                                    <p:anim calcmode="lin" valueType="num">
                                      <p:cBhvr>
                                        <p:cTn dur="75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grpId="0" id="11" nodeType="afterEffect" presetClass="entr" presetID="42" presetSubtype="0">
                                  <p:stCondLst>
                                    <p:cond delay="0"/>
                                  </p:stCondLst>
                                  <p:childTnLst>
                                    <p:set>
                                      <p:cBhvr>
                                        <p:cTn dur="1" fill="hold" id="12">
                                          <p:stCondLst>
                                            <p:cond delay="0"/>
                                          </p:stCondLst>
                                        </p:cTn>
                                        <p:tgtEl>
                                          <p:spTgt spid="36"/>
                                        </p:tgtEl>
                                        <p:attrNameLst>
                                          <p:attrName>style.visibility</p:attrName>
                                        </p:attrNameLst>
                                      </p:cBhvr>
                                      <p:to>
                                        <p:strVal val="visible"/>
                                      </p:to>
                                    </p:set>
                                    <p:animEffect filter="fade" transition="in">
                                      <p:cBhvr>
                                        <p:cTn dur="250" id="13"/>
                                        <p:tgtEl>
                                          <p:spTgt spid="36"/>
                                        </p:tgtEl>
                                      </p:cBhvr>
                                    </p:animEffect>
                                    <p:anim calcmode="lin" valueType="num">
                                      <p:cBhvr>
                                        <p:cTn dur="250" fill="hold" id="14"/>
                                        <p:tgtEl>
                                          <p:spTgt spid="36"/>
                                        </p:tgtEl>
                                        <p:attrNameLst>
                                          <p:attrName>ppt_x</p:attrName>
                                        </p:attrNameLst>
                                      </p:cBhvr>
                                      <p:tavLst>
                                        <p:tav tm="0">
                                          <p:val>
                                            <p:strVal val="#ppt_x"/>
                                          </p:val>
                                        </p:tav>
                                        <p:tav tm="100000">
                                          <p:val>
                                            <p:strVal val="#ppt_x"/>
                                          </p:val>
                                        </p:tav>
                                      </p:tavLst>
                                    </p:anim>
                                    <p:anim calcmode="lin" valueType="num">
                                      <p:cBhvr>
                                        <p:cTn dur="250" fill="hold" id="15"/>
                                        <p:tgtEl>
                                          <p:spTgt spid="3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42" presetSubtype="0">
                                  <p:stCondLst>
                                    <p:cond delay="0"/>
                                  </p:stCondLst>
                                  <p:childTnLst>
                                    <p:set>
                                      <p:cBhvr>
                                        <p:cTn dur="1" fill="hold" id="18">
                                          <p:stCondLst>
                                            <p:cond delay="0"/>
                                          </p:stCondLst>
                                        </p:cTn>
                                        <p:tgtEl>
                                          <p:spTgt spid="37"/>
                                        </p:tgtEl>
                                        <p:attrNameLst>
                                          <p:attrName>style.visibility</p:attrName>
                                        </p:attrNameLst>
                                      </p:cBhvr>
                                      <p:to>
                                        <p:strVal val="visible"/>
                                      </p:to>
                                    </p:set>
                                    <p:animEffect filter="fade" transition="in">
                                      <p:cBhvr>
                                        <p:cTn dur="250" id="19"/>
                                        <p:tgtEl>
                                          <p:spTgt spid="37"/>
                                        </p:tgtEl>
                                      </p:cBhvr>
                                    </p:animEffect>
                                    <p:anim calcmode="lin" valueType="num">
                                      <p:cBhvr>
                                        <p:cTn dur="250" fill="hold" id="20"/>
                                        <p:tgtEl>
                                          <p:spTgt spid="37"/>
                                        </p:tgtEl>
                                        <p:attrNameLst>
                                          <p:attrName>ppt_x</p:attrName>
                                        </p:attrNameLst>
                                      </p:cBhvr>
                                      <p:tavLst>
                                        <p:tav tm="0">
                                          <p:val>
                                            <p:strVal val="#ppt_x"/>
                                          </p:val>
                                        </p:tav>
                                        <p:tav tm="100000">
                                          <p:val>
                                            <p:strVal val="#ppt_x"/>
                                          </p:val>
                                        </p:tav>
                                      </p:tavLst>
                                    </p:anim>
                                    <p:anim calcmode="lin" valueType="num">
                                      <p:cBhvr>
                                        <p:cTn dur="250" fill="hold" id="21"/>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36"/>
      <p:bldP grpId="0" spid="3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Copyright Notice"/>
          <p:cNvSpPr/>
          <p:nvPr/>
        </p:nvSpPr>
        <p:spPr bwMode="auto">
          <a:xfrm>
            <a:off x="3864397" y="367672"/>
            <a:ext cx="4462298" cy="430560"/>
          </a:xfrm>
          <a:prstGeom prst="rect">
            <a:avLst/>
          </a:prstGeom>
          <a:noFill/>
          <a:ln algn="ctr" cap="flat" cmpd="sng" w="63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rgbClr val="5B8156"/>
                </a:solidFill>
                <a:latin charset="-122" panose="020b0503020204020204" pitchFamily="34" typeface="微软雅黑"/>
                <a:ea charset="-122" panose="020b0503020204020204" pitchFamily="34" typeface="微软雅黑"/>
              </a:rPr>
              <a:t>点击加入标题文字</a:t>
            </a:r>
          </a:p>
        </p:txBody>
      </p:sp>
      <p:grpSp>
        <p:nvGrpSpPr>
          <p:cNvPr id="8" name="组合 7"/>
          <p:cNvGrpSpPr/>
          <p:nvPr/>
        </p:nvGrpSpPr>
        <p:grpSpPr>
          <a:xfrm flipH="1" flipV="1">
            <a:off x="1428750" y="623156"/>
            <a:ext cx="10761664" cy="5263294"/>
            <a:chOff x="3302736" y="324704"/>
            <a:chExt cx="10761664" cy="5263294"/>
          </a:xfrm>
        </p:grpSpPr>
        <p:cxnSp>
          <p:nvCxnSpPr>
            <p:cNvPr id="9" name="直接连接符 8"/>
            <p:cNvCxnSpPr/>
            <p:nvPr/>
          </p:nvCxnSpPr>
          <p:spPr>
            <a:xfrm flipH="1">
              <a:off x="3802743" y="324704"/>
              <a:ext cx="0" cy="5263294"/>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302736" y="5227013"/>
              <a:ext cx="10761664"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9050" y="1409700"/>
            <a:ext cx="10344150" cy="5449888"/>
            <a:chOff x="3302737" y="138111"/>
            <a:chExt cx="10344150" cy="5449888"/>
          </a:xfrm>
        </p:grpSpPr>
        <p:cxnSp>
          <p:nvCxnSpPr>
            <p:cNvPr id="14" name="直接连接符 13"/>
            <p:cNvCxnSpPr/>
            <p:nvPr/>
          </p:nvCxnSpPr>
          <p:spPr>
            <a:xfrm flipH="1">
              <a:off x="3802743" y="138111"/>
              <a:ext cx="0" cy="5449888"/>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02737" y="5227013"/>
              <a:ext cx="1034415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1317625" y="1893156"/>
            <a:ext cx="3835400" cy="3836987"/>
            <a:chOff x="4502150" y="2097088"/>
            <a:chExt cx="3835400" cy="3836987"/>
          </a:xfrm>
        </p:grpSpPr>
        <p:sp>
          <p:nvSpPr>
            <p:cNvPr id="16" name="Oval 2"/>
            <p:cNvSpPr>
              <a:spLocks noChangeArrowheads="1"/>
            </p:cNvSpPr>
            <p:nvPr/>
          </p:nvSpPr>
          <p:spPr bwMode="auto">
            <a:xfrm>
              <a:off x="5880100" y="2097088"/>
              <a:ext cx="1081088" cy="1077912"/>
            </a:xfrm>
            <a:prstGeom prst="ellipse">
              <a:avLst/>
            </a:prstGeom>
            <a:solidFill>
              <a:srgbClr val="5B8156"/>
            </a:solidFill>
            <a:ln>
              <a:noFill/>
            </a:ln>
            <a:extLst>
              <a:ext uri="{91240B29-F687-4F45-9708-019B960494DF}">
                <a14:hiddenLine w="9525">
                  <a:solidFill>
                    <a:srgbClr val="000000"/>
                  </a:solidFill>
                  <a:round/>
                </a14:hiddenLine>
              </a:ext>
            </a:extLst>
          </p:spPr>
          <p:txBody>
            <a:bodyPr/>
            <a:lstStyle/>
            <a:p>
              <a:pPr eaLnBrk="1" hangingPunct="1">
                <a:lnSpc>
                  <a:spcPct val="120000"/>
                </a:lnSpc>
              </a:pPr>
              <a:endParaRPr altLang="en-US" lang="zh-CN">
                <a:solidFill>
                  <a:srgbClr val="7F7F7F"/>
                </a:solidFill>
                <a:latin charset="0" panose="020b0604020202020204" pitchFamily="34" typeface="Arial"/>
                <a:ea charset="-122" panose="020b0503020204020204" pitchFamily="34" typeface="微软雅黑"/>
                <a:sym charset="0" panose="020b0604020202020204" pitchFamily="34" typeface="Arial"/>
              </a:endParaRPr>
            </a:p>
          </p:txBody>
        </p:sp>
        <p:sp>
          <p:nvSpPr>
            <p:cNvPr id="17" name="Oval 3"/>
            <p:cNvSpPr>
              <a:spLocks noChangeArrowheads="1"/>
            </p:cNvSpPr>
            <p:nvPr/>
          </p:nvSpPr>
          <p:spPr bwMode="auto">
            <a:xfrm>
              <a:off x="6024563" y="3614738"/>
              <a:ext cx="809625" cy="808037"/>
            </a:xfrm>
            <a:prstGeom prst="ellipse">
              <a:avLst/>
            </a:prstGeom>
            <a:solidFill>
              <a:srgbClr val="5B8156"/>
            </a:solidFill>
            <a:ln cmpd="sng" w="9525">
              <a:noFill/>
              <a:round/>
            </a:ln>
          </p:spPr>
          <p:txBody>
            <a:bodyPr/>
            <a:lstStyle/>
            <a:p>
              <a:pPr eaLnBrk="1" hangingPunct="1">
                <a:lnSpc>
                  <a:spcPct val="120000"/>
                </a:lnSpc>
                <a:defRPr/>
              </a:pPr>
              <a:endParaRPr altLang="en-US" lang="zh-CN" noProof="1">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8" name="Oval 4"/>
            <p:cNvSpPr>
              <a:spLocks noChangeArrowheads="1"/>
            </p:cNvSpPr>
            <p:nvPr/>
          </p:nvSpPr>
          <p:spPr bwMode="auto">
            <a:xfrm>
              <a:off x="7259638" y="3476625"/>
              <a:ext cx="1077912" cy="1077913"/>
            </a:xfrm>
            <a:prstGeom prst="ellipse">
              <a:avLst/>
            </a:prstGeom>
            <a:solidFill>
              <a:srgbClr val="98C991"/>
            </a:solidFill>
            <a:ln>
              <a:noFill/>
            </a:ln>
          </p:spPr>
          <p:txBody>
            <a:bodyPr/>
            <a:lstStyle/>
            <a:p>
              <a:pPr eaLnBrk="1" hangingPunct="1">
                <a:lnSpc>
                  <a:spcPct val="120000"/>
                </a:lnSpc>
                <a:defRPr/>
              </a:pPr>
              <a:endParaRPr altLang="en-US" lang="zh-CN" noProof="1">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9" name="Oval 5"/>
            <p:cNvSpPr>
              <a:spLocks noChangeArrowheads="1"/>
            </p:cNvSpPr>
            <p:nvPr/>
          </p:nvSpPr>
          <p:spPr bwMode="auto">
            <a:xfrm>
              <a:off x="4502150" y="3476625"/>
              <a:ext cx="1079500" cy="1077913"/>
            </a:xfrm>
            <a:prstGeom prst="ellipse">
              <a:avLst/>
            </a:prstGeom>
            <a:solidFill>
              <a:srgbClr val="98C991"/>
            </a:solidFill>
            <a:ln>
              <a:noFill/>
            </a:ln>
            <a:extLst>
              <a:ext uri="{91240B29-F687-4F45-9708-019B960494DF}">
                <a14:hiddenLine w="9525">
                  <a:solidFill>
                    <a:srgbClr val="000000"/>
                  </a:solidFill>
                  <a:round/>
                </a14:hiddenLine>
              </a:ext>
            </a:extLst>
          </p:spPr>
          <p:txBody>
            <a:bodyPr/>
            <a:lstStyle/>
            <a:p>
              <a:pPr eaLnBrk="1" hangingPunct="1">
                <a:lnSpc>
                  <a:spcPct val="120000"/>
                </a:lnSpc>
              </a:pPr>
              <a:endParaRPr altLang="en-US" lang="zh-CN">
                <a:solidFill>
                  <a:srgbClr val="7F7F7F"/>
                </a:solidFill>
                <a:latin charset="0" panose="020b0604020202020204" pitchFamily="34" typeface="Arial"/>
                <a:ea charset="-122" panose="020b0503020204020204" pitchFamily="34" typeface="微软雅黑"/>
                <a:sym charset="0" panose="020b0604020202020204" pitchFamily="34" typeface="Arial"/>
              </a:endParaRPr>
            </a:p>
          </p:txBody>
        </p:sp>
        <p:sp>
          <p:nvSpPr>
            <p:cNvPr id="20" name="Oval 6"/>
            <p:cNvSpPr>
              <a:spLocks noChangeArrowheads="1"/>
            </p:cNvSpPr>
            <p:nvPr/>
          </p:nvSpPr>
          <p:spPr bwMode="auto">
            <a:xfrm>
              <a:off x="5880100" y="4854575"/>
              <a:ext cx="1081088" cy="1079500"/>
            </a:xfrm>
            <a:prstGeom prst="ellipse">
              <a:avLst/>
            </a:prstGeom>
            <a:solidFill>
              <a:srgbClr val="5B8156"/>
            </a:solidFill>
            <a:ln>
              <a:noFill/>
            </a:ln>
          </p:spPr>
          <p:txBody>
            <a:bodyPr/>
            <a:lstStyle/>
            <a:p>
              <a:pPr eaLnBrk="1" hangingPunct="1">
                <a:lnSpc>
                  <a:spcPct val="120000"/>
                </a:lnSpc>
                <a:defRPr/>
              </a:pPr>
              <a:endParaRPr altLang="en-US" lang="zh-CN" noProof="1">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21" name="Freeform 11"/>
            <p:cNvSpPr>
              <a:spLocks noChangeArrowheads="1"/>
            </p:cNvSpPr>
            <p:nvPr/>
          </p:nvSpPr>
          <p:spPr bwMode="auto">
            <a:xfrm>
              <a:off x="7038975" y="3925888"/>
              <a:ext cx="95250" cy="192087"/>
            </a:xfrm>
            <a:custGeom>
              <a:gdLst>
                <a:gd fmla="*/ 0 w 43" name="T0"/>
                <a:gd fmla="*/ 0 h 86" name="T1"/>
                <a:gd fmla="*/ 210989826 w 43" name="T2"/>
                <a:gd fmla="*/ 214520975 h 86" name="T3"/>
                <a:gd fmla="*/ 0 w 43" name="T4"/>
                <a:gd fmla="*/ 429039716 h 86" name="T5"/>
                <a:gd fmla="*/ 0 60000 65536" name="T6"/>
                <a:gd fmla="*/ 0 60000 65536" name="T7"/>
                <a:gd fmla="*/ 0 60000 65536" name="T8"/>
              </a:gdLst>
              <a:cxnLst>
                <a:cxn ang="T6">
                  <a:pos x="T0" y="T1"/>
                </a:cxn>
                <a:cxn ang="T7">
                  <a:pos x="T2" y="T3"/>
                </a:cxn>
                <a:cxn ang="T8">
                  <a:pos x="T4" y="T5"/>
                </a:cxn>
              </a:cxnLst>
              <a:rect b="b" l="0" r="r" t="0"/>
              <a:pathLst>
                <a:path h="86" w="43">
                  <a:moveTo>
                    <a:pt x="0" y="0"/>
                  </a:moveTo>
                  <a:lnTo>
                    <a:pt x="43" y="43"/>
                  </a:lnTo>
                  <a:lnTo>
                    <a:pt x="0" y="86"/>
                  </a:lnTo>
                </a:path>
              </a:pathLst>
            </a:custGeom>
            <a:noFill/>
            <a:ln w="12700">
              <a:solidFill>
                <a:srgbClr val="A6A6A6"/>
              </a:solidFill>
              <a:round/>
            </a:ln>
            <a:extLst>
              <a:ext uri="{909E8E84-426E-40DD-AFC4-6F175D3DCCD1}">
                <a14:hiddenFill>
                  <a:solidFill>
                    <a:srgbClr val="FFFFFF"/>
                  </a:solidFill>
                </a14:hiddenFill>
              </a:ext>
            </a:extLst>
          </p:spPr>
          <p:txBody>
            <a:bodyPr/>
            <a:lstStyle/>
            <a:p>
              <a:endParaRPr altLang="en-US" lang="zh-CN"/>
            </a:p>
          </p:txBody>
        </p:sp>
        <p:sp>
          <p:nvSpPr>
            <p:cNvPr id="22" name="Freeform 12"/>
            <p:cNvSpPr>
              <a:spLocks noChangeArrowheads="1"/>
            </p:cNvSpPr>
            <p:nvPr/>
          </p:nvSpPr>
          <p:spPr bwMode="auto">
            <a:xfrm>
              <a:off x="5705475" y="3925888"/>
              <a:ext cx="96838" cy="192087"/>
            </a:xfrm>
            <a:custGeom>
              <a:gdLst>
                <a:gd fmla="*/ 218083680 w 43" name="T0"/>
                <a:gd fmla="*/ 429039716 h 86" name="T1"/>
                <a:gd fmla="*/ 0 w 43" name="T2"/>
                <a:gd fmla="*/ 214520975 h 86" name="T3"/>
                <a:gd fmla="*/ 218083680 w 43" name="T4"/>
                <a:gd fmla="*/ 0 h 86" name="T5"/>
                <a:gd fmla="*/ 0 60000 65536" name="T6"/>
                <a:gd fmla="*/ 0 60000 65536" name="T7"/>
                <a:gd fmla="*/ 0 60000 65536" name="T8"/>
              </a:gdLst>
              <a:cxnLst>
                <a:cxn ang="T6">
                  <a:pos x="T0" y="T1"/>
                </a:cxn>
                <a:cxn ang="T7">
                  <a:pos x="T2" y="T3"/>
                </a:cxn>
                <a:cxn ang="T8">
                  <a:pos x="T4" y="T5"/>
                </a:cxn>
              </a:cxnLst>
              <a:rect b="b" l="0" r="r" t="0"/>
              <a:pathLst>
                <a:path h="86" w="43">
                  <a:moveTo>
                    <a:pt x="43" y="86"/>
                  </a:moveTo>
                  <a:lnTo>
                    <a:pt x="0" y="43"/>
                  </a:lnTo>
                  <a:lnTo>
                    <a:pt x="43" y="0"/>
                  </a:lnTo>
                </a:path>
              </a:pathLst>
            </a:custGeom>
            <a:noFill/>
            <a:ln w="12700">
              <a:solidFill>
                <a:srgbClr val="A6A6A6"/>
              </a:solidFill>
              <a:round/>
            </a:ln>
            <a:extLst>
              <a:ext uri="{909E8E84-426E-40DD-AFC4-6F175D3DCCD1}">
                <a14:hiddenFill>
                  <a:solidFill>
                    <a:srgbClr val="FFFFFF"/>
                  </a:solidFill>
                </a14:hiddenFill>
              </a:ext>
            </a:extLst>
          </p:spPr>
          <p:txBody>
            <a:bodyPr/>
            <a:lstStyle/>
            <a:p>
              <a:endParaRPr altLang="en-US" lang="zh-CN"/>
            </a:p>
          </p:txBody>
        </p:sp>
        <p:sp>
          <p:nvSpPr>
            <p:cNvPr id="23" name="Freeform 13"/>
            <p:cNvSpPr>
              <a:spLocks noChangeArrowheads="1"/>
            </p:cNvSpPr>
            <p:nvPr/>
          </p:nvSpPr>
          <p:spPr bwMode="auto">
            <a:xfrm>
              <a:off x="6324600" y="4640263"/>
              <a:ext cx="192088" cy="95250"/>
            </a:xfrm>
            <a:custGeom>
              <a:gdLst>
                <a:gd fmla="*/ 429044183 w 86" name="T0"/>
                <a:gd fmla="*/ 0 h 43" name="T1"/>
                <a:gd fmla="*/ 214522092 w 86" name="T2"/>
                <a:gd fmla="*/ 210989826 h 43" name="T3"/>
                <a:gd fmla="*/ 0 w 86" name="T4"/>
                <a:gd fmla="*/ 0 h 43" name="T5"/>
                <a:gd fmla="*/ 0 60000 65536" name="T6"/>
                <a:gd fmla="*/ 0 60000 65536" name="T7"/>
                <a:gd fmla="*/ 0 60000 65536" name="T8"/>
              </a:gdLst>
              <a:cxnLst>
                <a:cxn ang="T6">
                  <a:pos x="T0" y="T1"/>
                </a:cxn>
                <a:cxn ang="T7">
                  <a:pos x="T2" y="T3"/>
                </a:cxn>
                <a:cxn ang="T8">
                  <a:pos x="T4" y="T5"/>
                </a:cxn>
              </a:cxnLst>
              <a:rect b="b" l="0" r="r" t="0"/>
              <a:pathLst>
                <a:path h="43" w="86">
                  <a:moveTo>
                    <a:pt x="86" y="0"/>
                  </a:moveTo>
                  <a:lnTo>
                    <a:pt x="43" y="43"/>
                  </a:lnTo>
                  <a:lnTo>
                    <a:pt x="0" y="0"/>
                  </a:lnTo>
                </a:path>
              </a:pathLst>
            </a:custGeom>
            <a:noFill/>
            <a:ln w="12700">
              <a:solidFill>
                <a:srgbClr val="A6A6A6"/>
              </a:solidFill>
              <a:round/>
            </a:ln>
            <a:extLst>
              <a:ext uri="{909E8E84-426E-40DD-AFC4-6F175D3DCCD1}">
                <a14:hiddenFill>
                  <a:solidFill>
                    <a:srgbClr val="FFFFFF"/>
                  </a:solidFill>
                </a14:hiddenFill>
              </a:ext>
            </a:extLst>
          </p:spPr>
          <p:txBody>
            <a:bodyPr/>
            <a:lstStyle/>
            <a:p>
              <a:endParaRPr altLang="en-US" lang="zh-CN"/>
            </a:p>
          </p:txBody>
        </p:sp>
        <p:sp>
          <p:nvSpPr>
            <p:cNvPr id="24" name="Freeform 14"/>
            <p:cNvSpPr>
              <a:spLocks noChangeArrowheads="1"/>
            </p:cNvSpPr>
            <p:nvPr/>
          </p:nvSpPr>
          <p:spPr bwMode="auto">
            <a:xfrm>
              <a:off x="6324600" y="3306763"/>
              <a:ext cx="192088" cy="96837"/>
            </a:xfrm>
            <a:custGeom>
              <a:gdLst>
                <a:gd fmla="*/ 0 w 86" name="T0"/>
                <a:gd fmla="*/ 218079176 h 43" name="T1"/>
                <a:gd fmla="*/ 214522092 w 86" name="T2"/>
                <a:gd fmla="*/ 0 h 43" name="T3"/>
                <a:gd fmla="*/ 429044183 w 86" name="T4"/>
                <a:gd fmla="*/ 218079176 h 43" name="T5"/>
                <a:gd fmla="*/ 0 60000 65536" name="T6"/>
                <a:gd fmla="*/ 0 60000 65536" name="T7"/>
                <a:gd fmla="*/ 0 60000 65536" name="T8"/>
              </a:gdLst>
              <a:cxnLst>
                <a:cxn ang="T6">
                  <a:pos x="T0" y="T1"/>
                </a:cxn>
                <a:cxn ang="T7">
                  <a:pos x="T2" y="T3"/>
                </a:cxn>
                <a:cxn ang="T8">
                  <a:pos x="T4" y="T5"/>
                </a:cxn>
              </a:cxnLst>
              <a:rect b="b" l="0" r="r" t="0"/>
              <a:pathLst>
                <a:path h="43" w="86">
                  <a:moveTo>
                    <a:pt x="0" y="43"/>
                  </a:moveTo>
                  <a:lnTo>
                    <a:pt x="43" y="0"/>
                  </a:lnTo>
                  <a:lnTo>
                    <a:pt x="86" y="43"/>
                  </a:lnTo>
                </a:path>
              </a:pathLst>
            </a:custGeom>
            <a:noFill/>
            <a:ln w="12700">
              <a:solidFill>
                <a:srgbClr val="A6A6A6"/>
              </a:solidFill>
              <a:round/>
            </a:ln>
            <a:extLst>
              <a:ext uri="{909E8E84-426E-40DD-AFC4-6F175D3DCCD1}">
                <a14:hiddenFill>
                  <a:solidFill>
                    <a:srgbClr val="FFFFFF"/>
                  </a:solidFill>
                </a14:hiddenFill>
              </a:ext>
            </a:extLst>
          </p:spPr>
          <p:txBody>
            <a:bodyPr/>
            <a:lstStyle/>
            <a:p>
              <a:endParaRPr altLang="en-US" lang="zh-CN"/>
            </a:p>
          </p:txBody>
        </p:sp>
        <p:sp>
          <p:nvSpPr>
            <p:cNvPr id="25" name="Freeform 19"/>
            <p:cNvSpPr>
              <a:spLocks noChangeArrowheads="1" noEditPoints="1"/>
            </p:cNvSpPr>
            <p:nvPr/>
          </p:nvSpPr>
          <p:spPr bwMode="auto">
            <a:xfrm>
              <a:off x="6238875" y="2447925"/>
              <a:ext cx="393700" cy="401638"/>
            </a:xfrm>
            <a:custGeom>
              <a:gdLst>
                <a:gd fmla="*/ 1089422902 w 136" name="T0"/>
                <a:gd fmla="*/ 271599091 h 140" name="T1"/>
                <a:gd fmla="*/ 838016504 w 136" name="T2"/>
                <a:gd fmla="*/ 271599091 h 140" name="T3"/>
                <a:gd fmla="*/ 838016504 w 136" name="T4"/>
                <a:gd fmla="*/ 49381392 h 140" name="T5"/>
                <a:gd fmla="*/ 787735803 w 136" name="T6"/>
                <a:gd fmla="*/ 0 h 140" name="T7"/>
                <a:gd fmla="*/ 50280701 w 136" name="T8"/>
                <a:gd fmla="*/ 0 h 140" name="T9"/>
                <a:gd fmla="*/ 0 w 136" name="T10"/>
                <a:gd fmla="*/ 49381392 h 140" name="T11"/>
                <a:gd fmla="*/ 0 w 136" name="T12"/>
                <a:gd fmla="*/ 288060511 h 140" name="T13"/>
                <a:gd fmla="*/ 0 w 136" name="T14"/>
                <a:gd fmla="*/ 855947955 h 140" name="T15"/>
                <a:gd fmla="*/ 0 w 136" name="T16"/>
                <a:gd fmla="*/ 1102854915 h 140" name="T17"/>
                <a:gd fmla="*/ 50280701 w 136" name="T18"/>
                <a:gd fmla="*/ 1152236307 h 140" name="T19"/>
                <a:gd fmla="*/ 787735803 w 136" name="T20"/>
                <a:gd fmla="*/ 1152236307 h 140" name="T21"/>
                <a:gd fmla="*/ 1089422902 w 136" name="T22"/>
                <a:gd fmla="*/ 1152236307 h 140" name="T23"/>
                <a:gd fmla="*/ 1139703603 w 136" name="T24"/>
                <a:gd fmla="*/ 1102854915 h 140" name="T25"/>
                <a:gd fmla="*/ 1139703603 w 136" name="T26"/>
                <a:gd fmla="*/ 320980483 h 140" name="T27"/>
                <a:gd fmla="*/ 1089422902 w 136" name="T28"/>
                <a:gd fmla="*/ 271599091 h 140" name="T29"/>
                <a:gd fmla="*/ 737455102 w 136" name="T30"/>
                <a:gd fmla="*/ 1053473523 h 140" name="T31"/>
                <a:gd fmla="*/ 603371304 w 136" name="T32"/>
                <a:gd fmla="*/ 1053473523 h 140" name="T33"/>
                <a:gd fmla="*/ 603371304 w 136" name="T34"/>
                <a:gd fmla="*/ 905329347 h 140" name="T35"/>
                <a:gd fmla="*/ 737455102 w 136" name="T36"/>
                <a:gd fmla="*/ 905329347 h 140" name="T37"/>
                <a:gd fmla="*/ 737455102 w 136" name="T38"/>
                <a:gd fmla="*/ 1053473523 h 140" name="T39"/>
                <a:gd fmla="*/ 502809902 w 136" name="T40"/>
                <a:gd fmla="*/ 905329347 h 140" name="T41"/>
                <a:gd fmla="*/ 502809902 w 136" name="T42"/>
                <a:gd fmla="*/ 1053473523 h 140" name="T43"/>
                <a:gd fmla="*/ 326826002 w 136" name="T44"/>
                <a:gd fmla="*/ 1053473523 h 140" name="T45"/>
                <a:gd fmla="*/ 326826002 w 136" name="T46"/>
                <a:gd fmla="*/ 905329347 h 140" name="T47"/>
                <a:gd fmla="*/ 502809902 w 136" name="T48"/>
                <a:gd fmla="*/ 905329347 h 140" name="T49"/>
                <a:gd fmla="*/ 100561401 w 136" name="T50"/>
                <a:gd fmla="*/ 806566563 h 140" name="T51"/>
                <a:gd fmla="*/ 100561401 w 136" name="T52"/>
                <a:gd fmla="*/ 337441903 h 140" name="T53"/>
                <a:gd fmla="*/ 737455102 w 136" name="T54"/>
                <a:gd fmla="*/ 337441903 h 140" name="T55"/>
                <a:gd fmla="*/ 737455102 w 136" name="T56"/>
                <a:gd fmla="*/ 806566563 h 140" name="T57"/>
                <a:gd fmla="*/ 100561401 w 136" name="T58"/>
                <a:gd fmla="*/ 806566563 h 140" name="T59"/>
                <a:gd fmla="*/ 326826002 w 136" name="T60"/>
                <a:gd fmla="*/ 238676250 h 140" name="T61"/>
                <a:gd fmla="*/ 326826002 w 136" name="T62"/>
                <a:gd fmla="*/ 98762784 h 140" name="T63"/>
                <a:gd fmla="*/ 502809902 w 136" name="T64"/>
                <a:gd fmla="*/ 98762784 h 140" name="T65"/>
                <a:gd fmla="*/ 502809902 w 136" name="T66"/>
                <a:gd fmla="*/ 238676250 h 140" name="T67"/>
                <a:gd fmla="*/ 326826002 w 136" name="T68"/>
                <a:gd fmla="*/ 238676250 h 140" name="T69"/>
                <a:gd fmla="*/ 737455102 w 136" name="T70"/>
                <a:gd fmla="*/ 238676250 h 140" name="T71"/>
                <a:gd fmla="*/ 603371304 w 136" name="T72"/>
                <a:gd fmla="*/ 238676250 h 140" name="T73"/>
                <a:gd fmla="*/ 603371304 w 136" name="T74"/>
                <a:gd fmla="*/ 98762784 h 140" name="T75"/>
                <a:gd fmla="*/ 737455102 w 136" name="T76"/>
                <a:gd fmla="*/ 98762784 h 140" name="T77"/>
                <a:gd fmla="*/ 737455102 w 136" name="T78"/>
                <a:gd fmla="*/ 238676250 h 140" name="T79"/>
                <a:gd fmla="*/ 100561401 w 136" name="T80"/>
                <a:gd fmla="*/ 98762784 h 140" name="T81"/>
                <a:gd fmla="*/ 226264601 w 136" name="T82"/>
                <a:gd fmla="*/ 98762784 h 140" name="T83"/>
                <a:gd fmla="*/ 226264601 w 136" name="T84"/>
                <a:gd fmla="*/ 238676250 h 140" name="T85"/>
                <a:gd fmla="*/ 100561401 w 136" name="T86"/>
                <a:gd fmla="*/ 238676250 h 140" name="T87"/>
                <a:gd fmla="*/ 100561401 w 136" name="T88"/>
                <a:gd fmla="*/ 98762784 h 140" name="T89"/>
                <a:gd fmla="*/ 100561401 w 136" name="T90"/>
                <a:gd fmla="*/ 905329347 h 140" name="T91"/>
                <a:gd fmla="*/ 226264601 w 136" name="T92"/>
                <a:gd fmla="*/ 905329347 h 140" name="T93"/>
                <a:gd fmla="*/ 226264601 w 136" name="T94"/>
                <a:gd fmla="*/ 1053473523 h 140" name="T95"/>
                <a:gd fmla="*/ 100561401 w 136" name="T96"/>
                <a:gd fmla="*/ 1053473523 h 140" name="T97"/>
                <a:gd fmla="*/ 100561401 w 136" name="T98"/>
                <a:gd fmla="*/ 905329347 h 140" name="T99"/>
                <a:gd fmla="*/ 1039142201 w 136" name="T100"/>
                <a:gd fmla="*/ 1053473523 h 140" name="T101"/>
                <a:gd fmla="*/ 838016504 w 136" name="T102"/>
                <a:gd fmla="*/ 1053473523 h 140" name="T103"/>
                <a:gd fmla="*/ 838016504 w 136" name="T104"/>
                <a:gd fmla="*/ 855947955 h 140" name="T105"/>
                <a:gd fmla="*/ 838016504 w 136" name="T106"/>
                <a:gd fmla="*/ 370361875 h 140" name="T107"/>
                <a:gd fmla="*/ 1039142201 w 136" name="T108"/>
                <a:gd fmla="*/ 370361875 h 140" name="T109"/>
                <a:gd fmla="*/ 1039142201 w 136" name="T110"/>
                <a:gd fmla="*/ 1053473523 h 140"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140" w="136">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26" name="Group 20"/>
            <p:cNvGrpSpPr/>
            <p:nvPr/>
          </p:nvGrpSpPr>
          <p:grpSpPr>
            <a:xfrm>
              <a:off x="4814888" y="3778250"/>
              <a:ext cx="495300" cy="504825"/>
              <a:chExt cx="276" cy="281"/>
            </a:xfrm>
          </p:grpSpPr>
          <p:sp>
            <p:nvSpPr>
              <p:cNvPr id="32" name="Freeform 21"/>
              <p:cNvSpPr>
                <a:spLocks noChangeArrowheads="1"/>
              </p:cNvSpPr>
              <p:nvPr/>
            </p:nvSpPr>
            <p:spPr bwMode="auto">
              <a:xfrm>
                <a:off x="0" y="0"/>
                <a:ext cx="276" cy="203"/>
              </a:xfrm>
              <a:custGeom>
                <a:gdLst>
                  <a:gd fmla="*/ 424 w 138" name="T0"/>
                  <a:gd fmla="*/ 149 h 101" name="T1"/>
                  <a:gd fmla="*/ 400 w 138" name="T2"/>
                  <a:gd fmla="*/ 153 h 101" name="T3"/>
                  <a:gd fmla="*/ 400 w 138" name="T4"/>
                  <a:gd fmla="*/ 141 h 101" name="T5"/>
                  <a:gd fmla="*/ 264 w 138" name="T6"/>
                  <a:gd fmla="*/ 0 h 101" name="T7"/>
                  <a:gd fmla="*/ 128 w 138" name="T8"/>
                  <a:gd fmla="*/ 117 h 101" name="T9"/>
                  <a:gd fmla="*/ 88 w 138" name="T10"/>
                  <a:gd fmla="*/ 121 h 101" name="T11"/>
                  <a:gd fmla="*/ 88 w 138" name="T12"/>
                  <a:gd fmla="*/ 121 h 101" name="T13"/>
                  <a:gd fmla="*/ 32 w 138" name="T14"/>
                  <a:gd fmla="*/ 207 h 101" name="T15"/>
                  <a:gd fmla="*/ 40 w 138" name="T16"/>
                  <a:gd fmla="*/ 243 h 101" name="T17"/>
                  <a:gd fmla="*/ 0 w 138" name="T18"/>
                  <a:gd fmla="*/ 320 h 101" name="T19"/>
                  <a:gd fmla="*/ 88 w 138" name="T20"/>
                  <a:gd fmla="*/ 408 h 101" name="T21"/>
                  <a:gd fmla="*/ 180 w 138" name="T22"/>
                  <a:gd fmla="*/ 408 h 101" name="T23"/>
                  <a:gd fmla="*/ 204 w 138" name="T24"/>
                  <a:gd fmla="*/ 384 h 101" name="T25"/>
                  <a:gd fmla="*/ 180 w 138" name="T26"/>
                  <a:gd fmla="*/ 360 h 101" name="T27"/>
                  <a:gd fmla="*/ 88 w 138" name="T28"/>
                  <a:gd fmla="*/ 360 h 101" name="T29"/>
                  <a:gd fmla="*/ 48 w 138" name="T30"/>
                  <a:gd fmla="*/ 320 h 101" name="T31"/>
                  <a:gd fmla="*/ 80 w 138" name="T32"/>
                  <a:gd fmla="*/ 279 h 101" name="T33"/>
                  <a:gd fmla="*/ 100 w 138" name="T34"/>
                  <a:gd fmla="*/ 263 h 101" name="T35"/>
                  <a:gd fmla="*/ 92 w 138" name="T36"/>
                  <a:gd fmla="*/ 235 h 101" name="T37"/>
                  <a:gd fmla="*/ 80 w 138" name="T38"/>
                  <a:gd fmla="*/ 207 h 101" name="T39"/>
                  <a:gd fmla="*/ 104 w 138" name="T40"/>
                  <a:gd fmla="*/ 165 h 101" name="T41"/>
                  <a:gd fmla="*/ 104 w 138" name="T42"/>
                  <a:gd fmla="*/ 165 h 101" name="T43"/>
                  <a:gd fmla="*/ 140 w 138" name="T44"/>
                  <a:gd fmla="*/ 169 h 101" name="T45"/>
                  <a:gd fmla="*/ 164 w 138" name="T46"/>
                  <a:gd fmla="*/ 169 h 101" name="T47"/>
                  <a:gd fmla="*/ 172 w 138" name="T48"/>
                  <a:gd fmla="*/ 145 h 101" name="T49"/>
                  <a:gd fmla="*/ 172 w 138" name="T50"/>
                  <a:gd fmla="*/ 141 h 101" name="T51"/>
                  <a:gd fmla="*/ 172 w 138" name="T52"/>
                  <a:gd fmla="*/ 141 h 101" name="T53"/>
                  <a:gd fmla="*/ 264 w 138" name="T54"/>
                  <a:gd fmla="*/ 48 h 101" name="T55"/>
                  <a:gd fmla="*/ 352 w 138" name="T56"/>
                  <a:gd fmla="*/ 141 h 101" name="T57"/>
                  <a:gd fmla="*/ 336 w 138" name="T58"/>
                  <a:gd fmla="*/ 185 h 101" name="T59"/>
                  <a:gd fmla="*/ 344 w 138" name="T60"/>
                  <a:gd fmla="*/ 219 h 101" name="T61"/>
                  <a:gd fmla="*/ 372 w 138" name="T62"/>
                  <a:gd fmla="*/ 219 h 101" name="T63"/>
                  <a:gd fmla="*/ 424 w 138" name="T64"/>
                  <a:gd fmla="*/ 197 h 101" name="T65"/>
                  <a:gd fmla="*/ 504 w 138" name="T66"/>
                  <a:gd fmla="*/ 279 h 101" name="T67"/>
                  <a:gd fmla="*/ 424 w 138" name="T68"/>
                  <a:gd fmla="*/ 360 h 101" name="T69"/>
                  <a:gd fmla="*/ 372 w 138" name="T70"/>
                  <a:gd fmla="*/ 360 h 101" name="T71"/>
                  <a:gd fmla="*/ 348 w 138" name="T72"/>
                  <a:gd fmla="*/ 384 h 101" name="T73"/>
                  <a:gd fmla="*/ 372 w 138" name="T74"/>
                  <a:gd fmla="*/ 408 h 101" name="T75"/>
                  <a:gd fmla="*/ 424 w 138" name="T76"/>
                  <a:gd fmla="*/ 408 h 101" name="T77"/>
                  <a:gd fmla="*/ 552 w 138" name="T78"/>
                  <a:gd fmla="*/ 279 h 101" name="T79"/>
                  <a:gd fmla="*/ 424 w 138" name="T80"/>
                  <a:gd fmla="*/ 149 h 101"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00" w="138">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3" name="Freeform 22"/>
              <p:cNvSpPr>
                <a:spLocks noChangeArrowheads="1"/>
              </p:cNvSpPr>
              <p:nvPr/>
            </p:nvSpPr>
            <p:spPr bwMode="auto">
              <a:xfrm>
                <a:off x="84" y="115"/>
                <a:ext cx="108" cy="166"/>
              </a:xfrm>
              <a:custGeom>
                <a:gdLst>
                  <a:gd fmla="*/ 172 w 54" name="T0"/>
                  <a:gd fmla="*/ 212 h 83" name="T1"/>
                  <a:gd fmla="*/ 132 w 54" name="T2"/>
                  <a:gd fmla="*/ 252 h 83" name="T3"/>
                  <a:gd fmla="*/ 132 w 54" name="T4"/>
                  <a:gd fmla="*/ 24 h 83" name="T5"/>
                  <a:gd fmla="*/ 108 w 54" name="T6"/>
                  <a:gd fmla="*/ 0 h 83" name="T7"/>
                  <a:gd fmla="*/ 84 w 54" name="T8"/>
                  <a:gd fmla="*/ 24 h 83" name="T9"/>
                  <a:gd fmla="*/ 84 w 54" name="T10"/>
                  <a:gd fmla="*/ 252 h 83" name="T11"/>
                  <a:gd fmla="*/ 44 w 54" name="T12"/>
                  <a:gd fmla="*/ 212 h 83" name="T13"/>
                  <a:gd fmla="*/ 8 w 54" name="T14"/>
                  <a:gd fmla="*/ 212 h 83" name="T15"/>
                  <a:gd fmla="*/ 8 w 54" name="T16"/>
                  <a:gd fmla="*/ 244 h 83" name="T17"/>
                  <a:gd fmla="*/ 92 w 54" name="T18"/>
                  <a:gd fmla="*/ 328 h 83" name="T19"/>
                  <a:gd fmla="*/ 108 w 54" name="T20"/>
                  <a:gd fmla="*/ 332 h 83" name="T21"/>
                  <a:gd fmla="*/ 124 w 54" name="T22"/>
                  <a:gd fmla="*/ 328 h 83" name="T23"/>
                  <a:gd fmla="*/ 208 w 54" name="T24"/>
                  <a:gd fmla="*/ 244 h 83" name="T25"/>
                  <a:gd fmla="*/ 208 w 54" name="T26"/>
                  <a:gd fmla="*/ 212 h 83" name="T27"/>
                  <a:gd fmla="*/ 172 w 54" name="T28"/>
                  <a:gd fmla="*/ 212 h 83"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83" w="54">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27" name="Freeform 23"/>
            <p:cNvSpPr>
              <a:spLocks noChangeArrowheads="1" noEditPoints="1"/>
            </p:cNvSpPr>
            <p:nvPr/>
          </p:nvSpPr>
          <p:spPr bwMode="auto">
            <a:xfrm>
              <a:off x="6210300" y="5181600"/>
              <a:ext cx="438150" cy="465138"/>
            </a:xfrm>
            <a:custGeom>
              <a:gdLst>
                <a:gd fmla="*/ 1222982868 w 132" name="T0"/>
                <a:gd fmla="*/ 618151790 h 140" name="T1"/>
                <a:gd fmla="*/ 1134841693 w 132" name="T2"/>
                <a:gd fmla="*/ 618151790 h 140" name="T3"/>
                <a:gd fmla="*/ 1134841693 w 132" name="T4"/>
                <a:gd fmla="*/ 408421066 h 140" name="T5"/>
                <a:gd fmla="*/ 727179631 w 132" name="T6"/>
                <a:gd fmla="*/ 0 h 140" name="T7"/>
                <a:gd fmla="*/ 319517568 w 132" name="T8"/>
                <a:gd fmla="*/ 408421066 h 140" name="T9"/>
                <a:gd fmla="*/ 319517568 w 132" name="T10"/>
                <a:gd fmla="*/ 607114730 h 140" name="T11"/>
                <a:gd fmla="*/ 231376393 w 132" name="T12"/>
                <a:gd fmla="*/ 607114730 h 140" name="T13"/>
                <a:gd fmla="*/ 0 w 132" name="T14"/>
                <a:gd fmla="*/ 838919574 h 140" name="T15"/>
                <a:gd fmla="*/ 231376393 w 132" name="T16"/>
                <a:gd fmla="*/ 1070727742 h 140" name="T17"/>
                <a:gd fmla="*/ 451732650 w 132" name="T18"/>
                <a:gd fmla="*/ 1070727742 h 140" name="T19"/>
                <a:gd fmla="*/ 451732650 w 132" name="T20"/>
                <a:gd fmla="*/ 629192173 h 140" name="T21"/>
                <a:gd fmla="*/ 451732650 w 132" name="T22"/>
                <a:gd fmla="*/ 607114730 h 140" name="T23"/>
                <a:gd fmla="*/ 451732650 w 132" name="T24"/>
                <a:gd fmla="*/ 408421066 h 140" name="T25"/>
                <a:gd fmla="*/ 727179631 w 132" name="T26"/>
                <a:gd fmla="*/ 132461335 h 140" name="T27"/>
                <a:gd fmla="*/ 1002626611 w 132" name="T28"/>
                <a:gd fmla="*/ 408421066 h 140" name="T29"/>
                <a:gd fmla="*/ 1002626611 w 132" name="T30"/>
                <a:gd fmla="*/ 618151790 h 140" name="T31"/>
                <a:gd fmla="*/ 1002626611 w 132" name="T32"/>
                <a:gd fmla="*/ 651266293 h 140" name="T33"/>
                <a:gd fmla="*/ 1002626611 w 132" name="T34"/>
                <a:gd fmla="*/ 1015535795 h 140" name="T35"/>
                <a:gd fmla="*/ 1002626611 w 132" name="T36"/>
                <a:gd fmla="*/ 1081768124 h 140" name="T37"/>
                <a:gd fmla="*/ 1002626611 w 132" name="T38"/>
                <a:gd fmla="*/ 1203189077 h 140" name="T39"/>
                <a:gd fmla="*/ 892448483 w 132" name="T40"/>
                <a:gd fmla="*/ 1313572969 h 140" name="T41"/>
                <a:gd fmla="*/ 870411530 w 132" name="T42"/>
                <a:gd fmla="*/ 1313572969 h 140" name="T43"/>
                <a:gd fmla="*/ 727179631 w 132" name="T44"/>
                <a:gd fmla="*/ 1214229459 h 140" name="T45"/>
                <a:gd fmla="*/ 561910778 w 132" name="T46"/>
                <a:gd fmla="*/ 1379805298 h 140" name="T47"/>
                <a:gd fmla="*/ 727179631 w 132" name="T48"/>
                <a:gd fmla="*/ 1545381136 h 140" name="T49"/>
                <a:gd fmla="*/ 870411530 w 132" name="T50"/>
                <a:gd fmla="*/ 1446034304 h 140" name="T51"/>
                <a:gd fmla="*/ 892448483 w 132" name="T52"/>
                <a:gd fmla="*/ 1446034304 h 140" name="T53"/>
                <a:gd fmla="*/ 1134841693 w 132" name="T54"/>
                <a:gd fmla="*/ 1203189077 h 140" name="T55"/>
                <a:gd fmla="*/ 1134841693 w 132" name="T56"/>
                <a:gd fmla="*/ 1081768124 h 140" name="T57"/>
                <a:gd fmla="*/ 1222982868 w 132" name="T58"/>
                <a:gd fmla="*/ 1081768124 h 140" name="T59"/>
                <a:gd fmla="*/ 1454359261 w 132" name="T60"/>
                <a:gd fmla="*/ 849959957 h 140" name="T61"/>
                <a:gd fmla="*/ 1222982868 w 132" name="T62"/>
                <a:gd fmla="*/ 618151790 h 140" name="T63"/>
                <a:gd fmla="*/ 319517568 w 132" name="T64"/>
                <a:gd fmla="*/ 938266406 h 140" name="T65"/>
                <a:gd fmla="*/ 231376393 w 132" name="T66"/>
                <a:gd fmla="*/ 938266406 h 140" name="T67"/>
                <a:gd fmla="*/ 132215082 w 132" name="T68"/>
                <a:gd fmla="*/ 838919574 h 140" name="T69"/>
                <a:gd fmla="*/ 231376393 w 132" name="T70"/>
                <a:gd fmla="*/ 739576065 h 140" name="T71"/>
                <a:gd fmla="*/ 319517568 w 132" name="T72"/>
                <a:gd fmla="*/ 739576065 h 140" name="T73"/>
                <a:gd fmla="*/ 319517568 w 132" name="T74"/>
                <a:gd fmla="*/ 938266406 h 140" name="T75"/>
                <a:gd fmla="*/ 1222982868 w 132" name="T76"/>
                <a:gd fmla="*/ 949306789 h 140" name="T77"/>
                <a:gd fmla="*/ 1134841693 w 132" name="T78"/>
                <a:gd fmla="*/ 949306789 h 140" name="T79"/>
                <a:gd fmla="*/ 1134841693 w 132" name="T80"/>
                <a:gd fmla="*/ 750613125 h 140" name="T81"/>
                <a:gd fmla="*/ 1222982868 w 132" name="T82"/>
                <a:gd fmla="*/ 750613125 h 140" name="T83"/>
                <a:gd fmla="*/ 1322144180 w 132" name="T84"/>
                <a:gd fmla="*/ 849959957 h 140" name="T85"/>
                <a:gd fmla="*/ 1222982868 w 132" name="T86"/>
                <a:gd fmla="*/ 949306789 h 140"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140" w="132">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28" name="Group 24"/>
            <p:cNvGrpSpPr/>
            <p:nvPr/>
          </p:nvGrpSpPr>
          <p:grpSpPr>
            <a:xfrm>
              <a:off x="7593013" y="3813175"/>
              <a:ext cx="431800" cy="371475"/>
              <a:chExt cx="280" cy="240"/>
            </a:xfrm>
          </p:grpSpPr>
          <p:sp>
            <p:nvSpPr>
              <p:cNvPr id="30" name="Freeform 25"/>
              <p:cNvSpPr>
                <a:spLocks noChangeArrowheads="1" noEditPoints="1"/>
              </p:cNvSpPr>
              <p:nvPr/>
            </p:nvSpPr>
            <p:spPr bwMode="auto">
              <a:xfrm>
                <a:off x="0" y="0"/>
                <a:ext cx="280" cy="240"/>
              </a:xfrm>
              <a:custGeom>
                <a:gdLst>
                  <a:gd fmla="*/ 488 w 140" name="T0"/>
                  <a:gd fmla="*/ 80 h 120" name="T1"/>
                  <a:gd fmla="*/ 400 w 140" name="T2"/>
                  <a:gd fmla="*/ 80 h 120" name="T3"/>
                  <a:gd fmla="*/ 400 w 140" name="T4"/>
                  <a:gd fmla="*/ 72 h 120" name="T5"/>
                  <a:gd fmla="*/ 400 w 140" name="T6"/>
                  <a:gd fmla="*/ 60 h 120" name="T7"/>
                  <a:gd fmla="*/ 340 w 140" name="T8"/>
                  <a:gd fmla="*/ 0 h 120" name="T9"/>
                  <a:gd fmla="*/ 280 w 140" name="T10"/>
                  <a:gd fmla="*/ 0 h 120" name="T11"/>
                  <a:gd fmla="*/ 224 w 140" name="T12"/>
                  <a:gd fmla="*/ 60 h 120" name="T13"/>
                  <a:gd fmla="*/ 224 w 140" name="T14"/>
                  <a:gd fmla="*/ 80 h 120" name="T15"/>
                  <a:gd fmla="*/ 72 w 140" name="T16"/>
                  <a:gd fmla="*/ 80 h 120" name="T17"/>
                  <a:gd fmla="*/ 0 w 140" name="T18"/>
                  <a:gd fmla="*/ 152 h 120" name="T19"/>
                  <a:gd fmla="*/ 0 w 140" name="T20"/>
                  <a:gd fmla="*/ 404 h 120" name="T21"/>
                  <a:gd fmla="*/ 72 w 140" name="T22"/>
                  <a:gd fmla="*/ 480 h 120" name="T23"/>
                  <a:gd fmla="*/ 488 w 140" name="T24"/>
                  <a:gd fmla="*/ 480 h 120" name="T25"/>
                  <a:gd fmla="*/ 560 w 140" name="T26"/>
                  <a:gd fmla="*/ 404 h 120" name="T27"/>
                  <a:gd fmla="*/ 560 w 140" name="T28"/>
                  <a:gd fmla="*/ 152 h 120" name="T29"/>
                  <a:gd fmla="*/ 488 w 140" name="T30"/>
                  <a:gd fmla="*/ 80 h 120" name="T31"/>
                  <a:gd fmla="*/ 48 w 140" name="T32"/>
                  <a:gd fmla="*/ 404 h 120" name="T33"/>
                  <a:gd fmla="*/ 48 w 140" name="T34"/>
                  <a:gd fmla="*/ 152 h 120" name="T35"/>
                  <a:gd fmla="*/ 72 w 140" name="T36"/>
                  <a:gd fmla="*/ 128 h 120" name="T37"/>
                  <a:gd fmla="*/ 132 w 140" name="T38"/>
                  <a:gd fmla="*/ 128 h 120" name="T39"/>
                  <a:gd fmla="*/ 132 w 140" name="T40"/>
                  <a:gd fmla="*/ 432 h 120" name="T41"/>
                  <a:gd fmla="*/ 72 w 140" name="T42"/>
                  <a:gd fmla="*/ 432 h 120" name="T43"/>
                  <a:gd fmla="*/ 48 w 140" name="T44"/>
                  <a:gd fmla="*/ 404 h 120" name="T45"/>
                  <a:gd fmla="*/ 512 w 140" name="T46"/>
                  <a:gd fmla="*/ 404 h 120" name="T47"/>
                  <a:gd fmla="*/ 488 w 140" name="T48"/>
                  <a:gd fmla="*/ 432 h 120" name="T49"/>
                  <a:gd fmla="*/ 180 w 140" name="T50"/>
                  <a:gd fmla="*/ 432 h 120" name="T51"/>
                  <a:gd fmla="*/ 180 w 140" name="T52"/>
                  <a:gd fmla="*/ 128 h 120" name="T53"/>
                  <a:gd fmla="*/ 224 w 140" name="T54"/>
                  <a:gd fmla="*/ 128 h 120" name="T55"/>
                  <a:gd fmla="*/ 396 w 140" name="T56"/>
                  <a:gd fmla="*/ 128 h 120" name="T57"/>
                  <a:gd fmla="*/ 488 w 140" name="T58"/>
                  <a:gd fmla="*/ 128 h 120" name="T59"/>
                  <a:gd fmla="*/ 512 w 140" name="T60"/>
                  <a:gd fmla="*/ 152 h 120" name="T61"/>
                  <a:gd fmla="*/ 512 w 140" name="T62"/>
                  <a:gd fmla="*/ 404 h 12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20" w="14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1" name="Freeform 26"/>
              <p:cNvSpPr>
                <a:spLocks noChangeArrowheads="1" noEditPoints="1"/>
              </p:cNvSpPr>
              <p:nvPr/>
            </p:nvSpPr>
            <p:spPr bwMode="auto">
              <a:xfrm>
                <a:off x="112" y="100"/>
                <a:ext cx="88" cy="88"/>
              </a:xfrm>
              <a:custGeom>
                <a:gdLst>
                  <a:gd fmla="*/ 88 w 44" name="T0"/>
                  <a:gd fmla="*/ 0 h 44" name="T1"/>
                  <a:gd fmla="*/ 0 w 44" name="T2"/>
                  <a:gd fmla="*/ 88 h 44" name="T3"/>
                  <a:gd fmla="*/ 88 w 44" name="T4"/>
                  <a:gd fmla="*/ 176 h 44" name="T5"/>
                  <a:gd fmla="*/ 176 w 44" name="T6"/>
                  <a:gd fmla="*/ 88 h 44" name="T7"/>
                  <a:gd fmla="*/ 88 w 44" name="T8"/>
                  <a:gd fmla="*/ 0 h 44" name="T9"/>
                  <a:gd fmla="*/ 88 w 44" name="T10"/>
                  <a:gd fmla="*/ 128 h 44" name="T11"/>
                  <a:gd fmla="*/ 48 w 44" name="T12"/>
                  <a:gd fmla="*/ 88 h 44" name="T13"/>
                  <a:gd fmla="*/ 88 w 44" name="T14"/>
                  <a:gd fmla="*/ 48 h 44" name="T15"/>
                  <a:gd fmla="*/ 128 w 44" name="T16"/>
                  <a:gd fmla="*/ 88 h 44" name="T17"/>
                  <a:gd fmla="*/ 88 w 44" name="T18"/>
                  <a:gd fmla="*/ 128 h 4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29" name="Freeform 27"/>
            <p:cNvSpPr>
              <a:spLocks noChangeArrowheads="1" noEditPoints="1"/>
            </p:cNvSpPr>
            <p:nvPr/>
          </p:nvSpPr>
          <p:spPr bwMode="auto">
            <a:xfrm>
              <a:off x="6265863" y="3870325"/>
              <a:ext cx="327025" cy="303213"/>
            </a:xfrm>
            <a:custGeom>
              <a:gdLst>
                <a:gd fmla="*/ 731921101 w 142" name="T0"/>
                <a:gd fmla="*/ 244280248 h 133" name="T1"/>
                <a:gd fmla="*/ 604630074 w 142" name="T2"/>
                <a:gd fmla="*/ 155924436 h 133" name="T3"/>
                <a:gd fmla="*/ 604630074 w 142" name="T4"/>
                <a:gd fmla="*/ 62370686 h 133" name="T5"/>
                <a:gd fmla="*/ 572807317 w 142" name="T6"/>
                <a:gd fmla="*/ 31185343 h 133" name="T7"/>
                <a:gd fmla="*/ 551592146 w 142" name="T8"/>
                <a:gd fmla="*/ 31185343 h 133" name="T9"/>
                <a:gd fmla="*/ 519769390 w 142" name="T10"/>
                <a:gd fmla="*/ 62370686 h 133" name="T11"/>
                <a:gd fmla="*/ 519769390 w 142" name="T12"/>
                <a:gd fmla="*/ 93553749 h 133" name="T13"/>
                <a:gd fmla="*/ 392478363 w 142" name="T14"/>
                <a:gd fmla="*/ 10395874 h 133" name="T15"/>
                <a:gd fmla="*/ 360657909 w 142" name="T16"/>
                <a:gd fmla="*/ 10395874 h 133" name="T17"/>
                <a:gd fmla="*/ 21215171 w 142" name="T18"/>
                <a:gd fmla="*/ 244280248 h 133" name="T19"/>
                <a:gd fmla="*/ 10607586 w 142" name="T20"/>
                <a:gd fmla="*/ 291059402 h 133" name="T21"/>
                <a:gd fmla="*/ 53037928 w 142" name="T22"/>
                <a:gd fmla="*/ 296255060 h 133" name="T23"/>
                <a:gd fmla="*/ 90164477 w 142" name="T24"/>
                <a:gd fmla="*/ 270267654 h 133" name="T25"/>
                <a:gd fmla="*/ 90164477 w 142" name="T26"/>
                <a:gd fmla="*/ 639289274 h 133" name="T27"/>
                <a:gd fmla="*/ 143202405 w 142" name="T28"/>
                <a:gd fmla="*/ 691264085 h 133" name="T29"/>
                <a:gd fmla="*/ 609933867 w 142" name="T30"/>
                <a:gd fmla="*/ 691264085 h 133" name="T31"/>
                <a:gd fmla="*/ 662971795 w 142" name="T32"/>
                <a:gd fmla="*/ 639289274 h 133" name="T33"/>
                <a:gd fmla="*/ 662971795 w 142" name="T34"/>
                <a:gd fmla="*/ 270267654 h 133" name="T35"/>
                <a:gd fmla="*/ 700098344 w 142" name="T36"/>
                <a:gd fmla="*/ 296255060 h 133" name="T37"/>
                <a:gd fmla="*/ 716009723 w 142" name="T38"/>
                <a:gd fmla="*/ 301452997 h 133" name="T39"/>
                <a:gd fmla="*/ 742528686 w 142" name="T40"/>
                <a:gd fmla="*/ 291059402 h 133" name="T41"/>
                <a:gd fmla="*/ 731921101 w 142" name="T42"/>
                <a:gd fmla="*/ 244280248 h 133" name="T43"/>
                <a:gd fmla="*/ 440212498 w 142" name="T44"/>
                <a:gd fmla="*/ 628893399 h 133" name="T45"/>
                <a:gd fmla="*/ 312923774 w 142" name="T46"/>
                <a:gd fmla="*/ 628893399 h 133" name="T47"/>
                <a:gd fmla="*/ 312923774 w 142" name="T48"/>
                <a:gd fmla="*/ 436587963 h 133" name="T49"/>
                <a:gd fmla="*/ 440212498 w 142" name="T50"/>
                <a:gd fmla="*/ 436587963 h 133" name="T51"/>
                <a:gd fmla="*/ 440212498 w 142" name="T52"/>
                <a:gd fmla="*/ 628893399 h 133" name="T53"/>
                <a:gd fmla="*/ 599326281 w 142" name="T54"/>
                <a:gd fmla="*/ 628893399 h 133" name="T55"/>
                <a:gd fmla="*/ 503858011 w 142" name="T56"/>
                <a:gd fmla="*/ 628893399 h 133" name="T57"/>
                <a:gd fmla="*/ 503858011 w 142" name="T58"/>
                <a:gd fmla="*/ 426192089 h 133" name="T59"/>
                <a:gd fmla="*/ 450820083 w 142" name="T60"/>
                <a:gd fmla="*/ 374217277 h 133" name="T61"/>
                <a:gd fmla="*/ 302316189 w 142" name="T62"/>
                <a:gd fmla="*/ 374217277 h 133" name="T63"/>
                <a:gd fmla="*/ 249278261 w 142" name="T64"/>
                <a:gd fmla="*/ 426192089 h 133" name="T65"/>
                <a:gd fmla="*/ 249278261 w 142" name="T66"/>
                <a:gd fmla="*/ 628893399 h 133" name="T67"/>
                <a:gd fmla="*/ 153809991 w 142" name="T68"/>
                <a:gd fmla="*/ 628893399 h 133" name="T69"/>
                <a:gd fmla="*/ 153809991 w 142" name="T70"/>
                <a:gd fmla="*/ 228688716 h 133" name="T71"/>
                <a:gd fmla="*/ 376569288 w 142" name="T72"/>
                <a:gd fmla="*/ 72764281 h 133" name="T73"/>
                <a:gd fmla="*/ 599326281 w 142" name="T74"/>
                <a:gd fmla="*/ 228688716 h 133" name="T75"/>
                <a:gd fmla="*/ 599326281 w 142" name="T76"/>
                <a:gd fmla="*/ 628893399 h 133"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133" w="142">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34" name="Rectangle 70"/>
          <p:cNvSpPr>
            <a:spLocks noChangeArrowheads="1"/>
          </p:cNvSpPr>
          <p:nvPr/>
        </p:nvSpPr>
        <p:spPr bwMode="auto">
          <a:xfrm>
            <a:off x="6191307" y="1893156"/>
            <a:ext cx="157382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2495" eaLnBrk="1" hangingPunct="1"/>
            <a:r>
              <a:rPr altLang="zh-CN" lang="en-US" noProof="1" sz="2400">
                <a:solidFill>
                  <a:schemeClr val="bg1">
                    <a:lumMod val="50000"/>
                  </a:schemeClr>
                </a:solidFill>
                <a:latin charset="0" pitchFamily="2" typeface="Abraham Lincoln"/>
                <a:ea charset="0" pitchFamily="34" typeface="Lato Light"/>
                <a:cs charset="0" pitchFamily="34" typeface="Lato Light"/>
              </a:rPr>
              <a:t>Promotion</a:t>
            </a:r>
          </a:p>
        </p:txBody>
      </p:sp>
      <p:sp>
        <p:nvSpPr>
          <p:cNvPr id="35" name="Rectangle 23"/>
          <p:cNvSpPr/>
          <p:nvPr/>
        </p:nvSpPr>
        <p:spPr>
          <a:xfrm>
            <a:off x="6191307" y="2229706"/>
            <a:ext cx="4943475" cy="457200"/>
          </a:xfrm>
          <a:prstGeom prst="rect">
            <a:avLst/>
          </a:prstGeom>
        </p:spPr>
        <p:txBody>
          <a:bodyPr>
            <a:spAutoFit/>
          </a:bodyPr>
          <a:lstStyle/>
          <a:p>
            <a:pPr algn="just" eaLnBrk="1" fontAlgn="auto" hangingPunct="1">
              <a:spcBef>
                <a:spcPct val="0"/>
              </a:spcBef>
              <a:spcAft>
                <a:spcPct val="0"/>
              </a:spcAft>
              <a:defRPr/>
            </a:pPr>
            <a:r>
              <a:rPr lang="en-US" noProof="1" sz="1200">
                <a:solidFill>
                  <a:schemeClr val="bg1">
                    <a:lumMod val="50000"/>
                  </a:schemeClr>
                </a:solidFill>
                <a:latin typeface="+mj-lt"/>
                <a:ea charset="0" panose="02000000000000000000" pitchFamily="2" typeface="Roboto Light"/>
              </a:rPr>
              <a:t>Lorem ipsum dolor sit amet, consectetur adipiscing elit. Nulla imperdiet volutpat dui at fermentum..</a:t>
            </a:r>
          </a:p>
        </p:txBody>
      </p:sp>
      <p:sp>
        <p:nvSpPr>
          <p:cNvPr id="36" name="Rectangle 42"/>
          <p:cNvSpPr>
            <a:spLocks noChangeArrowheads="1"/>
          </p:cNvSpPr>
          <p:nvPr/>
        </p:nvSpPr>
        <p:spPr bwMode="auto">
          <a:xfrm>
            <a:off x="6191307" y="2885343"/>
            <a:ext cx="73374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2495" eaLnBrk="1" hangingPunct="1"/>
            <a:r>
              <a:rPr altLang="zh-CN" lang="en-US" noProof="1" sz="2400">
                <a:solidFill>
                  <a:schemeClr val="bg1">
                    <a:lumMod val="50000"/>
                  </a:schemeClr>
                </a:solidFill>
                <a:latin charset="0" pitchFamily="2" typeface="Abraham Lincoln"/>
                <a:ea charset="0" pitchFamily="34" typeface="Lato Light"/>
                <a:cs charset="0" pitchFamily="34" typeface="Lato Light"/>
              </a:rPr>
              <a:t>idea</a:t>
            </a:r>
          </a:p>
        </p:txBody>
      </p:sp>
      <p:sp>
        <p:nvSpPr>
          <p:cNvPr id="37" name="Rectangle 43"/>
          <p:cNvSpPr/>
          <p:nvPr/>
        </p:nvSpPr>
        <p:spPr>
          <a:xfrm>
            <a:off x="6191307" y="3220306"/>
            <a:ext cx="4943475" cy="457200"/>
          </a:xfrm>
          <a:prstGeom prst="rect">
            <a:avLst/>
          </a:prstGeom>
        </p:spPr>
        <p:txBody>
          <a:bodyPr>
            <a:spAutoFit/>
          </a:bodyPr>
          <a:lstStyle/>
          <a:p>
            <a:pPr algn="just" eaLnBrk="1" fontAlgn="auto" hangingPunct="1">
              <a:spcBef>
                <a:spcPct val="0"/>
              </a:spcBef>
              <a:spcAft>
                <a:spcPct val="0"/>
              </a:spcAft>
              <a:defRPr/>
            </a:pPr>
            <a:r>
              <a:rPr lang="en-US" noProof="1" sz="1200">
                <a:solidFill>
                  <a:schemeClr val="bg1">
                    <a:lumMod val="50000"/>
                  </a:schemeClr>
                </a:solidFill>
                <a:latin typeface="+mj-lt"/>
                <a:ea charset="0" panose="02000000000000000000" pitchFamily="2" typeface="Roboto Light"/>
              </a:rPr>
              <a:t>Lorem ipsum dolor sit amet, consectetur adipiscing elit. Nulla imperdiet volutpat dui at fermentum..</a:t>
            </a:r>
          </a:p>
        </p:txBody>
      </p:sp>
      <p:sp>
        <p:nvSpPr>
          <p:cNvPr id="38" name="Rectangle 44"/>
          <p:cNvSpPr>
            <a:spLocks noChangeArrowheads="1"/>
          </p:cNvSpPr>
          <p:nvPr/>
        </p:nvSpPr>
        <p:spPr bwMode="auto">
          <a:xfrm>
            <a:off x="6191307" y="3914043"/>
            <a:ext cx="98774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2495" eaLnBrk="1" hangingPunct="1"/>
            <a:r>
              <a:rPr altLang="zh-CN" lang="en-US" noProof="1" sz="2400">
                <a:solidFill>
                  <a:schemeClr val="bg1">
                    <a:lumMod val="50000"/>
                  </a:schemeClr>
                </a:solidFill>
                <a:latin charset="0" pitchFamily="2" typeface="Abraham Lincoln"/>
                <a:ea charset="0" pitchFamily="34" typeface="Lato Light"/>
                <a:cs charset="0" pitchFamily="34" typeface="Lato Light"/>
              </a:rPr>
              <a:t>media</a:t>
            </a:r>
          </a:p>
        </p:txBody>
      </p:sp>
      <p:sp>
        <p:nvSpPr>
          <p:cNvPr id="39" name="Rectangle 45"/>
          <p:cNvSpPr/>
          <p:nvPr/>
        </p:nvSpPr>
        <p:spPr>
          <a:xfrm>
            <a:off x="6191307" y="4249007"/>
            <a:ext cx="4943475" cy="457200"/>
          </a:xfrm>
          <a:prstGeom prst="rect">
            <a:avLst/>
          </a:prstGeom>
        </p:spPr>
        <p:txBody>
          <a:bodyPr>
            <a:spAutoFit/>
          </a:bodyPr>
          <a:lstStyle/>
          <a:p>
            <a:pPr algn="just" eaLnBrk="1" fontAlgn="auto" hangingPunct="1">
              <a:spcBef>
                <a:spcPct val="0"/>
              </a:spcBef>
              <a:spcAft>
                <a:spcPct val="0"/>
              </a:spcAft>
              <a:defRPr/>
            </a:pPr>
            <a:r>
              <a:rPr lang="en-US" noProof="1" sz="1200">
                <a:solidFill>
                  <a:schemeClr val="bg1">
                    <a:lumMod val="50000"/>
                  </a:schemeClr>
                </a:solidFill>
                <a:latin typeface="+mj-lt"/>
                <a:ea charset="0" panose="02000000000000000000" pitchFamily="2" typeface="Roboto Light"/>
              </a:rPr>
              <a:t>Lorem ipsum dolor sit amet, consectetur adipiscing elit. Nulla imperdiet volutpat dui at fermentum..</a:t>
            </a:r>
          </a:p>
        </p:txBody>
      </p:sp>
      <p:sp>
        <p:nvSpPr>
          <p:cNvPr id="40" name="Rectangle 46"/>
          <p:cNvSpPr>
            <a:spLocks noChangeArrowheads="1"/>
          </p:cNvSpPr>
          <p:nvPr/>
        </p:nvSpPr>
        <p:spPr bwMode="auto">
          <a:xfrm>
            <a:off x="6191308" y="4961793"/>
            <a:ext cx="221329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2495" eaLnBrk="1" hangingPunct="1"/>
            <a:r>
              <a:rPr altLang="zh-CN" lang="en-US" noProof="1" sz="2400">
                <a:solidFill>
                  <a:schemeClr val="bg1">
                    <a:lumMod val="50000"/>
                  </a:schemeClr>
                </a:solidFill>
                <a:latin charset="0" pitchFamily="2" typeface="Abraham Lincoln"/>
                <a:ea charset="0" pitchFamily="34" typeface="Lato Light"/>
                <a:cs charset="0" pitchFamily="34" typeface="Lato Light"/>
              </a:rPr>
              <a:t>communication</a:t>
            </a:r>
          </a:p>
        </p:txBody>
      </p:sp>
      <p:sp>
        <p:nvSpPr>
          <p:cNvPr id="41" name="Rectangle 47"/>
          <p:cNvSpPr/>
          <p:nvPr/>
        </p:nvSpPr>
        <p:spPr>
          <a:xfrm>
            <a:off x="6191307" y="5296757"/>
            <a:ext cx="4943475" cy="457200"/>
          </a:xfrm>
          <a:prstGeom prst="rect">
            <a:avLst/>
          </a:prstGeom>
        </p:spPr>
        <p:txBody>
          <a:bodyPr>
            <a:spAutoFit/>
          </a:bodyPr>
          <a:lstStyle/>
          <a:p>
            <a:pPr algn="just" eaLnBrk="1" fontAlgn="auto" hangingPunct="1">
              <a:spcBef>
                <a:spcPct val="0"/>
              </a:spcBef>
              <a:spcAft>
                <a:spcPct val="0"/>
              </a:spcAft>
              <a:defRPr/>
            </a:pPr>
            <a:r>
              <a:rPr lang="en-US" noProof="1" sz="1200">
                <a:solidFill>
                  <a:schemeClr val="bg1">
                    <a:lumMod val="50000"/>
                  </a:schemeClr>
                </a:solidFill>
                <a:latin typeface="+mj-lt"/>
                <a:ea charset="0" panose="02000000000000000000" pitchFamily="2" typeface="Roboto Light"/>
              </a:rPr>
              <a:t>Lorem ipsum dolor sit amet, consectetur adipiscing elit. Nulla imperdiet volutpat dui at fermentum..</a:t>
            </a:r>
          </a:p>
        </p:txBody>
      </p:sp>
      <p:cxnSp>
        <p:nvCxnSpPr>
          <p:cNvPr id="42" name="Straight Connector 16"/>
          <p:cNvCxnSpPr/>
          <p:nvPr/>
        </p:nvCxnSpPr>
        <p:spPr>
          <a:xfrm flipH="1">
            <a:off x="5846820" y="1829656"/>
            <a:ext cx="0" cy="39195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750" id="7"/>
                                        <p:tgtEl>
                                          <p:spTgt spid="11"/>
                                        </p:tgtEl>
                                      </p:cBhvr>
                                    </p:animEffect>
                                    <p:anim calcmode="lin" valueType="num">
                                      <p:cBhvr>
                                        <p:cTn dur="750" fill="hold" id="8"/>
                                        <p:tgtEl>
                                          <p:spTgt spid="11"/>
                                        </p:tgtEl>
                                        <p:attrNameLst>
                                          <p:attrName>ppt_x</p:attrName>
                                        </p:attrNameLst>
                                      </p:cBhvr>
                                      <p:tavLst>
                                        <p:tav tm="0">
                                          <p:val>
                                            <p:strVal val="#ppt_x"/>
                                          </p:val>
                                        </p:tav>
                                        <p:tav tm="100000">
                                          <p:val>
                                            <p:strVal val="#ppt_x"/>
                                          </p:val>
                                        </p:tav>
                                      </p:tavLst>
                                    </p:anim>
                                    <p:anim calcmode="lin" valueType="num">
                                      <p:cBhvr>
                                        <p:cTn dur="75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2" presetSubtype="1">
                                  <p:stCondLst>
                                    <p:cond delay="0"/>
                                  </p:stCondLst>
                                  <p:childTnLst>
                                    <p:set>
                                      <p:cBhvr>
                                        <p:cTn dur="1" fill="hold" id="12">
                                          <p:stCondLst>
                                            <p:cond delay="0"/>
                                          </p:stCondLst>
                                        </p:cTn>
                                        <p:tgtEl>
                                          <p:spTgt spid="12"/>
                                        </p:tgtEl>
                                        <p:attrNameLst>
                                          <p:attrName>style.visibility</p:attrName>
                                        </p:attrNameLst>
                                      </p:cBhvr>
                                      <p:to>
                                        <p:strVal val="visible"/>
                                      </p:to>
                                    </p:set>
                                    <p:anim calcmode="lin" valueType="num">
                                      <p:cBhvr additive="base">
                                        <p:cTn dur="500" fill="hold" id="13"/>
                                        <p:tgtEl>
                                          <p:spTgt spid="12"/>
                                        </p:tgtEl>
                                        <p:attrNameLst>
                                          <p:attrName>ppt_x</p:attrName>
                                        </p:attrNameLst>
                                      </p:cBhvr>
                                      <p:tavLst>
                                        <p:tav tm="0">
                                          <p:val>
                                            <p:strVal val="#ppt_x"/>
                                          </p:val>
                                        </p:tav>
                                        <p:tav tm="100000">
                                          <p:val>
                                            <p:strVal val="#ppt_x"/>
                                          </p:val>
                                        </p:tav>
                                      </p:tavLst>
                                    </p:anim>
                                    <p:anim calcmode="lin" valueType="num">
                                      <p:cBhvr additive="base">
                                        <p:cTn dur="500" fill="hold" id="14"/>
                                        <p:tgtEl>
                                          <p:spTgt spid="12"/>
                                        </p:tgtEl>
                                        <p:attrNameLst>
                                          <p:attrName>ppt_y</p:attrName>
                                        </p:attrNameLst>
                                      </p:cBhvr>
                                      <p:tavLst>
                                        <p:tav tm="0">
                                          <p:val>
                                            <p:strVal val="0-#ppt_h/2"/>
                                          </p:val>
                                        </p:tav>
                                        <p:tav tm="100000">
                                          <p:val>
                                            <p:strVal val="#ppt_y"/>
                                          </p:val>
                                        </p:tav>
                                      </p:tavLst>
                                    </p:anim>
                                  </p:childTnLst>
                                </p:cTn>
                              </p:par>
                            </p:childTnLst>
                          </p:cTn>
                        </p:par>
                        <p:par>
                          <p:cTn fill="hold" id="15" nodeType="afterGroup">
                            <p:stCondLst>
                              <p:cond delay="1250"/>
                            </p:stCondLst>
                            <p:childTnLst>
                              <p:par>
                                <p:cTn fill="hold" grpId="0" id="16" nodeType="afterEffect" presetClass="entr" presetID="42" presetSubtype="0">
                                  <p:stCondLst>
                                    <p:cond delay="0"/>
                                  </p:stCondLst>
                                  <p:childTnLst>
                                    <p:set>
                                      <p:cBhvr>
                                        <p:cTn dur="1" fill="hold" id="17">
                                          <p:stCondLst>
                                            <p:cond delay="0"/>
                                          </p:stCondLst>
                                        </p:cTn>
                                        <p:tgtEl>
                                          <p:spTgt spid="34"/>
                                        </p:tgtEl>
                                        <p:attrNameLst>
                                          <p:attrName>style.visibility</p:attrName>
                                        </p:attrNameLst>
                                      </p:cBhvr>
                                      <p:to>
                                        <p:strVal val="visible"/>
                                      </p:to>
                                    </p:set>
                                    <p:animEffect filter="fade" transition="in">
                                      <p:cBhvr>
                                        <p:cTn dur="250" id="18"/>
                                        <p:tgtEl>
                                          <p:spTgt spid="34"/>
                                        </p:tgtEl>
                                      </p:cBhvr>
                                    </p:animEffect>
                                    <p:anim calcmode="lin" valueType="num">
                                      <p:cBhvr>
                                        <p:cTn dur="250" fill="hold" id="19"/>
                                        <p:tgtEl>
                                          <p:spTgt spid="34"/>
                                        </p:tgtEl>
                                        <p:attrNameLst>
                                          <p:attrName>ppt_x</p:attrName>
                                        </p:attrNameLst>
                                      </p:cBhvr>
                                      <p:tavLst>
                                        <p:tav tm="0">
                                          <p:val>
                                            <p:strVal val="#ppt_x"/>
                                          </p:val>
                                        </p:tav>
                                        <p:tav tm="100000">
                                          <p:val>
                                            <p:strVal val="#ppt_x"/>
                                          </p:val>
                                        </p:tav>
                                      </p:tavLst>
                                    </p:anim>
                                    <p:anim calcmode="lin" valueType="num">
                                      <p:cBhvr>
                                        <p:cTn dur="250" fill="hold" id="20"/>
                                        <p:tgtEl>
                                          <p:spTgt spid="34"/>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42" presetSubtype="0">
                                  <p:stCondLst>
                                    <p:cond delay="0"/>
                                  </p:stCondLst>
                                  <p:childTnLst>
                                    <p:set>
                                      <p:cBhvr>
                                        <p:cTn dur="1" fill="hold" id="23">
                                          <p:stCondLst>
                                            <p:cond delay="0"/>
                                          </p:stCondLst>
                                        </p:cTn>
                                        <p:tgtEl>
                                          <p:spTgt spid="35"/>
                                        </p:tgtEl>
                                        <p:attrNameLst>
                                          <p:attrName>style.visibility</p:attrName>
                                        </p:attrNameLst>
                                      </p:cBhvr>
                                      <p:to>
                                        <p:strVal val="visible"/>
                                      </p:to>
                                    </p:set>
                                    <p:animEffect filter="fade" transition="in">
                                      <p:cBhvr>
                                        <p:cTn dur="250" id="24"/>
                                        <p:tgtEl>
                                          <p:spTgt spid="35"/>
                                        </p:tgtEl>
                                      </p:cBhvr>
                                    </p:animEffect>
                                    <p:anim calcmode="lin" valueType="num">
                                      <p:cBhvr>
                                        <p:cTn dur="250" fill="hold" id="25"/>
                                        <p:tgtEl>
                                          <p:spTgt spid="35"/>
                                        </p:tgtEl>
                                        <p:attrNameLst>
                                          <p:attrName>ppt_x</p:attrName>
                                        </p:attrNameLst>
                                      </p:cBhvr>
                                      <p:tavLst>
                                        <p:tav tm="0">
                                          <p:val>
                                            <p:strVal val="#ppt_x"/>
                                          </p:val>
                                        </p:tav>
                                        <p:tav tm="100000">
                                          <p:val>
                                            <p:strVal val="#ppt_x"/>
                                          </p:val>
                                        </p:tav>
                                      </p:tavLst>
                                    </p:anim>
                                    <p:anim calcmode="lin" valueType="num">
                                      <p:cBhvr>
                                        <p:cTn dur="250" fill="hold" id="26"/>
                                        <p:tgtEl>
                                          <p:spTgt spid="35"/>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1750"/>
                            </p:stCondLst>
                            <p:childTnLst>
                              <p:par>
                                <p:cTn fill="hold" grpId="0" id="28" nodeType="afterEffect" presetClass="entr" presetID="42" presetSubtype="0">
                                  <p:stCondLst>
                                    <p:cond delay="0"/>
                                  </p:stCondLst>
                                  <p:childTnLst>
                                    <p:set>
                                      <p:cBhvr>
                                        <p:cTn dur="1" fill="hold" id="29">
                                          <p:stCondLst>
                                            <p:cond delay="0"/>
                                          </p:stCondLst>
                                        </p:cTn>
                                        <p:tgtEl>
                                          <p:spTgt spid="36"/>
                                        </p:tgtEl>
                                        <p:attrNameLst>
                                          <p:attrName>style.visibility</p:attrName>
                                        </p:attrNameLst>
                                      </p:cBhvr>
                                      <p:to>
                                        <p:strVal val="visible"/>
                                      </p:to>
                                    </p:set>
                                    <p:animEffect filter="fade" transition="in">
                                      <p:cBhvr>
                                        <p:cTn dur="250" id="30"/>
                                        <p:tgtEl>
                                          <p:spTgt spid="36"/>
                                        </p:tgtEl>
                                      </p:cBhvr>
                                    </p:animEffect>
                                    <p:anim calcmode="lin" valueType="num">
                                      <p:cBhvr>
                                        <p:cTn dur="250" fill="hold" id="31"/>
                                        <p:tgtEl>
                                          <p:spTgt spid="36"/>
                                        </p:tgtEl>
                                        <p:attrNameLst>
                                          <p:attrName>ppt_x</p:attrName>
                                        </p:attrNameLst>
                                      </p:cBhvr>
                                      <p:tavLst>
                                        <p:tav tm="0">
                                          <p:val>
                                            <p:strVal val="#ppt_x"/>
                                          </p:val>
                                        </p:tav>
                                        <p:tav tm="100000">
                                          <p:val>
                                            <p:strVal val="#ppt_x"/>
                                          </p:val>
                                        </p:tav>
                                      </p:tavLst>
                                    </p:anim>
                                    <p:anim calcmode="lin" valueType="num">
                                      <p:cBhvr>
                                        <p:cTn dur="250" fill="hold" id="32"/>
                                        <p:tgtEl>
                                          <p:spTgt spid="36"/>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2000"/>
                            </p:stCondLst>
                            <p:childTnLst>
                              <p:par>
                                <p:cTn fill="hold" grpId="0" id="34" nodeType="afterEffect" presetClass="entr" presetID="42" presetSubtype="0">
                                  <p:stCondLst>
                                    <p:cond delay="0"/>
                                  </p:stCondLst>
                                  <p:childTnLst>
                                    <p:set>
                                      <p:cBhvr>
                                        <p:cTn dur="1" fill="hold" id="35">
                                          <p:stCondLst>
                                            <p:cond delay="0"/>
                                          </p:stCondLst>
                                        </p:cTn>
                                        <p:tgtEl>
                                          <p:spTgt spid="37"/>
                                        </p:tgtEl>
                                        <p:attrNameLst>
                                          <p:attrName>style.visibility</p:attrName>
                                        </p:attrNameLst>
                                      </p:cBhvr>
                                      <p:to>
                                        <p:strVal val="visible"/>
                                      </p:to>
                                    </p:set>
                                    <p:animEffect filter="fade" transition="in">
                                      <p:cBhvr>
                                        <p:cTn dur="250" id="36"/>
                                        <p:tgtEl>
                                          <p:spTgt spid="37"/>
                                        </p:tgtEl>
                                      </p:cBhvr>
                                    </p:animEffect>
                                    <p:anim calcmode="lin" valueType="num">
                                      <p:cBhvr>
                                        <p:cTn dur="250" fill="hold" id="37"/>
                                        <p:tgtEl>
                                          <p:spTgt spid="37"/>
                                        </p:tgtEl>
                                        <p:attrNameLst>
                                          <p:attrName>ppt_x</p:attrName>
                                        </p:attrNameLst>
                                      </p:cBhvr>
                                      <p:tavLst>
                                        <p:tav tm="0">
                                          <p:val>
                                            <p:strVal val="#ppt_x"/>
                                          </p:val>
                                        </p:tav>
                                        <p:tav tm="100000">
                                          <p:val>
                                            <p:strVal val="#ppt_x"/>
                                          </p:val>
                                        </p:tav>
                                      </p:tavLst>
                                    </p:anim>
                                    <p:anim calcmode="lin" valueType="num">
                                      <p:cBhvr>
                                        <p:cTn dur="250" fill="hold" id="38"/>
                                        <p:tgtEl>
                                          <p:spTgt spid="37"/>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2250"/>
                            </p:stCondLst>
                            <p:childTnLst>
                              <p:par>
                                <p:cTn fill="hold" grpId="0" id="40" nodeType="afterEffect" presetClass="entr" presetID="42" presetSubtype="0">
                                  <p:stCondLst>
                                    <p:cond delay="0"/>
                                  </p:stCondLst>
                                  <p:childTnLst>
                                    <p:set>
                                      <p:cBhvr>
                                        <p:cTn dur="1" fill="hold" id="41">
                                          <p:stCondLst>
                                            <p:cond delay="0"/>
                                          </p:stCondLst>
                                        </p:cTn>
                                        <p:tgtEl>
                                          <p:spTgt spid="38"/>
                                        </p:tgtEl>
                                        <p:attrNameLst>
                                          <p:attrName>style.visibility</p:attrName>
                                        </p:attrNameLst>
                                      </p:cBhvr>
                                      <p:to>
                                        <p:strVal val="visible"/>
                                      </p:to>
                                    </p:set>
                                    <p:animEffect filter="fade" transition="in">
                                      <p:cBhvr>
                                        <p:cTn dur="250" id="42"/>
                                        <p:tgtEl>
                                          <p:spTgt spid="38"/>
                                        </p:tgtEl>
                                      </p:cBhvr>
                                    </p:animEffect>
                                    <p:anim calcmode="lin" valueType="num">
                                      <p:cBhvr>
                                        <p:cTn dur="250" fill="hold" id="43"/>
                                        <p:tgtEl>
                                          <p:spTgt spid="38"/>
                                        </p:tgtEl>
                                        <p:attrNameLst>
                                          <p:attrName>ppt_x</p:attrName>
                                        </p:attrNameLst>
                                      </p:cBhvr>
                                      <p:tavLst>
                                        <p:tav tm="0">
                                          <p:val>
                                            <p:strVal val="#ppt_x"/>
                                          </p:val>
                                        </p:tav>
                                        <p:tav tm="100000">
                                          <p:val>
                                            <p:strVal val="#ppt_x"/>
                                          </p:val>
                                        </p:tav>
                                      </p:tavLst>
                                    </p:anim>
                                    <p:anim calcmode="lin" valueType="num">
                                      <p:cBhvr>
                                        <p:cTn dur="250" fill="hold" id="44"/>
                                        <p:tgtEl>
                                          <p:spTgt spid="38"/>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2500"/>
                            </p:stCondLst>
                            <p:childTnLst>
                              <p:par>
                                <p:cTn fill="hold" grpId="0" id="46" nodeType="afterEffect" presetClass="entr" presetID="42" presetSubtype="0">
                                  <p:stCondLst>
                                    <p:cond delay="0"/>
                                  </p:stCondLst>
                                  <p:childTnLst>
                                    <p:set>
                                      <p:cBhvr>
                                        <p:cTn dur="1" fill="hold" id="47">
                                          <p:stCondLst>
                                            <p:cond delay="0"/>
                                          </p:stCondLst>
                                        </p:cTn>
                                        <p:tgtEl>
                                          <p:spTgt spid="39"/>
                                        </p:tgtEl>
                                        <p:attrNameLst>
                                          <p:attrName>style.visibility</p:attrName>
                                        </p:attrNameLst>
                                      </p:cBhvr>
                                      <p:to>
                                        <p:strVal val="visible"/>
                                      </p:to>
                                    </p:set>
                                    <p:animEffect filter="fade" transition="in">
                                      <p:cBhvr>
                                        <p:cTn dur="250" id="48"/>
                                        <p:tgtEl>
                                          <p:spTgt spid="39"/>
                                        </p:tgtEl>
                                      </p:cBhvr>
                                    </p:animEffect>
                                    <p:anim calcmode="lin" valueType="num">
                                      <p:cBhvr>
                                        <p:cTn dur="250" fill="hold" id="49"/>
                                        <p:tgtEl>
                                          <p:spTgt spid="39"/>
                                        </p:tgtEl>
                                        <p:attrNameLst>
                                          <p:attrName>ppt_x</p:attrName>
                                        </p:attrNameLst>
                                      </p:cBhvr>
                                      <p:tavLst>
                                        <p:tav tm="0">
                                          <p:val>
                                            <p:strVal val="#ppt_x"/>
                                          </p:val>
                                        </p:tav>
                                        <p:tav tm="100000">
                                          <p:val>
                                            <p:strVal val="#ppt_x"/>
                                          </p:val>
                                        </p:tav>
                                      </p:tavLst>
                                    </p:anim>
                                    <p:anim calcmode="lin" valueType="num">
                                      <p:cBhvr>
                                        <p:cTn dur="250" fill="hold" id="50"/>
                                        <p:tgtEl>
                                          <p:spTgt spid="39"/>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2750"/>
                            </p:stCondLst>
                            <p:childTnLst>
                              <p:par>
                                <p:cTn fill="hold" grpId="0" id="52" nodeType="afterEffect" presetClass="entr" presetID="42" presetSubtype="0">
                                  <p:stCondLst>
                                    <p:cond delay="0"/>
                                  </p:stCondLst>
                                  <p:childTnLst>
                                    <p:set>
                                      <p:cBhvr>
                                        <p:cTn dur="1" fill="hold" id="53">
                                          <p:stCondLst>
                                            <p:cond delay="0"/>
                                          </p:stCondLst>
                                        </p:cTn>
                                        <p:tgtEl>
                                          <p:spTgt spid="40"/>
                                        </p:tgtEl>
                                        <p:attrNameLst>
                                          <p:attrName>style.visibility</p:attrName>
                                        </p:attrNameLst>
                                      </p:cBhvr>
                                      <p:to>
                                        <p:strVal val="visible"/>
                                      </p:to>
                                    </p:set>
                                    <p:animEffect filter="fade" transition="in">
                                      <p:cBhvr>
                                        <p:cTn dur="250" id="54"/>
                                        <p:tgtEl>
                                          <p:spTgt spid="40"/>
                                        </p:tgtEl>
                                      </p:cBhvr>
                                    </p:animEffect>
                                    <p:anim calcmode="lin" valueType="num">
                                      <p:cBhvr>
                                        <p:cTn dur="250" fill="hold" id="55"/>
                                        <p:tgtEl>
                                          <p:spTgt spid="40"/>
                                        </p:tgtEl>
                                        <p:attrNameLst>
                                          <p:attrName>ppt_x</p:attrName>
                                        </p:attrNameLst>
                                      </p:cBhvr>
                                      <p:tavLst>
                                        <p:tav tm="0">
                                          <p:val>
                                            <p:strVal val="#ppt_x"/>
                                          </p:val>
                                        </p:tav>
                                        <p:tav tm="100000">
                                          <p:val>
                                            <p:strVal val="#ppt_x"/>
                                          </p:val>
                                        </p:tav>
                                      </p:tavLst>
                                    </p:anim>
                                    <p:anim calcmode="lin" valueType="num">
                                      <p:cBhvr>
                                        <p:cTn dur="250" fill="hold" id="56"/>
                                        <p:tgtEl>
                                          <p:spTgt spid="40"/>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3000"/>
                            </p:stCondLst>
                            <p:childTnLst>
                              <p:par>
                                <p:cTn fill="hold" grpId="0" id="58" nodeType="afterEffect" presetClass="entr" presetID="42" presetSubtype="0">
                                  <p:stCondLst>
                                    <p:cond delay="0"/>
                                  </p:stCondLst>
                                  <p:childTnLst>
                                    <p:set>
                                      <p:cBhvr>
                                        <p:cTn dur="1" fill="hold" id="59">
                                          <p:stCondLst>
                                            <p:cond delay="0"/>
                                          </p:stCondLst>
                                        </p:cTn>
                                        <p:tgtEl>
                                          <p:spTgt spid="41"/>
                                        </p:tgtEl>
                                        <p:attrNameLst>
                                          <p:attrName>style.visibility</p:attrName>
                                        </p:attrNameLst>
                                      </p:cBhvr>
                                      <p:to>
                                        <p:strVal val="visible"/>
                                      </p:to>
                                    </p:set>
                                    <p:animEffect filter="fade" transition="in">
                                      <p:cBhvr>
                                        <p:cTn dur="250" id="60"/>
                                        <p:tgtEl>
                                          <p:spTgt spid="41"/>
                                        </p:tgtEl>
                                      </p:cBhvr>
                                    </p:animEffect>
                                    <p:anim calcmode="lin" valueType="num">
                                      <p:cBhvr>
                                        <p:cTn dur="250" fill="hold" id="61"/>
                                        <p:tgtEl>
                                          <p:spTgt spid="41"/>
                                        </p:tgtEl>
                                        <p:attrNameLst>
                                          <p:attrName>ppt_x</p:attrName>
                                        </p:attrNameLst>
                                      </p:cBhvr>
                                      <p:tavLst>
                                        <p:tav tm="0">
                                          <p:val>
                                            <p:strVal val="#ppt_x"/>
                                          </p:val>
                                        </p:tav>
                                        <p:tav tm="100000">
                                          <p:val>
                                            <p:strVal val="#ppt_x"/>
                                          </p:val>
                                        </p:tav>
                                      </p:tavLst>
                                    </p:anim>
                                    <p:anim calcmode="lin" valueType="num">
                                      <p:cBhvr>
                                        <p:cTn dur="250" fill="hold" id="62"/>
                                        <p:tgtEl>
                                          <p:spTgt spid="41"/>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3250"/>
                            </p:stCondLst>
                            <p:childTnLst>
                              <p:par>
                                <p:cTn fill="hold" id="64" nodeType="afterEffect" presetClass="entr" presetID="42" presetSubtype="0">
                                  <p:stCondLst>
                                    <p:cond delay="0"/>
                                  </p:stCondLst>
                                  <p:childTnLst>
                                    <p:set>
                                      <p:cBhvr>
                                        <p:cTn dur="1" fill="hold" id="65">
                                          <p:stCondLst>
                                            <p:cond delay="0"/>
                                          </p:stCondLst>
                                        </p:cTn>
                                        <p:tgtEl>
                                          <p:spTgt spid="42"/>
                                        </p:tgtEl>
                                        <p:attrNameLst>
                                          <p:attrName>style.visibility</p:attrName>
                                        </p:attrNameLst>
                                      </p:cBhvr>
                                      <p:to>
                                        <p:strVal val="visible"/>
                                      </p:to>
                                    </p:set>
                                    <p:animEffect filter="fade" transition="in">
                                      <p:cBhvr>
                                        <p:cTn dur="250" id="66"/>
                                        <p:tgtEl>
                                          <p:spTgt spid="42"/>
                                        </p:tgtEl>
                                      </p:cBhvr>
                                    </p:animEffect>
                                    <p:anim calcmode="lin" valueType="num">
                                      <p:cBhvr>
                                        <p:cTn dur="250" fill="hold" id="67"/>
                                        <p:tgtEl>
                                          <p:spTgt spid="42"/>
                                        </p:tgtEl>
                                        <p:attrNameLst>
                                          <p:attrName>ppt_x</p:attrName>
                                        </p:attrNameLst>
                                      </p:cBhvr>
                                      <p:tavLst>
                                        <p:tav tm="0">
                                          <p:val>
                                            <p:strVal val="#ppt_x"/>
                                          </p:val>
                                        </p:tav>
                                        <p:tav tm="100000">
                                          <p:val>
                                            <p:strVal val="#ppt_x"/>
                                          </p:val>
                                        </p:tav>
                                      </p:tavLst>
                                    </p:anim>
                                    <p:anim calcmode="lin" valueType="num">
                                      <p:cBhvr>
                                        <p:cTn dur="250" fill="hold" id="68"/>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34"/>
      <p:bldP grpId="0" spid="35"/>
      <p:bldP grpId="0" spid="36"/>
      <p:bldP grpId="0" spid="37"/>
      <p:bldP grpId="0" spid="38"/>
      <p:bldP grpId="0" spid="39"/>
      <p:bldP grpId="0" spid="40"/>
      <p:bldP grpId="0" spid="4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Copyright Notice"/>
          <p:cNvSpPr/>
          <p:nvPr/>
        </p:nvSpPr>
        <p:spPr bwMode="auto">
          <a:xfrm>
            <a:off x="3864397" y="367672"/>
            <a:ext cx="4462298" cy="430560"/>
          </a:xfrm>
          <a:prstGeom prst="rect">
            <a:avLst/>
          </a:prstGeom>
          <a:noFill/>
          <a:ln algn="ctr" cap="flat" cmpd="sng" w="63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rgbClr val="5B8156"/>
                </a:solidFill>
                <a:latin charset="-122" panose="020b0503020204020204" pitchFamily="34" typeface="微软雅黑"/>
                <a:ea charset="-122" panose="020b0503020204020204" pitchFamily="34" typeface="微软雅黑"/>
              </a:rPr>
              <a:t>点击加入标题文字</a:t>
            </a:r>
          </a:p>
        </p:txBody>
      </p:sp>
      <p:grpSp>
        <p:nvGrpSpPr>
          <p:cNvPr id="8" name="组合 7"/>
          <p:cNvGrpSpPr/>
          <p:nvPr/>
        </p:nvGrpSpPr>
        <p:grpSpPr>
          <a:xfrm flipH="1" flipV="1">
            <a:off x="1428750" y="623156"/>
            <a:ext cx="10761664" cy="5263294"/>
            <a:chOff x="3302736" y="324704"/>
            <a:chExt cx="10761664" cy="5263294"/>
          </a:xfrm>
        </p:grpSpPr>
        <p:cxnSp>
          <p:nvCxnSpPr>
            <p:cNvPr id="9" name="直接连接符 8"/>
            <p:cNvCxnSpPr/>
            <p:nvPr/>
          </p:nvCxnSpPr>
          <p:spPr>
            <a:xfrm flipH="1">
              <a:off x="3802743" y="324704"/>
              <a:ext cx="0" cy="5263294"/>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302736" y="5227013"/>
              <a:ext cx="10761664"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9050" y="1409700"/>
            <a:ext cx="10344150" cy="5449888"/>
            <a:chOff x="3302737" y="138111"/>
            <a:chExt cx="10344150" cy="5449888"/>
          </a:xfrm>
        </p:grpSpPr>
        <p:cxnSp>
          <p:nvCxnSpPr>
            <p:cNvPr id="14" name="直接连接符 13"/>
            <p:cNvCxnSpPr/>
            <p:nvPr/>
          </p:nvCxnSpPr>
          <p:spPr>
            <a:xfrm flipH="1">
              <a:off x="3802743" y="138111"/>
              <a:ext cx="0" cy="5449888"/>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02737" y="5227013"/>
              <a:ext cx="1034415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sp>
        <p:nvSpPr>
          <p:cNvPr id="12" name="椭圆 11"/>
          <p:cNvSpPr/>
          <p:nvPr/>
        </p:nvSpPr>
        <p:spPr>
          <a:xfrm>
            <a:off x="5452121" y="2324979"/>
            <a:ext cx="576622" cy="576785"/>
          </a:xfrm>
          <a:prstGeom prst="ellipse">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anose="020b0503020204020204" pitchFamily="34" typeface="微软雅黑"/>
              </a:rPr>
              <a:t>1</a:t>
            </a:r>
          </a:p>
        </p:txBody>
      </p:sp>
      <p:cxnSp>
        <p:nvCxnSpPr>
          <p:cNvPr id="16" name="直接连接符 15"/>
          <p:cNvCxnSpPr/>
          <p:nvPr/>
        </p:nvCxnSpPr>
        <p:spPr>
          <a:xfrm>
            <a:off x="6016559" y="2591711"/>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7" name="标题 11"/>
          <p:cNvSpPr txBox="1"/>
          <p:nvPr/>
        </p:nvSpPr>
        <p:spPr>
          <a:xfrm>
            <a:off x="7046100" y="2371123"/>
            <a:ext cx="3865930"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bg1">
                    <a:lumMod val="50000"/>
                  </a:schemeClr>
                </a:solidFill>
                <a:latin charset="-122" panose="020b0503020204020204" pitchFamily="34" typeface="微软雅黑"/>
                <a:ea charset="-122" panose="020b0503020204020204" pitchFamily="34" typeface="微软雅黑"/>
              </a:rPr>
              <a:t>请在此处输入详细的文字介绍信息和简介，表达图表的含义.表达图表的含义.</a:t>
            </a:r>
          </a:p>
        </p:txBody>
      </p:sp>
      <p:sp>
        <p:nvSpPr>
          <p:cNvPr id="18" name="椭圆 17"/>
          <p:cNvSpPr/>
          <p:nvPr/>
        </p:nvSpPr>
        <p:spPr>
          <a:xfrm>
            <a:off x="5452122" y="3256931"/>
            <a:ext cx="576622" cy="576785"/>
          </a:xfrm>
          <a:prstGeom prst="ellipse">
            <a:avLst/>
          </a:prstGeom>
          <a:solidFill>
            <a:srgbClr val="98C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anose="020b0503020204020204" pitchFamily="34" typeface="微软雅黑"/>
              </a:rPr>
              <a:t>2</a:t>
            </a:r>
          </a:p>
        </p:txBody>
      </p:sp>
      <p:cxnSp>
        <p:nvCxnSpPr>
          <p:cNvPr id="19" name="直接连接符 18"/>
          <p:cNvCxnSpPr/>
          <p:nvPr/>
        </p:nvCxnSpPr>
        <p:spPr>
          <a:xfrm>
            <a:off x="6016560" y="3523663"/>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20" name="标题 11"/>
          <p:cNvSpPr txBox="1"/>
          <p:nvPr/>
        </p:nvSpPr>
        <p:spPr>
          <a:xfrm>
            <a:off x="7046101" y="3303075"/>
            <a:ext cx="3865930"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bg1">
                    <a:lumMod val="50000"/>
                  </a:schemeClr>
                </a:solidFill>
                <a:latin charset="-122" panose="020b0503020204020204" pitchFamily="34" typeface="微软雅黑"/>
                <a:ea charset="-122" panose="020b0503020204020204" pitchFamily="34" typeface="微软雅黑"/>
              </a:rPr>
              <a:t>请在此处输入详细的文字介绍信息和简介，表达图表的含义.表达图表的含义.</a:t>
            </a:r>
          </a:p>
        </p:txBody>
      </p:sp>
      <p:sp>
        <p:nvSpPr>
          <p:cNvPr id="21" name="椭圆 20"/>
          <p:cNvSpPr/>
          <p:nvPr/>
        </p:nvSpPr>
        <p:spPr>
          <a:xfrm>
            <a:off x="5452122" y="4172229"/>
            <a:ext cx="576622" cy="576785"/>
          </a:xfrm>
          <a:prstGeom prst="ellipse">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anose="020b0503020204020204" pitchFamily="34" typeface="微软雅黑"/>
              </a:rPr>
              <a:t>3</a:t>
            </a:r>
          </a:p>
        </p:txBody>
      </p:sp>
      <p:cxnSp>
        <p:nvCxnSpPr>
          <p:cNvPr id="22" name="直接连接符 21"/>
          <p:cNvCxnSpPr/>
          <p:nvPr/>
        </p:nvCxnSpPr>
        <p:spPr>
          <a:xfrm>
            <a:off x="6016560" y="4438961"/>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23" name="标题 11"/>
          <p:cNvSpPr txBox="1"/>
          <p:nvPr/>
        </p:nvSpPr>
        <p:spPr>
          <a:xfrm>
            <a:off x="7046101" y="4218373"/>
            <a:ext cx="3865930"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bg1">
                    <a:lumMod val="50000"/>
                  </a:schemeClr>
                </a:solidFill>
                <a:latin charset="-122" panose="020b0503020204020204" pitchFamily="34" typeface="微软雅黑"/>
                <a:ea charset="-122" panose="020b0503020204020204" pitchFamily="34" typeface="微软雅黑"/>
              </a:rPr>
              <a:t>请在此处输入详细的文字介绍信息和简介，表达图表的含义.表达图表的含义.</a:t>
            </a:r>
          </a:p>
        </p:txBody>
      </p:sp>
      <p:sp>
        <p:nvSpPr>
          <p:cNvPr id="24" name="椭圆 23"/>
          <p:cNvSpPr/>
          <p:nvPr/>
        </p:nvSpPr>
        <p:spPr>
          <a:xfrm>
            <a:off x="5452123" y="5070727"/>
            <a:ext cx="576622" cy="576785"/>
          </a:xfrm>
          <a:prstGeom prst="ellipse">
            <a:avLst/>
          </a:prstGeom>
          <a:solidFill>
            <a:srgbClr val="98C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anose="020b0503020204020204" pitchFamily="34" typeface="微软雅黑"/>
              </a:rPr>
              <a:t>4</a:t>
            </a:r>
          </a:p>
        </p:txBody>
      </p:sp>
      <p:cxnSp>
        <p:nvCxnSpPr>
          <p:cNvPr id="25" name="直接连接符 24"/>
          <p:cNvCxnSpPr/>
          <p:nvPr/>
        </p:nvCxnSpPr>
        <p:spPr>
          <a:xfrm>
            <a:off x="6016561" y="5337459"/>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26" name="标题 11"/>
          <p:cNvSpPr txBox="1"/>
          <p:nvPr/>
        </p:nvSpPr>
        <p:spPr>
          <a:xfrm>
            <a:off x="7046102" y="5116871"/>
            <a:ext cx="3865930"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bg1">
                    <a:lumMod val="50000"/>
                  </a:schemeClr>
                </a:solidFill>
                <a:latin charset="-122" panose="020b0503020204020204" pitchFamily="34" typeface="微软雅黑"/>
                <a:ea charset="-122" panose="020b0503020204020204" pitchFamily="34" typeface="微软雅黑"/>
              </a:rPr>
              <a:t>请在此处输入详细的文字介绍信息和简介，表达图表的含义.表达图表的含义.</a:t>
            </a:r>
          </a:p>
        </p:txBody>
      </p:sp>
      <p:grpSp>
        <p:nvGrpSpPr>
          <p:cNvPr id="27" name="组合 26"/>
          <p:cNvGrpSpPr/>
          <p:nvPr/>
        </p:nvGrpSpPr>
        <p:grpSpPr>
          <a:xfrm>
            <a:off x="1955395" y="996841"/>
            <a:ext cx="2518100" cy="4806670"/>
            <a:chOff x="2064557" y="439151"/>
            <a:chExt cx="3182587" cy="6075077"/>
          </a:xfrm>
        </p:grpSpPr>
        <p:grpSp>
          <p:nvGrpSpPr>
            <p:cNvPr id="28" name="组合 27"/>
            <p:cNvGrpSpPr/>
            <p:nvPr/>
          </p:nvGrpSpPr>
          <p:grpSpPr>
            <a:xfrm>
              <a:off x="2838175" y="439151"/>
              <a:ext cx="1656213" cy="2055941"/>
              <a:chOff x="5578865" y="1742388"/>
              <a:chExt cx="1294547" cy="1606987"/>
            </a:xfrm>
            <a:solidFill>
              <a:schemeClr val="bg1">
                <a:lumMod val="85000"/>
              </a:schemeClr>
            </a:solidFill>
          </p:grpSpPr>
          <p:sp>
            <p:nvSpPr>
              <p:cNvPr id="37" name="矩形 36"/>
              <p:cNvSpPr/>
              <p:nvPr/>
            </p:nvSpPr>
            <p:spPr>
              <a:xfrm>
                <a:off x="6154221" y="1742388"/>
                <a:ext cx="125168" cy="4342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圆角矩形 14"/>
              <p:cNvSpPr/>
              <p:nvPr/>
            </p:nvSpPr>
            <p:spPr>
              <a:xfrm>
                <a:off x="5887091" y="2211593"/>
                <a:ext cx="667821" cy="182285"/>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圆角矩形 15"/>
              <p:cNvSpPr/>
              <p:nvPr/>
            </p:nvSpPr>
            <p:spPr>
              <a:xfrm>
                <a:off x="5793767" y="2393878"/>
                <a:ext cx="875017" cy="174661"/>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圆角矩形 16"/>
              <p:cNvSpPr/>
              <p:nvPr/>
            </p:nvSpPr>
            <p:spPr>
              <a:xfrm>
                <a:off x="5589140" y="2558265"/>
                <a:ext cx="1284272" cy="200160"/>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圆角矩形 17"/>
              <p:cNvSpPr/>
              <p:nvPr/>
            </p:nvSpPr>
            <p:spPr>
              <a:xfrm>
                <a:off x="5578865" y="2758425"/>
                <a:ext cx="1284272" cy="200160"/>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圆角矩形 18"/>
              <p:cNvSpPr/>
              <p:nvPr/>
            </p:nvSpPr>
            <p:spPr>
              <a:xfrm>
                <a:off x="5589140" y="2949054"/>
                <a:ext cx="1284272" cy="200160"/>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圆角矩形 19"/>
              <p:cNvSpPr/>
              <p:nvPr/>
            </p:nvSpPr>
            <p:spPr>
              <a:xfrm>
                <a:off x="5578865" y="3149215"/>
                <a:ext cx="1284272" cy="200160"/>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6041203" y="2108677"/>
                <a:ext cx="380144" cy="380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9" name="任意多边形 21"/>
            <p:cNvSpPr/>
            <p:nvPr/>
          </p:nvSpPr>
          <p:spPr>
            <a:xfrm>
              <a:off x="2470132" y="2573959"/>
              <a:ext cx="2405446" cy="2048437"/>
            </a:xfrm>
            <a:custGeom>
              <a:gdLst>
                <a:gd fmla="*/ 318499 w 1880171" name="connsiteX0"/>
                <a:gd fmla="*/ 0 h 1592495" name="connsiteY0"/>
                <a:gd fmla="*/ 1571946 w 1880171" name="connsiteX1"/>
                <a:gd fmla="*/ 0 h 1592495" name="connsiteY1"/>
                <a:gd fmla="*/ 1880171 w 1880171" name="connsiteX2"/>
                <a:gd fmla="*/ 883578 h 1592495" name="connsiteY2"/>
                <a:gd fmla="*/ 1171254 w 1880171" name="connsiteX3"/>
                <a:gd fmla="*/ 1592495 h 1592495" name="connsiteY3"/>
                <a:gd fmla="*/ 708917 w 1880171" name="connsiteX4"/>
                <a:gd fmla="*/ 1592495 h 1592495" name="connsiteY4"/>
                <a:gd fmla="*/ 0 w 1880171" name="connsiteX5"/>
                <a:gd fmla="*/ 873304 h 1592495" name="connsiteY5"/>
                <a:gd fmla="*/ 318499 w 1880171" name="connsiteX6"/>
                <a:gd fmla="*/ 0 h 1592495" name="connsiteY6"/>
                <a:gd fmla="*/ 318499 w 1880171" name="connsiteX0-1"/>
                <a:gd fmla="*/ 0 h 1592495" name="connsiteY0-2"/>
                <a:gd fmla="*/ 1571946 w 1880171" name="connsiteX1-3"/>
                <a:gd fmla="*/ 0 h 1592495" name="connsiteY1-4"/>
                <a:gd fmla="*/ 1880171 w 1880171" name="connsiteX2-5"/>
                <a:gd fmla="*/ 883578 h 1592495" name="connsiteY2-6"/>
                <a:gd fmla="*/ 1171254 w 1880171" name="connsiteX3-7"/>
                <a:gd fmla="*/ 1592495 h 1592495" name="connsiteY3-8"/>
                <a:gd fmla="*/ 708917 w 1880171" name="connsiteX4-9"/>
                <a:gd fmla="*/ 1592495 h 1592495" name="connsiteY4-10"/>
                <a:gd fmla="*/ 0 w 1880171" name="connsiteX5-11"/>
                <a:gd fmla="*/ 873304 h 1592495" name="connsiteY5-12"/>
                <a:gd fmla="*/ 318499 w 1880171" name="connsiteX6-13"/>
                <a:gd fmla="*/ 0 h 1592495" name="connsiteY6-14"/>
                <a:gd fmla="*/ 318499 w 1880171" name="connsiteX0-15"/>
                <a:gd fmla="*/ 0 h 1592495" name="connsiteY0-16"/>
                <a:gd fmla="*/ 1571946 w 1880171" name="connsiteX1-17"/>
                <a:gd fmla="*/ 0 h 1592495" name="connsiteY1-18"/>
                <a:gd fmla="*/ 1880171 w 1880171" name="connsiteX2-19"/>
                <a:gd fmla="*/ 883578 h 1592495" name="connsiteY2-20"/>
                <a:gd fmla="*/ 1171254 w 1880171" name="connsiteX3-21"/>
                <a:gd fmla="*/ 1592495 h 1592495" name="connsiteY3-22"/>
                <a:gd fmla="*/ 708917 w 1880171" name="connsiteX4-23"/>
                <a:gd fmla="*/ 1592495 h 1592495" name="connsiteY4-24"/>
                <a:gd fmla="*/ 0 w 1880171" name="connsiteX5-25"/>
                <a:gd fmla="*/ 873304 h 1592495" name="connsiteY5-26"/>
                <a:gd fmla="*/ 318499 w 1880171" name="connsiteX6-27"/>
                <a:gd fmla="*/ 0 h 1592495" name="connsiteY6-28"/>
                <a:gd fmla="*/ 318499 w 1880171" name="connsiteX0-29"/>
                <a:gd fmla="*/ 0 h 1592495" name="connsiteY0-30"/>
                <a:gd fmla="*/ 1571946 w 1880171" name="connsiteX1-31"/>
                <a:gd fmla="*/ 0 h 1592495" name="connsiteY1-32"/>
                <a:gd fmla="*/ 1880171 w 1880171" name="connsiteX2-33"/>
                <a:gd fmla="*/ 883578 h 1592495" name="connsiteY2-34"/>
                <a:gd fmla="*/ 1171254 w 1880171" name="connsiteX3-35"/>
                <a:gd fmla="*/ 1592495 h 1592495" name="connsiteY3-36"/>
                <a:gd fmla="*/ 708917 w 1880171" name="connsiteX4-37"/>
                <a:gd fmla="*/ 1592495 h 1592495" name="connsiteY4-38"/>
                <a:gd fmla="*/ 0 w 1880171" name="connsiteX5-39"/>
                <a:gd fmla="*/ 873304 h 1592495" name="connsiteY5-40"/>
                <a:gd fmla="*/ 318499 w 1880171" name="connsiteX6-41"/>
                <a:gd fmla="*/ 0 h 1592495" name="connsiteY6-42"/>
                <a:gd fmla="*/ 318499 w 1880171" name="connsiteX0-43"/>
                <a:gd fmla="*/ 0 h 1592495" name="connsiteY0-44"/>
                <a:gd fmla="*/ 1571946 w 1880171" name="connsiteX1-45"/>
                <a:gd fmla="*/ 0 h 1592495" name="connsiteY1-46"/>
                <a:gd fmla="*/ 1880171 w 1880171" name="connsiteX2-47"/>
                <a:gd fmla="*/ 883578 h 1592495" name="connsiteY2-48"/>
                <a:gd fmla="*/ 1171254 w 1880171" name="connsiteX3-49"/>
                <a:gd fmla="*/ 1592495 h 1592495" name="connsiteY3-50"/>
                <a:gd fmla="*/ 708917 w 1880171" name="connsiteX4-51"/>
                <a:gd fmla="*/ 1592495 h 1592495" name="connsiteY4-52"/>
                <a:gd fmla="*/ 0 w 1880171" name="connsiteX5-53"/>
                <a:gd fmla="*/ 873304 h 1592495" name="connsiteY5-54"/>
                <a:gd fmla="*/ 318499 w 1880171" name="connsiteX6-55"/>
                <a:gd fmla="*/ 0 h 1592495" name="connsiteY6-56"/>
                <a:gd fmla="*/ 318499 w 1880171" name="connsiteX0-57"/>
                <a:gd fmla="*/ 0 h 1592495" name="connsiteY0-58"/>
                <a:gd fmla="*/ 1571946 w 1880171" name="connsiteX1-59"/>
                <a:gd fmla="*/ 0 h 1592495" name="connsiteY1-60"/>
                <a:gd fmla="*/ 1880171 w 1880171" name="connsiteX2-61"/>
                <a:gd fmla="*/ 883578 h 1592495" name="connsiteY2-62"/>
                <a:gd fmla="*/ 1171254 w 1880171" name="connsiteX3-63"/>
                <a:gd fmla="*/ 1592495 h 1592495" name="connsiteY3-64"/>
                <a:gd fmla="*/ 708917 w 1880171" name="connsiteX4-65"/>
                <a:gd fmla="*/ 1592495 h 1592495" name="connsiteY4-66"/>
                <a:gd fmla="*/ 0 w 1880171" name="connsiteX5-67"/>
                <a:gd fmla="*/ 873304 h 1592495" name="connsiteY5-68"/>
                <a:gd fmla="*/ 318499 w 1880171" name="connsiteX6-69"/>
                <a:gd fmla="*/ 0 h 1592495" name="connsiteY6-70"/>
                <a:gd fmla="*/ 318499 w 1880171" name="connsiteX0-71"/>
                <a:gd fmla="*/ 0 h 1592495" name="connsiteY0-72"/>
                <a:gd fmla="*/ 1571946 w 1880171" name="connsiteX1-73"/>
                <a:gd fmla="*/ 0 h 1592495" name="connsiteY1-74"/>
                <a:gd fmla="*/ 1880171 w 1880171" name="connsiteX2-75"/>
                <a:gd fmla="*/ 883578 h 1592495" name="connsiteY2-76"/>
                <a:gd fmla="*/ 1171254 w 1880171" name="connsiteX3-77"/>
                <a:gd fmla="*/ 1592495 h 1592495" name="connsiteY3-78"/>
                <a:gd fmla="*/ 708917 w 1880171" name="connsiteX4-79"/>
                <a:gd fmla="*/ 1592495 h 1592495" name="connsiteY4-80"/>
                <a:gd fmla="*/ 0 w 1880171" name="connsiteX5-81"/>
                <a:gd fmla="*/ 873304 h 1592495" name="connsiteY5-82"/>
                <a:gd fmla="*/ 318499 w 1880171" name="connsiteX6-83"/>
                <a:gd fmla="*/ 0 h 1592495" name="connsiteY6-84"/>
                <a:gd fmla="*/ 318499 w 1880171" name="connsiteX0-85"/>
                <a:gd fmla="*/ 0 h 1601121" name="connsiteY0-86"/>
                <a:gd fmla="*/ 1571946 w 1880171" name="connsiteX1-87"/>
                <a:gd fmla="*/ 0 h 1601121" name="connsiteY1-88"/>
                <a:gd fmla="*/ 1880171 w 1880171" name="connsiteX2-89"/>
                <a:gd fmla="*/ 883578 h 1601121" name="connsiteY2-90"/>
                <a:gd fmla="*/ 1166941 w 1880171" name="connsiteX3-91"/>
                <a:gd fmla="*/ 1601121 h 1601121" name="connsiteY3-92"/>
                <a:gd fmla="*/ 708917 w 1880171" name="connsiteX4-93"/>
                <a:gd fmla="*/ 1592495 h 1601121" name="connsiteY4-94"/>
                <a:gd fmla="*/ 0 w 1880171" name="connsiteX5-95"/>
                <a:gd fmla="*/ 873304 h 1601121" name="connsiteY5-96"/>
                <a:gd fmla="*/ 318499 w 1880171" name="connsiteX6-97"/>
                <a:gd fmla="*/ 0 h 1601121" name="connsiteY6-9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b="b" l="l" r="r" t="t"/>
              <a:pathLst>
                <a:path h="1601121" w="1880171">
                  <a:moveTo>
                    <a:pt x="318499" y="0"/>
                  </a:moveTo>
                  <a:lnTo>
                    <a:pt x="1571946" y="0"/>
                  </a:lnTo>
                  <a:lnTo>
                    <a:pt x="1880171" y="883578"/>
                  </a:lnTo>
                  <a:lnTo>
                    <a:pt x="1166941" y="1601121"/>
                  </a:lnTo>
                  <a:cubicBezTo>
                    <a:pt x="1073214" y="1501917"/>
                    <a:pt x="863029" y="1454473"/>
                    <a:pt x="708917" y="1592495"/>
                  </a:cubicBezTo>
                  <a:lnTo>
                    <a:pt x="0" y="873304"/>
                  </a:lnTo>
                  <a:lnTo>
                    <a:pt x="318499" y="0"/>
                  </a:lnTo>
                  <a:close/>
                </a:path>
              </a:pathLst>
            </a:cu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0" name="任意多边形 22"/>
            <p:cNvSpPr/>
            <p:nvPr/>
          </p:nvSpPr>
          <p:spPr>
            <a:xfrm>
              <a:off x="2109017" y="3750269"/>
              <a:ext cx="1234418" cy="2284542"/>
            </a:xfrm>
            <a:custGeom>
              <a:gdLst>
                <a:gd fmla="*/ 703053 w 707366" name="connsiteX0"/>
                <a:gd fmla="*/ 707366 h 1785668" name="connsiteY0"/>
                <a:gd fmla="*/ 0 w 707366" name="connsiteX1"/>
                <a:gd fmla="*/ 0 h 1785668" name="connsiteY1"/>
                <a:gd fmla="*/ 73325 w 707366" name="connsiteX2"/>
                <a:gd fmla="*/ 1785668 h 1785668" name="connsiteY2"/>
                <a:gd fmla="*/ 707366 w 707366" name="connsiteX3"/>
                <a:gd fmla="*/ 1143000 h 1785668" name="connsiteY3"/>
                <a:gd fmla="*/ 703053 w 707366" name="connsiteX4"/>
                <a:gd fmla="*/ 707366 h 1785668" name="connsiteY4"/>
                <a:gd fmla="*/ 884674 w 888987" name="connsiteX0-1"/>
                <a:gd fmla="*/ 707366 h 1785668" name="connsiteY0-2"/>
                <a:gd fmla="*/ 181621 w 888987" name="connsiteX1-3"/>
                <a:gd fmla="*/ 0 h 1785668" name="connsiteY1-4"/>
                <a:gd fmla="*/ 254946 w 888987" name="connsiteX2-5"/>
                <a:gd fmla="*/ 1785668 h 1785668" name="connsiteY2-6"/>
                <a:gd fmla="*/ 888987 w 888987" name="connsiteX3-7"/>
                <a:gd fmla="*/ 1143000 h 1785668" name="connsiteY3-8"/>
                <a:gd fmla="*/ 884674 w 888987" name="connsiteX4-9"/>
                <a:gd fmla="*/ 707366 h 1785668" name="connsiteY4-10"/>
                <a:gd fmla="*/ 960546 w 964859" name="connsiteX0-11"/>
                <a:gd fmla="*/ 707366 h 1785668" name="connsiteY0-12"/>
                <a:gd fmla="*/ 257493 w 964859" name="connsiteX1-13"/>
                <a:gd fmla="*/ 0 h 1785668" name="connsiteY1-14"/>
                <a:gd fmla="*/ 330818 w 964859" name="connsiteX2-15"/>
                <a:gd fmla="*/ 1785668 h 1785668" name="connsiteY2-16"/>
                <a:gd fmla="*/ 964859 w 964859" name="connsiteX3-17"/>
                <a:gd fmla="*/ 1143000 h 1785668" name="connsiteY3-18"/>
                <a:gd fmla="*/ 960546 w 964859" name="connsiteX4-19"/>
                <a:gd fmla="*/ 707366 h 1785668" name="connsiteY4-20"/>
                <a:gd fmla="*/ 960546 w 964859" name="connsiteX0-21"/>
                <a:gd fmla="*/ 707366 h 1785668" name="connsiteY0-22"/>
                <a:gd fmla="*/ 257493 w 964859" name="connsiteX1-23"/>
                <a:gd fmla="*/ 0 h 1785668" name="connsiteY1-24"/>
                <a:gd fmla="*/ 330818 w 964859" name="connsiteX2-25"/>
                <a:gd fmla="*/ 1785668 h 1785668" name="connsiteY2-26"/>
                <a:gd fmla="*/ 964859 w 964859" name="connsiteX3-27"/>
                <a:gd fmla="*/ 1143000 h 1785668" name="connsiteY3-28"/>
                <a:gd fmla="*/ 960546 w 964859" name="connsiteX4-29"/>
                <a:gd fmla="*/ 707366 h 1785668" name="connsiteY4-30"/>
                <a:gd fmla="*/ 960546 w 964859" name="connsiteX0-31"/>
                <a:gd fmla="*/ 707366 h 1785668" name="connsiteY0-32"/>
                <a:gd fmla="*/ 257493 w 964859" name="connsiteX1-33"/>
                <a:gd fmla="*/ 0 h 1785668" name="connsiteY1-34"/>
                <a:gd fmla="*/ 330818 w 964859" name="connsiteX2-35"/>
                <a:gd fmla="*/ 1785668 h 1785668" name="connsiteY2-36"/>
                <a:gd fmla="*/ 964859 w 964859" name="connsiteX3-37"/>
                <a:gd fmla="*/ 1143000 h 1785668" name="connsiteY3-38"/>
                <a:gd fmla="*/ 960546 w 964859" name="connsiteX4-39"/>
                <a:gd fmla="*/ 707366 h 1785668" name="connsiteY4-40"/>
                <a:gd fmla="*/ 960546 w 964859" name="connsiteX0-41"/>
                <a:gd fmla="*/ 707366 h 1785668" name="connsiteY0-42"/>
                <a:gd fmla="*/ 257493 w 964859" name="connsiteX1-43"/>
                <a:gd fmla="*/ 0 h 1785668" name="connsiteY1-44"/>
                <a:gd fmla="*/ 330818 w 964859" name="connsiteX2-45"/>
                <a:gd fmla="*/ 1785668 h 1785668" name="connsiteY2-46"/>
                <a:gd fmla="*/ 964859 w 964859" name="connsiteX3-47"/>
                <a:gd fmla="*/ 1143000 h 1785668" name="connsiteY3-48"/>
                <a:gd fmla="*/ 960546 w 964859" name="connsiteX4-49"/>
                <a:gd fmla="*/ 707366 h 1785668" name="connsiteY4-50"/>
                <a:gd fmla="*/ 960546 w 964859" name="connsiteX0-51"/>
                <a:gd fmla="*/ 707366 h 1785668" name="connsiteY0-52"/>
                <a:gd fmla="*/ 257493 w 964859" name="connsiteX1-53"/>
                <a:gd fmla="*/ 0 h 1785668" name="connsiteY1-54"/>
                <a:gd fmla="*/ 330818 w 964859" name="connsiteX2-55"/>
                <a:gd fmla="*/ 1785668 h 1785668" name="connsiteY2-56"/>
                <a:gd fmla="*/ 964859 w 964859" name="connsiteX3-57"/>
                <a:gd fmla="*/ 1143000 h 1785668" name="connsiteY3-58"/>
                <a:gd fmla="*/ 960546 w 964859" name="connsiteX4-59"/>
                <a:gd fmla="*/ 707366 h 1785668" name="connsiteY4-6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785668" w="964859">
                  <a:moveTo>
                    <a:pt x="960546" y="707366"/>
                  </a:moveTo>
                  <a:lnTo>
                    <a:pt x="257493" y="0"/>
                  </a:lnTo>
                  <a:cubicBezTo>
                    <a:pt x="-179578" y="974785"/>
                    <a:pt x="4452" y="1354347"/>
                    <a:pt x="330818" y="1785668"/>
                  </a:cubicBezTo>
                  <a:lnTo>
                    <a:pt x="964859" y="1143000"/>
                  </a:lnTo>
                  <a:cubicBezTo>
                    <a:pt x="898723" y="1045234"/>
                    <a:pt x="832587" y="887084"/>
                    <a:pt x="960546" y="707366"/>
                  </a:cubicBezTo>
                  <a:close/>
                </a:path>
              </a:pathLst>
            </a:custGeom>
            <a:solidFill>
              <a:srgbClr val="98C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1" name="任意多边形 23"/>
            <p:cNvSpPr/>
            <p:nvPr/>
          </p:nvSpPr>
          <p:spPr>
            <a:xfrm flipH="1">
              <a:off x="4012726" y="3750269"/>
              <a:ext cx="1234418" cy="2284542"/>
            </a:xfrm>
            <a:custGeom>
              <a:gdLst>
                <a:gd fmla="*/ 703053 w 707366" name="connsiteX0"/>
                <a:gd fmla="*/ 707366 h 1785668" name="connsiteY0"/>
                <a:gd fmla="*/ 0 w 707366" name="connsiteX1"/>
                <a:gd fmla="*/ 0 h 1785668" name="connsiteY1"/>
                <a:gd fmla="*/ 73325 w 707366" name="connsiteX2"/>
                <a:gd fmla="*/ 1785668 h 1785668" name="connsiteY2"/>
                <a:gd fmla="*/ 707366 w 707366" name="connsiteX3"/>
                <a:gd fmla="*/ 1143000 h 1785668" name="connsiteY3"/>
                <a:gd fmla="*/ 703053 w 707366" name="connsiteX4"/>
                <a:gd fmla="*/ 707366 h 1785668" name="connsiteY4"/>
                <a:gd fmla="*/ 884674 w 888987" name="connsiteX0-1"/>
                <a:gd fmla="*/ 707366 h 1785668" name="connsiteY0-2"/>
                <a:gd fmla="*/ 181621 w 888987" name="connsiteX1-3"/>
                <a:gd fmla="*/ 0 h 1785668" name="connsiteY1-4"/>
                <a:gd fmla="*/ 254946 w 888987" name="connsiteX2-5"/>
                <a:gd fmla="*/ 1785668 h 1785668" name="connsiteY2-6"/>
                <a:gd fmla="*/ 888987 w 888987" name="connsiteX3-7"/>
                <a:gd fmla="*/ 1143000 h 1785668" name="connsiteY3-8"/>
                <a:gd fmla="*/ 884674 w 888987" name="connsiteX4-9"/>
                <a:gd fmla="*/ 707366 h 1785668" name="connsiteY4-10"/>
                <a:gd fmla="*/ 960546 w 964859" name="connsiteX0-11"/>
                <a:gd fmla="*/ 707366 h 1785668" name="connsiteY0-12"/>
                <a:gd fmla="*/ 257493 w 964859" name="connsiteX1-13"/>
                <a:gd fmla="*/ 0 h 1785668" name="connsiteY1-14"/>
                <a:gd fmla="*/ 330818 w 964859" name="connsiteX2-15"/>
                <a:gd fmla="*/ 1785668 h 1785668" name="connsiteY2-16"/>
                <a:gd fmla="*/ 964859 w 964859" name="connsiteX3-17"/>
                <a:gd fmla="*/ 1143000 h 1785668" name="connsiteY3-18"/>
                <a:gd fmla="*/ 960546 w 964859" name="connsiteX4-19"/>
                <a:gd fmla="*/ 707366 h 1785668" name="connsiteY4-20"/>
                <a:gd fmla="*/ 960546 w 964859" name="connsiteX0-21"/>
                <a:gd fmla="*/ 707366 h 1785668" name="connsiteY0-22"/>
                <a:gd fmla="*/ 257493 w 964859" name="connsiteX1-23"/>
                <a:gd fmla="*/ 0 h 1785668" name="connsiteY1-24"/>
                <a:gd fmla="*/ 330818 w 964859" name="connsiteX2-25"/>
                <a:gd fmla="*/ 1785668 h 1785668" name="connsiteY2-26"/>
                <a:gd fmla="*/ 964859 w 964859" name="connsiteX3-27"/>
                <a:gd fmla="*/ 1143000 h 1785668" name="connsiteY3-28"/>
                <a:gd fmla="*/ 960546 w 964859" name="connsiteX4-29"/>
                <a:gd fmla="*/ 707366 h 1785668" name="connsiteY4-30"/>
                <a:gd fmla="*/ 960546 w 964859" name="connsiteX0-31"/>
                <a:gd fmla="*/ 707366 h 1785668" name="connsiteY0-32"/>
                <a:gd fmla="*/ 257493 w 964859" name="connsiteX1-33"/>
                <a:gd fmla="*/ 0 h 1785668" name="connsiteY1-34"/>
                <a:gd fmla="*/ 330818 w 964859" name="connsiteX2-35"/>
                <a:gd fmla="*/ 1785668 h 1785668" name="connsiteY2-36"/>
                <a:gd fmla="*/ 964859 w 964859" name="connsiteX3-37"/>
                <a:gd fmla="*/ 1143000 h 1785668" name="connsiteY3-38"/>
                <a:gd fmla="*/ 960546 w 964859" name="connsiteX4-39"/>
                <a:gd fmla="*/ 707366 h 1785668" name="connsiteY4-40"/>
                <a:gd fmla="*/ 960546 w 964859" name="connsiteX0-41"/>
                <a:gd fmla="*/ 707366 h 1785668" name="connsiteY0-42"/>
                <a:gd fmla="*/ 257493 w 964859" name="connsiteX1-43"/>
                <a:gd fmla="*/ 0 h 1785668" name="connsiteY1-44"/>
                <a:gd fmla="*/ 330818 w 964859" name="connsiteX2-45"/>
                <a:gd fmla="*/ 1785668 h 1785668" name="connsiteY2-46"/>
                <a:gd fmla="*/ 964859 w 964859" name="connsiteX3-47"/>
                <a:gd fmla="*/ 1143000 h 1785668" name="connsiteY3-48"/>
                <a:gd fmla="*/ 960546 w 964859" name="connsiteX4-49"/>
                <a:gd fmla="*/ 707366 h 1785668" name="connsiteY4-50"/>
                <a:gd fmla="*/ 960546 w 964859" name="connsiteX0-51"/>
                <a:gd fmla="*/ 707366 h 1785668" name="connsiteY0-52"/>
                <a:gd fmla="*/ 257493 w 964859" name="connsiteX1-53"/>
                <a:gd fmla="*/ 0 h 1785668" name="connsiteY1-54"/>
                <a:gd fmla="*/ 330818 w 964859" name="connsiteX2-55"/>
                <a:gd fmla="*/ 1785668 h 1785668" name="connsiteY2-56"/>
                <a:gd fmla="*/ 964859 w 964859" name="connsiteX3-57"/>
                <a:gd fmla="*/ 1143000 h 1785668" name="connsiteY3-58"/>
                <a:gd fmla="*/ 960546 w 964859" name="connsiteX4-59"/>
                <a:gd fmla="*/ 707366 h 1785668" name="connsiteY4-6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785668" w="964859">
                  <a:moveTo>
                    <a:pt x="960546" y="707366"/>
                  </a:moveTo>
                  <a:lnTo>
                    <a:pt x="257493" y="0"/>
                  </a:lnTo>
                  <a:cubicBezTo>
                    <a:pt x="-179578" y="974785"/>
                    <a:pt x="4452" y="1354347"/>
                    <a:pt x="330818" y="1785668"/>
                  </a:cubicBezTo>
                  <a:lnTo>
                    <a:pt x="964859" y="1143000"/>
                  </a:lnTo>
                  <a:cubicBezTo>
                    <a:pt x="898723" y="1045234"/>
                    <a:pt x="832587" y="887084"/>
                    <a:pt x="960546" y="707366"/>
                  </a:cubicBezTo>
                  <a:close/>
                </a:path>
              </a:pathLst>
            </a:custGeom>
            <a:solidFill>
              <a:srgbClr val="98C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2" name="任意多边形 24"/>
            <p:cNvSpPr/>
            <p:nvPr/>
          </p:nvSpPr>
          <p:spPr>
            <a:xfrm>
              <a:off x="2587441" y="5262261"/>
              <a:ext cx="2179695" cy="1251967"/>
            </a:xfrm>
            <a:custGeom>
              <a:gdLst>
                <a:gd fmla="*/ 629728 w 1703717" name="connsiteX0"/>
                <a:gd fmla="*/ 0 h 638354" name="connsiteY0"/>
                <a:gd fmla="*/ 1073989 w 1703717" name="connsiteX1"/>
                <a:gd fmla="*/ 4313 h 638354" name="connsiteY1"/>
                <a:gd fmla="*/ 1703717 w 1703717" name="connsiteX2"/>
                <a:gd fmla="*/ 638354 h 638354" name="connsiteY2"/>
                <a:gd fmla="*/ 0 w 1703717" name="connsiteX3"/>
                <a:gd fmla="*/ 625415 h 638354" name="connsiteY3"/>
                <a:gd fmla="*/ 629728 w 1703717" name="connsiteX4"/>
                <a:gd fmla="*/ 0 h 638354" name="connsiteY4"/>
                <a:gd fmla="*/ 629728 w 1703717" name="connsiteX0-1"/>
                <a:gd fmla="*/ 0 h 836791" name="connsiteY0-2"/>
                <a:gd fmla="*/ 1073989 w 1703717" name="connsiteX1-3"/>
                <a:gd fmla="*/ 4313 h 836791" name="connsiteY1-4"/>
                <a:gd fmla="*/ 1703717 w 1703717" name="connsiteX2-5"/>
                <a:gd fmla="*/ 638354 h 836791" name="connsiteY2-6"/>
                <a:gd fmla="*/ 0 w 1703717" name="connsiteX3-7"/>
                <a:gd fmla="*/ 625415 h 836791" name="connsiteY3-8"/>
                <a:gd fmla="*/ 629728 w 1703717" name="connsiteX4-9"/>
                <a:gd fmla="*/ 0 h 836791" name="connsiteY4-10"/>
                <a:gd fmla="*/ 629728 w 1703717" name="connsiteX0-11"/>
                <a:gd fmla="*/ 0 h 969949" name="connsiteY0-12"/>
                <a:gd fmla="*/ 1073989 w 1703717" name="connsiteX1-13"/>
                <a:gd fmla="*/ 4313 h 969949" name="connsiteY1-14"/>
                <a:gd fmla="*/ 1703717 w 1703717" name="connsiteX2-15"/>
                <a:gd fmla="*/ 638354 h 969949" name="connsiteY2-16"/>
                <a:gd fmla="*/ 0 w 1703717" name="connsiteX3-17"/>
                <a:gd fmla="*/ 625415 h 969949" name="connsiteY3-18"/>
                <a:gd fmla="*/ 629728 w 1703717" name="connsiteX4-19"/>
                <a:gd fmla="*/ 0 h 969949" name="connsiteY4-20"/>
                <a:gd fmla="*/ 629728 w 1703717" name="connsiteX0-21"/>
                <a:gd fmla="*/ 0 h 969949" name="connsiteY0-22"/>
                <a:gd fmla="*/ 1073989 w 1703717" name="connsiteX1-23"/>
                <a:gd fmla="*/ 4313 h 969949" name="connsiteY1-24"/>
                <a:gd fmla="*/ 1703717 w 1703717" name="connsiteX2-25"/>
                <a:gd fmla="*/ 638354 h 969949" name="connsiteY2-26"/>
                <a:gd fmla="*/ 0 w 1703717" name="connsiteX3-27"/>
                <a:gd fmla="*/ 625415 h 969949" name="connsiteY3-28"/>
                <a:gd fmla="*/ 629728 w 1703717" name="connsiteX4-29"/>
                <a:gd fmla="*/ 0 h 969949" name="connsiteY4-30"/>
                <a:gd fmla="*/ 629728 w 1703717" name="connsiteX0-31"/>
                <a:gd fmla="*/ 0 h 969949" name="connsiteY0-32"/>
                <a:gd fmla="*/ 1073989 w 1703717" name="connsiteX1-33"/>
                <a:gd fmla="*/ 4313 h 969949" name="connsiteY1-34"/>
                <a:gd fmla="*/ 1703717 w 1703717" name="connsiteX2-35"/>
                <a:gd fmla="*/ 638354 h 969949" name="connsiteY2-36"/>
                <a:gd fmla="*/ 0 w 1703717" name="connsiteX3-37"/>
                <a:gd fmla="*/ 625415 h 969949" name="connsiteY3-38"/>
                <a:gd fmla="*/ 629728 w 1703717" name="connsiteX4-39"/>
                <a:gd fmla="*/ 0 h 969949" name="connsiteY4-40"/>
                <a:gd fmla="*/ 629728 w 1703717" name="connsiteX0-41"/>
                <a:gd fmla="*/ 0 h 969949" name="connsiteY0-42"/>
                <a:gd fmla="*/ 1073989 w 1703717" name="connsiteX1-43"/>
                <a:gd fmla="*/ 4313 h 969949" name="connsiteY1-44"/>
                <a:gd fmla="*/ 1703717 w 1703717" name="connsiteX2-45"/>
                <a:gd fmla="*/ 638354 h 969949" name="connsiteY2-46"/>
                <a:gd fmla="*/ 0 w 1703717" name="connsiteX3-47"/>
                <a:gd fmla="*/ 625415 h 969949" name="connsiteY3-48"/>
                <a:gd fmla="*/ 629728 w 1703717" name="connsiteX4-49"/>
                <a:gd fmla="*/ 0 h 969949" name="connsiteY4-50"/>
                <a:gd fmla="*/ 629728 w 1703717" name="connsiteX0-51"/>
                <a:gd fmla="*/ 8627 h 978576" name="connsiteY0-52"/>
                <a:gd fmla="*/ 1073989 w 1703717" name="connsiteX1-53"/>
                <a:gd fmla="*/ 0 h 978576" name="connsiteY1-54"/>
                <a:gd fmla="*/ 1703717 w 1703717" name="connsiteX2-55"/>
                <a:gd fmla="*/ 646981 h 978576" name="connsiteY2-56"/>
                <a:gd fmla="*/ 0 w 1703717" name="connsiteX3-57"/>
                <a:gd fmla="*/ 634042 h 978576" name="connsiteY3-58"/>
                <a:gd fmla="*/ 629728 w 1703717" name="connsiteX4-59"/>
                <a:gd fmla="*/ 8627 h 978576" name="connsiteY4-6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978576" w="1703717">
                  <a:moveTo>
                    <a:pt x="629728" y="8627"/>
                  </a:moveTo>
                  <a:cubicBezTo>
                    <a:pt x="743310" y="104955"/>
                    <a:pt x="960407" y="110706"/>
                    <a:pt x="1073989" y="0"/>
                  </a:cubicBezTo>
                  <a:lnTo>
                    <a:pt x="1703717" y="646981"/>
                  </a:lnTo>
                  <a:cubicBezTo>
                    <a:pt x="1299713" y="1078302"/>
                    <a:pt x="416944" y="1104181"/>
                    <a:pt x="0" y="634042"/>
                  </a:cubicBezTo>
                  <a:lnTo>
                    <a:pt x="629728" y="8627"/>
                  </a:lnTo>
                  <a:close/>
                </a:path>
              </a:pathLst>
            </a:cu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3" name="矩形 32"/>
            <p:cNvSpPr/>
            <p:nvPr/>
          </p:nvSpPr>
          <p:spPr>
            <a:xfrm>
              <a:off x="3084972" y="3273959"/>
              <a:ext cx="1139305" cy="731941"/>
            </a:xfrm>
            <a:prstGeom prst="rect">
              <a:avLst/>
            </a:prstGeom>
          </p:spPr>
          <p:txBody>
            <a:bodyPr wrap="square">
              <a:spAutoFit/>
            </a:bodyPr>
            <a:lstStyle/>
            <a:p>
              <a:pPr algn="ctr"/>
              <a:r>
                <a:rPr altLang="zh-CN" lang="en-US" sz="3200">
                  <a:solidFill>
                    <a:schemeClr val="bg1"/>
                  </a:solidFill>
                  <a:latin charset="0" panose="020b0706040902060204" pitchFamily="34" typeface="Haettenschweiler"/>
                  <a:ea charset="-122" panose="020b0503020204020204" pitchFamily="34" typeface="微软雅黑"/>
                </a:rPr>
                <a:t>01</a:t>
              </a:r>
            </a:p>
          </p:txBody>
        </p:sp>
        <p:sp>
          <p:nvSpPr>
            <p:cNvPr id="34" name="矩形 33"/>
            <p:cNvSpPr/>
            <p:nvPr/>
          </p:nvSpPr>
          <p:spPr>
            <a:xfrm>
              <a:off x="4097387" y="4622397"/>
              <a:ext cx="1139305" cy="731941"/>
            </a:xfrm>
            <a:prstGeom prst="rect">
              <a:avLst/>
            </a:prstGeom>
          </p:spPr>
          <p:txBody>
            <a:bodyPr wrap="square">
              <a:spAutoFit/>
            </a:bodyPr>
            <a:lstStyle/>
            <a:p>
              <a:pPr algn="ctr"/>
              <a:r>
                <a:rPr altLang="zh-CN" lang="en-US" sz="3200">
                  <a:solidFill>
                    <a:schemeClr val="bg1"/>
                  </a:solidFill>
                  <a:latin charset="0" panose="020b0706040902060204" pitchFamily="34" typeface="Haettenschweiler"/>
                  <a:ea charset="-122" panose="020b0503020204020204" pitchFamily="34" typeface="微软雅黑"/>
                </a:rPr>
                <a:t>02</a:t>
              </a:r>
            </a:p>
          </p:txBody>
        </p:sp>
        <p:sp>
          <p:nvSpPr>
            <p:cNvPr id="35" name="矩形 34"/>
            <p:cNvSpPr/>
            <p:nvPr/>
          </p:nvSpPr>
          <p:spPr>
            <a:xfrm>
              <a:off x="2064557" y="4518466"/>
              <a:ext cx="1139305" cy="731941"/>
            </a:xfrm>
            <a:prstGeom prst="rect">
              <a:avLst/>
            </a:prstGeom>
          </p:spPr>
          <p:txBody>
            <a:bodyPr wrap="square">
              <a:spAutoFit/>
            </a:bodyPr>
            <a:lstStyle/>
            <a:p>
              <a:pPr algn="ctr"/>
              <a:r>
                <a:rPr altLang="zh-CN" lang="en-US" sz="3200">
                  <a:solidFill>
                    <a:schemeClr val="bg1"/>
                  </a:solidFill>
                  <a:latin charset="0" panose="020b0706040902060204" pitchFamily="34" typeface="Haettenschweiler"/>
                  <a:ea charset="-122" panose="020b0503020204020204" pitchFamily="34" typeface="微软雅黑"/>
                </a:rPr>
                <a:t>04</a:t>
              </a:r>
            </a:p>
          </p:txBody>
        </p:sp>
        <p:sp>
          <p:nvSpPr>
            <p:cNvPr id="36" name="矩形 35"/>
            <p:cNvSpPr/>
            <p:nvPr/>
          </p:nvSpPr>
          <p:spPr>
            <a:xfrm>
              <a:off x="3108428" y="5618799"/>
              <a:ext cx="1139304" cy="731941"/>
            </a:xfrm>
            <a:prstGeom prst="rect">
              <a:avLst/>
            </a:prstGeom>
          </p:spPr>
          <p:txBody>
            <a:bodyPr wrap="square">
              <a:spAutoFit/>
            </a:bodyPr>
            <a:lstStyle/>
            <a:p>
              <a:pPr algn="ctr"/>
              <a:r>
                <a:rPr altLang="zh-CN" lang="en-US" sz="3200">
                  <a:solidFill>
                    <a:schemeClr val="bg1"/>
                  </a:solidFill>
                  <a:latin charset="0" panose="020b0706040902060204" pitchFamily="34" typeface="Haettenschweiler"/>
                  <a:ea charset="-122" panose="020b0503020204020204" pitchFamily="34" typeface="微软雅黑"/>
                </a:rPr>
                <a:t>03</a:t>
              </a:r>
            </a:p>
          </p:txBody>
        </p:sp>
      </p:gr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750" id="7"/>
                                        <p:tgtEl>
                                          <p:spTgt spid="11"/>
                                        </p:tgtEl>
                                      </p:cBhvr>
                                    </p:animEffect>
                                    <p:anim calcmode="lin" valueType="num">
                                      <p:cBhvr>
                                        <p:cTn dur="750" fill="hold" id="8"/>
                                        <p:tgtEl>
                                          <p:spTgt spid="11"/>
                                        </p:tgtEl>
                                        <p:attrNameLst>
                                          <p:attrName>ppt_x</p:attrName>
                                        </p:attrNameLst>
                                      </p:cBhvr>
                                      <p:tavLst>
                                        <p:tav tm="0">
                                          <p:val>
                                            <p:strVal val="#ppt_x"/>
                                          </p:val>
                                        </p:tav>
                                        <p:tav tm="100000">
                                          <p:val>
                                            <p:strVal val="#ppt_x"/>
                                          </p:val>
                                        </p:tav>
                                      </p:tavLst>
                                    </p:anim>
                                    <p:anim calcmode="lin" valueType="num">
                                      <p:cBhvr>
                                        <p:cTn dur="75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47" presetSubtype="0">
                                  <p:stCondLst>
                                    <p:cond delay="0"/>
                                  </p:stCondLst>
                                  <p:childTnLst>
                                    <p:set>
                                      <p:cBhvr>
                                        <p:cTn dur="1" fill="hold" id="12">
                                          <p:stCondLst>
                                            <p:cond delay="0"/>
                                          </p:stCondLst>
                                        </p:cTn>
                                        <p:tgtEl>
                                          <p:spTgt spid="27"/>
                                        </p:tgtEl>
                                        <p:attrNameLst>
                                          <p:attrName>style.visibility</p:attrName>
                                        </p:attrNameLst>
                                      </p:cBhvr>
                                      <p:to>
                                        <p:strVal val="visible"/>
                                      </p:to>
                                    </p:set>
                                    <p:animEffect filter="fade" transition="in">
                                      <p:cBhvr>
                                        <p:cTn dur="750" id="13"/>
                                        <p:tgtEl>
                                          <p:spTgt spid="27"/>
                                        </p:tgtEl>
                                      </p:cBhvr>
                                    </p:animEffect>
                                    <p:anim calcmode="lin" valueType="num">
                                      <p:cBhvr>
                                        <p:cTn dur="750" fill="hold" id="14"/>
                                        <p:tgtEl>
                                          <p:spTgt spid="27"/>
                                        </p:tgtEl>
                                        <p:attrNameLst>
                                          <p:attrName>ppt_x</p:attrName>
                                        </p:attrNameLst>
                                      </p:cBhvr>
                                      <p:tavLst>
                                        <p:tav tm="0">
                                          <p:val>
                                            <p:strVal val="#ppt_x"/>
                                          </p:val>
                                        </p:tav>
                                        <p:tav tm="100000">
                                          <p:val>
                                            <p:strVal val="#ppt_x"/>
                                          </p:val>
                                        </p:tav>
                                      </p:tavLst>
                                    </p:anim>
                                    <p:anim calcmode="lin" valueType="num">
                                      <p:cBhvr>
                                        <p:cTn dur="750" fill="hold" id="15"/>
                                        <p:tgtEl>
                                          <p:spTgt spid="27"/>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12"/>
                                        </p:tgtEl>
                                        <p:attrNameLst>
                                          <p:attrName>style.visibility</p:attrName>
                                        </p:attrNameLst>
                                      </p:cBhvr>
                                      <p:to>
                                        <p:strVal val="visible"/>
                                      </p:to>
                                    </p:set>
                                    <p:animEffect filter="fade" transition="in">
                                      <p:cBhvr>
                                        <p:cTn dur="250" id="19"/>
                                        <p:tgtEl>
                                          <p:spTgt spid="12"/>
                                        </p:tgtEl>
                                      </p:cBhvr>
                                    </p:animEffect>
                                  </p:childTnLst>
                                </p:cTn>
                              </p:par>
                            </p:childTnLst>
                          </p:cTn>
                        </p:par>
                        <p:par>
                          <p:cTn fill="hold" id="20" nodeType="afterGroup">
                            <p:stCondLst>
                              <p:cond delay="1750"/>
                            </p:stCondLst>
                            <p:childTnLst>
                              <p:par>
                                <p:cTn fill="hold" id="21" nodeType="afterEffect" presetClass="entr" presetID="22" presetSubtype="8">
                                  <p:stCondLst>
                                    <p:cond delay="0"/>
                                  </p:stCondLst>
                                  <p:childTnLst>
                                    <p:set>
                                      <p:cBhvr>
                                        <p:cTn dur="1" fill="hold" id="22">
                                          <p:stCondLst>
                                            <p:cond delay="0"/>
                                          </p:stCondLst>
                                        </p:cTn>
                                        <p:tgtEl>
                                          <p:spTgt spid="16"/>
                                        </p:tgtEl>
                                        <p:attrNameLst>
                                          <p:attrName>style.visibility</p:attrName>
                                        </p:attrNameLst>
                                      </p:cBhvr>
                                      <p:to>
                                        <p:strVal val="visible"/>
                                      </p:to>
                                    </p:set>
                                    <p:animEffect filter="wipe(left)" transition="in">
                                      <p:cBhvr>
                                        <p:cTn dur="250" id="23"/>
                                        <p:tgtEl>
                                          <p:spTgt spid="16"/>
                                        </p:tgtEl>
                                      </p:cBhvr>
                                    </p:animEffect>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17"/>
                                        </p:tgtEl>
                                        <p:attrNameLst>
                                          <p:attrName>style.visibility</p:attrName>
                                        </p:attrNameLst>
                                      </p:cBhvr>
                                      <p:to>
                                        <p:strVal val="visible"/>
                                      </p:to>
                                    </p:set>
                                    <p:anim calcmode="lin" valueType="num">
                                      <p:cBhvr>
                                        <p:cTn dur="250" fill="hold" id="27"/>
                                        <p:tgtEl>
                                          <p:spTgt spid="17"/>
                                        </p:tgtEl>
                                        <p:attrNameLst>
                                          <p:attrName>ppt_w</p:attrName>
                                        </p:attrNameLst>
                                      </p:cBhvr>
                                      <p:tavLst>
                                        <p:tav tm="0">
                                          <p:val>
                                            <p:fltVal val="0"/>
                                          </p:val>
                                        </p:tav>
                                        <p:tav tm="100000">
                                          <p:val>
                                            <p:strVal val="#ppt_w"/>
                                          </p:val>
                                        </p:tav>
                                      </p:tavLst>
                                    </p:anim>
                                    <p:anim calcmode="lin" valueType="num">
                                      <p:cBhvr>
                                        <p:cTn dur="250" fill="hold" id="28"/>
                                        <p:tgtEl>
                                          <p:spTgt spid="17"/>
                                        </p:tgtEl>
                                        <p:attrNameLst>
                                          <p:attrName>ppt_h</p:attrName>
                                        </p:attrNameLst>
                                      </p:cBhvr>
                                      <p:tavLst>
                                        <p:tav tm="0">
                                          <p:val>
                                            <p:fltVal val="0"/>
                                          </p:val>
                                        </p:tav>
                                        <p:tav tm="100000">
                                          <p:val>
                                            <p:strVal val="#ppt_h"/>
                                          </p:val>
                                        </p:tav>
                                      </p:tavLst>
                                    </p:anim>
                                    <p:animEffect filter="fade" transition="in">
                                      <p:cBhvr>
                                        <p:cTn dur="250" id="29"/>
                                        <p:tgtEl>
                                          <p:spTgt spid="17"/>
                                        </p:tgtEl>
                                      </p:cBhvr>
                                    </p:animEffect>
                                  </p:childTnLst>
                                </p:cTn>
                              </p:par>
                            </p:childTnLst>
                          </p:cTn>
                        </p:par>
                        <p:par>
                          <p:cTn fill="hold" id="30" nodeType="afterGroup">
                            <p:stCondLst>
                              <p:cond delay="2250"/>
                            </p:stCondLst>
                            <p:childTnLst>
                              <p:par>
                                <p:cTn fill="hold" grpId="0" id="31" nodeType="afterEffect" presetClass="entr" presetID="10" presetSubtype="0">
                                  <p:stCondLst>
                                    <p:cond delay="0"/>
                                  </p:stCondLst>
                                  <p:childTnLst>
                                    <p:set>
                                      <p:cBhvr>
                                        <p:cTn dur="1" fill="hold" id="32">
                                          <p:stCondLst>
                                            <p:cond delay="0"/>
                                          </p:stCondLst>
                                        </p:cTn>
                                        <p:tgtEl>
                                          <p:spTgt spid="18"/>
                                        </p:tgtEl>
                                        <p:attrNameLst>
                                          <p:attrName>style.visibility</p:attrName>
                                        </p:attrNameLst>
                                      </p:cBhvr>
                                      <p:to>
                                        <p:strVal val="visible"/>
                                      </p:to>
                                    </p:set>
                                    <p:animEffect filter="fade" transition="in">
                                      <p:cBhvr>
                                        <p:cTn dur="250" id="33"/>
                                        <p:tgtEl>
                                          <p:spTgt spid="18"/>
                                        </p:tgtEl>
                                      </p:cBhvr>
                                    </p:animEffect>
                                  </p:childTnLst>
                                </p:cTn>
                              </p:par>
                            </p:childTnLst>
                          </p:cTn>
                        </p:par>
                        <p:par>
                          <p:cTn fill="hold" id="34" nodeType="afterGroup">
                            <p:stCondLst>
                              <p:cond delay="2500"/>
                            </p:stCondLst>
                            <p:childTnLst>
                              <p:par>
                                <p:cTn fill="hold" id="35" nodeType="afterEffect" presetClass="entr" presetID="22" presetSubtype="8">
                                  <p:stCondLst>
                                    <p:cond delay="0"/>
                                  </p:stCondLst>
                                  <p:childTnLst>
                                    <p:set>
                                      <p:cBhvr>
                                        <p:cTn dur="1" fill="hold" id="36">
                                          <p:stCondLst>
                                            <p:cond delay="0"/>
                                          </p:stCondLst>
                                        </p:cTn>
                                        <p:tgtEl>
                                          <p:spTgt spid="19"/>
                                        </p:tgtEl>
                                        <p:attrNameLst>
                                          <p:attrName>style.visibility</p:attrName>
                                        </p:attrNameLst>
                                      </p:cBhvr>
                                      <p:to>
                                        <p:strVal val="visible"/>
                                      </p:to>
                                    </p:set>
                                    <p:animEffect filter="wipe(left)" transition="in">
                                      <p:cBhvr>
                                        <p:cTn dur="250" id="37"/>
                                        <p:tgtEl>
                                          <p:spTgt spid="19"/>
                                        </p:tgtEl>
                                      </p:cBhvr>
                                    </p:animEffect>
                                  </p:childTnLst>
                                </p:cTn>
                              </p:par>
                            </p:childTnLst>
                          </p:cTn>
                        </p:par>
                        <p:par>
                          <p:cTn fill="hold" id="38" nodeType="afterGroup">
                            <p:stCondLst>
                              <p:cond delay="2750"/>
                            </p:stCondLst>
                            <p:childTnLst>
                              <p:par>
                                <p:cTn fill="hold" grpId="0" id="39" nodeType="afterEffect" presetClass="entr" presetID="53" presetSubtype="0">
                                  <p:stCondLst>
                                    <p:cond delay="0"/>
                                  </p:stCondLst>
                                  <p:childTnLst>
                                    <p:set>
                                      <p:cBhvr>
                                        <p:cTn dur="1" fill="hold" id="40">
                                          <p:stCondLst>
                                            <p:cond delay="0"/>
                                          </p:stCondLst>
                                        </p:cTn>
                                        <p:tgtEl>
                                          <p:spTgt spid="20"/>
                                        </p:tgtEl>
                                        <p:attrNameLst>
                                          <p:attrName>style.visibility</p:attrName>
                                        </p:attrNameLst>
                                      </p:cBhvr>
                                      <p:to>
                                        <p:strVal val="visible"/>
                                      </p:to>
                                    </p:set>
                                    <p:anim calcmode="lin" valueType="num">
                                      <p:cBhvr>
                                        <p:cTn dur="250" fill="hold" id="41"/>
                                        <p:tgtEl>
                                          <p:spTgt spid="20"/>
                                        </p:tgtEl>
                                        <p:attrNameLst>
                                          <p:attrName>ppt_w</p:attrName>
                                        </p:attrNameLst>
                                      </p:cBhvr>
                                      <p:tavLst>
                                        <p:tav tm="0">
                                          <p:val>
                                            <p:fltVal val="0"/>
                                          </p:val>
                                        </p:tav>
                                        <p:tav tm="100000">
                                          <p:val>
                                            <p:strVal val="#ppt_w"/>
                                          </p:val>
                                        </p:tav>
                                      </p:tavLst>
                                    </p:anim>
                                    <p:anim calcmode="lin" valueType="num">
                                      <p:cBhvr>
                                        <p:cTn dur="250" fill="hold" id="42"/>
                                        <p:tgtEl>
                                          <p:spTgt spid="20"/>
                                        </p:tgtEl>
                                        <p:attrNameLst>
                                          <p:attrName>ppt_h</p:attrName>
                                        </p:attrNameLst>
                                      </p:cBhvr>
                                      <p:tavLst>
                                        <p:tav tm="0">
                                          <p:val>
                                            <p:fltVal val="0"/>
                                          </p:val>
                                        </p:tav>
                                        <p:tav tm="100000">
                                          <p:val>
                                            <p:strVal val="#ppt_h"/>
                                          </p:val>
                                        </p:tav>
                                      </p:tavLst>
                                    </p:anim>
                                    <p:animEffect filter="fade" transition="in">
                                      <p:cBhvr>
                                        <p:cTn dur="250" id="43"/>
                                        <p:tgtEl>
                                          <p:spTgt spid="20"/>
                                        </p:tgtEl>
                                      </p:cBhvr>
                                    </p:animEffect>
                                  </p:childTnLst>
                                </p:cTn>
                              </p:par>
                            </p:childTnLst>
                          </p:cTn>
                        </p:par>
                        <p:par>
                          <p:cTn fill="hold" id="44" nodeType="afterGroup">
                            <p:stCondLst>
                              <p:cond delay="3000"/>
                            </p:stCondLst>
                            <p:childTnLst>
                              <p:par>
                                <p:cTn fill="hold" grpId="0" id="45" nodeType="afterEffect" presetClass="entr" presetID="10" presetSubtype="0">
                                  <p:stCondLst>
                                    <p:cond delay="0"/>
                                  </p:stCondLst>
                                  <p:childTnLst>
                                    <p:set>
                                      <p:cBhvr>
                                        <p:cTn dur="1" fill="hold" id="46">
                                          <p:stCondLst>
                                            <p:cond delay="0"/>
                                          </p:stCondLst>
                                        </p:cTn>
                                        <p:tgtEl>
                                          <p:spTgt spid="21"/>
                                        </p:tgtEl>
                                        <p:attrNameLst>
                                          <p:attrName>style.visibility</p:attrName>
                                        </p:attrNameLst>
                                      </p:cBhvr>
                                      <p:to>
                                        <p:strVal val="visible"/>
                                      </p:to>
                                    </p:set>
                                    <p:animEffect filter="fade" transition="in">
                                      <p:cBhvr>
                                        <p:cTn dur="250" id="47"/>
                                        <p:tgtEl>
                                          <p:spTgt spid="21"/>
                                        </p:tgtEl>
                                      </p:cBhvr>
                                    </p:animEffect>
                                  </p:childTnLst>
                                </p:cTn>
                              </p:par>
                            </p:childTnLst>
                          </p:cTn>
                        </p:par>
                        <p:par>
                          <p:cTn fill="hold" id="48" nodeType="afterGroup">
                            <p:stCondLst>
                              <p:cond delay="3250"/>
                            </p:stCondLst>
                            <p:childTnLst>
                              <p:par>
                                <p:cTn fill="hold" id="49" nodeType="afterEffect" presetClass="entr" presetID="22" presetSubtype="8">
                                  <p:stCondLst>
                                    <p:cond delay="0"/>
                                  </p:stCondLst>
                                  <p:childTnLst>
                                    <p:set>
                                      <p:cBhvr>
                                        <p:cTn dur="1" fill="hold" id="50">
                                          <p:stCondLst>
                                            <p:cond delay="0"/>
                                          </p:stCondLst>
                                        </p:cTn>
                                        <p:tgtEl>
                                          <p:spTgt spid="22"/>
                                        </p:tgtEl>
                                        <p:attrNameLst>
                                          <p:attrName>style.visibility</p:attrName>
                                        </p:attrNameLst>
                                      </p:cBhvr>
                                      <p:to>
                                        <p:strVal val="visible"/>
                                      </p:to>
                                    </p:set>
                                    <p:animEffect filter="wipe(left)" transition="in">
                                      <p:cBhvr>
                                        <p:cTn dur="250" id="51"/>
                                        <p:tgtEl>
                                          <p:spTgt spid="22"/>
                                        </p:tgtEl>
                                      </p:cBhvr>
                                    </p:animEffect>
                                  </p:childTnLst>
                                </p:cTn>
                              </p:par>
                            </p:childTnLst>
                          </p:cTn>
                        </p:par>
                        <p:par>
                          <p:cTn fill="hold" id="52" nodeType="afterGroup">
                            <p:stCondLst>
                              <p:cond delay="3500"/>
                            </p:stCondLst>
                            <p:childTnLst>
                              <p:par>
                                <p:cTn fill="hold" grpId="0" id="53" nodeType="afterEffect" presetClass="entr" presetID="53" presetSubtype="0">
                                  <p:stCondLst>
                                    <p:cond delay="0"/>
                                  </p:stCondLst>
                                  <p:childTnLst>
                                    <p:set>
                                      <p:cBhvr>
                                        <p:cTn dur="1" fill="hold" id="54">
                                          <p:stCondLst>
                                            <p:cond delay="0"/>
                                          </p:stCondLst>
                                        </p:cTn>
                                        <p:tgtEl>
                                          <p:spTgt spid="23"/>
                                        </p:tgtEl>
                                        <p:attrNameLst>
                                          <p:attrName>style.visibility</p:attrName>
                                        </p:attrNameLst>
                                      </p:cBhvr>
                                      <p:to>
                                        <p:strVal val="visible"/>
                                      </p:to>
                                    </p:set>
                                    <p:anim calcmode="lin" valueType="num">
                                      <p:cBhvr>
                                        <p:cTn dur="250" fill="hold" id="55"/>
                                        <p:tgtEl>
                                          <p:spTgt spid="23"/>
                                        </p:tgtEl>
                                        <p:attrNameLst>
                                          <p:attrName>ppt_w</p:attrName>
                                        </p:attrNameLst>
                                      </p:cBhvr>
                                      <p:tavLst>
                                        <p:tav tm="0">
                                          <p:val>
                                            <p:fltVal val="0"/>
                                          </p:val>
                                        </p:tav>
                                        <p:tav tm="100000">
                                          <p:val>
                                            <p:strVal val="#ppt_w"/>
                                          </p:val>
                                        </p:tav>
                                      </p:tavLst>
                                    </p:anim>
                                    <p:anim calcmode="lin" valueType="num">
                                      <p:cBhvr>
                                        <p:cTn dur="250" fill="hold" id="56"/>
                                        <p:tgtEl>
                                          <p:spTgt spid="23"/>
                                        </p:tgtEl>
                                        <p:attrNameLst>
                                          <p:attrName>ppt_h</p:attrName>
                                        </p:attrNameLst>
                                      </p:cBhvr>
                                      <p:tavLst>
                                        <p:tav tm="0">
                                          <p:val>
                                            <p:fltVal val="0"/>
                                          </p:val>
                                        </p:tav>
                                        <p:tav tm="100000">
                                          <p:val>
                                            <p:strVal val="#ppt_h"/>
                                          </p:val>
                                        </p:tav>
                                      </p:tavLst>
                                    </p:anim>
                                    <p:animEffect filter="fade" transition="in">
                                      <p:cBhvr>
                                        <p:cTn dur="250" id="57"/>
                                        <p:tgtEl>
                                          <p:spTgt spid="23"/>
                                        </p:tgtEl>
                                      </p:cBhvr>
                                    </p:animEffect>
                                  </p:childTnLst>
                                </p:cTn>
                              </p:par>
                            </p:childTnLst>
                          </p:cTn>
                        </p:par>
                        <p:par>
                          <p:cTn fill="hold" id="58" nodeType="afterGroup">
                            <p:stCondLst>
                              <p:cond delay="3750"/>
                            </p:stCondLst>
                            <p:childTnLst>
                              <p:par>
                                <p:cTn fill="hold" grpId="0" id="59" nodeType="afterEffect" presetClass="entr" presetID="10" presetSubtype="0">
                                  <p:stCondLst>
                                    <p:cond delay="0"/>
                                  </p:stCondLst>
                                  <p:childTnLst>
                                    <p:set>
                                      <p:cBhvr>
                                        <p:cTn dur="1" fill="hold" id="60">
                                          <p:stCondLst>
                                            <p:cond delay="0"/>
                                          </p:stCondLst>
                                        </p:cTn>
                                        <p:tgtEl>
                                          <p:spTgt spid="24"/>
                                        </p:tgtEl>
                                        <p:attrNameLst>
                                          <p:attrName>style.visibility</p:attrName>
                                        </p:attrNameLst>
                                      </p:cBhvr>
                                      <p:to>
                                        <p:strVal val="visible"/>
                                      </p:to>
                                    </p:set>
                                    <p:animEffect filter="fade" transition="in">
                                      <p:cBhvr>
                                        <p:cTn dur="250" id="61"/>
                                        <p:tgtEl>
                                          <p:spTgt spid="24"/>
                                        </p:tgtEl>
                                      </p:cBhvr>
                                    </p:animEffect>
                                  </p:childTnLst>
                                </p:cTn>
                              </p:par>
                            </p:childTnLst>
                          </p:cTn>
                        </p:par>
                        <p:par>
                          <p:cTn fill="hold" id="62" nodeType="afterGroup">
                            <p:stCondLst>
                              <p:cond delay="4000"/>
                            </p:stCondLst>
                            <p:childTnLst>
                              <p:par>
                                <p:cTn fill="hold" id="63" nodeType="afterEffect" presetClass="entr" presetID="22" presetSubtype="8">
                                  <p:stCondLst>
                                    <p:cond delay="0"/>
                                  </p:stCondLst>
                                  <p:childTnLst>
                                    <p:set>
                                      <p:cBhvr>
                                        <p:cTn dur="1" fill="hold" id="64">
                                          <p:stCondLst>
                                            <p:cond delay="0"/>
                                          </p:stCondLst>
                                        </p:cTn>
                                        <p:tgtEl>
                                          <p:spTgt spid="25"/>
                                        </p:tgtEl>
                                        <p:attrNameLst>
                                          <p:attrName>style.visibility</p:attrName>
                                        </p:attrNameLst>
                                      </p:cBhvr>
                                      <p:to>
                                        <p:strVal val="visible"/>
                                      </p:to>
                                    </p:set>
                                    <p:animEffect filter="wipe(left)" transition="in">
                                      <p:cBhvr>
                                        <p:cTn dur="250" id="65"/>
                                        <p:tgtEl>
                                          <p:spTgt spid="25"/>
                                        </p:tgtEl>
                                      </p:cBhvr>
                                    </p:animEffect>
                                  </p:childTnLst>
                                </p:cTn>
                              </p:par>
                            </p:childTnLst>
                          </p:cTn>
                        </p:par>
                        <p:par>
                          <p:cTn fill="hold" id="66" nodeType="afterGroup">
                            <p:stCondLst>
                              <p:cond delay="4250"/>
                            </p:stCondLst>
                            <p:childTnLst>
                              <p:par>
                                <p:cTn fill="hold" grpId="0" id="67" nodeType="afterEffect" presetClass="entr" presetID="53" presetSubtype="0">
                                  <p:stCondLst>
                                    <p:cond delay="0"/>
                                  </p:stCondLst>
                                  <p:childTnLst>
                                    <p:set>
                                      <p:cBhvr>
                                        <p:cTn dur="1" fill="hold" id="68">
                                          <p:stCondLst>
                                            <p:cond delay="0"/>
                                          </p:stCondLst>
                                        </p:cTn>
                                        <p:tgtEl>
                                          <p:spTgt spid="26"/>
                                        </p:tgtEl>
                                        <p:attrNameLst>
                                          <p:attrName>style.visibility</p:attrName>
                                        </p:attrNameLst>
                                      </p:cBhvr>
                                      <p:to>
                                        <p:strVal val="visible"/>
                                      </p:to>
                                    </p:set>
                                    <p:anim calcmode="lin" valueType="num">
                                      <p:cBhvr>
                                        <p:cTn dur="250" fill="hold" id="69"/>
                                        <p:tgtEl>
                                          <p:spTgt spid="26"/>
                                        </p:tgtEl>
                                        <p:attrNameLst>
                                          <p:attrName>ppt_w</p:attrName>
                                        </p:attrNameLst>
                                      </p:cBhvr>
                                      <p:tavLst>
                                        <p:tav tm="0">
                                          <p:val>
                                            <p:fltVal val="0"/>
                                          </p:val>
                                        </p:tav>
                                        <p:tav tm="100000">
                                          <p:val>
                                            <p:strVal val="#ppt_w"/>
                                          </p:val>
                                        </p:tav>
                                      </p:tavLst>
                                    </p:anim>
                                    <p:anim calcmode="lin" valueType="num">
                                      <p:cBhvr>
                                        <p:cTn dur="250" fill="hold" id="70"/>
                                        <p:tgtEl>
                                          <p:spTgt spid="26"/>
                                        </p:tgtEl>
                                        <p:attrNameLst>
                                          <p:attrName>ppt_h</p:attrName>
                                        </p:attrNameLst>
                                      </p:cBhvr>
                                      <p:tavLst>
                                        <p:tav tm="0">
                                          <p:val>
                                            <p:fltVal val="0"/>
                                          </p:val>
                                        </p:tav>
                                        <p:tav tm="100000">
                                          <p:val>
                                            <p:strVal val="#ppt_h"/>
                                          </p:val>
                                        </p:tav>
                                      </p:tavLst>
                                    </p:anim>
                                    <p:animEffect filter="fade" transition="in">
                                      <p:cBhvr>
                                        <p:cTn dur="250" id="71"/>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7"/>
      <p:bldP grpId="0" spid="18"/>
      <p:bldP grpId="0" spid="20"/>
      <p:bldP grpId="0" spid="21"/>
      <p:bldP grpId="0" spid="23"/>
      <p:bldP grpId="0" spid="24"/>
      <p:bldP grpId="0" spid="2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Copyright Notice"/>
          <p:cNvSpPr/>
          <p:nvPr/>
        </p:nvSpPr>
        <p:spPr bwMode="auto">
          <a:xfrm>
            <a:off x="3864397" y="367672"/>
            <a:ext cx="4462298" cy="430560"/>
          </a:xfrm>
          <a:prstGeom prst="rect">
            <a:avLst/>
          </a:prstGeom>
          <a:noFill/>
          <a:ln algn="ctr" cap="flat" cmpd="sng" w="63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rgbClr val="5B8156"/>
                </a:solidFill>
                <a:latin charset="-122" panose="020b0503020204020204" pitchFamily="34" typeface="微软雅黑"/>
                <a:ea charset="-122" panose="020b0503020204020204" pitchFamily="34" typeface="微软雅黑"/>
              </a:rPr>
              <a:t>点击加入标题文字</a:t>
            </a:r>
          </a:p>
        </p:txBody>
      </p:sp>
      <p:grpSp>
        <p:nvGrpSpPr>
          <p:cNvPr id="8" name="组合 7"/>
          <p:cNvGrpSpPr/>
          <p:nvPr/>
        </p:nvGrpSpPr>
        <p:grpSpPr>
          <a:xfrm flipH="1" flipV="1">
            <a:off x="1428750" y="623156"/>
            <a:ext cx="10761664" cy="5263294"/>
            <a:chOff x="3302736" y="324704"/>
            <a:chExt cx="10761664" cy="5263294"/>
          </a:xfrm>
        </p:grpSpPr>
        <p:cxnSp>
          <p:nvCxnSpPr>
            <p:cNvPr id="9" name="直接连接符 8"/>
            <p:cNvCxnSpPr/>
            <p:nvPr/>
          </p:nvCxnSpPr>
          <p:spPr>
            <a:xfrm flipH="1">
              <a:off x="3802743" y="324704"/>
              <a:ext cx="0" cy="5263294"/>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302736" y="5227013"/>
              <a:ext cx="10761664"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9050" y="1409700"/>
            <a:ext cx="10344150" cy="5449888"/>
            <a:chOff x="3302737" y="138111"/>
            <a:chExt cx="10344150" cy="5449888"/>
          </a:xfrm>
        </p:grpSpPr>
        <p:cxnSp>
          <p:nvCxnSpPr>
            <p:cNvPr id="14" name="直接连接符 13"/>
            <p:cNvCxnSpPr/>
            <p:nvPr/>
          </p:nvCxnSpPr>
          <p:spPr>
            <a:xfrm flipH="1">
              <a:off x="3802743" y="138111"/>
              <a:ext cx="0" cy="5449888"/>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02737" y="5227013"/>
              <a:ext cx="1034415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sp>
        <p:nvSpPr>
          <p:cNvPr id="12" name="五边形 4"/>
          <p:cNvSpPr/>
          <p:nvPr/>
        </p:nvSpPr>
        <p:spPr>
          <a:xfrm rot="5400000">
            <a:off x="1031165" y="2461207"/>
            <a:ext cx="2243593" cy="1741715"/>
          </a:xfrm>
          <a:prstGeom prst="homePlate">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五边形 8"/>
          <p:cNvSpPr/>
          <p:nvPr/>
        </p:nvSpPr>
        <p:spPr>
          <a:xfrm rot="5400000">
            <a:off x="3730822" y="2461207"/>
            <a:ext cx="2243593" cy="1741715"/>
          </a:xfrm>
          <a:prstGeom prst="homePlate">
            <a:avLst/>
          </a:prstGeom>
          <a:solidFill>
            <a:srgbClr val="98C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五边形 11"/>
          <p:cNvSpPr/>
          <p:nvPr/>
        </p:nvSpPr>
        <p:spPr>
          <a:xfrm rot="5400000">
            <a:off x="6212765" y="2461207"/>
            <a:ext cx="2243593" cy="1741715"/>
          </a:xfrm>
          <a:prstGeom prst="homePlate">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五边形 14"/>
          <p:cNvSpPr/>
          <p:nvPr/>
        </p:nvSpPr>
        <p:spPr>
          <a:xfrm rot="5400000">
            <a:off x="8912422" y="2461207"/>
            <a:ext cx="2243593" cy="1741715"/>
          </a:xfrm>
          <a:prstGeom prst="homePlate">
            <a:avLst/>
          </a:prstGeom>
          <a:solidFill>
            <a:srgbClr val="98C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1489877" y="2209693"/>
            <a:ext cx="1206817" cy="1432560"/>
          </a:xfrm>
          <a:prstGeom prst="rect">
            <a:avLst/>
          </a:prstGeom>
          <a:noFill/>
        </p:spPr>
        <p:txBody>
          <a:bodyPr rtlCol="0" wrap="none">
            <a:spAutoFit/>
          </a:bodyPr>
          <a:lstStyle/>
          <a:p>
            <a:r>
              <a:rPr altLang="zh-CN" b="1" lang="en-US" sz="8800">
                <a:solidFill>
                  <a:srgbClr val="F8F8F8"/>
                </a:solidFill>
                <a:latin charset="0" panose="020b0806030902050204" pitchFamily="34" typeface="Impact"/>
                <a:ea charset="-122" panose="020b0503020204020204" pitchFamily="34" typeface="微软雅黑"/>
              </a:rPr>
              <a:t>01</a:t>
            </a:r>
          </a:p>
        </p:txBody>
      </p:sp>
      <p:sp>
        <p:nvSpPr>
          <p:cNvPr id="20" name="文本框 19"/>
          <p:cNvSpPr txBox="1"/>
          <p:nvPr/>
        </p:nvSpPr>
        <p:spPr>
          <a:xfrm>
            <a:off x="4130914" y="2209693"/>
            <a:ext cx="1341755" cy="1432560"/>
          </a:xfrm>
          <a:prstGeom prst="rect">
            <a:avLst/>
          </a:prstGeom>
          <a:noFill/>
        </p:spPr>
        <p:txBody>
          <a:bodyPr rtlCol="0" wrap="none">
            <a:spAutoFit/>
          </a:bodyPr>
          <a:lstStyle/>
          <a:p>
            <a:r>
              <a:rPr altLang="zh-CN" b="1" lang="en-US" sz="8800">
                <a:solidFill>
                  <a:srgbClr val="F8F8F8"/>
                </a:solidFill>
                <a:latin charset="0" panose="020b0806030902050204" pitchFamily="34" typeface="Impact"/>
                <a:ea charset="-122" panose="020b0503020204020204" pitchFamily="34" typeface="微软雅黑"/>
              </a:rPr>
              <a:t>02</a:t>
            </a:r>
          </a:p>
        </p:txBody>
      </p:sp>
      <p:sp>
        <p:nvSpPr>
          <p:cNvPr id="21" name="文本框 20"/>
          <p:cNvSpPr txBox="1"/>
          <p:nvPr/>
        </p:nvSpPr>
        <p:spPr>
          <a:xfrm>
            <a:off x="6610957" y="2209693"/>
            <a:ext cx="1373505" cy="1432560"/>
          </a:xfrm>
          <a:prstGeom prst="rect">
            <a:avLst/>
          </a:prstGeom>
          <a:noFill/>
        </p:spPr>
        <p:txBody>
          <a:bodyPr rtlCol="0" wrap="none">
            <a:spAutoFit/>
          </a:bodyPr>
          <a:lstStyle/>
          <a:p>
            <a:r>
              <a:rPr altLang="zh-CN" b="1" lang="en-US" sz="8800">
                <a:solidFill>
                  <a:srgbClr val="F8F8F8"/>
                </a:solidFill>
                <a:latin charset="0" panose="020b0806030902050204" pitchFamily="34" typeface="Impact"/>
                <a:ea charset="-122" panose="020b0503020204020204" pitchFamily="34" typeface="微软雅黑"/>
              </a:rPr>
              <a:t>03</a:t>
            </a:r>
          </a:p>
        </p:txBody>
      </p:sp>
      <p:sp>
        <p:nvSpPr>
          <p:cNvPr id="22" name="文本框 21"/>
          <p:cNvSpPr txBox="1"/>
          <p:nvPr/>
        </p:nvSpPr>
        <p:spPr>
          <a:xfrm>
            <a:off x="9356790" y="2209693"/>
            <a:ext cx="1340167" cy="1432560"/>
          </a:xfrm>
          <a:prstGeom prst="rect">
            <a:avLst/>
          </a:prstGeom>
          <a:noFill/>
        </p:spPr>
        <p:txBody>
          <a:bodyPr rtlCol="0" wrap="none">
            <a:spAutoFit/>
          </a:bodyPr>
          <a:lstStyle/>
          <a:p>
            <a:r>
              <a:rPr altLang="zh-CN" b="1" lang="en-US" sz="8800">
                <a:solidFill>
                  <a:srgbClr val="F8F8F8"/>
                </a:solidFill>
                <a:latin charset="0" panose="020b0806030902050204" pitchFamily="34" typeface="Impact"/>
                <a:ea charset="-122" panose="020b0503020204020204" pitchFamily="34" typeface="微软雅黑"/>
              </a:rPr>
              <a:t>04</a:t>
            </a:r>
          </a:p>
        </p:txBody>
      </p:sp>
      <p:sp>
        <p:nvSpPr>
          <p:cNvPr id="23" name="文本框 22"/>
          <p:cNvSpPr txBox="1"/>
          <p:nvPr/>
        </p:nvSpPr>
        <p:spPr>
          <a:xfrm>
            <a:off x="1158735" y="4621392"/>
            <a:ext cx="1710306" cy="1066800"/>
          </a:xfrm>
          <a:prstGeom prst="rect">
            <a:avLst/>
          </a:prstGeom>
          <a:noFill/>
        </p:spPr>
        <p:txBody>
          <a:bodyPr rtlCol="0" wrap="square">
            <a:spAutoFit/>
          </a:bodyPr>
          <a:lstStyle/>
          <a:p>
            <a:pPr algn="ctr"/>
            <a:r>
              <a:rPr altLang="en-US" lang="zh-CN" sz="1600">
                <a:solidFill>
                  <a:schemeClr val="bg1">
                    <a:lumMod val="50000"/>
                  </a:schemeClr>
                </a:solidFill>
                <a:latin charset="-122" panose="020b0503020204020204" pitchFamily="34" typeface="微软雅黑"/>
                <a:ea charset="-122" panose="020b0503020204020204" pitchFamily="34" typeface="微软雅黑"/>
              </a:rPr>
              <a:t>单击此处添加您的编辑文字标题您的团队名称您的公司名称</a:t>
            </a:r>
          </a:p>
        </p:txBody>
      </p:sp>
      <p:sp>
        <p:nvSpPr>
          <p:cNvPr id="24" name="文本框 23"/>
          <p:cNvSpPr txBox="1"/>
          <p:nvPr/>
        </p:nvSpPr>
        <p:spPr>
          <a:xfrm>
            <a:off x="3996440" y="4621392"/>
            <a:ext cx="1710306" cy="1066800"/>
          </a:xfrm>
          <a:prstGeom prst="rect">
            <a:avLst/>
          </a:prstGeom>
          <a:noFill/>
        </p:spPr>
        <p:txBody>
          <a:bodyPr rtlCol="0" wrap="square">
            <a:spAutoFit/>
          </a:bodyPr>
          <a:lstStyle/>
          <a:p>
            <a:pPr algn="ctr"/>
            <a:r>
              <a:rPr altLang="en-US" lang="zh-CN" sz="1600">
                <a:solidFill>
                  <a:schemeClr val="bg1">
                    <a:lumMod val="50000"/>
                  </a:schemeClr>
                </a:solidFill>
                <a:latin charset="-122" panose="020b0503020204020204" pitchFamily="34" typeface="微软雅黑"/>
                <a:ea charset="-122" panose="020b0503020204020204" pitchFamily="34" typeface="微软雅黑"/>
              </a:rPr>
              <a:t>单击此处添加您的编辑文字标题您的团队名称您的公司名称</a:t>
            </a:r>
          </a:p>
        </p:txBody>
      </p:sp>
      <p:sp>
        <p:nvSpPr>
          <p:cNvPr id="25" name="文本框 24"/>
          <p:cNvSpPr txBox="1"/>
          <p:nvPr/>
        </p:nvSpPr>
        <p:spPr>
          <a:xfrm>
            <a:off x="6463704" y="4621392"/>
            <a:ext cx="1710306" cy="1066800"/>
          </a:xfrm>
          <a:prstGeom prst="rect">
            <a:avLst/>
          </a:prstGeom>
          <a:noFill/>
        </p:spPr>
        <p:txBody>
          <a:bodyPr rtlCol="0" wrap="square">
            <a:spAutoFit/>
          </a:bodyPr>
          <a:lstStyle/>
          <a:p>
            <a:pPr algn="ctr"/>
            <a:r>
              <a:rPr altLang="en-US" lang="zh-CN" sz="1600">
                <a:solidFill>
                  <a:schemeClr val="bg1">
                    <a:lumMod val="50000"/>
                  </a:schemeClr>
                </a:solidFill>
                <a:latin charset="-122" panose="020b0503020204020204" pitchFamily="34" typeface="微软雅黑"/>
                <a:ea charset="-122" panose="020b0503020204020204" pitchFamily="34" typeface="微软雅黑"/>
              </a:rPr>
              <a:t>单击此处添加您的编辑文字标题您的团队名称您的公司名称</a:t>
            </a:r>
          </a:p>
        </p:txBody>
      </p:sp>
      <p:sp>
        <p:nvSpPr>
          <p:cNvPr id="26" name="文本框 25"/>
          <p:cNvSpPr txBox="1"/>
          <p:nvPr/>
        </p:nvSpPr>
        <p:spPr>
          <a:xfrm>
            <a:off x="9327723" y="4621392"/>
            <a:ext cx="1710306" cy="1066800"/>
          </a:xfrm>
          <a:prstGeom prst="rect">
            <a:avLst/>
          </a:prstGeom>
          <a:noFill/>
        </p:spPr>
        <p:txBody>
          <a:bodyPr rtlCol="0" wrap="square">
            <a:spAutoFit/>
          </a:bodyPr>
          <a:lstStyle/>
          <a:p>
            <a:pPr algn="ctr"/>
            <a:r>
              <a:rPr altLang="en-US" lang="zh-CN" sz="1600">
                <a:solidFill>
                  <a:schemeClr val="bg1">
                    <a:lumMod val="50000"/>
                  </a:schemeClr>
                </a:solidFill>
                <a:latin charset="-122" panose="020b0503020204020204" pitchFamily="34" typeface="微软雅黑"/>
                <a:ea charset="-122" panose="020b0503020204020204" pitchFamily="34" typeface="微软雅黑"/>
              </a:rPr>
              <a:t>单击此处添加您的编辑文字标题您的团队名称您的公司名称</a:t>
            </a:r>
          </a:p>
        </p:txBody>
      </p:sp>
      <p:sp>
        <p:nvSpPr>
          <p:cNvPr id="27" name="文本框 26"/>
          <p:cNvSpPr txBox="1"/>
          <p:nvPr/>
        </p:nvSpPr>
        <p:spPr>
          <a:xfrm>
            <a:off x="1655667" y="3445871"/>
            <a:ext cx="1368152" cy="335280"/>
          </a:xfrm>
          <a:prstGeom prst="rect">
            <a:avLst/>
          </a:prstGeom>
          <a:noFill/>
        </p:spPr>
        <p:txBody>
          <a:bodyPr rtlCol="0" wrap="square">
            <a:spAutoFit/>
          </a:bodyPr>
          <a:lstStyle/>
          <a:p>
            <a:r>
              <a:rPr altLang="en-US" b="1" lang="zh-CN" sz="1600">
                <a:solidFill>
                  <a:schemeClr val="bg1"/>
                </a:solidFill>
                <a:latin charset="-122" panose="020b0503020204020204" pitchFamily="34" typeface="微软雅黑"/>
                <a:ea charset="-122" panose="020b0503020204020204" pitchFamily="34" typeface="微软雅黑"/>
              </a:rPr>
              <a:t>编辑文字</a:t>
            </a:r>
          </a:p>
        </p:txBody>
      </p:sp>
      <p:sp>
        <p:nvSpPr>
          <p:cNvPr id="28" name="文本框 27"/>
          <p:cNvSpPr txBox="1"/>
          <p:nvPr/>
        </p:nvSpPr>
        <p:spPr>
          <a:xfrm>
            <a:off x="4329743" y="3445871"/>
            <a:ext cx="1368152" cy="335280"/>
          </a:xfrm>
          <a:prstGeom prst="rect">
            <a:avLst/>
          </a:prstGeom>
          <a:noFill/>
        </p:spPr>
        <p:txBody>
          <a:bodyPr rtlCol="0" wrap="square">
            <a:spAutoFit/>
          </a:bodyPr>
          <a:lstStyle/>
          <a:p>
            <a:r>
              <a:rPr altLang="en-US" b="1" lang="zh-CN" sz="1600">
                <a:solidFill>
                  <a:schemeClr val="bg1"/>
                </a:solidFill>
                <a:latin charset="-122" panose="020b0503020204020204" pitchFamily="34" typeface="微软雅黑"/>
                <a:ea charset="-122" panose="020b0503020204020204" pitchFamily="34" typeface="微软雅黑"/>
              </a:rPr>
              <a:t>编辑文字</a:t>
            </a:r>
          </a:p>
        </p:txBody>
      </p:sp>
      <p:sp>
        <p:nvSpPr>
          <p:cNvPr id="29" name="文本框 28"/>
          <p:cNvSpPr txBox="1"/>
          <p:nvPr/>
        </p:nvSpPr>
        <p:spPr>
          <a:xfrm>
            <a:off x="6837268" y="3445871"/>
            <a:ext cx="1368152" cy="335280"/>
          </a:xfrm>
          <a:prstGeom prst="rect">
            <a:avLst/>
          </a:prstGeom>
          <a:noFill/>
        </p:spPr>
        <p:txBody>
          <a:bodyPr rtlCol="0" wrap="square">
            <a:spAutoFit/>
          </a:bodyPr>
          <a:lstStyle/>
          <a:p>
            <a:r>
              <a:rPr altLang="en-US" b="1" lang="zh-CN" sz="1600">
                <a:solidFill>
                  <a:schemeClr val="bg1"/>
                </a:solidFill>
                <a:latin charset="-122" panose="020b0503020204020204" pitchFamily="34" typeface="微软雅黑"/>
                <a:ea charset="-122" panose="020b0503020204020204" pitchFamily="34" typeface="微软雅黑"/>
              </a:rPr>
              <a:t>编辑文字</a:t>
            </a:r>
          </a:p>
        </p:txBody>
      </p:sp>
      <p:sp>
        <p:nvSpPr>
          <p:cNvPr id="30" name="文本框 29"/>
          <p:cNvSpPr txBox="1"/>
          <p:nvPr/>
        </p:nvSpPr>
        <p:spPr>
          <a:xfrm>
            <a:off x="9536923" y="3445871"/>
            <a:ext cx="1368152" cy="335280"/>
          </a:xfrm>
          <a:prstGeom prst="rect">
            <a:avLst/>
          </a:prstGeom>
          <a:noFill/>
        </p:spPr>
        <p:txBody>
          <a:bodyPr rtlCol="0" wrap="square">
            <a:spAutoFit/>
          </a:bodyPr>
          <a:lstStyle/>
          <a:p>
            <a:r>
              <a:rPr altLang="en-US" b="1" lang="zh-CN" sz="1600">
                <a:solidFill>
                  <a:schemeClr val="bg1"/>
                </a:solidFill>
                <a:latin charset="-122" panose="020b0503020204020204" pitchFamily="34" typeface="微软雅黑"/>
                <a:ea charset="-122" panose="020b0503020204020204" pitchFamily="34" typeface="微软雅黑"/>
              </a:rPr>
              <a:t>编辑文字</a:t>
            </a:r>
          </a:p>
        </p:txBody>
      </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750" id="7"/>
                                        <p:tgtEl>
                                          <p:spTgt spid="11"/>
                                        </p:tgtEl>
                                      </p:cBhvr>
                                    </p:animEffect>
                                    <p:anim calcmode="lin" valueType="num">
                                      <p:cBhvr>
                                        <p:cTn dur="750" fill="hold" id="8"/>
                                        <p:tgtEl>
                                          <p:spTgt spid="11"/>
                                        </p:tgtEl>
                                        <p:attrNameLst>
                                          <p:attrName>ppt_x</p:attrName>
                                        </p:attrNameLst>
                                      </p:cBhvr>
                                      <p:tavLst>
                                        <p:tav tm="0">
                                          <p:val>
                                            <p:strVal val="#ppt_x"/>
                                          </p:val>
                                        </p:tav>
                                        <p:tav tm="100000">
                                          <p:val>
                                            <p:strVal val="#ppt_x"/>
                                          </p:val>
                                        </p:tav>
                                      </p:tavLst>
                                    </p:anim>
                                    <p:anim calcmode="lin" valueType="num">
                                      <p:cBhvr>
                                        <p:cTn dur="75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grpId="0" id="11" nodeType="afterEffect" presetClass="entr" presetID="2" presetSubtype="1">
                                  <p:stCondLst>
                                    <p:cond delay="0"/>
                                  </p:stCondLst>
                                  <p:childTnLst>
                                    <p:set>
                                      <p:cBhvr>
                                        <p:cTn dur="1" fill="hold" id="12">
                                          <p:stCondLst>
                                            <p:cond delay="0"/>
                                          </p:stCondLst>
                                        </p:cTn>
                                        <p:tgtEl>
                                          <p:spTgt spid="27"/>
                                        </p:tgtEl>
                                        <p:attrNameLst>
                                          <p:attrName>style.visibility</p:attrName>
                                        </p:attrNameLst>
                                      </p:cBhvr>
                                      <p:to>
                                        <p:strVal val="visible"/>
                                      </p:to>
                                    </p:set>
                                    <p:anim calcmode="lin" valueType="num">
                                      <p:cBhvr additive="base">
                                        <p:cTn dur="500" fill="hold" id="13"/>
                                        <p:tgtEl>
                                          <p:spTgt spid="27"/>
                                        </p:tgtEl>
                                        <p:attrNameLst>
                                          <p:attrName>ppt_x</p:attrName>
                                        </p:attrNameLst>
                                      </p:cBhvr>
                                      <p:tavLst>
                                        <p:tav tm="0">
                                          <p:val>
                                            <p:strVal val="#ppt_x"/>
                                          </p:val>
                                        </p:tav>
                                        <p:tav tm="100000">
                                          <p:val>
                                            <p:strVal val="#ppt_x"/>
                                          </p:val>
                                        </p:tav>
                                      </p:tavLst>
                                    </p:anim>
                                    <p:anim calcmode="lin" valueType="num">
                                      <p:cBhvr additive="base">
                                        <p:cTn dur="500" fill="hold" id="14"/>
                                        <p:tgtEl>
                                          <p:spTgt spid="27"/>
                                        </p:tgtEl>
                                        <p:attrNameLst>
                                          <p:attrName>ppt_y</p:attrName>
                                        </p:attrNameLst>
                                      </p:cBhvr>
                                      <p:tavLst>
                                        <p:tav tm="0">
                                          <p:val>
                                            <p:strVal val="0-#ppt_h/2"/>
                                          </p:val>
                                        </p:tav>
                                        <p:tav tm="100000">
                                          <p:val>
                                            <p:strVal val="#ppt_y"/>
                                          </p:val>
                                        </p:tav>
                                      </p:tavLst>
                                    </p:anim>
                                  </p:childTnLst>
                                </p:cTn>
                              </p:par>
                              <p:par>
                                <p:cTn fill="hold" grpId="0" id="15" nodeType="withEffect" presetClass="entr" presetID="2" presetSubtype="1">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additive="base">
                                        <p:cTn dur="500" fill="hold" id="17"/>
                                        <p:tgtEl>
                                          <p:spTgt spid="12"/>
                                        </p:tgtEl>
                                        <p:attrNameLst>
                                          <p:attrName>ppt_x</p:attrName>
                                        </p:attrNameLst>
                                      </p:cBhvr>
                                      <p:tavLst>
                                        <p:tav tm="0">
                                          <p:val>
                                            <p:strVal val="#ppt_x"/>
                                          </p:val>
                                        </p:tav>
                                        <p:tav tm="100000">
                                          <p:val>
                                            <p:strVal val="#ppt_x"/>
                                          </p:val>
                                        </p:tav>
                                      </p:tavLst>
                                    </p:anim>
                                    <p:anim calcmode="lin" valueType="num">
                                      <p:cBhvr additive="base">
                                        <p:cTn dur="500" fill="hold" id="18"/>
                                        <p:tgtEl>
                                          <p:spTgt spid="12"/>
                                        </p:tgtEl>
                                        <p:attrNameLst>
                                          <p:attrName>ppt_y</p:attrName>
                                        </p:attrNameLst>
                                      </p:cBhvr>
                                      <p:tavLst>
                                        <p:tav tm="0">
                                          <p:val>
                                            <p:strVal val="0-#ppt_h/2"/>
                                          </p:val>
                                        </p:tav>
                                        <p:tav tm="100000">
                                          <p:val>
                                            <p:strVal val="#ppt_y"/>
                                          </p:val>
                                        </p:tav>
                                      </p:tavLst>
                                    </p:anim>
                                  </p:childTnLst>
                                </p:cTn>
                              </p:par>
                              <p:par>
                                <p:cTn fill="hold" grpId="0" id="19" nodeType="withEffect" presetClass="entr" presetID="2" presetSubtype="1">
                                  <p:stCondLst>
                                    <p:cond delay="0"/>
                                  </p:stCondLst>
                                  <p:childTnLst>
                                    <p:set>
                                      <p:cBhvr>
                                        <p:cTn dur="1" fill="hold" id="20">
                                          <p:stCondLst>
                                            <p:cond delay="0"/>
                                          </p:stCondLst>
                                        </p:cTn>
                                        <p:tgtEl>
                                          <p:spTgt spid="28"/>
                                        </p:tgtEl>
                                        <p:attrNameLst>
                                          <p:attrName>style.visibility</p:attrName>
                                        </p:attrNameLst>
                                      </p:cBhvr>
                                      <p:to>
                                        <p:strVal val="visible"/>
                                      </p:to>
                                    </p:set>
                                    <p:anim calcmode="lin" valueType="num">
                                      <p:cBhvr additive="base">
                                        <p:cTn dur="500" fill="hold" id="21"/>
                                        <p:tgtEl>
                                          <p:spTgt spid="28"/>
                                        </p:tgtEl>
                                        <p:attrNameLst>
                                          <p:attrName>ppt_x</p:attrName>
                                        </p:attrNameLst>
                                      </p:cBhvr>
                                      <p:tavLst>
                                        <p:tav tm="0">
                                          <p:val>
                                            <p:strVal val="#ppt_x"/>
                                          </p:val>
                                        </p:tav>
                                        <p:tav tm="100000">
                                          <p:val>
                                            <p:strVal val="#ppt_x"/>
                                          </p:val>
                                        </p:tav>
                                      </p:tavLst>
                                    </p:anim>
                                    <p:anim calcmode="lin" valueType="num">
                                      <p:cBhvr additive="base">
                                        <p:cTn dur="500" fill="hold" id="22"/>
                                        <p:tgtEl>
                                          <p:spTgt spid="28"/>
                                        </p:tgtEl>
                                        <p:attrNameLst>
                                          <p:attrName>ppt_y</p:attrName>
                                        </p:attrNameLst>
                                      </p:cBhvr>
                                      <p:tavLst>
                                        <p:tav tm="0">
                                          <p:val>
                                            <p:strVal val="0-#ppt_h/2"/>
                                          </p:val>
                                        </p:tav>
                                        <p:tav tm="100000">
                                          <p:val>
                                            <p:strVal val="#ppt_y"/>
                                          </p:val>
                                        </p:tav>
                                      </p:tavLst>
                                    </p:anim>
                                  </p:childTnLst>
                                </p:cTn>
                              </p:par>
                              <p:par>
                                <p:cTn fill="hold" grpId="0" id="23" nodeType="withEffect" presetClass="entr" presetID="2" presetSubtype="1">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additive="base">
                                        <p:cTn dur="500" fill="hold" id="25"/>
                                        <p:tgtEl>
                                          <p:spTgt spid="16"/>
                                        </p:tgtEl>
                                        <p:attrNameLst>
                                          <p:attrName>ppt_x</p:attrName>
                                        </p:attrNameLst>
                                      </p:cBhvr>
                                      <p:tavLst>
                                        <p:tav tm="0">
                                          <p:val>
                                            <p:strVal val="#ppt_x"/>
                                          </p:val>
                                        </p:tav>
                                        <p:tav tm="100000">
                                          <p:val>
                                            <p:strVal val="#ppt_x"/>
                                          </p:val>
                                        </p:tav>
                                      </p:tavLst>
                                    </p:anim>
                                    <p:anim calcmode="lin" valueType="num">
                                      <p:cBhvr additive="base">
                                        <p:cTn dur="500" fill="hold" id="26"/>
                                        <p:tgtEl>
                                          <p:spTgt spid="16"/>
                                        </p:tgtEl>
                                        <p:attrNameLst>
                                          <p:attrName>ppt_y</p:attrName>
                                        </p:attrNameLst>
                                      </p:cBhvr>
                                      <p:tavLst>
                                        <p:tav tm="0">
                                          <p:val>
                                            <p:strVal val="0-#ppt_h/2"/>
                                          </p:val>
                                        </p:tav>
                                        <p:tav tm="100000">
                                          <p:val>
                                            <p:strVal val="#ppt_y"/>
                                          </p:val>
                                        </p:tav>
                                      </p:tavLst>
                                    </p:anim>
                                  </p:childTnLst>
                                </p:cTn>
                              </p:par>
                              <p:par>
                                <p:cTn fill="hold" grpId="0" id="27" nodeType="withEffect" presetClass="entr" presetID="2" presetSubtype="1">
                                  <p:stCondLst>
                                    <p:cond delay="0"/>
                                  </p:stCondLst>
                                  <p:childTnLst>
                                    <p:set>
                                      <p:cBhvr>
                                        <p:cTn dur="1" fill="hold" id="28">
                                          <p:stCondLst>
                                            <p:cond delay="0"/>
                                          </p:stCondLst>
                                        </p:cTn>
                                        <p:tgtEl>
                                          <p:spTgt spid="30"/>
                                        </p:tgtEl>
                                        <p:attrNameLst>
                                          <p:attrName>style.visibility</p:attrName>
                                        </p:attrNameLst>
                                      </p:cBhvr>
                                      <p:to>
                                        <p:strVal val="visible"/>
                                      </p:to>
                                    </p:set>
                                    <p:anim calcmode="lin" valueType="num">
                                      <p:cBhvr additive="base">
                                        <p:cTn dur="500" fill="hold" id="29"/>
                                        <p:tgtEl>
                                          <p:spTgt spid="30"/>
                                        </p:tgtEl>
                                        <p:attrNameLst>
                                          <p:attrName>ppt_x</p:attrName>
                                        </p:attrNameLst>
                                      </p:cBhvr>
                                      <p:tavLst>
                                        <p:tav tm="0">
                                          <p:val>
                                            <p:strVal val="#ppt_x"/>
                                          </p:val>
                                        </p:tav>
                                        <p:tav tm="100000">
                                          <p:val>
                                            <p:strVal val="#ppt_x"/>
                                          </p:val>
                                        </p:tav>
                                      </p:tavLst>
                                    </p:anim>
                                    <p:anim calcmode="lin" valueType="num">
                                      <p:cBhvr additive="base">
                                        <p:cTn dur="500" fill="hold" id="30"/>
                                        <p:tgtEl>
                                          <p:spTgt spid="30"/>
                                        </p:tgtEl>
                                        <p:attrNameLst>
                                          <p:attrName>ppt_y</p:attrName>
                                        </p:attrNameLst>
                                      </p:cBhvr>
                                      <p:tavLst>
                                        <p:tav tm="0">
                                          <p:val>
                                            <p:strVal val="0-#ppt_h/2"/>
                                          </p:val>
                                        </p:tav>
                                        <p:tav tm="100000">
                                          <p:val>
                                            <p:strVal val="#ppt_y"/>
                                          </p:val>
                                        </p:tav>
                                      </p:tavLst>
                                    </p:anim>
                                  </p:childTnLst>
                                </p:cTn>
                              </p:par>
                              <p:par>
                                <p:cTn fill="hold" grpId="0" id="31" nodeType="withEffect" presetClass="entr" presetID="2" presetSubtype="1">
                                  <p:stCondLst>
                                    <p:cond delay="0"/>
                                  </p:stCondLst>
                                  <p:childTnLst>
                                    <p:set>
                                      <p:cBhvr>
                                        <p:cTn dur="1" fill="hold" id="32">
                                          <p:stCondLst>
                                            <p:cond delay="0"/>
                                          </p:stCondLst>
                                        </p:cTn>
                                        <p:tgtEl>
                                          <p:spTgt spid="18"/>
                                        </p:tgtEl>
                                        <p:attrNameLst>
                                          <p:attrName>style.visibility</p:attrName>
                                        </p:attrNameLst>
                                      </p:cBhvr>
                                      <p:to>
                                        <p:strVal val="visible"/>
                                      </p:to>
                                    </p:set>
                                    <p:anim calcmode="lin" valueType="num">
                                      <p:cBhvr additive="base">
                                        <p:cTn dur="500" fill="hold" id="33"/>
                                        <p:tgtEl>
                                          <p:spTgt spid="18"/>
                                        </p:tgtEl>
                                        <p:attrNameLst>
                                          <p:attrName>ppt_x</p:attrName>
                                        </p:attrNameLst>
                                      </p:cBhvr>
                                      <p:tavLst>
                                        <p:tav tm="0">
                                          <p:val>
                                            <p:strVal val="#ppt_x"/>
                                          </p:val>
                                        </p:tav>
                                        <p:tav tm="100000">
                                          <p:val>
                                            <p:strVal val="#ppt_x"/>
                                          </p:val>
                                        </p:tav>
                                      </p:tavLst>
                                    </p:anim>
                                    <p:anim calcmode="lin" valueType="num">
                                      <p:cBhvr additive="base">
                                        <p:cTn dur="500" fill="hold" id="34"/>
                                        <p:tgtEl>
                                          <p:spTgt spid="18"/>
                                        </p:tgtEl>
                                        <p:attrNameLst>
                                          <p:attrName>ppt_y</p:attrName>
                                        </p:attrNameLst>
                                      </p:cBhvr>
                                      <p:tavLst>
                                        <p:tav tm="0">
                                          <p:val>
                                            <p:strVal val="0-#ppt_h/2"/>
                                          </p:val>
                                        </p:tav>
                                        <p:tav tm="100000">
                                          <p:val>
                                            <p:strVal val="#ppt_y"/>
                                          </p:val>
                                        </p:tav>
                                      </p:tavLst>
                                    </p:anim>
                                  </p:childTnLst>
                                </p:cTn>
                              </p:par>
                              <p:par>
                                <p:cTn fill="hold" grpId="0" id="35" nodeType="withEffect" presetClass="entr" presetID="2" presetSubtype="1">
                                  <p:stCondLst>
                                    <p:cond delay="0"/>
                                  </p:stCondLst>
                                  <p:childTnLst>
                                    <p:set>
                                      <p:cBhvr>
                                        <p:cTn dur="1" fill="hold" id="36">
                                          <p:stCondLst>
                                            <p:cond delay="0"/>
                                          </p:stCondLst>
                                        </p:cTn>
                                        <p:tgtEl>
                                          <p:spTgt spid="29"/>
                                        </p:tgtEl>
                                        <p:attrNameLst>
                                          <p:attrName>style.visibility</p:attrName>
                                        </p:attrNameLst>
                                      </p:cBhvr>
                                      <p:to>
                                        <p:strVal val="visible"/>
                                      </p:to>
                                    </p:set>
                                    <p:anim calcmode="lin" valueType="num">
                                      <p:cBhvr additive="base">
                                        <p:cTn dur="500" fill="hold" id="37"/>
                                        <p:tgtEl>
                                          <p:spTgt spid="29"/>
                                        </p:tgtEl>
                                        <p:attrNameLst>
                                          <p:attrName>ppt_x</p:attrName>
                                        </p:attrNameLst>
                                      </p:cBhvr>
                                      <p:tavLst>
                                        <p:tav tm="0">
                                          <p:val>
                                            <p:strVal val="#ppt_x"/>
                                          </p:val>
                                        </p:tav>
                                        <p:tav tm="100000">
                                          <p:val>
                                            <p:strVal val="#ppt_x"/>
                                          </p:val>
                                        </p:tav>
                                      </p:tavLst>
                                    </p:anim>
                                    <p:anim calcmode="lin" valueType="num">
                                      <p:cBhvr additive="base">
                                        <p:cTn dur="500" fill="hold" id="38"/>
                                        <p:tgtEl>
                                          <p:spTgt spid="29"/>
                                        </p:tgtEl>
                                        <p:attrNameLst>
                                          <p:attrName>ppt_y</p:attrName>
                                        </p:attrNameLst>
                                      </p:cBhvr>
                                      <p:tavLst>
                                        <p:tav tm="0">
                                          <p:val>
                                            <p:strVal val="0-#ppt_h/2"/>
                                          </p:val>
                                        </p:tav>
                                        <p:tav tm="100000">
                                          <p:val>
                                            <p:strVal val="#ppt_y"/>
                                          </p:val>
                                        </p:tav>
                                      </p:tavLst>
                                    </p:anim>
                                  </p:childTnLst>
                                </p:cTn>
                              </p:par>
                              <p:par>
                                <p:cTn fill="hold" grpId="0" id="39" nodeType="withEffect" presetClass="entr" presetID="2" presetSubtype="1">
                                  <p:stCondLst>
                                    <p:cond delay="0"/>
                                  </p:stCondLst>
                                  <p:childTnLst>
                                    <p:set>
                                      <p:cBhvr>
                                        <p:cTn dur="1" fill="hold" id="40">
                                          <p:stCondLst>
                                            <p:cond delay="0"/>
                                          </p:stCondLst>
                                        </p:cTn>
                                        <p:tgtEl>
                                          <p:spTgt spid="17"/>
                                        </p:tgtEl>
                                        <p:attrNameLst>
                                          <p:attrName>style.visibility</p:attrName>
                                        </p:attrNameLst>
                                      </p:cBhvr>
                                      <p:to>
                                        <p:strVal val="visible"/>
                                      </p:to>
                                    </p:set>
                                    <p:anim calcmode="lin" valueType="num">
                                      <p:cBhvr additive="base">
                                        <p:cTn dur="500" fill="hold" id="41"/>
                                        <p:tgtEl>
                                          <p:spTgt spid="17"/>
                                        </p:tgtEl>
                                        <p:attrNameLst>
                                          <p:attrName>ppt_x</p:attrName>
                                        </p:attrNameLst>
                                      </p:cBhvr>
                                      <p:tavLst>
                                        <p:tav tm="0">
                                          <p:val>
                                            <p:strVal val="#ppt_x"/>
                                          </p:val>
                                        </p:tav>
                                        <p:tav tm="100000">
                                          <p:val>
                                            <p:strVal val="#ppt_x"/>
                                          </p:val>
                                        </p:tav>
                                      </p:tavLst>
                                    </p:anim>
                                    <p:anim calcmode="lin" valueType="num">
                                      <p:cBhvr additive="base">
                                        <p:cTn dur="500" fill="hold" id="42"/>
                                        <p:tgtEl>
                                          <p:spTgt spid="17"/>
                                        </p:tgtEl>
                                        <p:attrNameLst>
                                          <p:attrName>ppt_y</p:attrName>
                                        </p:attrNameLst>
                                      </p:cBhvr>
                                      <p:tavLst>
                                        <p:tav tm="0">
                                          <p:val>
                                            <p:strVal val="0-#ppt_h/2"/>
                                          </p:val>
                                        </p:tav>
                                        <p:tav tm="100000">
                                          <p:val>
                                            <p:strVal val="#ppt_y"/>
                                          </p:val>
                                        </p:tav>
                                      </p:tavLst>
                                    </p:anim>
                                  </p:childTnLst>
                                </p:cTn>
                              </p:par>
                            </p:childTnLst>
                          </p:cTn>
                        </p:par>
                        <p:par>
                          <p:cTn fill="hold" id="43" nodeType="afterGroup">
                            <p:stCondLst>
                              <p:cond delay="1250"/>
                            </p:stCondLst>
                            <p:childTnLst>
                              <p:par>
                                <p:cTn decel="100000" fill="hold" grpId="0" id="44" nodeType="afterEffect" presetClass="entr" presetID="50" presetSubtype="0">
                                  <p:stCondLst>
                                    <p:cond delay="0"/>
                                  </p:stCondLst>
                                  <p:iterate type="lt">
                                    <p:tmPct val="5000"/>
                                  </p:iterate>
                                  <p:childTnLst>
                                    <p:set>
                                      <p:cBhvr>
                                        <p:cTn dur="1" fill="hold" id="45">
                                          <p:stCondLst>
                                            <p:cond delay="0"/>
                                          </p:stCondLst>
                                        </p:cTn>
                                        <p:tgtEl>
                                          <p:spTgt spid="19"/>
                                        </p:tgtEl>
                                        <p:attrNameLst>
                                          <p:attrName>style.visibility</p:attrName>
                                        </p:attrNameLst>
                                      </p:cBhvr>
                                      <p:to>
                                        <p:strVal val="visible"/>
                                      </p:to>
                                    </p:set>
                                    <p:anim calcmode="lin" valueType="num">
                                      <p:cBhvr>
                                        <p:cTn dur="500" fill="hold" id="46"/>
                                        <p:tgtEl>
                                          <p:spTgt spid="19"/>
                                        </p:tgtEl>
                                        <p:attrNameLst>
                                          <p:attrName>ppt_w</p:attrName>
                                        </p:attrNameLst>
                                      </p:cBhvr>
                                      <p:tavLst>
                                        <p:tav tm="0">
                                          <p:val>
                                            <p:strVal val="#ppt_w+.3"/>
                                          </p:val>
                                        </p:tav>
                                        <p:tav tm="100000">
                                          <p:val>
                                            <p:strVal val="#ppt_w"/>
                                          </p:val>
                                        </p:tav>
                                      </p:tavLst>
                                    </p:anim>
                                    <p:anim calcmode="lin" valueType="num">
                                      <p:cBhvr>
                                        <p:cTn dur="500" fill="hold" id="47"/>
                                        <p:tgtEl>
                                          <p:spTgt spid="19"/>
                                        </p:tgtEl>
                                        <p:attrNameLst>
                                          <p:attrName>ppt_h</p:attrName>
                                        </p:attrNameLst>
                                      </p:cBhvr>
                                      <p:tavLst>
                                        <p:tav tm="0">
                                          <p:val>
                                            <p:strVal val="#ppt_h"/>
                                          </p:val>
                                        </p:tav>
                                        <p:tav tm="100000">
                                          <p:val>
                                            <p:strVal val="#ppt_h"/>
                                          </p:val>
                                        </p:tav>
                                      </p:tavLst>
                                    </p:anim>
                                    <p:animEffect filter="fade" transition="in">
                                      <p:cBhvr>
                                        <p:cTn dur="500" id="48"/>
                                        <p:tgtEl>
                                          <p:spTgt spid="19"/>
                                        </p:tgtEl>
                                      </p:cBhvr>
                                    </p:animEffect>
                                  </p:childTnLst>
                                </p:cTn>
                              </p:par>
                              <p:par>
                                <p:cTn decel="100000" fill="hold" grpId="0" id="49" nodeType="withEffect" presetClass="entr" presetID="50" presetSubtype="0">
                                  <p:stCondLst>
                                    <p:cond delay="0"/>
                                  </p:stCondLst>
                                  <p:iterate type="lt">
                                    <p:tmPct val="5000"/>
                                  </p:iterate>
                                  <p:childTnLst>
                                    <p:set>
                                      <p:cBhvr>
                                        <p:cTn dur="1" fill="hold" id="50">
                                          <p:stCondLst>
                                            <p:cond delay="0"/>
                                          </p:stCondLst>
                                        </p:cTn>
                                        <p:tgtEl>
                                          <p:spTgt spid="20"/>
                                        </p:tgtEl>
                                        <p:attrNameLst>
                                          <p:attrName>style.visibility</p:attrName>
                                        </p:attrNameLst>
                                      </p:cBhvr>
                                      <p:to>
                                        <p:strVal val="visible"/>
                                      </p:to>
                                    </p:set>
                                    <p:anim calcmode="lin" valueType="num">
                                      <p:cBhvr>
                                        <p:cTn dur="500" fill="hold" id="51"/>
                                        <p:tgtEl>
                                          <p:spTgt spid="20"/>
                                        </p:tgtEl>
                                        <p:attrNameLst>
                                          <p:attrName>ppt_w</p:attrName>
                                        </p:attrNameLst>
                                      </p:cBhvr>
                                      <p:tavLst>
                                        <p:tav tm="0">
                                          <p:val>
                                            <p:strVal val="#ppt_w+.3"/>
                                          </p:val>
                                        </p:tav>
                                        <p:tav tm="100000">
                                          <p:val>
                                            <p:strVal val="#ppt_w"/>
                                          </p:val>
                                        </p:tav>
                                      </p:tavLst>
                                    </p:anim>
                                    <p:anim calcmode="lin" valueType="num">
                                      <p:cBhvr>
                                        <p:cTn dur="500" fill="hold" id="52"/>
                                        <p:tgtEl>
                                          <p:spTgt spid="20"/>
                                        </p:tgtEl>
                                        <p:attrNameLst>
                                          <p:attrName>ppt_h</p:attrName>
                                        </p:attrNameLst>
                                      </p:cBhvr>
                                      <p:tavLst>
                                        <p:tav tm="0">
                                          <p:val>
                                            <p:strVal val="#ppt_h"/>
                                          </p:val>
                                        </p:tav>
                                        <p:tav tm="100000">
                                          <p:val>
                                            <p:strVal val="#ppt_h"/>
                                          </p:val>
                                        </p:tav>
                                      </p:tavLst>
                                    </p:anim>
                                    <p:animEffect filter="fade" transition="in">
                                      <p:cBhvr>
                                        <p:cTn dur="500" id="53"/>
                                        <p:tgtEl>
                                          <p:spTgt spid="20"/>
                                        </p:tgtEl>
                                      </p:cBhvr>
                                    </p:animEffect>
                                  </p:childTnLst>
                                </p:cTn>
                              </p:par>
                              <p:par>
                                <p:cTn decel="100000" fill="hold" grpId="0" id="54" nodeType="withEffect" presetClass="entr" presetID="50" presetSubtype="0">
                                  <p:stCondLst>
                                    <p:cond delay="0"/>
                                  </p:stCondLst>
                                  <p:iterate type="lt">
                                    <p:tmPct val="5000"/>
                                  </p:iterate>
                                  <p:childTnLst>
                                    <p:set>
                                      <p:cBhvr>
                                        <p:cTn dur="1" fill="hold" id="55">
                                          <p:stCondLst>
                                            <p:cond delay="0"/>
                                          </p:stCondLst>
                                        </p:cTn>
                                        <p:tgtEl>
                                          <p:spTgt spid="21"/>
                                        </p:tgtEl>
                                        <p:attrNameLst>
                                          <p:attrName>style.visibility</p:attrName>
                                        </p:attrNameLst>
                                      </p:cBhvr>
                                      <p:to>
                                        <p:strVal val="visible"/>
                                      </p:to>
                                    </p:set>
                                    <p:anim calcmode="lin" valueType="num">
                                      <p:cBhvr>
                                        <p:cTn dur="500" fill="hold" id="56"/>
                                        <p:tgtEl>
                                          <p:spTgt spid="21"/>
                                        </p:tgtEl>
                                        <p:attrNameLst>
                                          <p:attrName>ppt_w</p:attrName>
                                        </p:attrNameLst>
                                      </p:cBhvr>
                                      <p:tavLst>
                                        <p:tav tm="0">
                                          <p:val>
                                            <p:strVal val="#ppt_w+.3"/>
                                          </p:val>
                                        </p:tav>
                                        <p:tav tm="100000">
                                          <p:val>
                                            <p:strVal val="#ppt_w"/>
                                          </p:val>
                                        </p:tav>
                                      </p:tavLst>
                                    </p:anim>
                                    <p:anim calcmode="lin" valueType="num">
                                      <p:cBhvr>
                                        <p:cTn dur="500" fill="hold" id="57"/>
                                        <p:tgtEl>
                                          <p:spTgt spid="21"/>
                                        </p:tgtEl>
                                        <p:attrNameLst>
                                          <p:attrName>ppt_h</p:attrName>
                                        </p:attrNameLst>
                                      </p:cBhvr>
                                      <p:tavLst>
                                        <p:tav tm="0">
                                          <p:val>
                                            <p:strVal val="#ppt_h"/>
                                          </p:val>
                                        </p:tav>
                                        <p:tav tm="100000">
                                          <p:val>
                                            <p:strVal val="#ppt_h"/>
                                          </p:val>
                                        </p:tav>
                                      </p:tavLst>
                                    </p:anim>
                                    <p:animEffect filter="fade" transition="in">
                                      <p:cBhvr>
                                        <p:cTn dur="500" id="58"/>
                                        <p:tgtEl>
                                          <p:spTgt spid="21"/>
                                        </p:tgtEl>
                                      </p:cBhvr>
                                    </p:animEffect>
                                  </p:childTnLst>
                                </p:cTn>
                              </p:par>
                              <p:par>
                                <p:cTn decel="100000" fill="hold" grpId="0" id="59" nodeType="withEffect" presetClass="entr" presetID="50" presetSubtype="0">
                                  <p:stCondLst>
                                    <p:cond delay="0"/>
                                  </p:stCondLst>
                                  <p:iterate type="lt">
                                    <p:tmPct val="5000"/>
                                  </p:iterate>
                                  <p:childTnLst>
                                    <p:set>
                                      <p:cBhvr>
                                        <p:cTn dur="1" fill="hold" id="60">
                                          <p:stCondLst>
                                            <p:cond delay="0"/>
                                          </p:stCondLst>
                                        </p:cTn>
                                        <p:tgtEl>
                                          <p:spTgt spid="22"/>
                                        </p:tgtEl>
                                        <p:attrNameLst>
                                          <p:attrName>style.visibility</p:attrName>
                                        </p:attrNameLst>
                                      </p:cBhvr>
                                      <p:to>
                                        <p:strVal val="visible"/>
                                      </p:to>
                                    </p:set>
                                    <p:anim calcmode="lin" valueType="num">
                                      <p:cBhvr>
                                        <p:cTn dur="500" fill="hold" id="61"/>
                                        <p:tgtEl>
                                          <p:spTgt spid="22"/>
                                        </p:tgtEl>
                                        <p:attrNameLst>
                                          <p:attrName>ppt_w</p:attrName>
                                        </p:attrNameLst>
                                      </p:cBhvr>
                                      <p:tavLst>
                                        <p:tav tm="0">
                                          <p:val>
                                            <p:strVal val="#ppt_w+.3"/>
                                          </p:val>
                                        </p:tav>
                                        <p:tav tm="100000">
                                          <p:val>
                                            <p:strVal val="#ppt_w"/>
                                          </p:val>
                                        </p:tav>
                                      </p:tavLst>
                                    </p:anim>
                                    <p:anim calcmode="lin" valueType="num">
                                      <p:cBhvr>
                                        <p:cTn dur="500" fill="hold" id="62"/>
                                        <p:tgtEl>
                                          <p:spTgt spid="22"/>
                                        </p:tgtEl>
                                        <p:attrNameLst>
                                          <p:attrName>ppt_h</p:attrName>
                                        </p:attrNameLst>
                                      </p:cBhvr>
                                      <p:tavLst>
                                        <p:tav tm="0">
                                          <p:val>
                                            <p:strVal val="#ppt_h"/>
                                          </p:val>
                                        </p:tav>
                                        <p:tav tm="100000">
                                          <p:val>
                                            <p:strVal val="#ppt_h"/>
                                          </p:val>
                                        </p:tav>
                                      </p:tavLst>
                                    </p:anim>
                                    <p:animEffect filter="fade" transition="in">
                                      <p:cBhvr>
                                        <p:cTn dur="500" id="63"/>
                                        <p:tgtEl>
                                          <p:spTgt spid="22"/>
                                        </p:tgtEl>
                                      </p:cBhvr>
                                    </p:animEffect>
                                  </p:childTnLst>
                                </p:cTn>
                              </p:par>
                              <p:par>
                                <p:cTn fill="hold" grpId="0" id="64" nodeType="withEffect" presetClass="entr" presetID="42" presetSubtype="0">
                                  <p:stCondLst>
                                    <p:cond delay="0"/>
                                  </p:stCondLst>
                                  <p:childTnLst>
                                    <p:set>
                                      <p:cBhvr>
                                        <p:cTn dur="1" fill="hold" id="65">
                                          <p:stCondLst>
                                            <p:cond delay="0"/>
                                          </p:stCondLst>
                                        </p:cTn>
                                        <p:tgtEl>
                                          <p:spTgt spid="23"/>
                                        </p:tgtEl>
                                        <p:attrNameLst>
                                          <p:attrName>style.visibility</p:attrName>
                                        </p:attrNameLst>
                                      </p:cBhvr>
                                      <p:to>
                                        <p:strVal val="visible"/>
                                      </p:to>
                                    </p:set>
                                    <p:animEffect filter="fade" transition="in">
                                      <p:cBhvr>
                                        <p:cTn dur="1000" id="66"/>
                                        <p:tgtEl>
                                          <p:spTgt spid="23"/>
                                        </p:tgtEl>
                                      </p:cBhvr>
                                    </p:animEffect>
                                    <p:anim calcmode="lin" valueType="num">
                                      <p:cBhvr>
                                        <p:cTn dur="1000" fill="hold" id="67"/>
                                        <p:tgtEl>
                                          <p:spTgt spid="23"/>
                                        </p:tgtEl>
                                        <p:attrNameLst>
                                          <p:attrName>ppt_x</p:attrName>
                                        </p:attrNameLst>
                                      </p:cBhvr>
                                      <p:tavLst>
                                        <p:tav tm="0">
                                          <p:val>
                                            <p:strVal val="#ppt_x"/>
                                          </p:val>
                                        </p:tav>
                                        <p:tav tm="100000">
                                          <p:val>
                                            <p:strVal val="#ppt_x"/>
                                          </p:val>
                                        </p:tav>
                                      </p:tavLst>
                                    </p:anim>
                                    <p:anim calcmode="lin" valueType="num">
                                      <p:cBhvr>
                                        <p:cTn dur="1000" fill="hold" id="68"/>
                                        <p:tgtEl>
                                          <p:spTgt spid="23"/>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0"/>
                                  </p:stCondLst>
                                  <p:childTnLst>
                                    <p:set>
                                      <p:cBhvr>
                                        <p:cTn dur="1" fill="hold" id="70">
                                          <p:stCondLst>
                                            <p:cond delay="0"/>
                                          </p:stCondLst>
                                        </p:cTn>
                                        <p:tgtEl>
                                          <p:spTgt spid="24"/>
                                        </p:tgtEl>
                                        <p:attrNameLst>
                                          <p:attrName>style.visibility</p:attrName>
                                        </p:attrNameLst>
                                      </p:cBhvr>
                                      <p:to>
                                        <p:strVal val="visible"/>
                                      </p:to>
                                    </p:set>
                                    <p:animEffect filter="fade" transition="in">
                                      <p:cBhvr>
                                        <p:cTn dur="1000" id="71"/>
                                        <p:tgtEl>
                                          <p:spTgt spid="24"/>
                                        </p:tgtEl>
                                      </p:cBhvr>
                                    </p:animEffect>
                                    <p:anim calcmode="lin" valueType="num">
                                      <p:cBhvr>
                                        <p:cTn dur="1000" fill="hold" id="72"/>
                                        <p:tgtEl>
                                          <p:spTgt spid="24"/>
                                        </p:tgtEl>
                                        <p:attrNameLst>
                                          <p:attrName>ppt_x</p:attrName>
                                        </p:attrNameLst>
                                      </p:cBhvr>
                                      <p:tavLst>
                                        <p:tav tm="0">
                                          <p:val>
                                            <p:strVal val="#ppt_x"/>
                                          </p:val>
                                        </p:tav>
                                        <p:tav tm="100000">
                                          <p:val>
                                            <p:strVal val="#ppt_x"/>
                                          </p:val>
                                        </p:tav>
                                      </p:tavLst>
                                    </p:anim>
                                    <p:anim calcmode="lin" valueType="num">
                                      <p:cBhvr>
                                        <p:cTn dur="1000" fill="hold" id="73"/>
                                        <p:tgtEl>
                                          <p:spTgt spid="24"/>
                                        </p:tgtEl>
                                        <p:attrNameLst>
                                          <p:attrName>ppt_y</p:attrName>
                                        </p:attrNameLst>
                                      </p:cBhvr>
                                      <p:tavLst>
                                        <p:tav tm="0">
                                          <p:val>
                                            <p:strVal val="#ppt_y+.1"/>
                                          </p:val>
                                        </p:tav>
                                        <p:tav tm="100000">
                                          <p:val>
                                            <p:strVal val="#ppt_y"/>
                                          </p:val>
                                        </p:tav>
                                      </p:tavLst>
                                    </p:anim>
                                  </p:childTnLst>
                                </p:cTn>
                              </p:par>
                              <p:par>
                                <p:cTn fill="hold" grpId="0" id="74" nodeType="withEffect" presetClass="entr" presetID="42" presetSubtype="0">
                                  <p:stCondLst>
                                    <p:cond delay="0"/>
                                  </p:stCondLst>
                                  <p:childTnLst>
                                    <p:set>
                                      <p:cBhvr>
                                        <p:cTn dur="1" fill="hold" id="75">
                                          <p:stCondLst>
                                            <p:cond delay="0"/>
                                          </p:stCondLst>
                                        </p:cTn>
                                        <p:tgtEl>
                                          <p:spTgt spid="25"/>
                                        </p:tgtEl>
                                        <p:attrNameLst>
                                          <p:attrName>style.visibility</p:attrName>
                                        </p:attrNameLst>
                                      </p:cBhvr>
                                      <p:to>
                                        <p:strVal val="visible"/>
                                      </p:to>
                                    </p:set>
                                    <p:animEffect filter="fade" transition="in">
                                      <p:cBhvr>
                                        <p:cTn dur="1000" id="76"/>
                                        <p:tgtEl>
                                          <p:spTgt spid="25"/>
                                        </p:tgtEl>
                                      </p:cBhvr>
                                    </p:animEffect>
                                    <p:anim calcmode="lin" valueType="num">
                                      <p:cBhvr>
                                        <p:cTn dur="1000" fill="hold" id="77"/>
                                        <p:tgtEl>
                                          <p:spTgt spid="25"/>
                                        </p:tgtEl>
                                        <p:attrNameLst>
                                          <p:attrName>ppt_x</p:attrName>
                                        </p:attrNameLst>
                                      </p:cBhvr>
                                      <p:tavLst>
                                        <p:tav tm="0">
                                          <p:val>
                                            <p:strVal val="#ppt_x"/>
                                          </p:val>
                                        </p:tav>
                                        <p:tav tm="100000">
                                          <p:val>
                                            <p:strVal val="#ppt_x"/>
                                          </p:val>
                                        </p:tav>
                                      </p:tavLst>
                                    </p:anim>
                                    <p:anim calcmode="lin" valueType="num">
                                      <p:cBhvr>
                                        <p:cTn dur="1000" fill="hold" id="78"/>
                                        <p:tgtEl>
                                          <p:spTgt spid="25"/>
                                        </p:tgtEl>
                                        <p:attrNameLst>
                                          <p:attrName>ppt_y</p:attrName>
                                        </p:attrNameLst>
                                      </p:cBhvr>
                                      <p:tavLst>
                                        <p:tav tm="0">
                                          <p:val>
                                            <p:strVal val="#ppt_y+.1"/>
                                          </p:val>
                                        </p:tav>
                                        <p:tav tm="100000">
                                          <p:val>
                                            <p:strVal val="#ppt_y"/>
                                          </p:val>
                                        </p:tav>
                                      </p:tavLst>
                                    </p:anim>
                                  </p:childTnLst>
                                </p:cTn>
                              </p:par>
                              <p:par>
                                <p:cTn fill="hold" grpId="0" id="79" nodeType="withEffect" presetClass="entr" presetID="42" presetSubtype="0">
                                  <p:stCondLst>
                                    <p:cond delay="0"/>
                                  </p:stCondLst>
                                  <p:childTnLst>
                                    <p:set>
                                      <p:cBhvr>
                                        <p:cTn dur="1" fill="hold" id="80">
                                          <p:stCondLst>
                                            <p:cond delay="0"/>
                                          </p:stCondLst>
                                        </p:cTn>
                                        <p:tgtEl>
                                          <p:spTgt spid="26"/>
                                        </p:tgtEl>
                                        <p:attrNameLst>
                                          <p:attrName>style.visibility</p:attrName>
                                        </p:attrNameLst>
                                      </p:cBhvr>
                                      <p:to>
                                        <p:strVal val="visible"/>
                                      </p:to>
                                    </p:set>
                                    <p:animEffect filter="fade" transition="in">
                                      <p:cBhvr>
                                        <p:cTn dur="1000" id="81"/>
                                        <p:tgtEl>
                                          <p:spTgt spid="26"/>
                                        </p:tgtEl>
                                      </p:cBhvr>
                                    </p:animEffect>
                                    <p:anim calcmode="lin" valueType="num">
                                      <p:cBhvr>
                                        <p:cTn dur="1000" fill="hold" id="82"/>
                                        <p:tgtEl>
                                          <p:spTgt spid="26"/>
                                        </p:tgtEl>
                                        <p:attrNameLst>
                                          <p:attrName>ppt_x</p:attrName>
                                        </p:attrNameLst>
                                      </p:cBhvr>
                                      <p:tavLst>
                                        <p:tav tm="0">
                                          <p:val>
                                            <p:strVal val="#ppt_x"/>
                                          </p:val>
                                        </p:tav>
                                        <p:tav tm="100000">
                                          <p:val>
                                            <p:strVal val="#ppt_x"/>
                                          </p:val>
                                        </p:tav>
                                      </p:tavLst>
                                    </p:anim>
                                    <p:anim calcmode="lin" valueType="num">
                                      <p:cBhvr>
                                        <p:cTn dur="1000" fill="hold" id="83"/>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Copyright Notice"/>
          <p:cNvSpPr/>
          <p:nvPr/>
        </p:nvSpPr>
        <p:spPr bwMode="auto">
          <a:xfrm>
            <a:off x="3864397" y="367672"/>
            <a:ext cx="4462298" cy="430560"/>
          </a:xfrm>
          <a:prstGeom prst="rect">
            <a:avLst/>
          </a:prstGeom>
          <a:noFill/>
          <a:ln algn="ctr" cap="flat" cmpd="sng" w="63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rgbClr val="5B8156"/>
                </a:solidFill>
                <a:latin charset="-122" panose="020b0503020204020204" pitchFamily="34" typeface="微软雅黑"/>
                <a:ea charset="-122" panose="020b0503020204020204" pitchFamily="34" typeface="微软雅黑"/>
              </a:rPr>
              <a:t>点击加入标题文字</a:t>
            </a:r>
          </a:p>
        </p:txBody>
      </p:sp>
      <p:grpSp>
        <p:nvGrpSpPr>
          <p:cNvPr id="8" name="组合 7"/>
          <p:cNvGrpSpPr/>
          <p:nvPr/>
        </p:nvGrpSpPr>
        <p:grpSpPr>
          <a:xfrm flipH="1" flipV="1">
            <a:off x="1428750" y="623156"/>
            <a:ext cx="10761664" cy="5263294"/>
            <a:chOff x="3302736" y="324704"/>
            <a:chExt cx="10761664" cy="5263294"/>
          </a:xfrm>
        </p:grpSpPr>
        <p:cxnSp>
          <p:nvCxnSpPr>
            <p:cNvPr id="9" name="直接连接符 8"/>
            <p:cNvCxnSpPr/>
            <p:nvPr/>
          </p:nvCxnSpPr>
          <p:spPr>
            <a:xfrm flipH="1">
              <a:off x="3802743" y="324704"/>
              <a:ext cx="0" cy="5263294"/>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302736" y="5227013"/>
              <a:ext cx="10761664"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9050" y="1409700"/>
            <a:ext cx="10344150" cy="5449888"/>
            <a:chOff x="3302737" y="138111"/>
            <a:chExt cx="10344150" cy="5449888"/>
          </a:xfrm>
        </p:grpSpPr>
        <p:cxnSp>
          <p:nvCxnSpPr>
            <p:cNvPr id="14" name="直接连接符 13"/>
            <p:cNvCxnSpPr/>
            <p:nvPr/>
          </p:nvCxnSpPr>
          <p:spPr>
            <a:xfrm flipH="1">
              <a:off x="3802743" y="138111"/>
              <a:ext cx="0" cy="5449888"/>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02737" y="5227013"/>
              <a:ext cx="1034415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3949969" y="2056301"/>
            <a:ext cx="4282910" cy="3670722"/>
            <a:chOff x="2867593" y="1606550"/>
            <a:chExt cx="3615605" cy="3098800"/>
          </a:xfrm>
        </p:grpSpPr>
        <p:graphicFrame>
          <p:nvGraphicFramePr>
            <p:cNvPr id="16" name="Chart 2"/>
            <p:cNvGraphicFramePr/>
            <p:nvPr/>
          </p:nvGraphicFramePr>
          <p:xfrm>
            <a:off x="2867593" y="1606550"/>
            <a:ext cx="3615605" cy="3098800"/>
          </p:xfrm>
          <a:graphic>
            <a:graphicData uri="http://schemas.openxmlformats.org/drawingml/2006/chart">
              <c:chart xmlns:c="http://schemas.openxmlformats.org/drawingml/2006/chart" r:id="rId3"/>
            </a:graphicData>
          </a:graphic>
        </p:graphicFrame>
        <p:sp>
          <p:nvSpPr>
            <p:cNvPr id="17" name="Freeform 35"/>
            <p:cNvSpPr>
              <a:spLocks noEditPoints="1"/>
            </p:cNvSpPr>
            <p:nvPr/>
          </p:nvSpPr>
          <p:spPr bwMode="auto">
            <a:xfrm>
              <a:off x="4419600" y="2800350"/>
              <a:ext cx="521619" cy="351906"/>
            </a:xfrm>
            <a:custGeom>
              <a:gdLst>
                <a:gd fmla="*/ 135 w 157" name="T0"/>
                <a:gd fmla="*/ 46 h 106" name="T1"/>
                <a:gd fmla="*/ 136 w 157" name="T2"/>
                <a:gd fmla="*/ 37 h 106" name="T3"/>
                <a:gd fmla="*/ 99 w 157" name="T4"/>
                <a:gd fmla="*/ 0 h 106" name="T5"/>
                <a:gd fmla="*/ 73 w 157" name="T6"/>
                <a:gd fmla="*/ 18 h 106" name="T7"/>
                <a:gd fmla="*/ 45 w 157" name="T8"/>
                <a:gd fmla="*/ 8 h 106" name="T9"/>
                <a:gd fmla="*/ 19 w 157" name="T10"/>
                <a:gd fmla="*/ 39 h 106" name="T11"/>
                <a:gd fmla="*/ 20 w 157" name="T12"/>
                <a:gd fmla="*/ 47 h 106" name="T13"/>
                <a:gd fmla="*/ 0 w 157" name="T14"/>
                <a:gd fmla="*/ 75 h 106" name="T15"/>
                <a:gd fmla="*/ 31 w 157" name="T16"/>
                <a:gd fmla="*/ 106 h 106" name="T17"/>
                <a:gd fmla="*/ 126 w 157" name="T18"/>
                <a:gd fmla="*/ 106 h 106" name="T19"/>
                <a:gd fmla="*/ 157 w 157" name="T20"/>
                <a:gd fmla="*/ 75 h 106" name="T21"/>
                <a:gd fmla="*/ 135 w 157" name="T22"/>
                <a:gd fmla="*/ 46 h 106" name="T23"/>
                <a:gd fmla="*/ 120 w 157" name="T24"/>
                <a:gd fmla="*/ 100 h 106" name="T25"/>
                <a:gd fmla="*/ 79 w 157" name="T26"/>
                <a:gd fmla="*/ 100 h 106" name="T27"/>
                <a:gd fmla="*/ 103 w 157" name="T28"/>
                <a:gd fmla="*/ 75 h 106" name="T29"/>
                <a:gd fmla="*/ 102 w 157" name="T30"/>
                <a:gd fmla="*/ 72 h 106" name="T31"/>
                <a:gd fmla="*/ 92 w 157" name="T32"/>
                <a:gd fmla="*/ 72 h 106" name="T33"/>
                <a:gd fmla="*/ 92 w 157" name="T34"/>
                <a:gd fmla="*/ 68 h 106" name="T35"/>
                <a:gd fmla="*/ 92 w 157" name="T36"/>
                <a:gd fmla="*/ 37 h 106" name="T37"/>
                <a:gd fmla="*/ 90 w 157" name="T38"/>
                <a:gd fmla="*/ 35 h 106" name="T39"/>
                <a:gd fmla="*/ 64 w 157" name="T40"/>
                <a:gd fmla="*/ 35 h 106" name="T41"/>
                <a:gd fmla="*/ 62 w 157" name="T42"/>
                <a:gd fmla="*/ 37 h 106" name="T43"/>
                <a:gd fmla="*/ 62 w 157" name="T44"/>
                <a:gd fmla="*/ 68 h 106" name="T45"/>
                <a:gd fmla="*/ 62 w 157" name="T46"/>
                <a:gd fmla="*/ 73 h 106" name="T47"/>
                <a:gd fmla="*/ 51 w 157" name="T48"/>
                <a:gd fmla="*/ 73 h 106" name="T49"/>
                <a:gd fmla="*/ 50 w 157" name="T50"/>
                <a:gd fmla="*/ 76 h 106" name="T51"/>
                <a:gd fmla="*/ 75 w 157" name="T52"/>
                <a:gd fmla="*/ 100 h 106" name="T53"/>
                <a:gd fmla="*/ 38 w 157" name="T54"/>
                <a:gd fmla="*/ 100 h 106" name="T55"/>
                <a:gd fmla="*/ 11 w 157" name="T56"/>
                <a:gd fmla="*/ 74 h 106" name="T57"/>
                <a:gd fmla="*/ 29 w 157" name="T58"/>
                <a:gd fmla="*/ 50 h 106" name="T59"/>
                <a:gd fmla="*/ 28 w 157" name="T60"/>
                <a:gd fmla="*/ 44 h 106" name="T61"/>
                <a:gd fmla="*/ 50 w 157" name="T62"/>
                <a:gd fmla="*/ 17 h 106" name="T63"/>
                <a:gd fmla="*/ 74 w 157" name="T64"/>
                <a:gd fmla="*/ 29 h 106" name="T65"/>
                <a:gd fmla="*/ 97 w 157" name="T66"/>
                <a:gd fmla="*/ 10 h 106" name="T67"/>
                <a:gd fmla="*/ 128 w 157" name="T68"/>
                <a:gd fmla="*/ 42 h 106" name="T69"/>
                <a:gd fmla="*/ 127 w 157" name="T70"/>
                <a:gd fmla="*/ 49 h 106" name="T71"/>
                <a:gd fmla="*/ 147 w 157" name="T72"/>
                <a:gd fmla="*/ 74 h 106" name="T73"/>
                <a:gd fmla="*/ 120 w 157" name="T74"/>
                <a:gd fmla="*/ 100 h 10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5" w="157">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5B8156"/>
            </a:solidFill>
            <a:ln>
              <a:noFill/>
            </a:ln>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18" name="Text Box 10"/>
            <p:cNvSpPr txBox="1">
              <a:spLocks noChangeArrowheads="1"/>
            </p:cNvSpPr>
            <p:nvPr/>
          </p:nvSpPr>
          <p:spPr bwMode="auto">
            <a:xfrm>
              <a:off x="4092302" y="3254234"/>
              <a:ext cx="1176214" cy="244445"/>
            </a:xfrm>
            <a:prstGeom prst="rect">
              <a:avLst/>
            </a:prstGeom>
            <a:noFill/>
            <a:ln w="9525">
              <a:noFill/>
              <a:miter lim="800000"/>
            </a:ln>
          </p:spPr>
          <p:txBody>
            <a:bodyPr bIns="22860" lIns="45720" rIns="45720" tIns="22860" wrap="square">
              <a:spAutoFit/>
            </a:bodyPr>
            <a:lstStyle/>
            <a:p>
              <a:pPr algn="ctr" defTabSz="1087755"/>
              <a:r>
                <a:rPr b="1" lang="en-US" sz="1600">
                  <a:solidFill>
                    <a:schemeClr val="bg1">
                      <a:lumMod val="50000"/>
                    </a:schemeClr>
                  </a:solidFill>
                  <a:latin charset="0" pitchFamily="34" typeface="Open Sans"/>
                  <a:ea charset="0" pitchFamily="34" typeface="Open Sans"/>
                  <a:cs charset="0" pitchFamily="34" typeface="Open Sans"/>
                </a:rPr>
                <a:t>Sales Up</a:t>
              </a:r>
            </a:p>
          </p:txBody>
        </p:sp>
        <p:sp>
          <p:nvSpPr>
            <p:cNvPr id="19" name="Freeform 34"/>
            <p:cNvSpPr/>
            <p:nvPr/>
          </p:nvSpPr>
          <p:spPr bwMode="auto">
            <a:xfrm>
              <a:off x="3646596" y="2265110"/>
              <a:ext cx="451737" cy="399325"/>
            </a:xfrm>
            <a:custGeom>
              <a:gdLst>
                <a:gd fmla="*/ 136 w 136" name="T0"/>
                <a:gd fmla="*/ 48 h 120" name="T1"/>
                <a:gd fmla="*/ 68 w 136" name="T2"/>
                <a:gd fmla="*/ 0 h 120" name="T3"/>
                <a:gd fmla="*/ 0 w 136" name="T4"/>
                <a:gd fmla="*/ 48 h 120" name="T5"/>
                <a:gd fmla="*/ 37 w 136" name="T6"/>
                <a:gd fmla="*/ 91 h 120" name="T7"/>
                <a:gd fmla="*/ 22 w 136" name="T8"/>
                <a:gd fmla="*/ 120 h 120" name="T9"/>
                <a:gd fmla="*/ 73 w 136" name="T10"/>
                <a:gd fmla="*/ 96 h 120" name="T11"/>
                <a:gd fmla="*/ 136 w 136" name="T12"/>
                <a:gd fmla="*/ 48 h 120" name="T13"/>
              </a:gdLst>
              <a:cxnLst>
                <a:cxn ang="0">
                  <a:pos x="T0" y="T1"/>
                </a:cxn>
                <a:cxn ang="0">
                  <a:pos x="T2" y="T3"/>
                </a:cxn>
                <a:cxn ang="0">
                  <a:pos x="T4" y="T5"/>
                </a:cxn>
                <a:cxn ang="0">
                  <a:pos x="T6" y="T7"/>
                </a:cxn>
                <a:cxn ang="0">
                  <a:pos x="T8" y="T9"/>
                </a:cxn>
                <a:cxn ang="0">
                  <a:pos x="T10" y="T11"/>
                </a:cxn>
                <a:cxn ang="0">
                  <a:pos x="T12" y="T13"/>
                </a:cxn>
              </a:cxnLst>
              <a:rect b="b" l="0" r="r" t="0"/>
              <a:pathLst>
                <a:path h="120" w="136">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20" name="Freeform 64"/>
            <p:cNvSpPr>
              <a:spLocks noEditPoints="1"/>
            </p:cNvSpPr>
            <p:nvPr/>
          </p:nvSpPr>
          <p:spPr bwMode="auto">
            <a:xfrm>
              <a:off x="3707645" y="3767641"/>
              <a:ext cx="407155" cy="388753"/>
            </a:xfrm>
            <a:custGeom>
              <a:gdLst>
                <a:gd fmla="*/ 125 w 133" name="T0"/>
                <a:gd fmla="*/ 0 h 127" name="T1"/>
                <a:gd fmla="*/ 9 w 133" name="T2"/>
                <a:gd fmla="*/ 0 h 127" name="T3"/>
                <a:gd fmla="*/ 0 w 133" name="T4"/>
                <a:gd fmla="*/ 9 h 127" name="T5"/>
                <a:gd fmla="*/ 0 w 133" name="T6"/>
                <a:gd fmla="*/ 91 h 127" name="T7"/>
                <a:gd fmla="*/ 9 w 133" name="T8"/>
                <a:gd fmla="*/ 100 h 127" name="T9"/>
                <a:gd fmla="*/ 53 w 133" name="T10"/>
                <a:gd fmla="*/ 100 h 127" name="T11"/>
                <a:gd fmla="*/ 40 w 133" name="T12"/>
                <a:gd fmla="*/ 118 h 127" name="T13"/>
                <a:gd fmla="*/ 40 w 133" name="T14"/>
                <a:gd fmla="*/ 127 h 127" name="T15"/>
                <a:gd fmla="*/ 53 w 133" name="T16"/>
                <a:gd fmla="*/ 127 h 127" name="T17"/>
                <a:gd fmla="*/ 80 w 133" name="T18"/>
                <a:gd fmla="*/ 127 h 127" name="T19"/>
                <a:gd fmla="*/ 94 w 133" name="T20"/>
                <a:gd fmla="*/ 127 h 127" name="T21"/>
                <a:gd fmla="*/ 94 w 133" name="T22"/>
                <a:gd fmla="*/ 118 h 127" name="T23"/>
                <a:gd fmla="*/ 80 w 133" name="T24"/>
                <a:gd fmla="*/ 100 h 127" name="T25"/>
                <a:gd fmla="*/ 125 w 133" name="T26"/>
                <a:gd fmla="*/ 100 h 127" name="T27"/>
                <a:gd fmla="*/ 133 w 133" name="T28"/>
                <a:gd fmla="*/ 91 h 127" name="T29"/>
                <a:gd fmla="*/ 133 w 133" name="T30"/>
                <a:gd fmla="*/ 9 h 127" name="T31"/>
                <a:gd fmla="*/ 125 w 133" name="T32"/>
                <a:gd fmla="*/ 0 h 127" name="T33"/>
                <a:gd fmla="*/ 60 w 133" name="T34"/>
                <a:gd fmla="*/ 89 h 127" name="T35"/>
                <a:gd fmla="*/ 67 w 133" name="T36"/>
                <a:gd fmla="*/ 82 h 127" name="T37"/>
                <a:gd fmla="*/ 75 w 133" name="T38"/>
                <a:gd fmla="*/ 89 h 127" name="T39"/>
                <a:gd fmla="*/ 67 w 133" name="T40"/>
                <a:gd fmla="*/ 97 h 127" name="T41"/>
                <a:gd fmla="*/ 60 w 133" name="T42"/>
                <a:gd fmla="*/ 89 h 127" name="T43"/>
                <a:gd fmla="*/ 124 w 133" name="T44"/>
                <a:gd fmla="*/ 79 h 127" name="T45"/>
                <a:gd fmla="*/ 10 w 133" name="T46"/>
                <a:gd fmla="*/ 79 h 127" name="T47"/>
                <a:gd fmla="*/ 10 w 133" name="T48"/>
                <a:gd fmla="*/ 10 h 127" name="T49"/>
                <a:gd fmla="*/ 124 w 133" name="T50"/>
                <a:gd fmla="*/ 10 h 127" name="T51"/>
                <a:gd fmla="*/ 124 w 133" name="T52"/>
                <a:gd fmla="*/ 79 h 12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7" w="133">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anchor="t" anchorCtr="0" bIns="45720" compatLnSpc="1" lIns="91440" numCol="1" rIns="91440" tIns="45720" vert="horz" wrap="square"/>
            <a:lstStyle/>
            <a:p>
              <a:endParaRPr lang="en-US" sz="2400">
                <a:solidFill>
                  <a:schemeClr val="bg1">
                    <a:lumMod val="50000"/>
                  </a:schemeClr>
                </a:solidFill>
              </a:endParaRPr>
            </a:p>
          </p:txBody>
        </p:sp>
        <p:grpSp>
          <p:nvGrpSpPr>
            <p:cNvPr id="21" name="Group 12"/>
            <p:cNvGrpSpPr/>
            <p:nvPr/>
          </p:nvGrpSpPr>
          <p:grpSpPr>
            <a:xfrm>
              <a:off x="5334000" y="3762110"/>
              <a:ext cx="389342" cy="339426"/>
              <a:chOff x="7540014" y="4306907"/>
              <a:chExt cx="389342" cy="339426"/>
            </a:xfrm>
            <a:solidFill>
              <a:schemeClr val="bg1"/>
            </a:solidFill>
          </p:grpSpPr>
          <p:sp>
            <p:nvSpPr>
              <p:cNvPr id="26" name="Freeform 110"/>
              <p:cNvSpPr/>
              <p:nvPr/>
            </p:nvSpPr>
            <p:spPr bwMode="auto">
              <a:xfrm>
                <a:off x="7799575" y="4409234"/>
                <a:ext cx="102328" cy="102328"/>
              </a:xfrm>
              <a:custGeom>
                <a:gdLst>
                  <a:gd fmla="*/ 0 w 41" name="T0"/>
                  <a:gd fmla="*/ 39 h 41" name="T1"/>
                  <a:gd fmla="*/ 3 w 41" name="T2"/>
                  <a:gd fmla="*/ 41 h 41" name="T3"/>
                  <a:gd fmla="*/ 41 w 41" name="T4"/>
                  <a:gd fmla="*/ 3 h 41" name="T5"/>
                  <a:gd fmla="*/ 39 w 41" name="T6"/>
                  <a:gd fmla="*/ 0 h 41" name="T7"/>
                  <a:gd fmla="*/ 0 w 41" name="T8"/>
                  <a:gd fmla="*/ 39 h 41" name="T9"/>
                </a:gdLst>
                <a:cxnLst>
                  <a:cxn ang="0">
                    <a:pos x="T0" y="T1"/>
                  </a:cxn>
                  <a:cxn ang="0">
                    <a:pos x="T2" y="T3"/>
                  </a:cxn>
                  <a:cxn ang="0">
                    <a:pos x="T4" y="T5"/>
                  </a:cxn>
                  <a:cxn ang="0">
                    <a:pos x="T6" y="T7"/>
                  </a:cxn>
                  <a:cxn ang="0">
                    <a:pos x="T8" y="T9"/>
                  </a:cxn>
                </a:cxnLst>
                <a:rect b="b" l="0" r="r" t="0"/>
                <a:pathLst>
                  <a:path h="41" w="41">
                    <a:moveTo>
                      <a:pt x="0" y="39"/>
                    </a:moveTo>
                    <a:lnTo>
                      <a:pt x="3" y="41"/>
                    </a:lnTo>
                    <a:lnTo>
                      <a:pt x="41" y="3"/>
                    </a:lnTo>
                    <a:lnTo>
                      <a:pt x="39" y="0"/>
                    </a:lnTo>
                    <a:lnTo>
                      <a:pt x="0" y="39"/>
                    </a:lnTo>
                    <a:close/>
                  </a:path>
                </a:pathLst>
              </a:custGeom>
              <a:grpFill/>
              <a:ln w="9525">
                <a:noFill/>
                <a:round/>
              </a:ln>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27" name="Freeform 111"/>
              <p:cNvSpPr/>
              <p:nvPr/>
            </p:nvSpPr>
            <p:spPr bwMode="auto">
              <a:xfrm>
                <a:off x="7777112" y="4381780"/>
                <a:ext cx="109814" cy="114806"/>
              </a:xfrm>
              <a:custGeom>
                <a:gdLst>
                  <a:gd fmla="*/ 37 w 44" name="T0"/>
                  <a:gd fmla="*/ 0 h 46" name="T1"/>
                  <a:gd fmla="*/ 0 w 44" name="T2"/>
                  <a:gd fmla="*/ 39 h 46" name="T3"/>
                  <a:gd fmla="*/ 6 w 44" name="T4"/>
                  <a:gd fmla="*/ 46 h 46" name="T5"/>
                  <a:gd fmla="*/ 44 w 44" name="T6"/>
                  <a:gd fmla="*/ 8 h 46" name="T7"/>
                  <a:gd fmla="*/ 37 w 44" name="T8"/>
                  <a:gd fmla="*/ 0 h 46" name="T9"/>
                </a:gdLst>
                <a:cxnLst>
                  <a:cxn ang="0">
                    <a:pos x="T0" y="T1"/>
                  </a:cxn>
                  <a:cxn ang="0">
                    <a:pos x="T2" y="T3"/>
                  </a:cxn>
                  <a:cxn ang="0">
                    <a:pos x="T4" y="T5"/>
                  </a:cxn>
                  <a:cxn ang="0">
                    <a:pos x="T6" y="T7"/>
                  </a:cxn>
                  <a:cxn ang="0">
                    <a:pos x="T8" y="T9"/>
                  </a:cxn>
                </a:cxnLst>
                <a:rect b="b" l="0" r="r" t="0"/>
                <a:pathLst>
                  <a:path h="46" w="44">
                    <a:moveTo>
                      <a:pt x="37" y="0"/>
                    </a:moveTo>
                    <a:lnTo>
                      <a:pt x="0" y="39"/>
                    </a:lnTo>
                    <a:lnTo>
                      <a:pt x="6" y="46"/>
                    </a:lnTo>
                    <a:lnTo>
                      <a:pt x="44" y="8"/>
                    </a:lnTo>
                    <a:lnTo>
                      <a:pt x="37" y="0"/>
                    </a:lnTo>
                    <a:close/>
                  </a:path>
                </a:pathLst>
              </a:custGeom>
              <a:grpFill/>
              <a:ln w="9525">
                <a:noFill/>
                <a:round/>
              </a:ln>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28" name="Freeform 112"/>
              <p:cNvSpPr/>
              <p:nvPr/>
            </p:nvSpPr>
            <p:spPr bwMode="auto">
              <a:xfrm>
                <a:off x="7757146" y="4366805"/>
                <a:ext cx="104823" cy="104823"/>
              </a:xfrm>
              <a:custGeom>
                <a:gdLst>
                  <a:gd fmla="*/ 0 w 42" name="T0"/>
                  <a:gd fmla="*/ 38 h 42" name="T1"/>
                  <a:gd fmla="*/ 4 w 42" name="T2"/>
                  <a:gd fmla="*/ 42 h 42" name="T3"/>
                  <a:gd fmla="*/ 42 w 42" name="T4"/>
                  <a:gd fmla="*/ 4 h 42" name="T5"/>
                  <a:gd fmla="*/ 38 w 42" name="T6"/>
                  <a:gd fmla="*/ 0 h 42" name="T7"/>
                  <a:gd fmla="*/ 0 w 42" name="T8"/>
                  <a:gd fmla="*/ 38 h 42" name="T9"/>
                </a:gdLst>
                <a:cxnLst>
                  <a:cxn ang="0">
                    <a:pos x="T0" y="T1"/>
                  </a:cxn>
                  <a:cxn ang="0">
                    <a:pos x="T2" y="T3"/>
                  </a:cxn>
                  <a:cxn ang="0">
                    <a:pos x="T4" y="T5"/>
                  </a:cxn>
                  <a:cxn ang="0">
                    <a:pos x="T6" y="T7"/>
                  </a:cxn>
                  <a:cxn ang="0">
                    <a:pos x="T8" y="T9"/>
                  </a:cxn>
                </a:cxnLst>
                <a:rect b="b" l="0" r="r" t="0"/>
                <a:pathLst>
                  <a:path h="42" w="42">
                    <a:moveTo>
                      <a:pt x="0" y="38"/>
                    </a:moveTo>
                    <a:lnTo>
                      <a:pt x="4" y="42"/>
                    </a:lnTo>
                    <a:lnTo>
                      <a:pt x="42" y="4"/>
                    </a:lnTo>
                    <a:lnTo>
                      <a:pt x="38" y="0"/>
                    </a:lnTo>
                    <a:lnTo>
                      <a:pt x="0" y="38"/>
                    </a:lnTo>
                    <a:close/>
                  </a:path>
                </a:pathLst>
              </a:custGeom>
              <a:grpFill/>
              <a:ln w="9525">
                <a:noFill/>
                <a:round/>
              </a:ln>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29" name="Freeform 113"/>
              <p:cNvSpPr/>
              <p:nvPr/>
            </p:nvSpPr>
            <p:spPr bwMode="auto">
              <a:xfrm>
                <a:off x="7729693" y="4469133"/>
                <a:ext cx="69882" cy="69882"/>
              </a:xfrm>
              <a:custGeom>
                <a:gdLst>
                  <a:gd fmla="*/ 28 w 28" name="T0"/>
                  <a:gd fmla="*/ 20 h 28" name="T1"/>
                  <a:gd fmla="*/ 8 w 28" name="T2"/>
                  <a:gd fmla="*/ 0 h 28" name="T3"/>
                  <a:gd fmla="*/ 0 w 28" name="T4"/>
                  <a:gd fmla="*/ 20 h 28" name="T5"/>
                  <a:gd fmla="*/ 9 w 28" name="T6"/>
                  <a:gd fmla="*/ 28 h 28" name="T7"/>
                  <a:gd fmla="*/ 28 w 28" name="T8"/>
                  <a:gd fmla="*/ 20 h 28" name="T9"/>
                </a:gdLst>
                <a:cxnLst>
                  <a:cxn ang="0">
                    <a:pos x="T0" y="T1"/>
                  </a:cxn>
                  <a:cxn ang="0">
                    <a:pos x="T2" y="T3"/>
                  </a:cxn>
                  <a:cxn ang="0">
                    <a:pos x="T4" y="T5"/>
                  </a:cxn>
                  <a:cxn ang="0">
                    <a:pos x="T6" y="T7"/>
                  </a:cxn>
                  <a:cxn ang="0">
                    <a:pos x="T8" y="T9"/>
                  </a:cxn>
                </a:cxnLst>
                <a:rect b="b" l="0" r="r" t="0"/>
                <a:pathLst>
                  <a:path h="28" w="28">
                    <a:moveTo>
                      <a:pt x="28" y="20"/>
                    </a:moveTo>
                    <a:lnTo>
                      <a:pt x="8" y="0"/>
                    </a:lnTo>
                    <a:lnTo>
                      <a:pt x="0" y="20"/>
                    </a:lnTo>
                    <a:lnTo>
                      <a:pt x="9" y="28"/>
                    </a:lnTo>
                    <a:lnTo>
                      <a:pt x="28" y="20"/>
                    </a:lnTo>
                    <a:close/>
                  </a:path>
                </a:pathLst>
              </a:custGeom>
              <a:grpFill/>
              <a:ln w="9525">
                <a:noFill/>
                <a:round/>
              </a:ln>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30" name="Freeform 114"/>
              <p:cNvSpPr/>
              <p:nvPr/>
            </p:nvSpPr>
            <p:spPr bwMode="auto">
              <a:xfrm>
                <a:off x="7712222" y="4526535"/>
                <a:ext cx="34941" cy="32446"/>
              </a:xfrm>
              <a:custGeom>
                <a:gdLst>
                  <a:gd fmla="*/ 0 w 14" name="T0"/>
                  <a:gd fmla="*/ 13 h 13" name="T1"/>
                  <a:gd fmla="*/ 14 w 14" name="T2"/>
                  <a:gd fmla="*/ 6 h 13" name="T3"/>
                  <a:gd fmla="*/ 6 w 14" name="T4"/>
                  <a:gd fmla="*/ 0 h 13" name="T5"/>
                  <a:gd fmla="*/ 0 w 14" name="T6"/>
                  <a:gd fmla="*/ 13 h 13" name="T7"/>
                </a:gdLst>
                <a:cxnLst>
                  <a:cxn ang="0">
                    <a:pos x="T0" y="T1"/>
                  </a:cxn>
                  <a:cxn ang="0">
                    <a:pos x="T2" y="T3"/>
                  </a:cxn>
                  <a:cxn ang="0">
                    <a:pos x="T4" y="T5"/>
                  </a:cxn>
                  <a:cxn ang="0">
                    <a:pos x="T6" y="T7"/>
                  </a:cxn>
                </a:cxnLst>
                <a:rect b="b" l="0" r="r" t="0"/>
                <a:pathLst>
                  <a:path h="13" w="14">
                    <a:moveTo>
                      <a:pt x="0" y="13"/>
                    </a:moveTo>
                    <a:lnTo>
                      <a:pt x="14" y="6"/>
                    </a:lnTo>
                    <a:lnTo>
                      <a:pt x="6" y="0"/>
                    </a:lnTo>
                    <a:lnTo>
                      <a:pt x="0" y="13"/>
                    </a:lnTo>
                    <a:close/>
                  </a:path>
                </a:pathLst>
              </a:custGeom>
              <a:grpFill/>
              <a:ln w="9525">
                <a:noFill/>
                <a:round/>
              </a:ln>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31" name="Freeform 115"/>
              <p:cNvSpPr/>
              <p:nvPr/>
            </p:nvSpPr>
            <p:spPr bwMode="auto">
              <a:xfrm>
                <a:off x="7859474" y="4341848"/>
                <a:ext cx="69882" cy="69882"/>
              </a:xfrm>
              <a:custGeom>
                <a:gdLst>
                  <a:gd fmla="*/ 7 w 28" name="T0"/>
                  <a:gd fmla="*/ 0 h 28" name="T1"/>
                  <a:gd fmla="*/ 0 w 28" name="T2"/>
                  <a:gd fmla="*/ 8 h 28" name="T3"/>
                  <a:gd fmla="*/ 20 w 28" name="T4"/>
                  <a:gd fmla="*/ 28 h 28" name="T5"/>
                  <a:gd fmla="*/ 28 w 28" name="T6"/>
                  <a:gd fmla="*/ 20 h 28" name="T7"/>
                  <a:gd fmla="*/ 7 w 28" name="T8"/>
                  <a:gd fmla="*/ 0 h 28" name="T9"/>
                </a:gdLst>
                <a:cxnLst>
                  <a:cxn ang="0">
                    <a:pos x="T0" y="T1"/>
                  </a:cxn>
                  <a:cxn ang="0">
                    <a:pos x="T2" y="T3"/>
                  </a:cxn>
                  <a:cxn ang="0">
                    <a:pos x="T4" y="T5"/>
                  </a:cxn>
                  <a:cxn ang="0">
                    <a:pos x="T6" y="T7"/>
                  </a:cxn>
                  <a:cxn ang="0">
                    <a:pos x="T8" y="T9"/>
                  </a:cxn>
                </a:cxnLst>
                <a:rect b="b" l="0" r="r" t="0"/>
                <a:pathLst>
                  <a:path h="28" w="28">
                    <a:moveTo>
                      <a:pt x="7" y="0"/>
                    </a:moveTo>
                    <a:lnTo>
                      <a:pt x="0" y="8"/>
                    </a:lnTo>
                    <a:lnTo>
                      <a:pt x="20" y="28"/>
                    </a:lnTo>
                    <a:lnTo>
                      <a:pt x="28" y="20"/>
                    </a:lnTo>
                    <a:lnTo>
                      <a:pt x="7" y="0"/>
                    </a:lnTo>
                    <a:close/>
                  </a:path>
                </a:pathLst>
              </a:custGeom>
              <a:grpFill/>
              <a:ln w="9525">
                <a:noFill/>
                <a:round/>
              </a:ln>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32" name="Freeform 116"/>
              <p:cNvSpPr/>
              <p:nvPr/>
            </p:nvSpPr>
            <p:spPr bwMode="auto">
              <a:xfrm>
                <a:off x="7540014" y="4306907"/>
                <a:ext cx="279527" cy="339426"/>
              </a:xfrm>
              <a:custGeom>
                <a:gdLst>
                  <a:gd fmla="*/ 104 w 112" name="T0"/>
                  <a:gd fmla="*/ 101 h 136" name="T1"/>
                  <a:gd fmla="*/ 83 w 112" name="T2"/>
                  <a:gd fmla="*/ 101 h 136" name="T3"/>
                  <a:gd fmla="*/ 83 w 112" name="T4"/>
                  <a:gd fmla="*/ 129 h 136" name="T5"/>
                  <a:gd fmla="*/ 7 w 112" name="T6"/>
                  <a:gd fmla="*/ 129 h 136" name="T7"/>
                  <a:gd fmla="*/ 7 w 112" name="T8"/>
                  <a:gd fmla="*/ 32 h 136" name="T9"/>
                  <a:gd fmla="*/ 104 w 112" name="T10"/>
                  <a:gd fmla="*/ 32 h 136" name="T11"/>
                  <a:gd fmla="*/ 104 w 112" name="T12"/>
                  <a:gd fmla="*/ 40 h 136" name="T13"/>
                  <a:gd fmla="*/ 112 w 112" name="T14"/>
                  <a:gd fmla="*/ 32 h 136" name="T15"/>
                  <a:gd fmla="*/ 112 w 112" name="T16"/>
                  <a:gd fmla="*/ 6 h 136" name="T17"/>
                  <a:gd fmla="*/ 97 w 112" name="T18"/>
                  <a:gd fmla="*/ 6 h 136" name="T19"/>
                  <a:gd fmla="*/ 97 w 112" name="T20"/>
                  <a:gd fmla="*/ 20 h 136" name="T21"/>
                  <a:gd fmla="*/ 95 w 112" name="T22"/>
                  <a:gd fmla="*/ 20 h 136" name="T23"/>
                  <a:gd fmla="*/ 95 w 112" name="T24"/>
                  <a:gd fmla="*/ 0 h 136" name="T25"/>
                  <a:gd fmla="*/ 89 w 112" name="T26"/>
                  <a:gd fmla="*/ 0 h 136" name="T27"/>
                  <a:gd fmla="*/ 89 w 112" name="T28"/>
                  <a:gd fmla="*/ 20 h 136" name="T29"/>
                  <a:gd fmla="*/ 87 w 112" name="T30"/>
                  <a:gd fmla="*/ 20 h 136" name="T31"/>
                  <a:gd fmla="*/ 87 w 112" name="T32"/>
                  <a:gd fmla="*/ 6 h 136" name="T33"/>
                  <a:gd fmla="*/ 79 w 112" name="T34"/>
                  <a:gd fmla="*/ 6 h 136" name="T35"/>
                  <a:gd fmla="*/ 79 w 112" name="T36"/>
                  <a:gd fmla="*/ 20 h 136" name="T37"/>
                  <a:gd fmla="*/ 76 w 112" name="T38"/>
                  <a:gd fmla="*/ 20 h 136" name="T39"/>
                  <a:gd fmla="*/ 76 w 112" name="T40"/>
                  <a:gd fmla="*/ 0 h 136" name="T41"/>
                  <a:gd fmla="*/ 72 w 112" name="T42"/>
                  <a:gd fmla="*/ 0 h 136" name="T43"/>
                  <a:gd fmla="*/ 72 w 112" name="T44"/>
                  <a:gd fmla="*/ 20 h 136" name="T45"/>
                  <a:gd fmla="*/ 68 w 112" name="T46"/>
                  <a:gd fmla="*/ 20 h 136" name="T47"/>
                  <a:gd fmla="*/ 68 w 112" name="T48"/>
                  <a:gd fmla="*/ 6 h 136" name="T49"/>
                  <a:gd fmla="*/ 60 w 112" name="T50"/>
                  <a:gd fmla="*/ 6 h 136" name="T51"/>
                  <a:gd fmla="*/ 60 w 112" name="T52"/>
                  <a:gd fmla="*/ 20 h 136" name="T53"/>
                  <a:gd fmla="*/ 57 w 112" name="T54"/>
                  <a:gd fmla="*/ 20 h 136" name="T55"/>
                  <a:gd fmla="*/ 57 w 112" name="T56"/>
                  <a:gd fmla="*/ 0 h 136" name="T57"/>
                  <a:gd fmla="*/ 53 w 112" name="T58"/>
                  <a:gd fmla="*/ 0 h 136" name="T59"/>
                  <a:gd fmla="*/ 53 w 112" name="T60"/>
                  <a:gd fmla="*/ 20 h 136" name="T61"/>
                  <a:gd fmla="*/ 51 w 112" name="T62"/>
                  <a:gd fmla="*/ 20 h 136" name="T63"/>
                  <a:gd fmla="*/ 51 w 112" name="T64"/>
                  <a:gd fmla="*/ 6 h 136" name="T65"/>
                  <a:gd fmla="*/ 43 w 112" name="T66"/>
                  <a:gd fmla="*/ 6 h 136" name="T67"/>
                  <a:gd fmla="*/ 43 w 112" name="T68"/>
                  <a:gd fmla="*/ 20 h 136" name="T69"/>
                  <a:gd fmla="*/ 40 w 112" name="T70"/>
                  <a:gd fmla="*/ 20 h 136" name="T71"/>
                  <a:gd fmla="*/ 40 w 112" name="T72"/>
                  <a:gd fmla="*/ 0 h 136" name="T73"/>
                  <a:gd fmla="*/ 35 w 112" name="T74"/>
                  <a:gd fmla="*/ 0 h 136" name="T75"/>
                  <a:gd fmla="*/ 35 w 112" name="T76"/>
                  <a:gd fmla="*/ 20 h 136" name="T77"/>
                  <a:gd fmla="*/ 32 w 112" name="T78"/>
                  <a:gd fmla="*/ 20 h 136" name="T79"/>
                  <a:gd fmla="*/ 32 w 112" name="T80"/>
                  <a:gd fmla="*/ 6 h 136" name="T81"/>
                  <a:gd fmla="*/ 25 w 112" name="T82"/>
                  <a:gd fmla="*/ 6 h 136" name="T83"/>
                  <a:gd fmla="*/ 25 w 112" name="T84"/>
                  <a:gd fmla="*/ 20 h 136" name="T85"/>
                  <a:gd fmla="*/ 23 w 112" name="T86"/>
                  <a:gd fmla="*/ 20 h 136" name="T87"/>
                  <a:gd fmla="*/ 23 w 112" name="T88"/>
                  <a:gd fmla="*/ 0 h 136" name="T89"/>
                  <a:gd fmla="*/ 17 w 112" name="T90"/>
                  <a:gd fmla="*/ 0 h 136" name="T91"/>
                  <a:gd fmla="*/ 17 w 112" name="T92"/>
                  <a:gd fmla="*/ 20 h 136" name="T93"/>
                  <a:gd fmla="*/ 15 w 112" name="T94"/>
                  <a:gd fmla="*/ 20 h 136" name="T95"/>
                  <a:gd fmla="*/ 15 w 112" name="T96"/>
                  <a:gd fmla="*/ 6 h 136" name="T97"/>
                  <a:gd fmla="*/ 0 w 112" name="T98"/>
                  <a:gd fmla="*/ 6 h 136" name="T99"/>
                  <a:gd fmla="*/ 0 w 112" name="T100"/>
                  <a:gd fmla="*/ 24 h 136" name="T101"/>
                  <a:gd fmla="*/ 0 w 112" name="T102"/>
                  <a:gd fmla="*/ 28 h 136" name="T103"/>
                  <a:gd fmla="*/ 0 w 112" name="T104"/>
                  <a:gd fmla="*/ 136 h 136" name="T105"/>
                  <a:gd fmla="*/ 89 w 112" name="T106"/>
                  <a:gd fmla="*/ 136 h 136" name="T107"/>
                  <a:gd fmla="*/ 112 w 112" name="T108"/>
                  <a:gd fmla="*/ 110 h 136" name="T109"/>
                  <a:gd fmla="*/ 112 w 112" name="T110"/>
                  <a:gd fmla="*/ 84 h 136" name="T111"/>
                  <a:gd fmla="*/ 104 w 112" name="T112"/>
                  <a:gd fmla="*/ 92 h 136" name="T113"/>
                  <a:gd fmla="*/ 104 w 112" name="T114"/>
                  <a:gd fmla="*/ 101 h 13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w="9525">
                <a:noFill/>
                <a:round/>
              </a:ln>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33" name="Rectangle 117"/>
              <p:cNvSpPr>
                <a:spLocks noChangeArrowheads="1"/>
              </p:cNvSpPr>
              <p:nvPr/>
            </p:nvSpPr>
            <p:spPr bwMode="auto">
              <a:xfrm>
                <a:off x="7589930" y="4421713"/>
                <a:ext cx="109814" cy="17471"/>
              </a:xfrm>
              <a:prstGeom prst="rect">
                <a:avLst/>
              </a:prstGeom>
              <a:grpFill/>
              <a:ln w="9525">
                <a:noFill/>
                <a:miter lim="800000"/>
              </a:ln>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34" name="Rectangle 118"/>
              <p:cNvSpPr>
                <a:spLocks noChangeArrowheads="1"/>
              </p:cNvSpPr>
              <p:nvPr/>
            </p:nvSpPr>
            <p:spPr bwMode="auto">
              <a:xfrm>
                <a:off x="7589930" y="4461645"/>
                <a:ext cx="109814" cy="17471"/>
              </a:xfrm>
              <a:prstGeom prst="rect">
                <a:avLst/>
              </a:prstGeom>
              <a:grpFill/>
              <a:ln w="9525">
                <a:noFill/>
                <a:miter lim="800000"/>
              </a:ln>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35" name="Rectangle 119"/>
              <p:cNvSpPr>
                <a:spLocks noChangeArrowheads="1"/>
              </p:cNvSpPr>
              <p:nvPr/>
            </p:nvSpPr>
            <p:spPr bwMode="auto">
              <a:xfrm>
                <a:off x="7589930" y="4506569"/>
                <a:ext cx="109814" cy="14975"/>
              </a:xfrm>
              <a:prstGeom prst="rect">
                <a:avLst/>
              </a:prstGeom>
              <a:grpFill/>
              <a:ln w="9525">
                <a:noFill/>
                <a:miter lim="800000"/>
              </a:ln>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36" name="Rectangle 120"/>
              <p:cNvSpPr>
                <a:spLocks noChangeArrowheads="1"/>
              </p:cNvSpPr>
              <p:nvPr/>
            </p:nvSpPr>
            <p:spPr bwMode="auto">
              <a:xfrm>
                <a:off x="7589930" y="4548998"/>
                <a:ext cx="109814" cy="17471"/>
              </a:xfrm>
              <a:prstGeom prst="rect">
                <a:avLst/>
              </a:prstGeom>
              <a:grpFill/>
              <a:ln w="9525">
                <a:noFill/>
                <a:miter lim="800000"/>
              </a:ln>
            </p:spPr>
            <p:txBody>
              <a:bodyPr anchor="t" anchorCtr="0" bIns="45720" compatLnSpc="1" lIns="91440" numCol="1" rIns="91440" tIns="45720" vert="horz" wrap="square"/>
              <a:lstStyle/>
              <a:p>
                <a:endParaRPr lang="en-US" sz="2400">
                  <a:solidFill>
                    <a:schemeClr val="bg1">
                      <a:lumMod val="50000"/>
                    </a:schemeClr>
                  </a:solidFill>
                </a:endParaRPr>
              </a:p>
            </p:txBody>
          </p:sp>
        </p:grpSp>
        <p:grpSp>
          <p:nvGrpSpPr>
            <p:cNvPr id="22" name="Group 24"/>
            <p:cNvGrpSpPr/>
            <p:nvPr/>
          </p:nvGrpSpPr>
          <p:grpSpPr>
            <a:xfrm>
              <a:off x="5257800" y="2235161"/>
              <a:ext cx="431769" cy="429274"/>
              <a:chOff x="6559551" y="1588"/>
              <a:chExt cx="274637" cy="273050"/>
            </a:xfrm>
            <a:solidFill>
              <a:schemeClr val="bg1"/>
            </a:solidFill>
          </p:grpSpPr>
          <p:sp>
            <p:nvSpPr>
              <p:cNvPr id="23" name="Freeform 126"/>
              <p:cNvSpPr>
                <a:spLocks noEditPoints="1"/>
              </p:cNvSpPr>
              <p:nvPr/>
            </p:nvSpPr>
            <p:spPr bwMode="auto">
              <a:xfrm>
                <a:off x="6704013" y="65088"/>
                <a:ext cx="130175" cy="209550"/>
              </a:xfrm>
              <a:custGeom>
                <a:gdLst>
                  <a:gd fmla="*/ 0 w 82" name="T0"/>
                  <a:gd fmla="*/ 34 h 132" name="T1"/>
                  <a:gd fmla="*/ 0 w 82" name="T2"/>
                  <a:gd fmla="*/ 132 h 132" name="T3"/>
                  <a:gd fmla="*/ 82 w 82" name="T4"/>
                  <a:gd fmla="*/ 99 h 132" name="T5"/>
                  <a:gd fmla="*/ 82 w 82" name="T6"/>
                  <a:gd fmla="*/ 0 h 132" name="T7"/>
                  <a:gd fmla="*/ 0 w 82" name="T8"/>
                  <a:gd fmla="*/ 34 h 132" name="T9"/>
                  <a:gd fmla="*/ 76 w 82" name="T10"/>
                  <a:gd fmla="*/ 10 h 132" name="T11"/>
                  <a:gd fmla="*/ 76 w 82" name="T12"/>
                  <a:gd fmla="*/ 94 h 132" name="T13"/>
                  <a:gd fmla="*/ 5 w 82" name="T14"/>
                  <a:gd fmla="*/ 66 h 132" name="T15"/>
                  <a:gd fmla="*/ 5 w 82" name="T16"/>
                  <a:gd fmla="*/ 38 h 132" name="T17"/>
                  <a:gd fmla="*/ 76 w 82" name="T18"/>
                  <a:gd fmla="*/ 10 h 132" name="T19"/>
                  <a:gd fmla="*/ 5 w 82" name="T20"/>
                  <a:gd fmla="*/ 70 h 132" name="T21"/>
                  <a:gd fmla="*/ 73 w 82" name="T22"/>
                  <a:gd fmla="*/ 96 h 132" name="T23"/>
                  <a:gd fmla="*/ 5 w 82" name="T24"/>
                  <a:gd fmla="*/ 124 h 132" name="T25"/>
                  <a:gd fmla="*/ 5 w 82" name="T26"/>
                  <a:gd fmla="*/ 70 h 13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2" w="82">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grpFill/>
              <a:ln w="9525">
                <a:noFill/>
                <a:round/>
              </a:ln>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24" name="Freeform 127"/>
              <p:cNvSpPr/>
              <p:nvPr/>
            </p:nvSpPr>
            <p:spPr bwMode="auto">
              <a:xfrm>
                <a:off x="6559551" y="65088"/>
                <a:ext cx="128588" cy="209550"/>
              </a:xfrm>
              <a:custGeom>
                <a:gdLst>
                  <a:gd fmla="*/ 0 w 81" name="T0"/>
                  <a:gd fmla="*/ 99 h 132" name="T1"/>
                  <a:gd fmla="*/ 81 w 81" name="T2"/>
                  <a:gd fmla="*/ 132 h 132" name="T3"/>
                  <a:gd fmla="*/ 81 w 81" name="T4"/>
                  <a:gd fmla="*/ 34 h 132" name="T5"/>
                  <a:gd fmla="*/ 0 w 81" name="T6"/>
                  <a:gd fmla="*/ 0 h 132" name="T7"/>
                  <a:gd fmla="*/ 0 w 81" name="T8"/>
                  <a:gd fmla="*/ 99 h 132" name="T9"/>
                </a:gdLst>
                <a:cxnLst>
                  <a:cxn ang="0">
                    <a:pos x="T0" y="T1"/>
                  </a:cxn>
                  <a:cxn ang="0">
                    <a:pos x="T2" y="T3"/>
                  </a:cxn>
                  <a:cxn ang="0">
                    <a:pos x="T4" y="T5"/>
                  </a:cxn>
                  <a:cxn ang="0">
                    <a:pos x="T6" y="T7"/>
                  </a:cxn>
                  <a:cxn ang="0">
                    <a:pos x="T8" y="T9"/>
                  </a:cxn>
                </a:cxnLst>
                <a:rect b="b" l="0" r="r" t="0"/>
                <a:pathLst>
                  <a:path h="132" w="81">
                    <a:moveTo>
                      <a:pt x="0" y="99"/>
                    </a:moveTo>
                    <a:lnTo>
                      <a:pt x="81" y="132"/>
                    </a:lnTo>
                    <a:lnTo>
                      <a:pt x="81" y="34"/>
                    </a:lnTo>
                    <a:lnTo>
                      <a:pt x="0" y="0"/>
                    </a:lnTo>
                    <a:lnTo>
                      <a:pt x="0" y="99"/>
                    </a:lnTo>
                    <a:close/>
                  </a:path>
                </a:pathLst>
              </a:custGeom>
              <a:grpFill/>
              <a:ln w="9525">
                <a:noFill/>
                <a:round/>
              </a:ln>
            </p:spPr>
            <p:txBody>
              <a:bodyPr anchor="t" anchorCtr="0" bIns="45720" compatLnSpc="1" lIns="91440" numCol="1" rIns="91440" tIns="45720" vert="horz" wrap="square"/>
              <a:lstStyle/>
              <a:p>
                <a:endParaRPr lang="en-US" sz="2400">
                  <a:solidFill>
                    <a:schemeClr val="bg1">
                      <a:lumMod val="50000"/>
                    </a:schemeClr>
                  </a:solidFill>
                </a:endParaRPr>
              </a:p>
            </p:txBody>
          </p:sp>
          <p:sp>
            <p:nvSpPr>
              <p:cNvPr id="25" name="Freeform 128"/>
              <p:cNvSpPr>
                <a:spLocks noEditPoints="1"/>
              </p:cNvSpPr>
              <p:nvPr/>
            </p:nvSpPr>
            <p:spPr bwMode="auto">
              <a:xfrm>
                <a:off x="6567488" y="1588"/>
                <a:ext cx="263525" cy="104775"/>
              </a:xfrm>
              <a:custGeom>
                <a:gdLst>
                  <a:gd fmla="*/ 82 w 166" name="T0"/>
                  <a:gd fmla="*/ 0 h 66" name="T1"/>
                  <a:gd fmla="*/ 0 w 166" name="T2"/>
                  <a:gd fmla="*/ 32 h 66" name="T3"/>
                  <a:gd fmla="*/ 80 w 166" name="T4"/>
                  <a:gd fmla="*/ 66 h 66" name="T5"/>
                  <a:gd fmla="*/ 166 w 166" name="T6"/>
                  <a:gd fmla="*/ 32 h 66" name="T7"/>
                  <a:gd fmla="*/ 82 w 166" name="T8"/>
                  <a:gd fmla="*/ 0 h 66" name="T9"/>
                  <a:gd fmla="*/ 82 w 166" name="T10"/>
                  <a:gd fmla="*/ 6 h 66" name="T11"/>
                  <a:gd fmla="*/ 151 w 166" name="T12"/>
                  <a:gd fmla="*/ 32 h 66" name="T13"/>
                  <a:gd fmla="*/ 82 w 166" name="T14"/>
                  <a:gd fmla="*/ 59 h 66" name="T15"/>
                  <a:gd fmla="*/ 82 w 166" name="T16"/>
                  <a:gd fmla="*/ 6 h 66" name="T17"/>
                  <a:gd fmla="*/ 78 w 166" name="T18"/>
                  <a:gd fmla="*/ 7 h 66" name="T19"/>
                  <a:gd fmla="*/ 78 w 166" name="T20"/>
                  <a:gd fmla="*/ 59 h 66" name="T21"/>
                  <a:gd fmla="*/ 15 w 166" name="T22"/>
                  <a:gd fmla="*/ 32 h 66" name="T23"/>
                  <a:gd fmla="*/ 78 w 166" name="T24"/>
                  <a:gd fmla="*/ 7 h 6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6" w="166">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grpFill/>
              <a:ln w="9525">
                <a:noFill/>
                <a:round/>
              </a:ln>
            </p:spPr>
            <p:txBody>
              <a:bodyPr anchor="t" anchorCtr="0" bIns="45720" compatLnSpc="1" lIns="91440" numCol="1" rIns="91440" tIns="45720" vert="horz" wrap="square"/>
              <a:lstStyle/>
              <a:p>
                <a:endParaRPr lang="en-US" sz="2400">
                  <a:solidFill>
                    <a:schemeClr val="bg1">
                      <a:lumMod val="50000"/>
                    </a:schemeClr>
                  </a:solidFill>
                </a:endParaRPr>
              </a:p>
            </p:txBody>
          </p:sp>
        </p:grpSp>
      </p:grpSp>
      <p:grpSp>
        <p:nvGrpSpPr>
          <p:cNvPr id="37" name="Group 13"/>
          <p:cNvGrpSpPr/>
          <p:nvPr/>
        </p:nvGrpSpPr>
        <p:grpSpPr>
          <a:xfrm>
            <a:off x="8002588" y="4841466"/>
            <a:ext cx="796925" cy="796925"/>
            <a:chOff x="7891737" y="4601650"/>
            <a:chExt cx="755703" cy="755703"/>
          </a:xfrm>
        </p:grpSpPr>
        <p:sp>
          <p:nvSpPr>
            <p:cNvPr id="38" name="Oval 20"/>
            <p:cNvSpPr/>
            <p:nvPr/>
          </p:nvSpPr>
          <p:spPr>
            <a:xfrm>
              <a:off x="7891737" y="4601650"/>
              <a:ext cx="755703" cy="755703"/>
            </a:xfrm>
            <a:prstGeom prst="ellipse">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GB" noProof="1" sz="95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9" name="Freeform 23"/>
            <p:cNvSpPr/>
            <p:nvPr/>
          </p:nvSpPr>
          <p:spPr bwMode="auto">
            <a:xfrm>
              <a:off x="8099480" y="4819930"/>
              <a:ext cx="349249" cy="320647"/>
            </a:xfrm>
            <a:custGeom>
              <a:gdLst>
                <a:gd fmla="*/ 29 w 85" name="T0"/>
                <a:gd fmla="*/ 0 h 78" name="T1"/>
                <a:gd fmla="*/ 34 w 85" name="T2"/>
                <a:gd fmla="*/ 29 h 78" name="T3"/>
                <a:gd fmla="*/ 8 w 85" name="T4"/>
                <a:gd fmla="*/ 29 h 78" name="T5"/>
                <a:gd fmla="*/ 6 w 85" name="T6"/>
                <a:gd fmla="*/ 29 h 78" name="T7"/>
                <a:gd fmla="*/ 0 w 85" name="T8"/>
                <a:gd fmla="*/ 35 h 78" name="T9"/>
                <a:gd fmla="*/ 0 w 85" name="T10"/>
                <a:gd fmla="*/ 35 h 78" name="T11"/>
                <a:gd fmla="*/ 4 w 85" name="T12"/>
                <a:gd fmla="*/ 42 h 78" name="T13"/>
                <a:gd fmla="*/ 0 w 85" name="T14"/>
                <a:gd fmla="*/ 47 h 78" name="T15"/>
                <a:gd fmla="*/ 0 w 85" name="T16"/>
                <a:gd fmla="*/ 47 h 78" name="T17"/>
                <a:gd fmla="*/ 5 w 85" name="T18"/>
                <a:gd fmla="*/ 54 h 78" name="T19"/>
                <a:gd fmla="*/ 4 w 85" name="T20"/>
                <a:gd fmla="*/ 58 h 78" name="T21"/>
                <a:gd fmla="*/ 4 w 85" name="T22"/>
                <a:gd fmla="*/ 58 h 78" name="T23"/>
                <a:gd fmla="*/ 10 w 85" name="T24"/>
                <a:gd fmla="*/ 65 h 78" name="T25"/>
                <a:gd fmla="*/ 11 w 85" name="T26"/>
                <a:gd fmla="*/ 65 h 78" name="T27"/>
                <a:gd fmla="*/ 9 w 85" name="T28"/>
                <a:gd fmla="*/ 70 h 78" name="T29"/>
                <a:gd fmla="*/ 9 w 85" name="T30"/>
                <a:gd fmla="*/ 70 h 78" name="T31"/>
                <a:gd fmla="*/ 15 w 85" name="T32"/>
                <a:gd fmla="*/ 77 h 78" name="T33"/>
                <a:gd fmla="*/ 29 w 85" name="T34"/>
                <a:gd fmla="*/ 77 h 78" name="T35"/>
                <a:gd fmla="*/ 45 w 85" name="T36"/>
                <a:gd fmla="*/ 77 h 78" name="T37"/>
                <a:gd fmla="*/ 46 w 85" name="T38"/>
                <a:gd fmla="*/ 77 h 78" name="T39"/>
                <a:gd fmla="*/ 51 w 85" name="T40"/>
                <a:gd fmla="*/ 71 h 78" name="T41"/>
                <a:gd fmla="*/ 66 w 85" name="T42"/>
                <a:gd fmla="*/ 69 h 78" name="T43"/>
                <a:gd fmla="*/ 66 w 85" name="T44"/>
                <a:gd fmla="*/ 78 h 78" name="T45"/>
                <a:gd fmla="*/ 85 w 85" name="T46"/>
                <a:gd fmla="*/ 78 h 78" name="T47"/>
                <a:gd fmla="*/ 85 w 85" name="T48"/>
                <a:gd fmla="*/ 25 h 78" name="T49"/>
                <a:gd fmla="*/ 66 w 85" name="T50"/>
                <a:gd fmla="*/ 25 h 78" name="T51"/>
                <a:gd fmla="*/ 66 w 85" name="T52"/>
                <a:gd fmla="*/ 32 h 78" name="T53"/>
                <a:gd fmla="*/ 61 w 85" name="T54"/>
                <a:gd fmla="*/ 32 h 78" name="T55"/>
                <a:gd fmla="*/ 29 w 85" name="T56"/>
                <a:gd fmla="*/ 0 h 7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78" w="85">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2"/>
            </a:solidFill>
            <a:ln>
              <a:noFill/>
            </a:ln>
          </p:spPr>
          <p:txBody>
            <a:bodyPr bIns="48216" lIns="96430" rIns="96430" tIns="48216"/>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defRPr/>
              </a:pPr>
              <a:endParaRPr altLang="en-US" lang="zh-CN" noProof="1" sz="95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40" name="Group 14"/>
          <p:cNvGrpSpPr/>
          <p:nvPr/>
        </p:nvGrpSpPr>
        <p:grpSpPr>
          <a:xfrm>
            <a:off x="3417888" y="4841466"/>
            <a:ext cx="796925" cy="796925"/>
            <a:chOff x="3544559" y="4601650"/>
            <a:chExt cx="755703" cy="755703"/>
          </a:xfrm>
        </p:grpSpPr>
        <p:sp>
          <p:nvSpPr>
            <p:cNvPr id="41" name="Oval 22"/>
            <p:cNvSpPr/>
            <p:nvPr/>
          </p:nvSpPr>
          <p:spPr>
            <a:xfrm flipH="1">
              <a:off x="3544559" y="4601650"/>
              <a:ext cx="755703" cy="755703"/>
            </a:xfrm>
            <a:prstGeom prst="ellipse">
              <a:avLst/>
            </a:prstGeom>
            <a:solidFill>
              <a:srgbClr val="98C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GB" noProof="1" sz="95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2" name="Freeform 24"/>
            <p:cNvSpPr>
              <a:spLocks noEditPoints="1"/>
            </p:cNvSpPr>
            <p:nvPr/>
          </p:nvSpPr>
          <p:spPr bwMode="auto">
            <a:xfrm>
              <a:off x="3753807" y="4819930"/>
              <a:ext cx="337206" cy="331185"/>
            </a:xfrm>
            <a:custGeom>
              <a:gdLst>
                <a:gd fmla="*/ 74 w 82" name="T0"/>
                <a:gd fmla="*/ 6 h 80" name="T1"/>
                <a:gd fmla="*/ 67 w 82" name="T2"/>
                <a:gd fmla="*/ 27 h 80" name="T3"/>
                <a:gd fmla="*/ 65 w 82" name="T4"/>
                <a:gd fmla="*/ 30 h 80" name="T5"/>
                <a:gd fmla="*/ 75 w 82" name="T6"/>
                <a:gd fmla="*/ 71 h 80" name="T7"/>
                <a:gd fmla="*/ 66 w 82" name="T8"/>
                <a:gd fmla="*/ 80 h 80" name="T9"/>
                <a:gd fmla="*/ 44 w 82" name="T10"/>
                <a:gd fmla="*/ 50 h 80" name="T11"/>
                <a:gd fmla="*/ 36 w 82" name="T12"/>
                <a:gd fmla="*/ 57 h 80" name="T13"/>
                <a:gd fmla="*/ 39 w 82" name="T14"/>
                <a:gd fmla="*/ 70 h 80" name="T15"/>
                <a:gd fmla="*/ 34 w 82" name="T16"/>
                <a:gd fmla="*/ 75 h 80" name="T17"/>
                <a:gd fmla="*/ 26 w 82" name="T18"/>
                <a:gd fmla="*/ 61 h 80" name="T19"/>
                <a:gd fmla="*/ 21 w 82" name="T20"/>
                <a:gd fmla="*/ 67 h 80" name="T21"/>
                <a:gd fmla="*/ 16 w 82" name="T22"/>
                <a:gd fmla="*/ 62 h 80" name="T23"/>
                <a:gd fmla="*/ 21 w 82" name="T24"/>
                <a:gd fmla="*/ 57 h 80" name="T25"/>
                <a:gd fmla="*/ 7 w 82" name="T26"/>
                <a:gd fmla="*/ 50 h 80" name="T27"/>
                <a:gd fmla="*/ 12 w 82" name="T28"/>
                <a:gd fmla="*/ 44 h 80" name="T29"/>
                <a:gd fmla="*/ 25 w 82" name="T30"/>
                <a:gd fmla="*/ 47 h 80" name="T31"/>
                <a:gd fmla="*/ 32 w 82" name="T32"/>
                <a:gd fmla="*/ 39 h 80" name="T33"/>
                <a:gd fmla="*/ 0 w 82" name="T34"/>
                <a:gd fmla="*/ 18 h 80" name="T35"/>
                <a:gd fmla="*/ 9 w 82" name="T36"/>
                <a:gd fmla="*/ 8 h 80" name="T37"/>
                <a:gd fmla="*/ 51 w 82" name="T38"/>
                <a:gd fmla="*/ 16 h 80" name="T39"/>
                <a:gd fmla="*/ 53 w 82" name="T40"/>
                <a:gd fmla="*/ 13 h 80" name="T41"/>
                <a:gd fmla="*/ 74 w 82" name="T42"/>
                <a:gd fmla="*/ 6 h 80" name="T43"/>
                <a:gd fmla="*/ 82 w 82" name="T44"/>
                <a:gd fmla="*/ 50 h 80" name="T45"/>
                <a:gd fmla="*/ 74 w 82" name="T46"/>
                <a:gd fmla="*/ 42 h 80" name="T47"/>
                <a:gd fmla="*/ 72 w 82" name="T48"/>
                <a:gd fmla="*/ 44 h 80" name="T49"/>
                <a:gd fmla="*/ 76 w 82" name="T50"/>
                <a:gd fmla="*/ 57 h 80" name="T51"/>
                <a:gd fmla="*/ 82 w 82" name="T52"/>
                <a:gd fmla="*/ 50 h 80" name="T53"/>
                <a:gd fmla="*/ 29 w 82" name="T54"/>
                <a:gd fmla="*/ 0 h 80" name="T55"/>
                <a:gd fmla="*/ 23 w 82" name="T56"/>
                <a:gd fmla="*/ 7 h 80" name="T57"/>
                <a:gd fmla="*/ 36 w 82" name="T58"/>
                <a:gd fmla="*/ 10 h 80" name="T59"/>
                <a:gd fmla="*/ 37 w 82" name="T60"/>
                <a:gd fmla="*/ 8 h 80" name="T61"/>
                <a:gd fmla="*/ 29 w 82" name="T62"/>
                <a:gd fmla="*/ 0 h 8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80" w="82">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bIns="48216" lIns="96430" rIns="96430" tIns="48216"/>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defRPr/>
              </a:pPr>
              <a:endParaRPr altLang="en-US" lang="zh-CN" noProof="1" sz="95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43" name="Group 12"/>
          <p:cNvGrpSpPr/>
          <p:nvPr/>
        </p:nvGrpSpPr>
        <p:grpSpPr>
          <a:xfrm>
            <a:off x="8002588" y="2396716"/>
            <a:ext cx="796925" cy="796925"/>
            <a:chOff x="7891737" y="2283399"/>
            <a:chExt cx="755703" cy="755703"/>
          </a:xfrm>
        </p:grpSpPr>
        <p:sp>
          <p:nvSpPr>
            <p:cNvPr id="44" name="Oval 19"/>
            <p:cNvSpPr/>
            <p:nvPr/>
          </p:nvSpPr>
          <p:spPr>
            <a:xfrm>
              <a:off x="7891737" y="2283399"/>
              <a:ext cx="755703" cy="755703"/>
            </a:xfrm>
            <a:prstGeom prst="ellipse">
              <a:avLst/>
            </a:prstGeom>
            <a:solidFill>
              <a:srgbClr val="98C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GB" noProof="1" sz="95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5" name="Freeform 25"/>
            <p:cNvSpPr>
              <a:spLocks noEditPoints="1"/>
            </p:cNvSpPr>
            <p:nvPr/>
          </p:nvSpPr>
          <p:spPr bwMode="auto">
            <a:xfrm>
              <a:off x="8111523" y="2470067"/>
              <a:ext cx="316131" cy="382368"/>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bIns="48216" lIns="96430" rIns="96430" tIns="48216"/>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defRPr/>
              </a:pPr>
              <a:endParaRPr altLang="en-US" lang="zh-CN" noProof="1" sz="95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46" name="Group 11"/>
          <p:cNvGrpSpPr/>
          <p:nvPr/>
        </p:nvGrpSpPr>
        <p:grpSpPr>
          <a:xfrm>
            <a:off x="3417888" y="2396716"/>
            <a:ext cx="796925" cy="796925"/>
            <a:chOff x="3544559" y="2283399"/>
            <a:chExt cx="755703" cy="755703"/>
          </a:xfrm>
        </p:grpSpPr>
        <p:sp>
          <p:nvSpPr>
            <p:cNvPr id="47" name="Oval 21"/>
            <p:cNvSpPr/>
            <p:nvPr/>
          </p:nvSpPr>
          <p:spPr>
            <a:xfrm flipH="1">
              <a:off x="3544559" y="2283399"/>
              <a:ext cx="755703" cy="755703"/>
            </a:xfrm>
            <a:prstGeom prst="ellipse">
              <a:avLst/>
            </a:prstGeom>
            <a:solidFill>
              <a:srgbClr val="5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GB" noProof="1" sz="95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8" name="Freeform 26"/>
            <p:cNvSpPr>
              <a:spLocks noEditPoints="1"/>
            </p:cNvSpPr>
            <p:nvPr/>
          </p:nvSpPr>
          <p:spPr bwMode="auto">
            <a:xfrm>
              <a:off x="3783915" y="2442970"/>
              <a:ext cx="276991" cy="436561"/>
            </a:xfrm>
            <a:custGeom>
              <a:gdLst>
                <a:gd fmla="*/ 57 w 67" name="T0"/>
                <a:gd fmla="*/ 10 h 106" name="T1"/>
                <a:gd fmla="*/ 62 w 67" name="T2"/>
                <a:gd fmla="*/ 51 h 106" name="T3"/>
                <a:gd fmla="*/ 51 w 67" name="T4"/>
                <a:gd fmla="*/ 66 h 106" name="T5"/>
                <a:gd fmla="*/ 55 w 67" name="T6"/>
                <a:gd fmla="*/ 65 h 106" name="T7"/>
                <a:gd fmla="*/ 57 w 67" name="T8"/>
                <a:gd fmla="*/ 73 h 106" name="T9"/>
                <a:gd fmla="*/ 56 w 67" name="T10"/>
                <a:gd fmla="*/ 80 h 106" name="T11"/>
                <a:gd fmla="*/ 57 w 67" name="T12"/>
                <a:gd fmla="*/ 86 h 106" name="T13"/>
                <a:gd fmla="*/ 55 w 67" name="T14"/>
                <a:gd fmla="*/ 93 h 106" name="T15"/>
                <a:gd fmla="*/ 15 w 67" name="T16"/>
                <a:gd fmla="*/ 97 h 106" name="T17"/>
                <a:gd fmla="*/ 12 w 67" name="T18"/>
                <a:gd fmla="*/ 95 h 106" name="T19"/>
                <a:gd fmla="*/ 12 w 67" name="T20"/>
                <a:gd fmla="*/ 83 h 106" name="T21"/>
                <a:gd fmla="*/ 12 w 67" name="T22"/>
                <a:gd fmla="*/ 82 h 106" name="T23"/>
                <a:gd fmla="*/ 12 w 67" name="T24"/>
                <a:gd fmla="*/ 71 h 106" name="T25"/>
                <a:gd fmla="*/ 15 w 67" name="T26"/>
                <a:gd fmla="*/ 69 h 106" name="T27"/>
                <a:gd fmla="*/ 16 w 67" name="T28"/>
                <a:gd fmla="*/ 63 h 106" name="T29"/>
                <a:gd fmla="*/ 0 w 67" name="T30"/>
                <a:gd fmla="*/ 34 h 106" name="T31"/>
                <a:gd fmla="*/ 33 w 67" name="T32"/>
                <a:gd fmla="*/ 0 h 106" name="T33"/>
                <a:gd fmla="*/ 28 w 67" name="T34"/>
                <a:gd fmla="*/ 41 h 106" name="T35"/>
                <a:gd fmla="*/ 30 w 67" name="T36"/>
                <a:gd fmla="*/ 39 h 106" name="T37"/>
                <a:gd fmla="*/ 33 w 67" name="T38"/>
                <a:gd fmla="*/ 41 h 106" name="T39"/>
                <a:gd fmla="*/ 36 w 67" name="T40"/>
                <a:gd fmla="*/ 39 h 106" name="T41"/>
                <a:gd fmla="*/ 39 w 67" name="T42"/>
                <a:gd fmla="*/ 41 h 106" name="T43"/>
                <a:gd fmla="*/ 43 w 67" name="T44"/>
                <a:gd fmla="*/ 38 h 106" name="T45"/>
                <a:gd fmla="*/ 39 w 67" name="T46"/>
                <a:gd fmla="*/ 52 h 106" name="T47"/>
                <a:gd fmla="*/ 44 w 67" name="T48"/>
                <a:gd fmla="*/ 66 h 106" name="T49"/>
                <a:gd fmla="*/ 44 w 67" name="T50"/>
                <a:gd fmla="*/ 58 h 106" name="T51"/>
                <a:gd fmla="*/ 56 w 67" name="T52"/>
                <a:gd fmla="*/ 47 h 106" name="T53"/>
                <a:gd fmla="*/ 52 w 67" name="T54"/>
                <a:gd fmla="*/ 15 h 106" name="T55"/>
                <a:gd fmla="*/ 15 w 67" name="T56"/>
                <a:gd fmla="*/ 15 h 106" name="T57"/>
                <a:gd fmla="*/ 11 w 67" name="T58"/>
                <a:gd fmla="*/ 48 h 106" name="T59"/>
                <a:gd fmla="*/ 23 w 67" name="T60"/>
                <a:gd fmla="*/ 59 h 106" name="T61"/>
                <a:gd fmla="*/ 23 w 67" name="T62"/>
                <a:gd fmla="*/ 67 h 106" name="T63"/>
                <a:gd fmla="*/ 29 w 67" name="T64"/>
                <a:gd fmla="*/ 52 h 106" name="T65"/>
                <a:gd fmla="*/ 25 w 67" name="T66"/>
                <a:gd fmla="*/ 38 h 106" name="T67"/>
                <a:gd fmla="*/ 40 w 67" name="T68"/>
                <a:gd fmla="*/ 43 h 106" name="T69"/>
                <a:gd fmla="*/ 36 w 67" name="T70"/>
                <a:gd fmla="*/ 42 h 106" name="T71"/>
                <a:gd fmla="*/ 30 w 67" name="T72"/>
                <a:gd fmla="*/ 42 h 106" name="T73"/>
                <a:gd fmla="*/ 27 w 67" name="T74"/>
                <a:gd fmla="*/ 42 h 106" name="T75"/>
                <a:gd fmla="*/ 32 w 67" name="T76"/>
                <a:gd fmla="*/ 51 h 106" name="T77"/>
                <a:gd fmla="*/ 32 w 67" name="T78"/>
                <a:gd fmla="*/ 67 h 106" name="T79"/>
                <a:gd fmla="*/ 35 w 67" name="T80"/>
                <a:gd fmla="*/ 51 h 106" name="T81"/>
                <a:gd fmla="*/ 35 w 67" name="T82"/>
                <a:gd fmla="*/ 50 h 106" name="T83"/>
                <a:gd fmla="*/ 43 w 67" name="T84"/>
                <a:gd fmla="*/ 96 h 106" name="T85"/>
                <a:gd fmla="*/ 34 w 67" name="T86"/>
                <a:gd fmla="*/ 106 h 106" name="T87"/>
                <a:gd fmla="*/ 43 w 67" name="T88"/>
                <a:gd fmla="*/ 96 h 106" name="T89"/>
                <a:gd fmla="*/ 17 w 67" name="T90"/>
                <a:gd fmla="*/ 88 h 106" name="T91"/>
                <a:gd fmla="*/ 17 w 67" name="T92"/>
                <a:gd fmla="*/ 90 h 106" name="T93"/>
                <a:gd fmla="*/ 50 w 67" name="T94"/>
                <a:gd fmla="*/ 86 h 106" name="T95"/>
                <a:gd fmla="*/ 50 w 67" name="T96"/>
                <a:gd fmla="*/ 73 h 106" name="T97"/>
                <a:gd fmla="*/ 17 w 67" name="T98"/>
                <a:gd fmla="*/ 77 h 106" name="T99"/>
                <a:gd fmla="*/ 50 w 67" name="T100"/>
                <a:gd fmla="*/ 74 h 106" name="T101"/>
                <a:gd fmla="*/ 50 w 67" name="T102"/>
                <a:gd fmla="*/ 73 h 10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5" w="67">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bIns="48216" lIns="96430" rIns="96430" tIns="48216"/>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defRPr/>
              </a:pPr>
              <a:endParaRPr altLang="en-US" lang="zh-CN" noProof="1" sz="95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49" name="Group 30"/>
          <p:cNvGrpSpPr/>
          <p:nvPr/>
        </p:nvGrpSpPr>
        <p:grpSpPr>
          <a:xfrm>
            <a:off x="8772525" y="2188753"/>
            <a:ext cx="2266950" cy="857250"/>
            <a:chOff x="8590924" y="2306010"/>
            <a:chExt cx="3046760" cy="812521"/>
          </a:xfrm>
        </p:grpSpPr>
        <p:sp>
          <p:nvSpPr>
            <p:cNvPr id="50" name="Rectangle 28"/>
            <p:cNvSpPr>
              <a:spLocks noChangeArrowheads="1"/>
            </p:cNvSpPr>
            <p:nvPr/>
          </p:nvSpPr>
          <p:spPr bwMode="auto">
            <a:xfrm>
              <a:off x="8647438" y="2623603"/>
              <a:ext cx="2990246" cy="502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lnSpc>
                  <a:spcPct val="120000"/>
                </a:lnSpc>
              </a:pPr>
              <a:r>
                <a:rPr altLang="zh-CN" lang="en-US" sz="800">
                  <a:solidFill>
                    <a:srgbClr val="A6A6A6"/>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51" name="TextBox 29"/>
            <p:cNvSpPr txBox="1">
              <a:spLocks noChangeArrowheads="1"/>
            </p:cNvSpPr>
            <p:nvPr/>
          </p:nvSpPr>
          <p:spPr bwMode="auto">
            <a:xfrm>
              <a:off x="8590923" y="2306010"/>
              <a:ext cx="1918520" cy="3293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lnSpc>
                  <a:spcPct val="120000"/>
                </a:lnSpc>
              </a:pPr>
              <a:r>
                <a:rPr altLang="en-US" lang="zh-CN" sz="1400">
                  <a:solidFill>
                    <a:srgbClr val="A6A6A6"/>
                  </a:solidFill>
                  <a:latin charset="0" panose="020b0604020202020204" pitchFamily="34" typeface="Arial"/>
                  <a:ea charset="-122" panose="020b0503020204020204" pitchFamily="34" typeface="微软雅黑"/>
                  <a:sym charset="0" panose="020b0604020202020204" pitchFamily="34" typeface="Arial"/>
                </a:rPr>
                <a:t>请替换文字内容</a:t>
              </a:r>
            </a:p>
          </p:txBody>
        </p:sp>
      </p:grpSp>
      <p:grpSp>
        <p:nvGrpSpPr>
          <p:cNvPr id="52" name="Group 31"/>
          <p:cNvGrpSpPr/>
          <p:nvPr/>
        </p:nvGrpSpPr>
        <p:grpSpPr>
          <a:xfrm>
            <a:off x="8772525" y="4638266"/>
            <a:ext cx="2266950" cy="857250"/>
            <a:chOff x="8590924" y="2306010"/>
            <a:chExt cx="3046760" cy="812521"/>
          </a:xfrm>
        </p:grpSpPr>
        <p:sp>
          <p:nvSpPr>
            <p:cNvPr id="53" name="Rectangle 32"/>
            <p:cNvSpPr>
              <a:spLocks noChangeArrowheads="1"/>
            </p:cNvSpPr>
            <p:nvPr/>
          </p:nvSpPr>
          <p:spPr bwMode="auto">
            <a:xfrm>
              <a:off x="8647438" y="2623603"/>
              <a:ext cx="2990246" cy="502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lnSpc>
                  <a:spcPct val="120000"/>
                </a:lnSpc>
              </a:pPr>
              <a:r>
                <a:rPr altLang="zh-CN" lang="en-US" sz="800">
                  <a:solidFill>
                    <a:srgbClr val="A6A6A6"/>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54" name="TextBox 33"/>
            <p:cNvSpPr txBox="1">
              <a:spLocks noChangeArrowheads="1"/>
            </p:cNvSpPr>
            <p:nvPr/>
          </p:nvSpPr>
          <p:spPr bwMode="auto">
            <a:xfrm>
              <a:off x="8590923" y="2306010"/>
              <a:ext cx="1918520" cy="3293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lnSpc>
                  <a:spcPct val="120000"/>
                </a:lnSpc>
              </a:pPr>
              <a:r>
                <a:rPr altLang="en-US" lang="zh-CN" sz="1400">
                  <a:solidFill>
                    <a:srgbClr val="A6A6A6"/>
                  </a:solidFill>
                  <a:latin charset="0" panose="020b0604020202020204" pitchFamily="34" typeface="Arial"/>
                  <a:ea charset="-122" panose="020b0503020204020204" pitchFamily="34" typeface="微软雅黑"/>
                  <a:sym charset="0" panose="020b0604020202020204" pitchFamily="34" typeface="Arial"/>
                </a:rPr>
                <a:t>请替换文字内容</a:t>
              </a:r>
            </a:p>
          </p:txBody>
        </p:sp>
      </p:grpSp>
      <p:grpSp>
        <p:nvGrpSpPr>
          <p:cNvPr id="55" name="Group 34"/>
          <p:cNvGrpSpPr/>
          <p:nvPr/>
        </p:nvGrpSpPr>
        <p:grpSpPr>
          <a:xfrm flipH="1">
            <a:off x="1131888" y="4638266"/>
            <a:ext cx="2266950" cy="857250"/>
            <a:chOff x="8590926" y="2306010"/>
            <a:chExt cx="3046758" cy="812521"/>
          </a:xfrm>
        </p:grpSpPr>
        <p:sp>
          <p:nvSpPr>
            <p:cNvPr id="56" name="Rectangle 35"/>
            <p:cNvSpPr>
              <a:spLocks noChangeArrowheads="1"/>
            </p:cNvSpPr>
            <p:nvPr/>
          </p:nvSpPr>
          <p:spPr bwMode="auto">
            <a:xfrm>
              <a:off x="8647439" y="2623603"/>
              <a:ext cx="2990246" cy="502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eaLnBrk="1" hangingPunct="1">
                <a:lnSpc>
                  <a:spcPct val="120000"/>
                </a:lnSpc>
              </a:pPr>
              <a:r>
                <a:rPr altLang="zh-CN" lang="en-US" sz="800">
                  <a:solidFill>
                    <a:srgbClr val="A6A6A6"/>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57" name="TextBox 36"/>
            <p:cNvSpPr txBox="1">
              <a:spLocks noChangeArrowheads="1"/>
            </p:cNvSpPr>
            <p:nvPr/>
          </p:nvSpPr>
          <p:spPr bwMode="auto">
            <a:xfrm>
              <a:off x="8572388" y="2306010"/>
              <a:ext cx="1918519" cy="3293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eaLnBrk="1" hangingPunct="1">
                <a:lnSpc>
                  <a:spcPct val="120000"/>
                </a:lnSpc>
              </a:pPr>
              <a:r>
                <a:rPr altLang="en-US" lang="zh-CN" sz="1400">
                  <a:solidFill>
                    <a:srgbClr val="A6A6A6"/>
                  </a:solidFill>
                  <a:latin charset="0" panose="020b0604020202020204" pitchFamily="34" typeface="Arial"/>
                  <a:ea charset="-122" panose="020b0503020204020204" pitchFamily="34" typeface="微软雅黑"/>
                  <a:sym charset="0" panose="020b0604020202020204" pitchFamily="34" typeface="Arial"/>
                </a:rPr>
                <a:t>请替换文字内容</a:t>
              </a:r>
            </a:p>
          </p:txBody>
        </p:sp>
      </p:grpSp>
      <p:grpSp>
        <p:nvGrpSpPr>
          <p:cNvPr id="58" name="Group 37"/>
          <p:cNvGrpSpPr/>
          <p:nvPr/>
        </p:nvGrpSpPr>
        <p:grpSpPr>
          <a:xfrm flipH="1">
            <a:off x="1131888" y="2188753"/>
            <a:ext cx="2225675" cy="857250"/>
            <a:chOff x="8647438" y="2306010"/>
            <a:chExt cx="2990246" cy="812521"/>
          </a:xfrm>
        </p:grpSpPr>
        <p:sp>
          <p:nvSpPr>
            <p:cNvPr id="59" name="Rectangle 38"/>
            <p:cNvSpPr>
              <a:spLocks noChangeArrowheads="1"/>
            </p:cNvSpPr>
            <p:nvPr/>
          </p:nvSpPr>
          <p:spPr bwMode="auto">
            <a:xfrm>
              <a:off x="8647438" y="2623603"/>
              <a:ext cx="2990246" cy="502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eaLnBrk="1" hangingPunct="1">
                <a:lnSpc>
                  <a:spcPct val="120000"/>
                </a:lnSpc>
              </a:pPr>
              <a:r>
                <a:rPr altLang="zh-CN" lang="en-US" sz="800">
                  <a:solidFill>
                    <a:srgbClr val="A6A6A6"/>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60" name="TextBox 39"/>
            <p:cNvSpPr txBox="1">
              <a:spLocks noChangeArrowheads="1"/>
            </p:cNvSpPr>
            <p:nvPr/>
          </p:nvSpPr>
          <p:spPr bwMode="auto">
            <a:xfrm>
              <a:off x="8660547" y="2306010"/>
              <a:ext cx="1917852" cy="3293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eaLnBrk="1" hangingPunct="1">
                <a:lnSpc>
                  <a:spcPct val="120000"/>
                </a:lnSpc>
              </a:pPr>
              <a:r>
                <a:rPr altLang="en-US" lang="zh-CN" sz="1400">
                  <a:solidFill>
                    <a:srgbClr val="A6A6A6"/>
                  </a:solidFill>
                  <a:latin charset="0" panose="020b0604020202020204" pitchFamily="34" typeface="Arial"/>
                  <a:ea charset="-122" panose="020b0503020204020204" pitchFamily="34" typeface="微软雅黑"/>
                  <a:sym charset="0" panose="020b0604020202020204" pitchFamily="34" typeface="Arial"/>
                </a:rPr>
                <a:t>请替换文字内容</a:t>
              </a:r>
            </a:p>
          </p:txBody>
        </p:sp>
      </p:gr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750" id="7"/>
                                        <p:tgtEl>
                                          <p:spTgt spid="11"/>
                                        </p:tgtEl>
                                      </p:cBhvr>
                                    </p:animEffect>
                                    <p:anim calcmode="lin" valueType="num">
                                      <p:cBhvr>
                                        <p:cTn dur="750" fill="hold" id="8"/>
                                        <p:tgtEl>
                                          <p:spTgt spid="11"/>
                                        </p:tgtEl>
                                        <p:attrNameLst>
                                          <p:attrName>ppt_x</p:attrName>
                                        </p:attrNameLst>
                                      </p:cBhvr>
                                      <p:tavLst>
                                        <p:tav tm="0">
                                          <p:val>
                                            <p:strVal val="#ppt_x"/>
                                          </p:val>
                                        </p:tav>
                                        <p:tav tm="100000">
                                          <p:val>
                                            <p:strVal val="#ppt_x"/>
                                          </p:val>
                                        </p:tav>
                                      </p:tavLst>
                                    </p:anim>
                                    <p:anim calcmode="lin" valueType="num">
                                      <p:cBhvr>
                                        <p:cTn dur="75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1000" id="13"/>
                                        <p:tgtEl>
                                          <p:spTgt spid="12"/>
                                        </p:tgtEl>
                                      </p:cBhvr>
                                    </p:animEffect>
                                    <p:anim calcmode="lin" valueType="num">
                                      <p:cBhvr>
                                        <p:cTn dur="1000" fill="hold" id="14"/>
                                        <p:tgtEl>
                                          <p:spTgt spid="12"/>
                                        </p:tgtEl>
                                        <p:attrNameLst>
                                          <p:attrName>ppt_x</p:attrName>
                                        </p:attrNameLst>
                                      </p:cBhvr>
                                      <p:tavLst>
                                        <p:tav tm="0">
                                          <p:val>
                                            <p:strVal val="#ppt_x"/>
                                          </p:val>
                                        </p:tav>
                                        <p:tav tm="100000">
                                          <p:val>
                                            <p:strVal val="#ppt_x"/>
                                          </p:val>
                                        </p:tav>
                                      </p:tavLst>
                                    </p:anim>
                                    <p:anim calcmode="lin" valueType="num">
                                      <p:cBhvr>
                                        <p:cTn dur="1000" fill="hold" id="15"/>
                                        <p:tgtEl>
                                          <p:spTgt spid="1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750"/>
                            </p:stCondLst>
                            <p:childTnLst>
                              <p:par>
                                <p:cTn fill="hold" id="17" nodeType="afterEffect" presetClass="entr" presetID="53" presetSubtype="0">
                                  <p:stCondLst>
                                    <p:cond delay="0"/>
                                  </p:stCondLst>
                                  <p:childTnLst>
                                    <p:set>
                                      <p:cBhvr>
                                        <p:cTn dur="1" fill="hold" id="18">
                                          <p:stCondLst>
                                            <p:cond delay="0"/>
                                          </p:stCondLst>
                                        </p:cTn>
                                        <p:tgtEl>
                                          <p:spTgt spid="46"/>
                                        </p:tgtEl>
                                        <p:attrNameLst>
                                          <p:attrName>style.visibility</p:attrName>
                                        </p:attrNameLst>
                                      </p:cBhvr>
                                      <p:to>
                                        <p:strVal val="visible"/>
                                      </p:to>
                                    </p:set>
                                    <p:anim calcmode="lin" valueType="num">
                                      <p:cBhvr>
                                        <p:cTn dur="500" fill="hold" id="19"/>
                                        <p:tgtEl>
                                          <p:spTgt spid="46"/>
                                        </p:tgtEl>
                                        <p:attrNameLst>
                                          <p:attrName>ppt_w</p:attrName>
                                        </p:attrNameLst>
                                      </p:cBhvr>
                                      <p:tavLst>
                                        <p:tav tm="0">
                                          <p:val>
                                            <p:fltVal val="0"/>
                                          </p:val>
                                        </p:tav>
                                        <p:tav tm="100000">
                                          <p:val>
                                            <p:strVal val="#ppt_w"/>
                                          </p:val>
                                        </p:tav>
                                      </p:tavLst>
                                    </p:anim>
                                    <p:anim calcmode="lin" valueType="num">
                                      <p:cBhvr>
                                        <p:cTn dur="500" fill="hold" id="20"/>
                                        <p:tgtEl>
                                          <p:spTgt spid="46"/>
                                        </p:tgtEl>
                                        <p:attrNameLst>
                                          <p:attrName>ppt_h</p:attrName>
                                        </p:attrNameLst>
                                      </p:cBhvr>
                                      <p:tavLst>
                                        <p:tav tm="0">
                                          <p:val>
                                            <p:fltVal val="0"/>
                                          </p:val>
                                        </p:tav>
                                        <p:tav tm="100000">
                                          <p:val>
                                            <p:strVal val="#ppt_h"/>
                                          </p:val>
                                        </p:tav>
                                      </p:tavLst>
                                    </p:anim>
                                    <p:animEffect filter="fade" transition="in">
                                      <p:cBhvr>
                                        <p:cTn dur="500" id="21"/>
                                        <p:tgtEl>
                                          <p:spTgt spid="46"/>
                                        </p:tgtEl>
                                      </p:cBhvr>
                                    </p:animEffect>
                                  </p:childTnLst>
                                </p:cTn>
                              </p:par>
                            </p:childTnLst>
                          </p:cTn>
                        </p:par>
                        <p:par>
                          <p:cTn fill="hold" id="22" nodeType="afterGroup">
                            <p:stCondLst>
                              <p:cond delay="2250"/>
                            </p:stCondLst>
                            <p:childTnLst>
                              <p:par>
                                <p:cTn fill="hold" id="23" nodeType="afterEffect" presetClass="entr" presetID="10" presetSubtype="0">
                                  <p:stCondLst>
                                    <p:cond delay="0"/>
                                  </p:stCondLst>
                                  <p:childTnLst>
                                    <p:set>
                                      <p:cBhvr>
                                        <p:cTn dur="1" fill="hold" id="24">
                                          <p:stCondLst>
                                            <p:cond delay="0"/>
                                          </p:stCondLst>
                                        </p:cTn>
                                        <p:tgtEl>
                                          <p:spTgt spid="58"/>
                                        </p:tgtEl>
                                        <p:attrNameLst>
                                          <p:attrName>style.visibility</p:attrName>
                                        </p:attrNameLst>
                                      </p:cBhvr>
                                      <p:to>
                                        <p:strVal val="visible"/>
                                      </p:to>
                                    </p:set>
                                    <p:animEffect filter="fade" transition="in">
                                      <p:cBhvr>
                                        <p:cTn dur="500" id="25"/>
                                        <p:tgtEl>
                                          <p:spTgt spid="58"/>
                                        </p:tgtEl>
                                      </p:cBhvr>
                                    </p:animEffect>
                                  </p:childTnLst>
                                </p:cTn>
                              </p:par>
                            </p:childTnLst>
                          </p:cTn>
                        </p:par>
                        <p:par>
                          <p:cTn fill="hold" id="26" nodeType="afterGroup">
                            <p:stCondLst>
                              <p:cond delay="2750"/>
                            </p:stCondLst>
                            <p:childTnLst>
                              <p:par>
                                <p:cTn fill="hold" id="27" nodeType="afterEffect" presetClass="entr" presetID="53" presetSubtype="0">
                                  <p:stCondLst>
                                    <p:cond delay="0"/>
                                  </p:stCondLst>
                                  <p:childTnLst>
                                    <p:set>
                                      <p:cBhvr>
                                        <p:cTn dur="1" fill="hold" id="28">
                                          <p:stCondLst>
                                            <p:cond delay="0"/>
                                          </p:stCondLst>
                                        </p:cTn>
                                        <p:tgtEl>
                                          <p:spTgt spid="43"/>
                                        </p:tgtEl>
                                        <p:attrNameLst>
                                          <p:attrName>style.visibility</p:attrName>
                                        </p:attrNameLst>
                                      </p:cBhvr>
                                      <p:to>
                                        <p:strVal val="visible"/>
                                      </p:to>
                                    </p:set>
                                    <p:anim calcmode="lin" valueType="num">
                                      <p:cBhvr>
                                        <p:cTn dur="500" fill="hold" id="29"/>
                                        <p:tgtEl>
                                          <p:spTgt spid="43"/>
                                        </p:tgtEl>
                                        <p:attrNameLst>
                                          <p:attrName>ppt_w</p:attrName>
                                        </p:attrNameLst>
                                      </p:cBhvr>
                                      <p:tavLst>
                                        <p:tav tm="0">
                                          <p:val>
                                            <p:fltVal val="0"/>
                                          </p:val>
                                        </p:tav>
                                        <p:tav tm="100000">
                                          <p:val>
                                            <p:strVal val="#ppt_w"/>
                                          </p:val>
                                        </p:tav>
                                      </p:tavLst>
                                    </p:anim>
                                    <p:anim calcmode="lin" valueType="num">
                                      <p:cBhvr>
                                        <p:cTn dur="500" fill="hold" id="30"/>
                                        <p:tgtEl>
                                          <p:spTgt spid="43"/>
                                        </p:tgtEl>
                                        <p:attrNameLst>
                                          <p:attrName>ppt_h</p:attrName>
                                        </p:attrNameLst>
                                      </p:cBhvr>
                                      <p:tavLst>
                                        <p:tav tm="0">
                                          <p:val>
                                            <p:fltVal val="0"/>
                                          </p:val>
                                        </p:tav>
                                        <p:tav tm="100000">
                                          <p:val>
                                            <p:strVal val="#ppt_h"/>
                                          </p:val>
                                        </p:tav>
                                      </p:tavLst>
                                    </p:anim>
                                    <p:animEffect filter="fade" transition="in">
                                      <p:cBhvr>
                                        <p:cTn dur="500" id="31"/>
                                        <p:tgtEl>
                                          <p:spTgt spid="43"/>
                                        </p:tgtEl>
                                      </p:cBhvr>
                                    </p:animEffect>
                                  </p:childTnLst>
                                </p:cTn>
                              </p:par>
                            </p:childTnLst>
                          </p:cTn>
                        </p:par>
                        <p:par>
                          <p:cTn fill="hold" id="32" nodeType="afterGroup">
                            <p:stCondLst>
                              <p:cond delay="3250"/>
                            </p:stCondLst>
                            <p:childTnLst>
                              <p:par>
                                <p:cTn fill="hold" id="33" nodeType="afterEffect" presetClass="entr" presetID="10" presetSubtype="0">
                                  <p:stCondLst>
                                    <p:cond delay="0"/>
                                  </p:stCondLst>
                                  <p:childTnLst>
                                    <p:set>
                                      <p:cBhvr>
                                        <p:cTn dur="1" fill="hold" id="34">
                                          <p:stCondLst>
                                            <p:cond delay="0"/>
                                          </p:stCondLst>
                                        </p:cTn>
                                        <p:tgtEl>
                                          <p:spTgt spid="49"/>
                                        </p:tgtEl>
                                        <p:attrNameLst>
                                          <p:attrName>style.visibility</p:attrName>
                                        </p:attrNameLst>
                                      </p:cBhvr>
                                      <p:to>
                                        <p:strVal val="visible"/>
                                      </p:to>
                                    </p:set>
                                    <p:animEffect filter="fade" transition="in">
                                      <p:cBhvr>
                                        <p:cTn dur="500" id="35"/>
                                        <p:tgtEl>
                                          <p:spTgt spid="49"/>
                                        </p:tgtEl>
                                      </p:cBhvr>
                                    </p:animEffect>
                                  </p:childTnLst>
                                </p:cTn>
                              </p:par>
                            </p:childTnLst>
                          </p:cTn>
                        </p:par>
                        <p:par>
                          <p:cTn fill="hold" id="36" nodeType="afterGroup">
                            <p:stCondLst>
                              <p:cond delay="3750"/>
                            </p:stCondLst>
                            <p:childTnLst>
                              <p:par>
                                <p:cTn fill="hold" id="37" nodeType="afterEffect" presetClass="entr" presetID="53" presetSubtype="0">
                                  <p:stCondLst>
                                    <p:cond delay="0"/>
                                  </p:stCondLst>
                                  <p:childTnLst>
                                    <p:set>
                                      <p:cBhvr>
                                        <p:cTn dur="1" fill="hold" id="38">
                                          <p:stCondLst>
                                            <p:cond delay="0"/>
                                          </p:stCondLst>
                                        </p:cTn>
                                        <p:tgtEl>
                                          <p:spTgt spid="40"/>
                                        </p:tgtEl>
                                        <p:attrNameLst>
                                          <p:attrName>style.visibility</p:attrName>
                                        </p:attrNameLst>
                                      </p:cBhvr>
                                      <p:to>
                                        <p:strVal val="visible"/>
                                      </p:to>
                                    </p:set>
                                    <p:anim calcmode="lin" valueType="num">
                                      <p:cBhvr>
                                        <p:cTn dur="500" fill="hold" id="39"/>
                                        <p:tgtEl>
                                          <p:spTgt spid="40"/>
                                        </p:tgtEl>
                                        <p:attrNameLst>
                                          <p:attrName>ppt_w</p:attrName>
                                        </p:attrNameLst>
                                      </p:cBhvr>
                                      <p:tavLst>
                                        <p:tav tm="0">
                                          <p:val>
                                            <p:fltVal val="0"/>
                                          </p:val>
                                        </p:tav>
                                        <p:tav tm="100000">
                                          <p:val>
                                            <p:strVal val="#ppt_w"/>
                                          </p:val>
                                        </p:tav>
                                      </p:tavLst>
                                    </p:anim>
                                    <p:anim calcmode="lin" valueType="num">
                                      <p:cBhvr>
                                        <p:cTn dur="500" fill="hold" id="40"/>
                                        <p:tgtEl>
                                          <p:spTgt spid="40"/>
                                        </p:tgtEl>
                                        <p:attrNameLst>
                                          <p:attrName>ppt_h</p:attrName>
                                        </p:attrNameLst>
                                      </p:cBhvr>
                                      <p:tavLst>
                                        <p:tav tm="0">
                                          <p:val>
                                            <p:fltVal val="0"/>
                                          </p:val>
                                        </p:tav>
                                        <p:tav tm="100000">
                                          <p:val>
                                            <p:strVal val="#ppt_h"/>
                                          </p:val>
                                        </p:tav>
                                      </p:tavLst>
                                    </p:anim>
                                    <p:animEffect filter="fade" transition="in">
                                      <p:cBhvr>
                                        <p:cTn dur="500" id="41"/>
                                        <p:tgtEl>
                                          <p:spTgt spid="40"/>
                                        </p:tgtEl>
                                      </p:cBhvr>
                                    </p:animEffect>
                                  </p:childTnLst>
                                </p:cTn>
                              </p:par>
                            </p:childTnLst>
                          </p:cTn>
                        </p:par>
                        <p:par>
                          <p:cTn fill="hold" id="42" nodeType="afterGroup">
                            <p:stCondLst>
                              <p:cond delay="4250"/>
                            </p:stCondLst>
                            <p:childTnLst>
                              <p:par>
                                <p:cTn fill="hold" id="43" nodeType="afterEffect" presetClass="entr" presetID="10" presetSubtype="0">
                                  <p:stCondLst>
                                    <p:cond delay="0"/>
                                  </p:stCondLst>
                                  <p:childTnLst>
                                    <p:set>
                                      <p:cBhvr>
                                        <p:cTn dur="1" fill="hold" id="44">
                                          <p:stCondLst>
                                            <p:cond delay="0"/>
                                          </p:stCondLst>
                                        </p:cTn>
                                        <p:tgtEl>
                                          <p:spTgt spid="55"/>
                                        </p:tgtEl>
                                        <p:attrNameLst>
                                          <p:attrName>style.visibility</p:attrName>
                                        </p:attrNameLst>
                                      </p:cBhvr>
                                      <p:to>
                                        <p:strVal val="visible"/>
                                      </p:to>
                                    </p:set>
                                    <p:animEffect filter="fade" transition="in">
                                      <p:cBhvr>
                                        <p:cTn dur="500" id="45"/>
                                        <p:tgtEl>
                                          <p:spTgt spid="55"/>
                                        </p:tgtEl>
                                      </p:cBhvr>
                                    </p:animEffect>
                                  </p:childTnLst>
                                </p:cTn>
                              </p:par>
                            </p:childTnLst>
                          </p:cTn>
                        </p:par>
                        <p:par>
                          <p:cTn fill="hold" id="46" nodeType="afterGroup">
                            <p:stCondLst>
                              <p:cond delay="4750"/>
                            </p:stCondLst>
                            <p:childTnLst>
                              <p:par>
                                <p:cTn fill="hold" id="47" nodeType="afterEffect" presetClass="entr" presetID="53" presetSubtype="0">
                                  <p:stCondLst>
                                    <p:cond delay="0"/>
                                  </p:stCondLst>
                                  <p:childTnLst>
                                    <p:set>
                                      <p:cBhvr>
                                        <p:cTn dur="1" fill="hold" id="48">
                                          <p:stCondLst>
                                            <p:cond delay="0"/>
                                          </p:stCondLst>
                                        </p:cTn>
                                        <p:tgtEl>
                                          <p:spTgt spid="37"/>
                                        </p:tgtEl>
                                        <p:attrNameLst>
                                          <p:attrName>style.visibility</p:attrName>
                                        </p:attrNameLst>
                                      </p:cBhvr>
                                      <p:to>
                                        <p:strVal val="visible"/>
                                      </p:to>
                                    </p:set>
                                    <p:anim calcmode="lin" valueType="num">
                                      <p:cBhvr>
                                        <p:cTn dur="500" fill="hold" id="49"/>
                                        <p:tgtEl>
                                          <p:spTgt spid="37"/>
                                        </p:tgtEl>
                                        <p:attrNameLst>
                                          <p:attrName>ppt_w</p:attrName>
                                        </p:attrNameLst>
                                      </p:cBhvr>
                                      <p:tavLst>
                                        <p:tav tm="0">
                                          <p:val>
                                            <p:fltVal val="0"/>
                                          </p:val>
                                        </p:tav>
                                        <p:tav tm="100000">
                                          <p:val>
                                            <p:strVal val="#ppt_w"/>
                                          </p:val>
                                        </p:tav>
                                      </p:tavLst>
                                    </p:anim>
                                    <p:anim calcmode="lin" valueType="num">
                                      <p:cBhvr>
                                        <p:cTn dur="500" fill="hold" id="50"/>
                                        <p:tgtEl>
                                          <p:spTgt spid="37"/>
                                        </p:tgtEl>
                                        <p:attrNameLst>
                                          <p:attrName>ppt_h</p:attrName>
                                        </p:attrNameLst>
                                      </p:cBhvr>
                                      <p:tavLst>
                                        <p:tav tm="0">
                                          <p:val>
                                            <p:fltVal val="0"/>
                                          </p:val>
                                        </p:tav>
                                        <p:tav tm="100000">
                                          <p:val>
                                            <p:strVal val="#ppt_h"/>
                                          </p:val>
                                        </p:tav>
                                      </p:tavLst>
                                    </p:anim>
                                    <p:animEffect filter="fade" transition="in">
                                      <p:cBhvr>
                                        <p:cTn dur="500" id="51"/>
                                        <p:tgtEl>
                                          <p:spTgt spid="37"/>
                                        </p:tgtEl>
                                      </p:cBhvr>
                                    </p:animEffect>
                                  </p:childTnLst>
                                </p:cTn>
                              </p:par>
                            </p:childTnLst>
                          </p:cTn>
                        </p:par>
                        <p:par>
                          <p:cTn fill="hold" id="52" nodeType="afterGroup">
                            <p:stCondLst>
                              <p:cond delay="5250"/>
                            </p:stCondLst>
                            <p:childTnLst>
                              <p:par>
                                <p:cTn fill="hold" id="53" nodeType="afterEffect" presetClass="entr" presetID="10" presetSubtype="0">
                                  <p:stCondLst>
                                    <p:cond delay="0"/>
                                  </p:stCondLst>
                                  <p:childTnLst>
                                    <p:set>
                                      <p:cBhvr>
                                        <p:cTn dur="1" fill="hold" id="54">
                                          <p:stCondLst>
                                            <p:cond delay="0"/>
                                          </p:stCondLst>
                                        </p:cTn>
                                        <p:tgtEl>
                                          <p:spTgt spid="52"/>
                                        </p:tgtEl>
                                        <p:attrNameLst>
                                          <p:attrName>style.visibility</p:attrName>
                                        </p:attrNameLst>
                                      </p:cBhvr>
                                      <p:to>
                                        <p:strVal val="visible"/>
                                      </p:to>
                                    </p:set>
                                    <p:animEffect filter="fade" transition="in">
                                      <p:cBhvr>
                                        <p:cTn dur="500" id="55"/>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17\3.jpg3" id="9" name="图片 8"/>
          <p:cNvPicPr>
            <a:picLocks noChangeAspect="1"/>
          </p:cNvPicPr>
          <p:nvPr/>
        </p:nvPicPr>
        <p:blipFill>
          <a:blip r:embed="rId3"/>
          <a:stretch>
            <a:fillRect/>
          </a:stretch>
        </p:blipFill>
        <p:spPr>
          <a:xfrm>
            <a:off x="0" y="-18415"/>
            <a:ext cx="12190730" cy="6871335"/>
          </a:xfrm>
          <a:prstGeom prst="rect">
            <a:avLst/>
          </a:prstGeom>
        </p:spPr>
      </p:pic>
      <p:grpSp>
        <p:nvGrpSpPr>
          <p:cNvPr id="14" name="组合 13"/>
          <p:cNvGrpSpPr/>
          <p:nvPr/>
        </p:nvGrpSpPr>
        <p:grpSpPr>
          <a:xfrm>
            <a:off x="1750201" y="2601258"/>
            <a:ext cx="5080000" cy="3341089"/>
            <a:chOff x="3302737" y="2246911"/>
            <a:chExt cx="5080000" cy="3341089"/>
          </a:xfrm>
        </p:grpSpPr>
        <p:cxnSp>
          <p:nvCxnSpPr>
            <p:cNvPr id="15" name="直接连接符 14"/>
            <p:cNvCxnSpPr/>
            <p:nvPr/>
          </p:nvCxnSpPr>
          <p:spPr>
            <a:xfrm flipH="1">
              <a:off x="3802743" y="2246911"/>
              <a:ext cx="0" cy="3341089"/>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302737" y="5227013"/>
              <a:ext cx="508000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flipH="1" flipV="1">
            <a:off x="5447840" y="1539244"/>
            <a:ext cx="5080000" cy="3341089"/>
            <a:chOff x="3302737" y="2246911"/>
            <a:chExt cx="5080000" cy="3341089"/>
          </a:xfrm>
        </p:grpSpPr>
        <p:cxnSp>
          <p:nvCxnSpPr>
            <p:cNvPr id="18" name="直接连接符 17"/>
            <p:cNvCxnSpPr/>
            <p:nvPr/>
          </p:nvCxnSpPr>
          <p:spPr>
            <a:xfrm flipH="1">
              <a:off x="3802743" y="2246911"/>
              <a:ext cx="0" cy="3341089"/>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302737" y="5227013"/>
              <a:ext cx="5080000" cy="0"/>
            </a:xfrm>
            <a:prstGeom prst="line">
              <a:avLst/>
            </a:prstGeom>
            <a:ln>
              <a:solidFill>
                <a:srgbClr val="5B8156"/>
              </a:solidFill>
            </a:ln>
          </p:spPr>
          <p:style>
            <a:lnRef idx="1">
              <a:schemeClr val="accent1"/>
            </a:lnRef>
            <a:fillRef idx="0">
              <a:schemeClr val="accent1"/>
            </a:fillRef>
            <a:effectRef idx="0">
              <a:schemeClr val="accent1"/>
            </a:effectRef>
            <a:fontRef idx="minor">
              <a:schemeClr val="tx1"/>
            </a:fontRef>
          </p:style>
        </p:cxnSp>
      </p:grpSp>
      <p:sp>
        <p:nvSpPr>
          <p:cNvPr id="22" name="矩形 21"/>
          <p:cNvSpPr/>
          <p:nvPr/>
        </p:nvSpPr>
        <p:spPr bwMode="auto">
          <a:xfrm>
            <a:off x="3114469" y="3263179"/>
            <a:ext cx="5972904" cy="1080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altLang="en-US" lang="zh-CN" sz="3600">
                <a:solidFill>
                  <a:srgbClr val="5B8156"/>
                </a:solidFill>
                <a:latin charset="-122" panose="020b0503020204020204" pitchFamily="34" typeface="微软雅黑"/>
                <a:ea charset="-122" panose="020b0503020204020204" pitchFamily="34" typeface="微软雅黑"/>
              </a:rPr>
              <a:t>单击此处添加文字模板</a:t>
            </a:r>
          </a:p>
        </p:txBody>
      </p:sp>
      <p:sp>
        <p:nvSpPr>
          <p:cNvPr id="24" name="_14"/>
          <p:cNvSpPr txBox="1">
            <a:spLocks noChangeArrowheads="1"/>
          </p:cNvSpPr>
          <p:nvPr/>
        </p:nvSpPr>
        <p:spPr bwMode="auto">
          <a:xfrm>
            <a:off x="4374686" y="2586690"/>
            <a:ext cx="3452470" cy="84257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pPr algn="ctr"/>
            <a:r>
              <a:rPr altLang="en-US" lang="zh-CN" spc="600" sz="4400">
                <a:solidFill>
                  <a:srgbClr val="5B8156"/>
                </a:solidFill>
                <a:latin charset="-122" panose="02010601030101010101" pitchFamily="2" typeface="叶根友刀锋黑草"/>
                <a:ea charset="-122" panose="02010601030101010101" pitchFamily="2" typeface="叶根友刀锋黑草"/>
              </a:rPr>
              <a:t>第二章</a:t>
            </a:r>
          </a:p>
        </p:txBody>
      </p:sp>
    </p:spTree>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9"/>
                                        </p:tgtEl>
                                        <p:attrNameLst>
                                          <p:attrName>style.visibility</p:attrName>
                                        </p:attrNameLst>
                                      </p:cBhvr>
                                      <p:to>
                                        <p:strVal val="visible"/>
                                      </p:to>
                                    </p:set>
                                    <p:animEffect filter="barn(inVertical)" transition="in">
                                      <p:cBhvr>
                                        <p:cTn dur="750" id="7"/>
                                        <p:tgtEl>
                                          <p:spTgt spid="9"/>
                                        </p:tgtEl>
                                      </p:cBhvr>
                                    </p:animEffect>
                                  </p:childTnLst>
                                </p:cTn>
                              </p:par>
                            </p:childTnLst>
                          </p:cTn>
                        </p:par>
                        <p:par>
                          <p:cTn fill="hold" id="8" nodeType="afterGroup">
                            <p:stCondLst>
                              <p:cond delay="750"/>
                            </p:stCondLst>
                            <p:childTnLst>
                              <p:par>
                                <p:cTn fill="hold" id="9" nodeType="afterEffect" presetClass="entr" presetID="53"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750" fill="hold" id="11"/>
                                        <p:tgtEl>
                                          <p:spTgt spid="17"/>
                                        </p:tgtEl>
                                        <p:attrNameLst>
                                          <p:attrName>ppt_w</p:attrName>
                                        </p:attrNameLst>
                                      </p:cBhvr>
                                      <p:tavLst>
                                        <p:tav tm="0">
                                          <p:val>
                                            <p:fltVal val="0"/>
                                          </p:val>
                                        </p:tav>
                                        <p:tav tm="100000">
                                          <p:val>
                                            <p:strVal val="#ppt_w"/>
                                          </p:val>
                                        </p:tav>
                                      </p:tavLst>
                                    </p:anim>
                                    <p:anim calcmode="lin" valueType="num">
                                      <p:cBhvr>
                                        <p:cTn dur="750" fill="hold" id="12"/>
                                        <p:tgtEl>
                                          <p:spTgt spid="17"/>
                                        </p:tgtEl>
                                        <p:attrNameLst>
                                          <p:attrName>ppt_h</p:attrName>
                                        </p:attrNameLst>
                                      </p:cBhvr>
                                      <p:tavLst>
                                        <p:tav tm="0">
                                          <p:val>
                                            <p:fltVal val="0"/>
                                          </p:val>
                                        </p:tav>
                                        <p:tav tm="100000">
                                          <p:val>
                                            <p:strVal val="#ppt_h"/>
                                          </p:val>
                                        </p:tav>
                                      </p:tavLst>
                                    </p:anim>
                                    <p:animEffect filter="fade" transition="in">
                                      <p:cBhvr>
                                        <p:cTn dur="750" id="13"/>
                                        <p:tgtEl>
                                          <p:spTgt spid="17"/>
                                        </p:tgtEl>
                                      </p:cBhvr>
                                    </p:animEffect>
                                  </p:childTnLst>
                                </p:cTn>
                              </p:par>
                              <p:par>
                                <p:cTn fill="hold" id="14" nodeType="withEffect" presetClass="entr" presetID="53" presetSubtype="0">
                                  <p:stCondLst>
                                    <p:cond delay="0"/>
                                  </p:stCondLst>
                                  <p:childTnLst>
                                    <p:set>
                                      <p:cBhvr>
                                        <p:cTn dur="1" fill="hold" id="15">
                                          <p:stCondLst>
                                            <p:cond delay="0"/>
                                          </p:stCondLst>
                                        </p:cTn>
                                        <p:tgtEl>
                                          <p:spTgt spid="14"/>
                                        </p:tgtEl>
                                        <p:attrNameLst>
                                          <p:attrName>style.visibility</p:attrName>
                                        </p:attrNameLst>
                                      </p:cBhvr>
                                      <p:to>
                                        <p:strVal val="visible"/>
                                      </p:to>
                                    </p:set>
                                    <p:anim calcmode="lin" valueType="num">
                                      <p:cBhvr>
                                        <p:cTn dur="750" fill="hold" id="16"/>
                                        <p:tgtEl>
                                          <p:spTgt spid="14"/>
                                        </p:tgtEl>
                                        <p:attrNameLst>
                                          <p:attrName>ppt_w</p:attrName>
                                        </p:attrNameLst>
                                      </p:cBhvr>
                                      <p:tavLst>
                                        <p:tav tm="0">
                                          <p:val>
                                            <p:fltVal val="0"/>
                                          </p:val>
                                        </p:tav>
                                        <p:tav tm="100000">
                                          <p:val>
                                            <p:strVal val="#ppt_w"/>
                                          </p:val>
                                        </p:tav>
                                      </p:tavLst>
                                    </p:anim>
                                    <p:anim calcmode="lin" valueType="num">
                                      <p:cBhvr>
                                        <p:cTn dur="750" fill="hold" id="17"/>
                                        <p:tgtEl>
                                          <p:spTgt spid="14"/>
                                        </p:tgtEl>
                                        <p:attrNameLst>
                                          <p:attrName>ppt_h</p:attrName>
                                        </p:attrNameLst>
                                      </p:cBhvr>
                                      <p:tavLst>
                                        <p:tav tm="0">
                                          <p:val>
                                            <p:fltVal val="0"/>
                                          </p:val>
                                        </p:tav>
                                        <p:tav tm="100000">
                                          <p:val>
                                            <p:strVal val="#ppt_h"/>
                                          </p:val>
                                        </p:tav>
                                      </p:tavLst>
                                    </p:anim>
                                    <p:animEffect filter="fade" transition="in">
                                      <p:cBhvr>
                                        <p:cTn dur="750" id="18"/>
                                        <p:tgtEl>
                                          <p:spTgt spid="14"/>
                                        </p:tgtEl>
                                      </p:cBhvr>
                                    </p:animEffect>
                                  </p:childTnLst>
                                </p:cTn>
                              </p:par>
                              <p:par>
                                <p:cTn fill="hold" grpId="0" id="19" nodeType="withEffect" presetClass="entr" presetID="56" presetSubtype="0">
                                  <p:stCondLst>
                                    <p:cond delay="500"/>
                                  </p:stCondLst>
                                  <p:iterate type="lt">
                                    <p:tmPct val="10000"/>
                                  </p:iterate>
                                  <p:childTnLst>
                                    <p:set>
                                      <p:cBhvr>
                                        <p:cTn dur="1" fill="hold" id="20">
                                          <p:stCondLst>
                                            <p:cond delay="0"/>
                                          </p:stCondLst>
                                        </p:cTn>
                                        <p:tgtEl>
                                          <p:spTgt spid="24"/>
                                        </p:tgtEl>
                                        <p:attrNameLst>
                                          <p:attrName>style.visibility</p:attrName>
                                        </p:attrNameLst>
                                      </p:cBhvr>
                                      <p:to>
                                        <p:strVal val="visible"/>
                                      </p:to>
                                    </p:set>
                                    <p:anim by="(-#ppt_w*2)" calcmode="lin" valueType="num">
                                      <p:cBhvr rctx="PPT">
                                        <p:cTn autoRev="1" dur="500" fill="hold" id="21">
                                          <p:stCondLst>
                                            <p:cond delay="0"/>
                                          </p:stCondLst>
                                        </p:cTn>
                                        <p:tgtEl>
                                          <p:spTgt spid="24"/>
                                        </p:tgtEl>
                                        <p:attrNameLst>
                                          <p:attrName>ppt_w</p:attrName>
                                        </p:attrNameLst>
                                      </p:cBhvr>
                                    </p:anim>
                                    <p:anim by="(#ppt_w*0.50)" calcmode="lin" valueType="num">
                                      <p:cBhvr>
                                        <p:cTn autoRev="1" decel="50000" dur="500" fill="hold" id="22">
                                          <p:stCondLst>
                                            <p:cond delay="0"/>
                                          </p:stCondLst>
                                        </p:cTn>
                                        <p:tgtEl>
                                          <p:spTgt spid="24"/>
                                        </p:tgtEl>
                                        <p:attrNameLst>
                                          <p:attrName>ppt_x</p:attrName>
                                        </p:attrNameLst>
                                      </p:cBhvr>
                                    </p:anim>
                                    <p:anim calcmode="lin" from="(-#ppt_h/2)" to="(#ppt_y)" valueType="num">
                                      <p:cBhvr>
                                        <p:cTn dur="1000" fill="hold" id="23">
                                          <p:stCondLst>
                                            <p:cond delay="0"/>
                                          </p:stCondLst>
                                        </p:cTn>
                                        <p:tgtEl>
                                          <p:spTgt spid="24"/>
                                        </p:tgtEl>
                                        <p:attrNameLst>
                                          <p:attrName>ppt_y</p:attrName>
                                        </p:attrNameLst>
                                      </p:cBhvr>
                                    </p:anim>
                                    <p:animRot by="21600000">
                                      <p:cBhvr>
                                        <p:cTn dur="1000" fill="hold" id="24">
                                          <p:stCondLst>
                                            <p:cond delay="0"/>
                                          </p:stCondLst>
                                        </p:cTn>
                                        <p:tgtEl>
                                          <p:spTgt spid="24"/>
                                        </p:tgtEl>
                                        <p:attrNameLst>
                                          <p:attrName>r</p:attrName>
                                        </p:attrNameLst>
                                      </p:cBhvr>
                                    </p:animRot>
                                  </p:childTnLst>
                                </p:cTn>
                              </p:par>
                            </p:childTnLst>
                          </p:cTn>
                        </p:par>
                        <p:par>
                          <p:cTn fill="hold" id="25" nodeType="afterGroup">
                            <p:stCondLst>
                              <p:cond delay="2250"/>
                            </p:stCondLst>
                            <p:childTnLst>
                              <p:par>
                                <p:cTn fill="hold" grpId="0" id="26" nodeType="afterEffect" presetClass="entr" presetID="2" presetSubtype="4">
                                  <p:stCondLst>
                                    <p:cond delay="0"/>
                                  </p:stCondLst>
                                  <p:childTnLst>
                                    <p:set>
                                      <p:cBhvr>
                                        <p:cTn dur="1" fill="hold" id="27">
                                          <p:stCondLst>
                                            <p:cond delay="0"/>
                                          </p:stCondLst>
                                        </p:cTn>
                                        <p:tgtEl>
                                          <p:spTgt spid="22"/>
                                        </p:tgtEl>
                                        <p:attrNameLst>
                                          <p:attrName>style.visibility</p:attrName>
                                        </p:attrNameLst>
                                      </p:cBhvr>
                                      <p:to>
                                        <p:strVal val="visible"/>
                                      </p:to>
                                    </p:set>
                                    <p:anim calcmode="lin" valueType="num">
                                      <p:cBhvr additive="base">
                                        <p:cTn dur="750" fill="hold" id="28"/>
                                        <p:tgtEl>
                                          <p:spTgt spid="22"/>
                                        </p:tgtEl>
                                        <p:attrNameLst>
                                          <p:attrName>ppt_x</p:attrName>
                                        </p:attrNameLst>
                                      </p:cBhvr>
                                      <p:tavLst>
                                        <p:tav tm="0">
                                          <p:val>
                                            <p:strVal val="#ppt_x"/>
                                          </p:val>
                                        </p:tav>
                                        <p:tav tm="100000">
                                          <p:val>
                                            <p:strVal val="#ppt_x"/>
                                          </p:val>
                                        </p:tav>
                                      </p:tavLst>
                                    </p:anim>
                                    <p:anim calcmode="lin" valueType="num">
                                      <p:cBhvr additive="base">
                                        <p:cTn dur="750" fill="hold" id="29"/>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4"/>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0"/>
</p:tagLst>
</file>

<file path=ppt/tags/tag16.xml><?xml version="1.0" encoding="utf-8"?>
<p:tagLst xmlns:p="http://schemas.openxmlformats.org/presentationml/2006/main">
  <p:tag name="PA" val="v3.0.0"/>
</p:tagLst>
</file>

<file path=ppt/tags/tag17.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10.xml><?xml version="1.0" encoding="utf-8"?>
<a:theme xmlns:r="http://schemas.openxmlformats.org/officeDocument/2006/relationships" xmlns:a="http://schemas.openxmlformats.org/drawingml/2006/main" na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1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1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1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5.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6.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7.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8.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9.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236</Paragraphs>
  <Slides>26</Slides>
  <Notes>25</Notes>
  <TotalTime>12</TotalTime>
  <HiddenSlides>0</HiddenSlides>
  <MMClips>0</MMClips>
  <ScaleCrop>0</ScaleCrop>
  <HeadingPairs>
    <vt:vector baseType="variant" size="6">
      <vt:variant>
        <vt:lpstr>Fonts used</vt:lpstr>
      </vt:variant>
      <vt:variant>
        <vt:i4>31</vt:i4>
      </vt:variant>
      <vt:variant>
        <vt:lpstr>Theme</vt:lpstr>
      </vt:variant>
      <vt:variant>
        <vt:i4>1</vt:i4>
      </vt:variant>
      <vt:variant>
        <vt:lpstr>Slide Titles</vt:lpstr>
      </vt:variant>
      <vt:variant>
        <vt:i4>26</vt:i4>
      </vt:variant>
    </vt:vector>
  </HeadingPairs>
  <TitlesOfParts>
    <vt:vector baseType="lpstr" size="58">
      <vt:lpstr>Arial</vt:lpstr>
      <vt:lpstr>等线 Light</vt:lpstr>
      <vt:lpstr>等线</vt:lpstr>
      <vt:lpstr>Calibri</vt:lpstr>
      <vt:lpstr>宋体</vt:lpstr>
      <vt:lpstr>Impact</vt:lpstr>
      <vt:lpstr>Signika</vt:lpstr>
      <vt:lpstr>Open Sans Extrabold</vt:lpstr>
      <vt:lpstr>LiHei Pro</vt:lpstr>
      <vt:lpstr>迷你简汉真广标</vt:lpstr>
      <vt:lpstr>ITC Avant Garde Std Bk</vt:lpstr>
      <vt:lpstr>Calibri Light</vt:lpstr>
      <vt:lpstr>叶根友刀锋黑草</vt:lpstr>
      <vt:lpstr>TypeLand 康熙字典體試用版</vt:lpstr>
      <vt:lpstr>微软雅黑</vt:lpstr>
      <vt:lpstr>方正姚体</vt:lpstr>
      <vt:lpstr>Abraham Lincoln</vt:lpstr>
      <vt:lpstr>Lato Light</vt:lpstr>
      <vt:lpstr>Roboto Light</vt:lpstr>
      <vt:lpstr>Impact MT Std</vt:lpstr>
      <vt:lpstr>Haettenschweiler</vt:lpstr>
      <vt:lpstr>Open Sans</vt:lpstr>
      <vt:lpstr>Agency FB</vt:lpstr>
      <vt:lpstr>Dotum</vt:lpstr>
      <vt:lpstr>Gill Sans</vt:lpstr>
      <vt:lpstr>Malgun Gothic</vt:lpstr>
      <vt:lpstr>造字工房尚雅体演示版常规体</vt:lpstr>
      <vt:lpstr>Century Gothic</vt:lpstr>
      <vt:lpstr>Open Sans Light</vt:lpstr>
      <vt:lpstr>Lato Regular</vt:lpstr>
      <vt:lpstr>华文细黑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2015-12-01T09:06:00Z</dcterms:created>
  <cp:lastModifiedBy>Administrator</cp:lastModifiedBy>
  <dcterms:modified xsi:type="dcterms:W3CDTF">2021-08-20T10:54:00Z</dcterms:modified>
  <cp:revision>3562</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2052-10.1.0.6554</vt:lpwstr>
  </property>
</Properties>
</file>