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78" r:id="rId5"/>
    <p:sldId id="281" r:id="rId6"/>
    <p:sldId id="282" r:id="rId7"/>
    <p:sldId id="292" r:id="rId8"/>
    <p:sldId id="291" r:id="rId9"/>
    <p:sldId id="289" r:id="rId10"/>
    <p:sldId id="293" r:id="rId11"/>
    <p:sldId id="285" r:id="rId12"/>
    <p:sldId id="295" r:id="rId13"/>
    <p:sldId id="290" r:id="rId14"/>
    <p:sldId id="294" r:id="rId15"/>
    <p:sldId id="296" r:id="rId16"/>
    <p:sldId id="298" r:id="rId17"/>
    <p:sldId id="297" r:id="rId18"/>
    <p:sldId id="286" r:id="rId19"/>
    <p:sldId id="299" r:id="rId20"/>
    <p:sldId id="302" r:id="rId21"/>
    <p:sldId id="300" r:id="rId22"/>
    <p:sldId id="301" r:id="rId23"/>
    <p:sldId id="287" r:id="rId24"/>
    <p:sldId id="304" r:id="rId25"/>
    <p:sldId id="305" r:id="rId26"/>
    <p:sldId id="306" r:id="rId27"/>
    <p:sldId id="307" r:id="rId28"/>
    <p:sldId id="288"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6314" autoAdjust="0"/>
  </p:normalViewPr>
  <p:slideViewPr>
    <p:cSldViewPr snapToGrid="0">
      <p:cViewPr varScale="1">
        <p:scale>
          <a:sx n="108" d="100"/>
          <a:sy n="108" d="100"/>
        </p:scale>
        <p:origin x="726"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98407-7539-4C88-B591-2FC07A4ED2B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ADC4B-121D-46CC-9D52-F4252E0865F3}" type="slidenum">
              <a:rPr lang="zh-CN" altLang="en-US" smtClean="0"/>
              <a:t>‹#›</a:t>
            </a:fld>
            <a:endParaRPr lang="zh-CN" altLang="en-US"/>
          </a:p>
        </p:txBody>
      </p:sp>
    </p:spTree>
    <p:extLst>
      <p:ext uri="{BB962C8B-B14F-4D97-AF65-F5344CB8AC3E}">
        <p14:creationId val="51489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061413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90654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351497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172752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088676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1842566"/>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78379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4026793"/>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738949"/>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4942368"/>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107294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8979D9-E8A7-4020-9F53-DCBB7345420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02D614-3122-4AE3-B731-49486E389976}"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0">
          <a:gsLst>
            <a:gs pos="100000">
              <a:srgbClr val="2E3B4B"/>
            </a:gs>
            <a:gs pos="0">
              <a:srgbClr val="222325"/>
            </a:gs>
          </a:gsLst>
          <a:lin ang="10800000" scaled="0"/>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2D614-3122-4AE3-B731-49486E3899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0">
          <a:gsLst>
            <a:gs pos="100000">
              <a:srgbClr val="2E3B4B"/>
            </a:gs>
            <a:gs pos="0">
              <a:srgbClr val="222325"/>
            </a:gs>
          </a:gsLst>
          <a:lin ang="10800000" scaled="0"/>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79D9-E8A7-4020-9F53-DCBB7345420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2D614-3122-4AE3-B731-49486E3899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8311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6.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5932170" y="1311314"/>
            <a:ext cx="4547870" cy="3145711"/>
          </a:xfrm>
          <a:prstGeom prst="rect">
            <a:avLst/>
          </a:prstGeom>
        </p:spPr>
      </p:pic>
      <p:sp>
        <p:nvSpPr>
          <p:cNvPr id="4" name="矩形 3"/>
          <p:cNvSpPr/>
          <p:nvPr/>
        </p:nvSpPr>
        <p:spPr>
          <a:xfrm>
            <a:off x="5172075" y="2161540"/>
            <a:ext cx="4771390" cy="3311525"/>
          </a:xfrm>
          <a:prstGeom prst="rect">
            <a:avLst/>
          </a:prstGeom>
          <a:gradFill>
            <a:gsLst>
              <a:gs pos="0">
                <a:srgbClr val="B88240">
                  <a:alpha val="54000"/>
                </a:srgbClr>
              </a:gs>
              <a:gs pos="85000">
                <a:srgbClr val="E8620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445895" y="3386455"/>
            <a:ext cx="5388610" cy="1234440"/>
          </a:xfrm>
          <a:prstGeom prst="rect">
            <a:avLst/>
          </a:prstGeom>
          <a:noFill/>
        </p:spPr>
        <p:txBody>
          <a:bodyPr rtlCol="0" wrap="square">
            <a:spAutoFit/>
          </a:bodyPr>
          <a:lstStyle/>
          <a:p>
            <a:pPr algn="dist"/>
            <a:r>
              <a:rPr altLang="zh-CN" b="1" lang="en-US" sz="7500">
                <a:solidFill>
                  <a:schemeClr val="bg1"/>
                </a:solidFill>
                <a:effectLst>
                  <a:outerShdw algn="tl" blurRad="38100" dir="2700000" dist="38100">
                    <a:srgbClr val="000000">
                      <a:alpha val="43137"/>
                    </a:srgbClr>
                  </a:outerShdw>
                </a:effectLst>
                <a:latin charset="-122" panose="00000500000000000000" pitchFamily="2" typeface="字魂59号-创粗黑"/>
                <a:ea charset="-122" panose="00000500000000000000" pitchFamily="2" typeface="字魂59号-创粗黑"/>
              </a:rPr>
              <a:t>BUSINESS</a:t>
            </a:r>
          </a:p>
        </p:txBody>
      </p:sp>
      <p:sp>
        <p:nvSpPr>
          <p:cNvPr id="5" name="十字形 4"/>
          <p:cNvSpPr/>
          <p:nvPr/>
        </p:nvSpPr>
        <p:spPr>
          <a:xfrm>
            <a:off x="11205845" y="710565"/>
            <a:ext cx="368935" cy="368935"/>
          </a:xfrm>
          <a:prstGeom prst="plus">
            <a:avLst>
              <a:gd fmla="val 3613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1160124" y="1580515"/>
            <a:ext cx="457200" cy="2462530"/>
          </a:xfrm>
          <a:prstGeom prst="rect">
            <a:avLst/>
          </a:prstGeom>
          <a:noFill/>
        </p:spPr>
        <p:txBody>
          <a:bodyPr rtlCol="0" vert="eaVert" wrap="square">
            <a:spAutoFit/>
          </a:bodyPr>
          <a:lstStyle/>
          <a:p>
            <a:pPr algn="dist"/>
            <a:r>
              <a:rPr altLang="zh-CN" lang="en-US">
                <a:solidFill>
                  <a:schemeClr val="bg1"/>
                </a:solidFill>
                <a:effectLst/>
                <a:latin charset="-122" panose="00000500000000000000" pitchFamily="2" typeface="字魂58号-创中黑"/>
                <a:ea charset="-122" panose="00000500000000000000" pitchFamily="2" typeface="字魂58号-创中黑"/>
              </a:rPr>
              <a:t>BUNISESS PLAN</a:t>
            </a:r>
          </a:p>
        </p:txBody>
      </p:sp>
      <p:sp>
        <p:nvSpPr>
          <p:cNvPr id="12" name="文本框 11"/>
          <p:cNvSpPr txBox="1"/>
          <p:nvPr/>
        </p:nvSpPr>
        <p:spPr>
          <a:xfrm>
            <a:off x="1445260" y="2247900"/>
            <a:ext cx="3369945" cy="1371600"/>
          </a:xfrm>
          <a:prstGeom prst="rect">
            <a:avLst/>
          </a:prstGeom>
          <a:noFill/>
        </p:spPr>
        <p:txBody>
          <a:bodyPr rtlCol="0" wrap="square">
            <a:spAutoFit/>
          </a:bodyPr>
          <a:lstStyle/>
          <a:p>
            <a:pPr>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6" name="文本框 5"/>
          <p:cNvSpPr txBox="1"/>
          <p:nvPr/>
        </p:nvSpPr>
        <p:spPr>
          <a:xfrm>
            <a:off x="1445895" y="4718050"/>
            <a:ext cx="3369945" cy="502920"/>
          </a:xfrm>
          <a:prstGeom prst="rect">
            <a:avLst/>
          </a:prstGeom>
          <a:noFill/>
        </p:spPr>
        <p:txBody>
          <a:bodyPr rtlCol="0" wrap="square">
            <a:spAutoFit/>
          </a:bodyPr>
          <a:lstStyle/>
          <a:p>
            <a:pPr>
              <a:lnSpc>
                <a:spcPct val="150000"/>
              </a:lnSpc>
            </a:pPr>
            <a:r>
              <a:rPr altLang="zh-CN" lang="en-US">
                <a:solidFill>
                  <a:schemeClr val="bg1"/>
                </a:solidFill>
                <a:latin charset="-122" panose="00000500000000000000" pitchFamily="2" typeface="字魂58号-创中黑"/>
                <a:ea charset="-122" panose="00000500000000000000" pitchFamily="2" typeface="字魂58号-创中黑"/>
              </a:rPr>
              <a:t> 商业融资计划书</a:t>
            </a:r>
          </a:p>
        </p:txBody>
      </p:sp>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blinds(horizontal)"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4"/>
                                        </p:tgtEl>
                                        <p:attrNameLst>
                                          <p:attrName>style.visibility</p:attrName>
                                        </p:attrNameLst>
                                      </p:cBhvr>
                                      <p:to>
                                        <p:strVal val="visible"/>
                                      </p:to>
                                    </p:set>
                                    <p:animEffect filter="wipe(down)" transition="in">
                                      <p:cBhvr>
                                        <p:cTn dur="500" id="12"/>
                                        <p:tgtEl>
                                          <p:spTgt spid="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500" id="16"/>
                                        <p:tgtEl>
                                          <p:spTgt spid="9"/>
                                        </p:tgtEl>
                                      </p:cBhvr>
                                    </p:animEffect>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13"/>
                                        </p:tgtEl>
                                        <p:attrNameLst>
                                          <p:attrName>style.visibility</p:attrName>
                                        </p:attrNameLst>
                                      </p:cBhvr>
                                      <p:to>
                                        <p:strVal val="visible"/>
                                      </p:to>
                                    </p:set>
                                    <p:animEffect filter="wipe(left)" transition="in">
                                      <p:cBhvr>
                                        <p:cTn dur="500" id="20"/>
                                        <p:tgtEl>
                                          <p:spTgt spid="13"/>
                                        </p:tgtEl>
                                      </p:cBhvr>
                                    </p:animEffect>
                                  </p:childTnLst>
                                </p:cTn>
                              </p:par>
                            </p:childTnLst>
                          </p:cTn>
                        </p:par>
                        <p:par>
                          <p:cTn fill="hold" id="21" nodeType="afterGroup">
                            <p:stCondLst>
                              <p:cond delay="1500"/>
                            </p:stCondLst>
                            <p:childTnLst>
                              <p:par>
                                <p:cTn fill="hold" grpId="0" id="22" nodeType="afterEffect" presetClass="entr" presetID="22" presetSubtype="8">
                                  <p:stCondLst>
                                    <p:cond delay="0"/>
                                  </p:stCondLst>
                                  <p:childTnLst>
                                    <p:set>
                                      <p:cBhvr>
                                        <p:cTn dur="1" fill="hold" id="23">
                                          <p:stCondLst>
                                            <p:cond delay="0"/>
                                          </p:stCondLst>
                                        </p:cTn>
                                        <p:tgtEl>
                                          <p:spTgt spid="12"/>
                                        </p:tgtEl>
                                        <p:attrNameLst>
                                          <p:attrName>style.visibility</p:attrName>
                                        </p:attrNameLst>
                                      </p:cBhvr>
                                      <p:to>
                                        <p:strVal val="visible"/>
                                      </p:to>
                                    </p:set>
                                    <p:animEffect filter="wipe(left)" transition="in">
                                      <p:cBhvr>
                                        <p:cTn dur="500" id="24"/>
                                        <p:tgtEl>
                                          <p:spTgt spid="12"/>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6"/>
                                        </p:tgtEl>
                                        <p:attrNameLst>
                                          <p:attrName>style.visibility</p:attrName>
                                        </p:attrNameLst>
                                      </p:cBhvr>
                                      <p:to>
                                        <p:strVal val="visible"/>
                                      </p:to>
                                    </p:set>
                                    <p:animEffect filter="wipe(left)" transition="in">
                                      <p:cBhvr>
                                        <p:cTn dur="500" id="2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0" spid="13"/>
      <p:bldP grpId="0" spid="12"/>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8300720" y="-22860"/>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7561580" y="1717675"/>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3" name="文本框 2"/>
          <p:cNvSpPr txBox="1"/>
          <p:nvPr/>
        </p:nvSpPr>
        <p:spPr>
          <a:xfrm>
            <a:off x="6352540" y="2301240"/>
            <a:ext cx="4751070" cy="914400"/>
          </a:xfrm>
          <a:prstGeom prst="rect">
            <a:avLst/>
          </a:prstGeom>
          <a:noFill/>
        </p:spPr>
        <p:txBody>
          <a:bodyPr rtlCol="0" wrap="square">
            <a:spAutoFit/>
          </a:bodyPr>
          <a:lstStyle/>
          <a:p>
            <a:pPr algn="ctr">
              <a:lnSpc>
                <a:spcPct val="150000"/>
              </a:lnSpc>
            </a:pPr>
            <a:r>
              <a:rPr altLang="zh-CN" lang="en-US" sz="12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5473700" y="3542983"/>
            <a:ext cx="6709410" cy="2614293"/>
          </a:xfrm>
          <a:prstGeom prst="rect">
            <a:avLst/>
          </a:prstGeom>
        </p:spPr>
      </p:pic>
      <p:sp>
        <p:nvSpPr>
          <p:cNvPr id="6" name="文本框 5"/>
          <p:cNvSpPr txBox="1"/>
          <p:nvPr/>
        </p:nvSpPr>
        <p:spPr>
          <a:xfrm>
            <a:off x="1010285" y="2946400"/>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7" name="文本框 6"/>
          <p:cNvSpPr txBox="1"/>
          <p:nvPr/>
        </p:nvSpPr>
        <p:spPr>
          <a:xfrm>
            <a:off x="1010285" y="3810634"/>
            <a:ext cx="3520440" cy="1188720"/>
          </a:xfrm>
          <a:prstGeom prst="rect">
            <a:avLst/>
          </a:prstGeom>
          <a:noFill/>
        </p:spPr>
        <p:txBody>
          <a:bodyPr rtlCol="0" wrap="square">
            <a:spAutoFit/>
          </a:bodyPr>
          <a:lstStyle/>
          <a:p>
            <a:pPr algn="l">
              <a:lnSpc>
                <a:spcPct val="150000"/>
              </a:lnSpc>
            </a:pPr>
            <a:r>
              <a:rPr altLang="zh-CN" lang="en-US" sz="12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a:t>
            </a:r>
          </a:p>
        </p:txBody>
      </p:sp>
      <p:cxnSp>
        <p:nvCxnSpPr>
          <p:cNvPr id="8" name="直接连接符 7"/>
          <p:cNvCxnSpPr/>
          <p:nvPr/>
        </p:nvCxnSpPr>
        <p:spPr>
          <a:xfrm>
            <a:off x="1127760" y="2647315"/>
            <a:ext cx="13188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par>
                                <p:cTn fill="hold" id="11" nodeType="with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2" presetSubtype="4">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500" id="18"/>
                                        <p:tgtEl>
                                          <p:spTgt spid="2"/>
                                        </p:tgtEl>
                                        <p:attrNameLst>
                                          <p:attrName>ppt_y</p:attrName>
                                        </p:attrNameLst>
                                      </p:cBhvr>
                                      <p:tavLst>
                                        <p:tav tm="0">
                                          <p:val>
                                            <p:strVal val="#ppt_y+#ppt_h*1.125000"/>
                                          </p:val>
                                        </p:tav>
                                        <p:tav tm="100000">
                                          <p:val>
                                            <p:strVal val="#ppt_y"/>
                                          </p:val>
                                        </p:tav>
                                      </p:tavLst>
                                    </p:anim>
                                    <p:animEffect filter="wipe(up)" transition="in">
                                      <p:cBhvr>
                                        <p:cTn dur="500" id="19"/>
                                        <p:tgtEl>
                                          <p:spTgt spid="2"/>
                                        </p:tgtEl>
                                      </p:cBhvr>
                                    </p:animEffect>
                                  </p:childTnLst>
                                </p:cTn>
                              </p:par>
                              <p:par>
                                <p:cTn fill="hold" grpId="0" id="20" nodeType="withEffect" presetClass="entr" presetID="12" presetSubtype="4">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additive="base">
                                        <p:cTn dur="500" id="22"/>
                                        <p:tgtEl>
                                          <p:spTgt spid="3"/>
                                        </p:tgtEl>
                                        <p:attrNameLst>
                                          <p:attrName>ppt_y</p:attrName>
                                        </p:attrNameLst>
                                      </p:cBhvr>
                                      <p:tavLst>
                                        <p:tav tm="0">
                                          <p:val>
                                            <p:strVal val="#ppt_y+#ppt_h*1.125000"/>
                                          </p:val>
                                        </p:tav>
                                        <p:tav tm="100000">
                                          <p:val>
                                            <p:strVal val="#ppt_y"/>
                                          </p:val>
                                        </p:tav>
                                      </p:tavLst>
                                    </p:anim>
                                    <p:animEffect filter="wipe(up)" transition="in">
                                      <p:cBhvr>
                                        <p:cTn dur="500" id="23"/>
                                        <p:tgtEl>
                                          <p:spTgt spid="3"/>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22" presetSubtype="4">
                                  <p:stCondLst>
                                    <p:cond delay="0"/>
                                  </p:stCondLst>
                                  <p:childTnLst>
                                    <p:set>
                                      <p:cBhvr>
                                        <p:cTn dur="1" fill="hold" id="27">
                                          <p:stCondLst>
                                            <p:cond delay="0"/>
                                          </p:stCondLst>
                                        </p:cTn>
                                        <p:tgtEl>
                                          <p:spTgt spid="4"/>
                                        </p:tgtEl>
                                        <p:attrNameLst>
                                          <p:attrName>style.visibility</p:attrName>
                                        </p:attrNameLst>
                                      </p:cBhvr>
                                      <p:to>
                                        <p:strVal val="visible"/>
                                      </p:to>
                                    </p:set>
                                    <p:animEffect filter="wipe(down)" transition="in">
                                      <p:cBhvr>
                                        <p:cTn dur="500" id="2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6"/>
      <p:bldP grpId="0" spid="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3045710" y="1947545"/>
            <a:ext cx="2293755" cy="2124075"/>
          </a:xfrm>
          <a:prstGeom prst="rect">
            <a:avLst/>
          </a:prstGeom>
        </p:spPr>
      </p:pic>
      <p:pic>
        <p:nvPicPr>
          <p:cNvPr id="2" name="图片 1"/>
          <p:cNvPicPr>
            <a:picLocks noChangeAspect="1"/>
          </p:cNvPicPr>
          <p:nvPr/>
        </p:nvPicPr>
        <p:blipFill>
          <a:blip r:embed="rId2">
            <a:extLst>
              <a:ext uri="{28A0092B-C50C-407E-A947-70E740481C1C}">
                <a14:useLocalDpi val="0"/>
              </a:ext>
            </a:extLst>
          </a:blip>
          <a:stretch>
            <a:fillRect/>
          </a:stretch>
        </p:blipFill>
        <p:spPr>
          <a:xfrm>
            <a:off x="5771130" y="1947545"/>
            <a:ext cx="2293755" cy="2124075"/>
          </a:xfrm>
          <a:prstGeom prst="rect">
            <a:avLst/>
          </a:prstGeom>
        </p:spPr>
      </p:pic>
      <p:pic>
        <p:nvPicPr>
          <p:cNvPr id="3" name="图片 2"/>
          <p:cNvPicPr>
            <a:picLocks noChangeAspect="1"/>
          </p:cNvPicPr>
          <p:nvPr/>
        </p:nvPicPr>
        <p:blipFill>
          <a:blip r:embed="rId2">
            <a:extLst>
              <a:ext uri="{28A0092B-C50C-407E-A947-70E740481C1C}">
                <a14:useLocalDpi val="0"/>
              </a:ext>
            </a:extLst>
          </a:blip>
          <a:stretch>
            <a:fillRect/>
          </a:stretch>
        </p:blipFill>
        <p:spPr>
          <a:xfrm>
            <a:off x="8467340" y="1947545"/>
            <a:ext cx="2293755" cy="2124075"/>
          </a:xfrm>
          <a:prstGeom prst="rect">
            <a:avLst/>
          </a:prstGeom>
        </p:spPr>
      </p:pic>
      <p:sp>
        <p:nvSpPr>
          <p:cNvPr id="5" name="矩形 4"/>
          <p:cNvSpPr/>
          <p:nvPr/>
        </p:nvSpPr>
        <p:spPr>
          <a:xfrm>
            <a:off x="1188720" y="959485"/>
            <a:ext cx="906780" cy="493903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3044190" y="1033145"/>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12" name="文本框 11"/>
          <p:cNvSpPr txBox="1"/>
          <p:nvPr/>
        </p:nvSpPr>
        <p:spPr>
          <a:xfrm>
            <a:off x="3044190" y="4577080"/>
            <a:ext cx="2296795" cy="2011680"/>
          </a:xfrm>
          <a:prstGeom prst="rect">
            <a:avLst/>
          </a:prstGeom>
          <a:noFill/>
        </p:spPr>
        <p:txBody>
          <a:bodyPr rtlCol="0" wrap="square">
            <a:spAutoFit/>
          </a:bodyPr>
          <a:lstStyle/>
          <a:p>
            <a:pPr>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7" name="文本框 6"/>
          <p:cNvSpPr txBox="1"/>
          <p:nvPr/>
        </p:nvSpPr>
        <p:spPr>
          <a:xfrm>
            <a:off x="5769610" y="4562475"/>
            <a:ext cx="2296795" cy="2011680"/>
          </a:xfrm>
          <a:prstGeom prst="rect">
            <a:avLst/>
          </a:prstGeom>
          <a:noFill/>
        </p:spPr>
        <p:txBody>
          <a:bodyPr rtlCol="0" wrap="square">
            <a:spAutoFit/>
          </a:bodyPr>
          <a:lstStyle/>
          <a:p>
            <a:pPr>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8" name="文本框 7"/>
          <p:cNvSpPr txBox="1"/>
          <p:nvPr/>
        </p:nvSpPr>
        <p:spPr>
          <a:xfrm>
            <a:off x="8465819" y="4577080"/>
            <a:ext cx="2296795" cy="2011680"/>
          </a:xfrm>
          <a:prstGeom prst="rect">
            <a:avLst/>
          </a:prstGeom>
          <a:noFill/>
        </p:spPr>
        <p:txBody>
          <a:bodyPr rtlCol="0" wrap="square">
            <a:spAutoFit/>
          </a:bodyPr>
          <a:lstStyle/>
          <a:p>
            <a:pPr>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Tree>
  </p:cSld>
  <p:clrMapOvr>
    <a:masterClrMapping/>
  </p:clrMapOvr>
  <p:transition>
    <p:cover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2"/>
                                        </p:tgtEl>
                                        <p:attrNameLst>
                                          <p:attrName>style.visibility</p:attrName>
                                        </p:attrNameLst>
                                      </p:cBhvr>
                                      <p:to>
                                        <p:strVal val="visible"/>
                                      </p:to>
                                    </p:set>
                                    <p:animEffect filter="wipe(left)" transition="in">
                                      <p:cBhvr>
                                        <p:cTn dur="500" id="11"/>
                                        <p:tgtEl>
                                          <p:spTgt spid="12"/>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7"/>
                                        </p:tgtEl>
                                        <p:attrNameLst>
                                          <p:attrName>style.visibility</p:attrName>
                                        </p:attrNameLst>
                                      </p:cBhvr>
                                      <p:to>
                                        <p:strVal val="visible"/>
                                      </p:to>
                                    </p:set>
                                    <p:animEffect filter="wipe(left)" transition="in">
                                      <p:cBhvr>
                                        <p:cTn dur="500" id="15"/>
                                        <p:tgtEl>
                                          <p:spTgt spid="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2"/>
      <p:bldP grpId="0" spid="7"/>
      <p:bldP grpId="0" spid="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flipH="1">
            <a:off x="1006475" y="6350"/>
            <a:ext cx="339090" cy="105981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5" name="文本框 4"/>
          <p:cNvSpPr txBox="1"/>
          <p:nvPr/>
        </p:nvSpPr>
        <p:spPr>
          <a:xfrm>
            <a:off x="1758950" y="482600"/>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6" name="文本框 5"/>
          <p:cNvSpPr txBox="1"/>
          <p:nvPr/>
        </p:nvSpPr>
        <p:spPr>
          <a:xfrm>
            <a:off x="1758950" y="1066165"/>
            <a:ext cx="8883650" cy="105156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grpSp>
        <p:nvGrpSpPr>
          <p:cNvPr id="2" name="组合 1"/>
          <p:cNvGrpSpPr/>
          <p:nvPr/>
        </p:nvGrpSpPr>
        <p:grpSpPr>
          <a:xfrm>
            <a:off x="923743" y="2715260"/>
            <a:ext cx="990600" cy="990600"/>
            <a:chOff x="1962150" y="2000250"/>
            <a:chExt cx="990600" cy="990600"/>
          </a:xfrm>
        </p:grpSpPr>
        <p:sp>
          <p:nvSpPr>
            <p:cNvPr id="3" name="矩形: 圆角 1"/>
            <p:cNvSpPr/>
            <p:nvPr/>
          </p:nvSpPr>
          <p:spPr>
            <a:xfrm>
              <a:off x="1962150" y="2000250"/>
              <a:ext cx="9906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4" name="Freeform 84"/>
            <p:cNvSpPr>
              <a:spLocks noEditPoints="1"/>
            </p:cNvSpPr>
            <p:nvPr/>
          </p:nvSpPr>
          <p:spPr bwMode="auto">
            <a:xfrm>
              <a:off x="2230038" y="2268138"/>
              <a:ext cx="454824" cy="454824"/>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grpSp>
      <p:sp>
        <p:nvSpPr>
          <p:cNvPr id="7" name="文本框 6"/>
          <p:cNvSpPr txBox="1"/>
          <p:nvPr/>
        </p:nvSpPr>
        <p:spPr>
          <a:xfrm>
            <a:off x="2342577" y="3088640"/>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8" name="文本框 7"/>
          <p:cNvSpPr txBox="1"/>
          <p:nvPr/>
        </p:nvSpPr>
        <p:spPr>
          <a:xfrm>
            <a:off x="2342575" y="2665095"/>
            <a:ext cx="3193243"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grpSp>
        <p:nvGrpSpPr>
          <p:cNvPr id="13" name="组合 12"/>
          <p:cNvGrpSpPr/>
          <p:nvPr/>
        </p:nvGrpSpPr>
        <p:grpSpPr>
          <a:xfrm>
            <a:off x="923743" y="4641216"/>
            <a:ext cx="990600" cy="990600"/>
            <a:chOff x="1962150" y="2000250"/>
            <a:chExt cx="990600" cy="990600"/>
          </a:xfrm>
        </p:grpSpPr>
        <p:sp>
          <p:nvSpPr>
            <p:cNvPr id="14" name="矩形: 圆角 13"/>
            <p:cNvSpPr/>
            <p:nvPr/>
          </p:nvSpPr>
          <p:spPr>
            <a:xfrm>
              <a:off x="1962150" y="2000250"/>
              <a:ext cx="9906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Roboto"/>
                <a:ea charset="-122" panose="00000500000000000000" pitchFamily="2" typeface="字魂58号-创中黑"/>
              </a:endParaRPr>
            </a:p>
          </p:txBody>
        </p:sp>
        <p:sp>
          <p:nvSpPr>
            <p:cNvPr id="15" name="Freeform 84"/>
            <p:cNvSpPr>
              <a:spLocks noEditPoints="1"/>
            </p:cNvSpPr>
            <p:nvPr/>
          </p:nvSpPr>
          <p:spPr bwMode="auto">
            <a:xfrm>
              <a:off x="2230038" y="2268138"/>
              <a:ext cx="454824" cy="454824"/>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grpSp>
      <p:sp>
        <p:nvSpPr>
          <p:cNvPr id="16" name="文本框 15"/>
          <p:cNvSpPr txBox="1"/>
          <p:nvPr/>
        </p:nvSpPr>
        <p:spPr>
          <a:xfrm>
            <a:off x="2342577" y="5014596"/>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7" name="文本框 16"/>
          <p:cNvSpPr txBox="1"/>
          <p:nvPr/>
        </p:nvSpPr>
        <p:spPr>
          <a:xfrm>
            <a:off x="2342575" y="4591052"/>
            <a:ext cx="3193243"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grpSp>
        <p:nvGrpSpPr>
          <p:cNvPr id="18" name="组合 17"/>
          <p:cNvGrpSpPr/>
          <p:nvPr/>
        </p:nvGrpSpPr>
        <p:grpSpPr>
          <a:xfrm>
            <a:off x="6543493" y="2715260"/>
            <a:ext cx="990600" cy="990600"/>
            <a:chOff x="1962150" y="2000250"/>
            <a:chExt cx="990600" cy="990600"/>
          </a:xfrm>
        </p:grpSpPr>
        <p:sp>
          <p:nvSpPr>
            <p:cNvPr id="19" name="矩形: 圆角 18"/>
            <p:cNvSpPr/>
            <p:nvPr/>
          </p:nvSpPr>
          <p:spPr>
            <a:xfrm>
              <a:off x="1962150" y="2000250"/>
              <a:ext cx="9906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20" name="Freeform 84"/>
            <p:cNvSpPr>
              <a:spLocks noEditPoints="1"/>
            </p:cNvSpPr>
            <p:nvPr/>
          </p:nvSpPr>
          <p:spPr bwMode="auto">
            <a:xfrm>
              <a:off x="2230038" y="2268138"/>
              <a:ext cx="454824" cy="454824"/>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grpSp>
      <p:sp>
        <p:nvSpPr>
          <p:cNvPr id="21" name="文本框 20"/>
          <p:cNvSpPr txBox="1"/>
          <p:nvPr/>
        </p:nvSpPr>
        <p:spPr>
          <a:xfrm>
            <a:off x="7962328" y="3088640"/>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22" name="文本框 21"/>
          <p:cNvSpPr txBox="1"/>
          <p:nvPr/>
        </p:nvSpPr>
        <p:spPr>
          <a:xfrm>
            <a:off x="7962323" y="2665095"/>
            <a:ext cx="3193243"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grpSp>
        <p:nvGrpSpPr>
          <p:cNvPr id="23" name="组合 22"/>
          <p:cNvGrpSpPr/>
          <p:nvPr/>
        </p:nvGrpSpPr>
        <p:grpSpPr>
          <a:xfrm>
            <a:off x="6543493" y="4641216"/>
            <a:ext cx="990600" cy="990600"/>
            <a:chOff x="1962150" y="2000250"/>
            <a:chExt cx="990600" cy="990600"/>
          </a:xfrm>
        </p:grpSpPr>
        <p:sp>
          <p:nvSpPr>
            <p:cNvPr id="24" name="矩形: 圆角 23"/>
            <p:cNvSpPr/>
            <p:nvPr/>
          </p:nvSpPr>
          <p:spPr>
            <a:xfrm>
              <a:off x="1962150" y="2000250"/>
              <a:ext cx="9906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25" name="Freeform 84"/>
            <p:cNvSpPr>
              <a:spLocks noEditPoints="1"/>
            </p:cNvSpPr>
            <p:nvPr/>
          </p:nvSpPr>
          <p:spPr bwMode="auto">
            <a:xfrm>
              <a:off x="2230038" y="2268138"/>
              <a:ext cx="454824" cy="454824"/>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grpSp>
      <p:sp>
        <p:nvSpPr>
          <p:cNvPr id="26" name="文本框 25"/>
          <p:cNvSpPr txBox="1"/>
          <p:nvPr/>
        </p:nvSpPr>
        <p:spPr>
          <a:xfrm>
            <a:off x="7962328" y="5014596"/>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27" name="文本框 26"/>
          <p:cNvSpPr txBox="1"/>
          <p:nvPr/>
        </p:nvSpPr>
        <p:spPr>
          <a:xfrm>
            <a:off x="7962323" y="4591052"/>
            <a:ext cx="3193243"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Tree>
  </p:cSld>
  <p:clrMapOvr>
    <a:masterClrMapping/>
  </p:clrMapOvr>
  <p:transition>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ppt_y</p:attrName>
                                        </p:attrNameLst>
                                      </p:cBhvr>
                                      <p:tavLst>
                                        <p:tav tm="0">
                                          <p:val>
                                            <p:strVal val="#ppt_y+#ppt_h*1.125000"/>
                                          </p:val>
                                        </p:tav>
                                        <p:tav tm="100000">
                                          <p:val>
                                            <p:strVal val="#ppt_y"/>
                                          </p:val>
                                        </p:tav>
                                      </p:tavLst>
                                    </p:anim>
                                    <p:animEffect filter="wipe(up)" transition="in">
                                      <p:cBhvr>
                                        <p:cTn dur="500" id="8"/>
                                        <p:tgtEl>
                                          <p:spTgt spid="7"/>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id="12"/>
                                        <p:tgtEl>
                                          <p:spTgt spid="8"/>
                                        </p:tgtEl>
                                        <p:attrNameLst>
                                          <p:attrName>ppt_y</p:attrName>
                                        </p:attrNameLst>
                                      </p:cBhvr>
                                      <p:tavLst>
                                        <p:tav tm="0">
                                          <p:val>
                                            <p:strVal val="#ppt_y+#ppt_h*1.125000"/>
                                          </p:val>
                                        </p:tav>
                                        <p:tav tm="100000">
                                          <p:val>
                                            <p:strVal val="#ppt_y"/>
                                          </p:val>
                                        </p:tav>
                                      </p:tavLst>
                                    </p:anim>
                                    <p:animEffect filter="wipe(up)"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additive="base">
                                        <p:cTn dur="500" id="17"/>
                                        <p:tgtEl>
                                          <p:spTgt spid="16"/>
                                        </p:tgtEl>
                                        <p:attrNameLst>
                                          <p:attrName>ppt_y</p:attrName>
                                        </p:attrNameLst>
                                      </p:cBhvr>
                                      <p:tavLst>
                                        <p:tav tm="0">
                                          <p:val>
                                            <p:strVal val="#ppt_y+#ppt_h*1.125000"/>
                                          </p:val>
                                        </p:tav>
                                        <p:tav tm="100000">
                                          <p:val>
                                            <p:strVal val="#ppt_y"/>
                                          </p:val>
                                        </p:tav>
                                      </p:tavLst>
                                    </p:anim>
                                    <p:animEffect filter="wipe(up)" transition="in">
                                      <p:cBhvr>
                                        <p:cTn dur="500" id="18"/>
                                        <p:tgtEl>
                                          <p:spTgt spid="16"/>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additive="base">
                                        <p:cTn dur="500" id="22"/>
                                        <p:tgtEl>
                                          <p:spTgt spid="17"/>
                                        </p:tgtEl>
                                        <p:attrNameLst>
                                          <p:attrName>ppt_y</p:attrName>
                                        </p:attrNameLst>
                                      </p:cBhvr>
                                      <p:tavLst>
                                        <p:tav tm="0">
                                          <p:val>
                                            <p:strVal val="#ppt_y+#ppt_h*1.125000"/>
                                          </p:val>
                                        </p:tav>
                                        <p:tav tm="100000">
                                          <p:val>
                                            <p:strVal val="#ppt_y"/>
                                          </p:val>
                                        </p:tav>
                                      </p:tavLst>
                                    </p:anim>
                                    <p:animEffect filter="wipe(up)" transition="in">
                                      <p:cBhvr>
                                        <p:cTn dur="500" id="23"/>
                                        <p:tgtEl>
                                          <p:spTgt spid="17"/>
                                        </p:tgtEl>
                                      </p:cBhvr>
                                    </p:animEffect>
                                  </p:childTnLst>
                                </p:cTn>
                              </p:par>
                            </p:childTnLst>
                          </p:cTn>
                        </p:par>
                        <p:par>
                          <p:cTn fill="hold" id="24" nodeType="afterGroup">
                            <p:stCondLst>
                              <p:cond delay="2000"/>
                            </p:stCondLst>
                            <p:childTnLst>
                              <p:par>
                                <p:cTn fill="hold" grpId="0" id="25" nodeType="afterEffect" presetClass="entr" presetID="12" presetSubtype="4">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500" id="27"/>
                                        <p:tgtEl>
                                          <p:spTgt spid="21"/>
                                        </p:tgtEl>
                                        <p:attrNameLst>
                                          <p:attrName>ppt_y</p:attrName>
                                        </p:attrNameLst>
                                      </p:cBhvr>
                                      <p:tavLst>
                                        <p:tav tm="0">
                                          <p:val>
                                            <p:strVal val="#ppt_y+#ppt_h*1.125000"/>
                                          </p:val>
                                        </p:tav>
                                        <p:tav tm="100000">
                                          <p:val>
                                            <p:strVal val="#ppt_y"/>
                                          </p:val>
                                        </p:tav>
                                      </p:tavLst>
                                    </p:anim>
                                    <p:animEffect filter="wipe(up)" transition="in">
                                      <p:cBhvr>
                                        <p:cTn dur="500" id="28"/>
                                        <p:tgtEl>
                                          <p:spTgt spid="21"/>
                                        </p:tgtEl>
                                      </p:cBhvr>
                                    </p:animEffect>
                                  </p:childTnLst>
                                </p:cTn>
                              </p:par>
                            </p:childTnLst>
                          </p:cTn>
                        </p:par>
                        <p:par>
                          <p:cTn fill="hold" id="29" nodeType="afterGroup">
                            <p:stCondLst>
                              <p:cond delay="2500"/>
                            </p:stCondLst>
                            <p:childTnLst>
                              <p:par>
                                <p:cTn fill="hold" grpId="0" id="30" nodeType="afterEffect" presetClass="entr" presetID="12" presetSubtype="4">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additive="base">
                                        <p:cTn dur="500" id="32"/>
                                        <p:tgtEl>
                                          <p:spTgt spid="22"/>
                                        </p:tgtEl>
                                        <p:attrNameLst>
                                          <p:attrName>ppt_y</p:attrName>
                                        </p:attrNameLst>
                                      </p:cBhvr>
                                      <p:tavLst>
                                        <p:tav tm="0">
                                          <p:val>
                                            <p:strVal val="#ppt_y+#ppt_h*1.125000"/>
                                          </p:val>
                                        </p:tav>
                                        <p:tav tm="100000">
                                          <p:val>
                                            <p:strVal val="#ppt_y"/>
                                          </p:val>
                                        </p:tav>
                                      </p:tavLst>
                                    </p:anim>
                                    <p:animEffect filter="wipe(up)" transition="in">
                                      <p:cBhvr>
                                        <p:cTn dur="500" id="33"/>
                                        <p:tgtEl>
                                          <p:spTgt spid="22"/>
                                        </p:tgtEl>
                                      </p:cBhvr>
                                    </p:animEffect>
                                  </p:childTnLst>
                                </p:cTn>
                              </p:par>
                            </p:childTnLst>
                          </p:cTn>
                        </p:par>
                        <p:par>
                          <p:cTn fill="hold" id="34" nodeType="afterGroup">
                            <p:stCondLst>
                              <p:cond delay="3000"/>
                            </p:stCondLst>
                            <p:childTnLst>
                              <p:par>
                                <p:cTn fill="hold" grpId="0" id="35" nodeType="afterEffect" presetClass="entr" presetID="12" presetSubtype="4">
                                  <p:stCondLst>
                                    <p:cond delay="0"/>
                                  </p:stCondLst>
                                  <p:childTnLst>
                                    <p:set>
                                      <p:cBhvr>
                                        <p:cTn dur="1" fill="hold" id="36">
                                          <p:stCondLst>
                                            <p:cond delay="0"/>
                                          </p:stCondLst>
                                        </p:cTn>
                                        <p:tgtEl>
                                          <p:spTgt spid="26"/>
                                        </p:tgtEl>
                                        <p:attrNameLst>
                                          <p:attrName>style.visibility</p:attrName>
                                        </p:attrNameLst>
                                      </p:cBhvr>
                                      <p:to>
                                        <p:strVal val="visible"/>
                                      </p:to>
                                    </p:set>
                                    <p:anim calcmode="lin" valueType="num">
                                      <p:cBhvr additive="base">
                                        <p:cTn dur="500" id="37"/>
                                        <p:tgtEl>
                                          <p:spTgt spid="26"/>
                                        </p:tgtEl>
                                        <p:attrNameLst>
                                          <p:attrName>ppt_y</p:attrName>
                                        </p:attrNameLst>
                                      </p:cBhvr>
                                      <p:tavLst>
                                        <p:tav tm="0">
                                          <p:val>
                                            <p:strVal val="#ppt_y+#ppt_h*1.125000"/>
                                          </p:val>
                                        </p:tav>
                                        <p:tav tm="100000">
                                          <p:val>
                                            <p:strVal val="#ppt_y"/>
                                          </p:val>
                                        </p:tav>
                                      </p:tavLst>
                                    </p:anim>
                                    <p:animEffect filter="wipe(up)" transition="in">
                                      <p:cBhvr>
                                        <p:cTn dur="500" id="38"/>
                                        <p:tgtEl>
                                          <p:spTgt spid="26"/>
                                        </p:tgtEl>
                                      </p:cBhvr>
                                    </p:animEffect>
                                  </p:childTnLst>
                                </p:cTn>
                              </p:par>
                            </p:childTnLst>
                          </p:cTn>
                        </p:par>
                        <p:par>
                          <p:cTn fill="hold" id="39" nodeType="afterGroup">
                            <p:stCondLst>
                              <p:cond delay="3500"/>
                            </p:stCondLst>
                            <p:childTnLst>
                              <p:par>
                                <p:cTn fill="hold" grpId="0" id="40" nodeType="afterEffect" presetClass="entr" presetID="12" presetSubtype="4">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500" id="42"/>
                                        <p:tgtEl>
                                          <p:spTgt spid="27"/>
                                        </p:tgtEl>
                                        <p:attrNameLst>
                                          <p:attrName>ppt_y</p:attrName>
                                        </p:attrNameLst>
                                      </p:cBhvr>
                                      <p:tavLst>
                                        <p:tav tm="0">
                                          <p:val>
                                            <p:strVal val="#ppt_y+#ppt_h*1.125000"/>
                                          </p:val>
                                        </p:tav>
                                        <p:tav tm="100000">
                                          <p:val>
                                            <p:strVal val="#ppt_y"/>
                                          </p:val>
                                        </p:tav>
                                      </p:tavLst>
                                    </p:anim>
                                    <p:animEffect filter="wipe(up)" transition="in">
                                      <p:cBhvr>
                                        <p:cTn dur="500" id="4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6"/>
      <p:bldP grpId="0" spid="17"/>
      <p:bldP grpId="0" spid="21"/>
      <p:bldP grpId="0" spid="22"/>
      <p:bldP grpId="0" spid="26"/>
      <p:bldP grpId="0" spid="2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841115" y="1108075"/>
            <a:ext cx="2578735" cy="46418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4" name="矩形 3"/>
          <p:cNvSpPr/>
          <p:nvPr/>
        </p:nvSpPr>
        <p:spPr>
          <a:xfrm flipH="1">
            <a:off x="7212329" y="1770459"/>
            <a:ext cx="45719" cy="58477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5" name="文本框 4"/>
          <p:cNvSpPr txBox="1"/>
          <p:nvPr/>
        </p:nvSpPr>
        <p:spPr>
          <a:xfrm>
            <a:off x="7038584" y="2811780"/>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7" name="文本框 6"/>
          <p:cNvSpPr txBox="1"/>
          <p:nvPr/>
        </p:nvSpPr>
        <p:spPr>
          <a:xfrm>
            <a:off x="7476734" y="1719789"/>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9" name="文本框 8"/>
          <p:cNvSpPr txBox="1"/>
          <p:nvPr/>
        </p:nvSpPr>
        <p:spPr>
          <a:xfrm>
            <a:off x="7038584" y="3627606"/>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0" name="文本框 9"/>
          <p:cNvSpPr txBox="1"/>
          <p:nvPr/>
        </p:nvSpPr>
        <p:spPr>
          <a:xfrm>
            <a:off x="7038584" y="4443431"/>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pic>
        <p:nvPicPr>
          <p:cNvPr id="12" name="图片 11"/>
          <p:cNvPicPr>
            <a:picLocks noChangeAspect="1"/>
          </p:cNvPicPr>
          <p:nvPr/>
        </p:nvPicPr>
        <p:blipFill>
          <a:blip r:embed="rId2">
            <a:extLst>
              <a:ext uri="{28A0092B-C50C-407E-A947-70E740481C1C}">
                <a14:useLocalDpi val="0"/>
              </a:ext>
            </a:extLst>
          </a:blip>
          <a:stretch>
            <a:fillRect/>
          </a:stretch>
        </p:blipFill>
        <p:spPr>
          <a:xfrm>
            <a:off x="1218688" y="1108666"/>
            <a:ext cx="2622191" cy="4640668"/>
          </a:xfrm>
          <a:prstGeom prst="rect">
            <a:avLst/>
          </a:prstGeom>
        </p:spPr>
      </p:pic>
      <p:sp>
        <p:nvSpPr>
          <p:cNvPr id="13" name="文本框 12"/>
          <p:cNvSpPr txBox="1"/>
          <p:nvPr/>
        </p:nvSpPr>
        <p:spPr>
          <a:xfrm>
            <a:off x="4190847" y="1788615"/>
            <a:ext cx="1825597" cy="1463040"/>
          </a:xfrm>
          <a:prstGeom prst="rect">
            <a:avLst/>
          </a:prstGeom>
          <a:noFill/>
          <a:extLst>
            <a:ext uri="{909E8E84-426E-40DD-AFC4-6F175D3DCCD1}">
              <a14:hiddenFill>
                <a:solidFill>
                  <a:srgbClr val="E84C53"/>
                </a:solidFill>
              </a14:hiddenFill>
            </a:ext>
          </a:extLst>
        </p:spPr>
        <p:txBody>
          <a:bodyPr rtlCol="0" wrap="square">
            <a:spAutoFit/>
          </a:bodyPr>
          <a:lstStyle/>
          <a:p>
            <a:pPr algn="dist">
              <a:lnSpc>
                <a:spcPct val="150000"/>
              </a:lnSpc>
            </a:pPr>
            <a:r>
              <a:rPr lang="en-US" sz="6000">
                <a:solidFill>
                  <a:schemeClr val="bg1"/>
                </a:solidFill>
                <a:latin charset="-122" panose="00000500000000000000" pitchFamily="2" typeface="字魂58号-创中黑"/>
                <a:ea charset="-122" panose="00000500000000000000" pitchFamily="2" typeface="字魂58号-创中黑"/>
              </a:rPr>
              <a:t>OUR</a:t>
            </a:r>
          </a:p>
        </p:txBody>
      </p:sp>
      <p:sp>
        <p:nvSpPr>
          <p:cNvPr id="14" name="文本框 13"/>
          <p:cNvSpPr txBox="1"/>
          <p:nvPr/>
        </p:nvSpPr>
        <p:spPr>
          <a:xfrm>
            <a:off x="4190847" y="3270328"/>
            <a:ext cx="1825597" cy="640080"/>
          </a:xfrm>
          <a:prstGeom prst="rect">
            <a:avLst/>
          </a:prstGeom>
          <a:noFill/>
          <a:extLst>
            <a:ext uri="{909E8E84-426E-40DD-AFC4-6F175D3DCCD1}">
              <a14:hiddenFill>
                <a:solidFill>
                  <a:srgbClr val="E84C53"/>
                </a:solidFill>
              </a14:hiddenFill>
            </a:ext>
          </a:extLst>
        </p:spPr>
        <p:txBody>
          <a:bodyPr rtlCol="0" wrap="square">
            <a:spAutoFit/>
          </a:bodyPr>
          <a:lstStyle/>
          <a:p>
            <a:pPr algn="dist">
              <a:lnSpc>
                <a:spcPct val="150000"/>
              </a:lnSpc>
            </a:pPr>
            <a:r>
              <a:rPr lang="en-US" sz="2400">
                <a:solidFill>
                  <a:schemeClr val="bg1"/>
                </a:solidFill>
                <a:latin charset="-122" panose="00000500000000000000" pitchFamily="2" typeface="字魂58号-创中黑"/>
                <a:ea charset="-122" panose="00000500000000000000" pitchFamily="2" typeface="字魂58号-创中黑"/>
              </a:rPr>
              <a:t>PROUDECT</a:t>
            </a:r>
          </a:p>
        </p:txBody>
      </p:sp>
    </p:spTree>
  </p:cSld>
  <p:clrMapOvr>
    <a:masterClrMapping/>
  </p:clrMapOvr>
  <p:transition>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up)" transition="in">
                                      <p:cBhvr>
                                        <p:cTn dur="500" id="8"/>
                                        <p:tgtEl>
                                          <p:spTgt spid="5"/>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id="12"/>
                                        <p:tgtEl>
                                          <p:spTgt spid="9"/>
                                        </p:tgtEl>
                                        <p:attrNameLst>
                                          <p:attrName>ppt_y</p:attrName>
                                        </p:attrNameLst>
                                      </p:cBhvr>
                                      <p:tavLst>
                                        <p:tav tm="0">
                                          <p:val>
                                            <p:strVal val="#ppt_y+#ppt_h*1.125000"/>
                                          </p:val>
                                        </p:tav>
                                        <p:tav tm="100000">
                                          <p:val>
                                            <p:strVal val="#ppt_y"/>
                                          </p:val>
                                        </p:tav>
                                      </p:tavLst>
                                    </p:anim>
                                    <p:animEffect filter="wipe(up)" transition="in">
                                      <p:cBhvr>
                                        <p:cTn dur="500" id="13"/>
                                        <p:tgtEl>
                                          <p:spTgt spid="9"/>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id="17"/>
                                        <p:tgtEl>
                                          <p:spTgt spid="10"/>
                                        </p:tgtEl>
                                        <p:attrNameLst>
                                          <p:attrName>ppt_y</p:attrName>
                                        </p:attrNameLst>
                                      </p:cBhvr>
                                      <p:tavLst>
                                        <p:tav tm="0">
                                          <p:val>
                                            <p:strVal val="#ppt_y+#ppt_h*1.125000"/>
                                          </p:val>
                                        </p:tav>
                                        <p:tav tm="100000">
                                          <p:val>
                                            <p:strVal val="#ppt_y"/>
                                          </p:val>
                                        </p:tav>
                                      </p:tavLst>
                                    </p:anim>
                                    <p:animEffect filter="wipe(up)" transition="in">
                                      <p:cBhvr>
                                        <p:cTn dur="500" id="18"/>
                                        <p:tgtEl>
                                          <p:spTgt spid="10"/>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id="22"/>
                                        <p:tgtEl>
                                          <p:spTgt spid="13"/>
                                        </p:tgtEl>
                                        <p:attrNameLst>
                                          <p:attrName>ppt_y</p:attrName>
                                        </p:attrNameLst>
                                      </p:cBhvr>
                                      <p:tavLst>
                                        <p:tav tm="0">
                                          <p:val>
                                            <p:strVal val="#ppt_y+#ppt_h*1.125000"/>
                                          </p:val>
                                        </p:tav>
                                        <p:tav tm="100000">
                                          <p:val>
                                            <p:strVal val="#ppt_y"/>
                                          </p:val>
                                        </p:tav>
                                      </p:tavLst>
                                    </p:anim>
                                    <p:animEffect filter="wipe(up)" transition="in">
                                      <p:cBhvr>
                                        <p:cTn dur="500" id="23"/>
                                        <p:tgtEl>
                                          <p:spTgt spid="13"/>
                                        </p:tgtEl>
                                      </p:cBhvr>
                                    </p:animEffect>
                                  </p:childTnLst>
                                </p:cTn>
                              </p:par>
                            </p:childTnLst>
                          </p:cTn>
                        </p:par>
                        <p:par>
                          <p:cTn fill="hold" id="24" nodeType="afterGroup">
                            <p:stCondLst>
                              <p:cond delay="2000"/>
                            </p:stCondLst>
                            <p:childTnLst>
                              <p:par>
                                <p:cTn fill="hold" grpId="0" id="25" nodeType="afterEffect" presetClass="entr" presetID="12" presetSubtype="4">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id="27"/>
                                        <p:tgtEl>
                                          <p:spTgt spid="14"/>
                                        </p:tgtEl>
                                        <p:attrNameLst>
                                          <p:attrName>ppt_y</p:attrName>
                                        </p:attrNameLst>
                                      </p:cBhvr>
                                      <p:tavLst>
                                        <p:tav tm="0">
                                          <p:val>
                                            <p:strVal val="#ppt_y+#ppt_h*1.125000"/>
                                          </p:val>
                                        </p:tav>
                                        <p:tav tm="100000">
                                          <p:val>
                                            <p:strVal val="#ppt_y"/>
                                          </p:val>
                                        </p:tav>
                                      </p:tavLst>
                                    </p:anim>
                                    <p:animEffect filter="wipe(up)" transition="in">
                                      <p:cBhvr>
                                        <p:cTn dur="500" id="28"/>
                                        <p:tgtEl>
                                          <p:spTgt spid="14"/>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id="31" nodeType="clickEffect" presetClass="entr" presetID="2" presetSubtype="4">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additive="base">
                                        <p:cTn dur="500" fill="hold" id="33"/>
                                        <p:tgtEl>
                                          <p:spTgt spid="12"/>
                                        </p:tgtEl>
                                        <p:attrNameLst>
                                          <p:attrName>ppt_x</p:attrName>
                                        </p:attrNameLst>
                                      </p:cBhvr>
                                      <p:tavLst>
                                        <p:tav tm="0">
                                          <p:val>
                                            <p:strVal val="#ppt_x"/>
                                          </p:val>
                                        </p:tav>
                                        <p:tav tm="100000">
                                          <p:val>
                                            <p:strVal val="#ppt_x"/>
                                          </p:val>
                                        </p:tav>
                                      </p:tavLst>
                                    </p:anim>
                                    <p:anim calcmode="lin" valueType="num">
                                      <p:cBhvr additive="base">
                                        <p:cTn dur="500" fill="hold" id="34"/>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 presetSubtype="4">
                                  <p:stCondLst>
                                    <p:cond delay="0"/>
                                  </p:stCondLst>
                                  <p:childTnLst>
                                    <p:set>
                                      <p:cBhvr>
                                        <p:cTn dur="1" fill="hold" id="38">
                                          <p:stCondLst>
                                            <p:cond delay="0"/>
                                          </p:stCondLst>
                                        </p:cTn>
                                        <p:tgtEl>
                                          <p:spTgt spid="3"/>
                                        </p:tgtEl>
                                        <p:attrNameLst>
                                          <p:attrName>style.visibility</p:attrName>
                                        </p:attrNameLst>
                                      </p:cBhvr>
                                      <p:to>
                                        <p:strVal val="visible"/>
                                      </p:to>
                                    </p:set>
                                    <p:anim calcmode="lin" valueType="num">
                                      <p:cBhvr additive="base">
                                        <p:cTn dur="500" fill="hold" id="39"/>
                                        <p:tgtEl>
                                          <p:spTgt spid="3"/>
                                        </p:tgtEl>
                                        <p:attrNameLst>
                                          <p:attrName>ppt_x</p:attrName>
                                        </p:attrNameLst>
                                      </p:cBhvr>
                                      <p:tavLst>
                                        <p:tav tm="0">
                                          <p:val>
                                            <p:strVal val="#ppt_x"/>
                                          </p:val>
                                        </p:tav>
                                        <p:tav tm="100000">
                                          <p:val>
                                            <p:strVal val="#ppt_x"/>
                                          </p:val>
                                        </p:tav>
                                      </p:tavLst>
                                    </p:anim>
                                    <p:anim calcmode="lin" valueType="num">
                                      <p:cBhvr additive="base">
                                        <p:cTn dur="500" fill="hold" id="40"/>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9"/>
      <p:bldP grpId="0" spid="10"/>
      <p:bldP grpId="0" spid="13"/>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6096000" y="2256485"/>
            <a:ext cx="4800600" cy="1964029"/>
          </a:xfrm>
          <a:prstGeom prst="rect">
            <a:avLst/>
          </a:prstGeom>
          <a:noFill/>
          <a:ln>
            <a:solidFill>
              <a:schemeClr val="bg1"/>
            </a:solidFill>
          </a:ln>
          <a:extLst>
            <a:ext uri="{909E8E84-426E-40DD-AFC4-6F175D3DCCD1}">
              <a14:hiddenFill>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0000500000000000000" pitchFamily="2" typeface="字魂58号-创中黑"/>
              <a:ea charset="-122" panose="00000500000000000000" pitchFamily="2" typeface="字魂58号-创中黑"/>
            </a:endParaRPr>
          </a:p>
        </p:txBody>
      </p:sp>
      <p:grpSp>
        <p:nvGrpSpPr>
          <p:cNvPr id="4" name="组合 3"/>
          <p:cNvGrpSpPr/>
          <p:nvPr/>
        </p:nvGrpSpPr>
        <p:grpSpPr>
          <a:xfrm>
            <a:off x="6233403" y="4672132"/>
            <a:ext cx="857927" cy="1237600"/>
            <a:chOff x="4480601" y="1692756"/>
            <a:chExt cx="1161200" cy="1675084"/>
          </a:xfrm>
        </p:grpSpPr>
        <p:grpSp>
          <p:nvGrpSpPr>
            <p:cNvPr id="5" name="组合 4"/>
            <p:cNvGrpSpPr/>
            <p:nvPr/>
          </p:nvGrpSpPr>
          <p:grpSpPr>
            <a:xfrm rot="16200000">
              <a:off x="4521200" y="1692756"/>
              <a:ext cx="1080000" cy="1080000"/>
              <a:chOff x="4521200" y="1692756"/>
              <a:chExt cx="1080000" cy="1080000"/>
            </a:xfrm>
          </p:grpSpPr>
          <p:sp>
            <p:nvSpPr>
              <p:cNvPr id="8" name="椭圆 7"/>
              <p:cNvSpPr/>
              <p:nvPr/>
            </p:nvSpPr>
            <p:spPr>
              <a:xfrm>
                <a:off x="4521200" y="1692756"/>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9" name="弧形 8"/>
              <p:cNvSpPr/>
              <p:nvPr/>
            </p:nvSpPr>
            <p:spPr>
              <a:xfrm>
                <a:off x="4521200" y="1692756"/>
                <a:ext cx="1080000" cy="1080000"/>
              </a:xfrm>
              <a:prstGeom prst="arc">
                <a:avLst>
                  <a:gd fmla="val 16200000" name="adj1"/>
                  <a:gd fmla="val 11430465" name="adj2"/>
                </a:avLst>
              </a:prstGeom>
              <a:ln cap="rnd" w="50800">
                <a:solidFill>
                  <a:srgbClr val="F27224"/>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grpSp>
        <p:sp>
          <p:nvSpPr>
            <p:cNvPr id="6" name="矩形 5"/>
            <p:cNvSpPr/>
            <p:nvPr/>
          </p:nvSpPr>
          <p:spPr>
            <a:xfrm>
              <a:off x="4376633" y="2992924"/>
              <a:ext cx="1369134" cy="37129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rPr>
                <a:t>photoshop</a:t>
              </a:r>
            </a:p>
          </p:txBody>
        </p:sp>
        <p:sp>
          <p:nvSpPr>
            <p:cNvPr id="7" name="矩形 6"/>
            <p:cNvSpPr/>
            <p:nvPr/>
          </p:nvSpPr>
          <p:spPr>
            <a:xfrm>
              <a:off x="4689266" y="2080782"/>
              <a:ext cx="743871" cy="453799"/>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bg1"/>
                  </a:solidFill>
                  <a:effectLst/>
                  <a:uLnTx/>
                  <a:uFillTx/>
                  <a:latin charset="-122" panose="00000500000000000000" pitchFamily="2" typeface="字魂58号-创中黑"/>
                  <a:ea charset="-122" panose="00000500000000000000" pitchFamily="2" typeface="字魂58号-创中黑"/>
                </a:rPr>
                <a:t>75%</a:t>
              </a:r>
            </a:p>
          </p:txBody>
        </p:sp>
      </p:grpSp>
      <p:grpSp>
        <p:nvGrpSpPr>
          <p:cNvPr id="10" name="组合 9"/>
          <p:cNvGrpSpPr/>
          <p:nvPr/>
        </p:nvGrpSpPr>
        <p:grpSpPr>
          <a:xfrm>
            <a:off x="7942998" y="4672134"/>
            <a:ext cx="912302" cy="1237599"/>
            <a:chOff x="6183704" y="1692757"/>
            <a:chExt cx="1234796" cy="1675083"/>
          </a:xfrm>
        </p:grpSpPr>
        <p:grpSp>
          <p:nvGrpSpPr>
            <p:cNvPr id="11" name="组合 10"/>
            <p:cNvGrpSpPr/>
            <p:nvPr/>
          </p:nvGrpSpPr>
          <p:grpSpPr>
            <a:xfrm rot="16200000">
              <a:off x="6255134" y="1686790"/>
              <a:ext cx="1080000" cy="1091933"/>
              <a:chOff x="4521200" y="1680823"/>
              <a:chExt cx="1080000" cy="1091933"/>
            </a:xfrm>
          </p:grpSpPr>
          <p:sp>
            <p:nvSpPr>
              <p:cNvPr id="14" name="椭圆 13"/>
              <p:cNvSpPr/>
              <p:nvPr/>
            </p:nvSpPr>
            <p:spPr>
              <a:xfrm>
                <a:off x="4521200" y="1680823"/>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15" name="弧形 14"/>
              <p:cNvSpPr/>
              <p:nvPr/>
            </p:nvSpPr>
            <p:spPr>
              <a:xfrm>
                <a:off x="4521200" y="1692756"/>
                <a:ext cx="1080000" cy="1080000"/>
              </a:xfrm>
              <a:prstGeom prst="arc">
                <a:avLst>
                  <a:gd fmla="val 16200000" name="adj1"/>
                  <a:gd fmla="val 14201573" name="adj2"/>
                </a:avLst>
              </a:prstGeom>
              <a:ln cap="rnd" w="50800">
                <a:solidFill>
                  <a:srgbClr val="F27224"/>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grpSp>
        <p:sp>
          <p:nvSpPr>
            <p:cNvPr id="12" name="矩形 11"/>
            <p:cNvSpPr/>
            <p:nvPr/>
          </p:nvSpPr>
          <p:spPr>
            <a:xfrm>
              <a:off x="6054224" y="2992923"/>
              <a:ext cx="1493757" cy="371291"/>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rPr>
                <a:t>powerpoint</a:t>
              </a:r>
            </a:p>
          </p:txBody>
        </p:sp>
        <p:sp>
          <p:nvSpPr>
            <p:cNvPr id="13" name="矩形 12"/>
            <p:cNvSpPr/>
            <p:nvPr/>
          </p:nvSpPr>
          <p:spPr>
            <a:xfrm>
              <a:off x="6429165" y="2080783"/>
              <a:ext cx="743871" cy="45380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bg1"/>
                  </a:solidFill>
                  <a:effectLst/>
                  <a:uLnTx/>
                  <a:uFillTx/>
                  <a:latin charset="-122" panose="00000500000000000000" pitchFamily="2" typeface="字魂58号-创中黑"/>
                  <a:ea charset="-122" panose="00000500000000000000" pitchFamily="2" typeface="字魂58号-创中黑"/>
                </a:rPr>
                <a:t>90%</a:t>
              </a:r>
            </a:p>
          </p:txBody>
        </p:sp>
      </p:grpSp>
      <p:grpSp>
        <p:nvGrpSpPr>
          <p:cNvPr id="16" name="组合 15"/>
          <p:cNvGrpSpPr/>
          <p:nvPr/>
        </p:nvGrpSpPr>
        <p:grpSpPr>
          <a:xfrm>
            <a:off x="9743198" y="4672132"/>
            <a:ext cx="797934" cy="1237600"/>
            <a:chOff x="8089900" y="1692756"/>
            <a:chExt cx="1080000" cy="1675084"/>
          </a:xfrm>
        </p:grpSpPr>
        <p:grpSp>
          <p:nvGrpSpPr>
            <p:cNvPr id="17" name="组合 16"/>
            <p:cNvGrpSpPr/>
            <p:nvPr/>
          </p:nvGrpSpPr>
          <p:grpSpPr>
            <a:xfrm rot="16200000">
              <a:off x="8089900" y="1692756"/>
              <a:ext cx="1080000" cy="1080000"/>
              <a:chOff x="4521200" y="1692756"/>
              <a:chExt cx="1080000" cy="1080000"/>
            </a:xfrm>
          </p:grpSpPr>
          <p:sp>
            <p:nvSpPr>
              <p:cNvPr id="20" name="椭圆 19"/>
              <p:cNvSpPr/>
              <p:nvPr/>
            </p:nvSpPr>
            <p:spPr>
              <a:xfrm>
                <a:off x="4521200" y="1692756"/>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21" name="弧形 20"/>
              <p:cNvSpPr/>
              <p:nvPr/>
            </p:nvSpPr>
            <p:spPr>
              <a:xfrm>
                <a:off x="4521200" y="1692756"/>
                <a:ext cx="1080000" cy="1080000"/>
              </a:xfrm>
              <a:prstGeom prst="arc">
                <a:avLst>
                  <a:gd fmla="val 16200000" name="adj1"/>
                  <a:gd fmla="val 13075040" name="adj2"/>
                </a:avLst>
              </a:prstGeom>
              <a:ln cap="rnd" w="50800">
                <a:solidFill>
                  <a:srgbClr val="F27224"/>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grpSp>
        <p:sp>
          <p:nvSpPr>
            <p:cNvPr id="18" name="矩形 17"/>
            <p:cNvSpPr/>
            <p:nvPr/>
          </p:nvSpPr>
          <p:spPr>
            <a:xfrm>
              <a:off x="8132270" y="2992924"/>
              <a:ext cx="995266" cy="37129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rPr>
                <a:t>3D max</a:t>
              </a:r>
            </a:p>
          </p:txBody>
        </p:sp>
        <p:sp>
          <p:nvSpPr>
            <p:cNvPr id="19" name="矩形 18"/>
            <p:cNvSpPr/>
            <p:nvPr/>
          </p:nvSpPr>
          <p:spPr>
            <a:xfrm>
              <a:off x="8257966" y="2080782"/>
              <a:ext cx="743871" cy="453799"/>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bg1"/>
                  </a:solidFill>
                  <a:effectLst/>
                  <a:uLnTx/>
                  <a:uFillTx/>
                  <a:latin charset="-122" panose="00000500000000000000" pitchFamily="2" typeface="字魂58号-创中黑"/>
                  <a:ea charset="-122" panose="00000500000000000000" pitchFamily="2" typeface="字魂58号-创中黑"/>
                </a:rPr>
                <a:t>80%</a:t>
              </a:r>
            </a:p>
          </p:txBody>
        </p:sp>
      </p:grpSp>
      <p:sp>
        <p:nvSpPr>
          <p:cNvPr id="22" name="Content Placeholder 2"/>
          <p:cNvSpPr txBox="1"/>
          <p:nvPr/>
        </p:nvSpPr>
        <p:spPr>
          <a:xfrm>
            <a:off x="6277143" y="2940281"/>
            <a:ext cx="4263990" cy="1188720"/>
          </a:xfrm>
          <a:prstGeom prst="rect">
            <a:avLst/>
          </a:prstGeom>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20000"/>
              </a:spcBef>
              <a:spcAft>
                <a:spcPct val="0"/>
              </a:spcAft>
              <a:buClrTx/>
              <a:buSzTx/>
              <a:buFont charset="0" panose="020b0604020202020204" pitchFamily="34" typeface="Arial"/>
              <a:buNone/>
              <a:defRPr/>
            </a:pPr>
            <a:r>
              <a:rPr altLang="zh-CN"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cs charset="0" panose="020b0604020202020204" pitchFamily="34" typeface="Arial"/>
              </a:rPr>
              <a:t>This is a sample letter that has been placed to demonstrate the typing format on the letterhead design. When positioned the letterhead design. When positioned properly. </a:t>
            </a:r>
          </a:p>
        </p:txBody>
      </p:sp>
      <p:sp>
        <p:nvSpPr>
          <p:cNvPr id="23" name="文本框 22"/>
          <p:cNvSpPr txBox="1"/>
          <p:nvPr/>
        </p:nvSpPr>
        <p:spPr>
          <a:xfrm>
            <a:off x="5770241" y="2256485"/>
            <a:ext cx="4338955" cy="676656"/>
          </a:xfrm>
          <a:prstGeom prst="rect">
            <a:avLst/>
          </a:prstGeom>
          <a:noFill/>
        </p:spPr>
        <p:txBody>
          <a:bodyPr rtlCol="0" wrap="non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3200" u="none">
                <a:ln>
                  <a:noFill/>
                </a:ln>
                <a:solidFill>
                  <a:schemeClr val="bg1"/>
                </a:solidFill>
                <a:effectLst/>
                <a:uLnTx/>
                <a:uFillTx/>
                <a:latin charset="-122" panose="00000500000000000000" pitchFamily="2" typeface="字魂58号-创中黑"/>
                <a:ea charset="-122" panose="00000500000000000000" pitchFamily="2" typeface="字魂58号-创中黑"/>
                <a:cs charset="0" panose="02020603050405020304" pitchFamily="18" typeface="Times New Roman"/>
              </a:rPr>
              <a:t>Add Title In Here</a:t>
            </a:r>
          </a:p>
        </p:txBody>
      </p:sp>
      <p:sp>
        <p:nvSpPr>
          <p:cNvPr id="24" name="矩形: 剪去对角 23"/>
          <p:cNvSpPr/>
          <p:nvPr/>
        </p:nvSpPr>
        <p:spPr>
          <a:xfrm>
            <a:off x="1112520" y="2150815"/>
            <a:ext cx="4393834" cy="3686572"/>
          </a:xfrm>
          <a:prstGeom prst="snip2Diag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2" name="矩形 1"/>
          <p:cNvSpPr/>
          <p:nvPr/>
        </p:nvSpPr>
        <p:spPr>
          <a:xfrm>
            <a:off x="666115" y="489585"/>
            <a:ext cx="590550" cy="5905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1377315" y="489585"/>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Tree>
  </p:cSld>
  <p:clrMapOvr>
    <a:masterClrMapping/>
  </p:clrMapOvr>
  <p:transition>
    <p:cover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24"/>
                                        </p:tgtEl>
                                        <p:attrNameLst>
                                          <p:attrName>style.visibility</p:attrName>
                                        </p:attrNameLst>
                                      </p:cBhvr>
                                      <p:to>
                                        <p:strVal val="visible"/>
                                      </p:to>
                                    </p:set>
                                    <p:animEffect filter="blinds(horizontal)" transition="in">
                                      <p:cBhvr>
                                        <p:cTn dur="500" id="7"/>
                                        <p:tgtEl>
                                          <p:spTgt spid="2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ppt_x"/>
                                          </p:val>
                                        </p:tav>
                                        <p:tav tm="100000">
                                          <p:val>
                                            <p:strVal val="#ppt_x"/>
                                          </p:val>
                                        </p:tav>
                                      </p:tavLst>
                                    </p:anim>
                                    <p:anim calcmode="lin" valueType="num">
                                      <p:cBhvr additive="base">
                                        <p:cTn dur="500" fill="hold" id="18"/>
                                        <p:tgtEl>
                                          <p:spTgt spid="4"/>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ppt_x"/>
                                          </p:val>
                                        </p:tav>
                                        <p:tav tm="100000">
                                          <p:val>
                                            <p:strVal val="#ppt_x"/>
                                          </p:val>
                                        </p:tav>
                                      </p:tavLst>
                                    </p:anim>
                                    <p:anim calcmode="lin" valueType="num">
                                      <p:cBhvr additive="base">
                                        <p:cTn dur="500" fill="hold" id="22"/>
                                        <p:tgtEl>
                                          <p:spTgt spid="10"/>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additive="base">
                                        <p:cTn dur="500" fill="hold" id="25"/>
                                        <p:tgtEl>
                                          <p:spTgt spid="16"/>
                                        </p:tgtEl>
                                        <p:attrNameLst>
                                          <p:attrName>ppt_x</p:attrName>
                                        </p:attrNameLst>
                                      </p:cBhvr>
                                      <p:tavLst>
                                        <p:tav tm="0">
                                          <p:val>
                                            <p:strVal val="#ppt_x"/>
                                          </p:val>
                                        </p:tav>
                                        <p:tav tm="100000">
                                          <p:val>
                                            <p:strVal val="#ppt_x"/>
                                          </p:val>
                                        </p:tav>
                                      </p:tavLst>
                                    </p:anim>
                                    <p:anim calcmode="lin" valueType="num">
                                      <p:cBhvr additive="base">
                                        <p:cTn dur="500" fill="hold" id="26"/>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5150529" y="1490345"/>
            <a:ext cx="5232947" cy="3249295"/>
          </a:xfrm>
          <a:prstGeom prst="rect">
            <a:avLst/>
          </a:prstGeom>
        </p:spPr>
      </p:pic>
      <p:sp>
        <p:nvSpPr>
          <p:cNvPr id="9" name="文本框 8"/>
          <p:cNvSpPr txBox="1"/>
          <p:nvPr/>
        </p:nvSpPr>
        <p:spPr>
          <a:xfrm>
            <a:off x="1459865" y="1079500"/>
            <a:ext cx="2089785" cy="4297680"/>
          </a:xfrm>
          <a:prstGeom prst="rect">
            <a:avLst/>
          </a:prstGeom>
          <a:noFill/>
        </p:spPr>
        <p:txBody>
          <a:bodyPr rtlCol="0" wrap="square">
            <a:spAutoFit/>
          </a:bodyPr>
          <a:lstStyle/>
          <a:p>
            <a:pPr algn="dist"/>
            <a:r>
              <a:rPr altLang="zh-CN" b="1" lang="en-US" sz="13800">
                <a:solidFill>
                  <a:schemeClr val="bg1"/>
                </a:solidFill>
                <a:effectLst/>
                <a:latin charset="-122" panose="00000500000000000000" pitchFamily="2" typeface="字魂59号-创粗黑"/>
                <a:ea charset="-122" panose="00000500000000000000" pitchFamily="2" typeface="字魂59号-创粗黑"/>
              </a:rPr>
              <a:t>03</a:t>
            </a:r>
          </a:p>
        </p:txBody>
      </p:sp>
      <p:sp>
        <p:nvSpPr>
          <p:cNvPr id="6" name="十字形 5"/>
          <p:cNvSpPr/>
          <p:nvPr/>
        </p:nvSpPr>
        <p:spPr>
          <a:xfrm>
            <a:off x="11205845" y="1407160"/>
            <a:ext cx="368935" cy="368935"/>
          </a:xfrm>
          <a:prstGeom prst="plus">
            <a:avLst>
              <a:gd fmla="val 3613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1160124" y="2277110"/>
            <a:ext cx="457200" cy="2462530"/>
          </a:xfrm>
          <a:prstGeom prst="rect">
            <a:avLst/>
          </a:prstGeom>
          <a:noFill/>
        </p:spPr>
        <p:txBody>
          <a:bodyPr rtlCol="0" vert="eaVert" wrap="square">
            <a:spAutoFit/>
          </a:bodyPr>
          <a:lstStyle/>
          <a:p>
            <a:pPr algn="dist"/>
            <a:r>
              <a:rPr altLang="zh-CN" lang="en-US">
                <a:solidFill>
                  <a:schemeClr val="bg1"/>
                </a:solidFill>
                <a:effectLst/>
                <a:latin charset="-122" panose="00000500000000000000" pitchFamily="2" typeface="字魂58号-创中黑"/>
                <a:ea charset="-122" panose="00000500000000000000" pitchFamily="2" typeface="字魂58号-创中黑"/>
              </a:rPr>
              <a:t>BUNISESS PLAN</a:t>
            </a:r>
          </a:p>
        </p:txBody>
      </p:sp>
      <p:sp>
        <p:nvSpPr>
          <p:cNvPr id="12" name="文本框 11"/>
          <p:cNvSpPr txBox="1"/>
          <p:nvPr/>
        </p:nvSpPr>
        <p:spPr>
          <a:xfrm>
            <a:off x="5688965" y="5120005"/>
            <a:ext cx="4696460" cy="1051560"/>
          </a:xfrm>
          <a:prstGeom prst="rect">
            <a:avLst/>
          </a:prstGeom>
          <a:noFill/>
        </p:spPr>
        <p:txBody>
          <a:bodyPr rtlCol="0" wrap="square">
            <a:spAutoFit/>
          </a:bodyPr>
          <a:lstStyle/>
          <a:p>
            <a:pPr>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8" name="文本框 7"/>
          <p:cNvSpPr txBox="1"/>
          <p:nvPr/>
        </p:nvSpPr>
        <p:spPr>
          <a:xfrm>
            <a:off x="1589405" y="3079750"/>
            <a:ext cx="2585720" cy="701040"/>
          </a:xfrm>
          <a:prstGeom prst="rect">
            <a:avLst/>
          </a:prstGeom>
          <a:noFill/>
        </p:spPr>
        <p:txBody>
          <a:bodyPr rtlCol="0" wrap="square">
            <a:spAutoFit/>
          </a:bodyPr>
          <a:lstStyle/>
          <a:p>
            <a:pPr algn="dist"/>
            <a:r>
              <a:rPr altLang="en-US" b="1" lang="zh-CN" sz="4000">
                <a:solidFill>
                  <a:schemeClr val="bg1"/>
                </a:solidFill>
                <a:effectLst>
                  <a:outerShdw algn="tl" blurRad="38100" dir="2700000" dist="38100">
                    <a:srgbClr val="000000">
                      <a:alpha val="43137"/>
                    </a:srgbClr>
                  </a:outerShdw>
                </a:effectLst>
                <a:latin charset="-122" panose="00000500000000000000" pitchFamily="2" typeface="字魂59号-创粗黑"/>
                <a:ea charset="-122" panose="00000500000000000000" pitchFamily="2" typeface="字魂59号-创粗黑"/>
              </a:rPr>
              <a:t>主要业务</a:t>
            </a:r>
          </a:p>
        </p:txBody>
      </p:sp>
      <p:sp>
        <p:nvSpPr>
          <p:cNvPr id="10" name="矩形 9"/>
          <p:cNvSpPr/>
          <p:nvPr/>
        </p:nvSpPr>
        <p:spPr>
          <a:xfrm>
            <a:off x="1589405" y="5120005"/>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3"/>
                                        </p:tgtEl>
                                        <p:attrNameLst>
                                          <p:attrName>style.visibility</p:attrName>
                                        </p:attrNameLst>
                                      </p:cBhvr>
                                      <p:to>
                                        <p:strVal val="visible"/>
                                      </p:to>
                                    </p:set>
                                    <p:animEffect filter="wipe(left)" transition="in">
                                      <p:cBhvr>
                                        <p:cTn dur="500" id="15"/>
                                        <p:tgtEl>
                                          <p:spTgt spid="13"/>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2"/>
                                        </p:tgtEl>
                                        <p:attrNameLst>
                                          <p:attrName>style.visibility</p:attrName>
                                        </p:attrNameLst>
                                      </p:cBhvr>
                                      <p:to>
                                        <p:strVal val="visible"/>
                                      </p:to>
                                    </p:set>
                                    <p:animEffect filter="wipe(left)" transition="in">
                                      <p:cBhvr>
                                        <p:cTn dur="500" id="1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2"/>
      <p:bldP grpId="0" spid="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7453797" y="2466601"/>
            <a:ext cx="45719" cy="6125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12" name="文本框 11"/>
          <p:cNvSpPr txBox="1"/>
          <p:nvPr/>
        </p:nvSpPr>
        <p:spPr>
          <a:xfrm>
            <a:off x="7877420" y="2662408"/>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3" name="文本框 12"/>
          <p:cNvSpPr txBox="1"/>
          <p:nvPr/>
        </p:nvSpPr>
        <p:spPr>
          <a:xfrm>
            <a:off x="7877415" y="2238863"/>
            <a:ext cx="3193243"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15" name="文本框 14"/>
          <p:cNvSpPr txBox="1"/>
          <p:nvPr/>
        </p:nvSpPr>
        <p:spPr>
          <a:xfrm>
            <a:off x="7877416" y="3642047"/>
            <a:ext cx="3454319" cy="25603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 Please enter text here.Please enter text here.Please enter text here.Please enter text here. Please enter text here.Please enter text here.Please enter text here.Please enter text here</a:t>
            </a:r>
          </a:p>
        </p:txBody>
      </p:sp>
      <p:sp>
        <p:nvSpPr>
          <p:cNvPr id="2" name="矩形 1"/>
          <p:cNvSpPr/>
          <p:nvPr/>
        </p:nvSpPr>
        <p:spPr>
          <a:xfrm flipH="1">
            <a:off x="1006475" y="6350"/>
            <a:ext cx="339090" cy="105981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3" name="文本框 2"/>
          <p:cNvSpPr txBox="1"/>
          <p:nvPr/>
        </p:nvSpPr>
        <p:spPr>
          <a:xfrm>
            <a:off x="1524734" y="482712"/>
            <a:ext cx="2214880" cy="579120"/>
          </a:xfrm>
          <a:prstGeom prst="rect">
            <a:avLst/>
          </a:prstGeom>
          <a:noFill/>
        </p:spPr>
        <p:txBody>
          <a:bodyPr rtlCol="0" wrap="none">
            <a:spAutoFit/>
          </a:bodyPr>
          <a:lstStyle/>
          <a:p>
            <a:r>
              <a:rPr altLang="en-US" b="1" lang="zh-CN" sz="3200">
                <a:solidFill>
                  <a:schemeClr val="bg1"/>
                </a:solidFill>
                <a:latin charset="-122" panose="00000500000000000000" pitchFamily="2" typeface="字魂58号-创中黑"/>
                <a:ea charset="-122" panose="00000500000000000000" pitchFamily="2" typeface="字魂58号-创中黑"/>
              </a:rPr>
              <a:t>请输入标题</a:t>
            </a:r>
          </a:p>
        </p:txBody>
      </p:sp>
      <p:grpSp>
        <p:nvGrpSpPr>
          <p:cNvPr id="4" name="组合 3"/>
          <p:cNvGrpSpPr/>
          <p:nvPr/>
        </p:nvGrpSpPr>
        <p:grpSpPr>
          <a:xfrm>
            <a:off x="1128279" y="3584774"/>
            <a:ext cx="792000" cy="792000"/>
            <a:chOff x="4267200" y="3009900"/>
            <a:chExt cx="792000" cy="792000"/>
          </a:xfrm>
        </p:grpSpPr>
        <p:sp>
          <p:nvSpPr>
            <p:cNvPr id="5" name="椭圆 4"/>
            <p:cNvSpPr/>
            <p:nvPr/>
          </p:nvSpPr>
          <p:spPr>
            <a:xfrm>
              <a:off x="42672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6" name="Freeform 101"/>
            <p:cNvSpPr>
              <a:spLocks noEditPoints="1"/>
            </p:cNvSpPr>
            <p:nvPr/>
          </p:nvSpPr>
          <p:spPr bwMode="auto">
            <a:xfrm>
              <a:off x="4556837" y="3243975"/>
              <a:ext cx="212725" cy="323850"/>
            </a:xfrm>
            <a:custGeom>
              <a:gdLst>
                <a:gd fmla="*/ 448 w 669" name="T0"/>
                <a:gd fmla="*/ 12 h 1018" name="T1"/>
                <a:gd fmla="*/ 378 w 669" name="T2"/>
                <a:gd fmla="*/ 70 h 1018" name="T3"/>
                <a:gd fmla="*/ 350 w 669" name="T4"/>
                <a:gd fmla="*/ 159 h 1018" name="T5"/>
                <a:gd fmla="*/ 338 w 669" name="T6"/>
                <a:gd fmla="*/ 205 h 1018" name="T7"/>
                <a:gd fmla="*/ 301 w 669" name="T8"/>
                <a:gd fmla="*/ 243 h 1018" name="T9"/>
                <a:gd fmla="*/ 255 w 669" name="T10"/>
                <a:gd fmla="*/ 255 h 1018" name="T11"/>
                <a:gd fmla="*/ 202 w 669" name="T12"/>
                <a:gd fmla="*/ 238 h 1018" name="T13"/>
                <a:gd fmla="*/ 167 w 669" name="T14"/>
                <a:gd fmla="*/ 196 h 1018" name="T15"/>
                <a:gd fmla="*/ 159 w 669" name="T16"/>
                <a:gd fmla="*/ 119 h 1018" name="T17"/>
                <a:gd fmla="*/ 187 w 669" name="T18"/>
                <a:gd fmla="*/ 88 h 1018" name="T19"/>
                <a:gd fmla="*/ 177 w 669" name="T20"/>
                <a:gd fmla="*/ 23 h 1018" name="T21"/>
                <a:gd fmla="*/ 140 w 669" name="T22"/>
                <a:gd fmla="*/ 1 h 1018" name="T23"/>
                <a:gd fmla="*/ 83 w 669" name="T24"/>
                <a:gd fmla="*/ 19 h 1018" name="T25"/>
                <a:gd fmla="*/ 64 w 669" name="T26"/>
                <a:gd fmla="*/ 64 h 1018" name="T27"/>
                <a:gd fmla="*/ 83 w 669" name="T28"/>
                <a:gd fmla="*/ 109 h 1018" name="T29"/>
                <a:gd fmla="*/ 26 w 669" name="T30"/>
                <a:gd fmla="*/ 954 h 1018" name="T31"/>
                <a:gd fmla="*/ 1 w 669" name="T32"/>
                <a:gd fmla="*/ 979 h 1018" name="T33"/>
                <a:gd fmla="*/ 10 w 669" name="T34"/>
                <a:gd fmla="*/ 1008 h 1018" name="T35"/>
                <a:gd fmla="*/ 223 w 669" name="T36"/>
                <a:gd fmla="*/ 1018 h 1018" name="T37"/>
                <a:gd fmla="*/ 252 w 669" name="T38"/>
                <a:gd fmla="*/ 998 h 1018" name="T39"/>
                <a:gd fmla="*/ 249 w 669" name="T40"/>
                <a:gd fmla="*/ 968 h 1018" name="T41"/>
                <a:gd fmla="*/ 159 w 669" name="T42"/>
                <a:gd fmla="*/ 954 h 1018" name="T43"/>
                <a:gd fmla="*/ 204 w 669" name="T44"/>
                <a:gd fmla="*/ 595 h 1018" name="T45"/>
                <a:gd fmla="*/ 271 w 669" name="T46"/>
                <a:gd fmla="*/ 604 h 1018" name="T47"/>
                <a:gd fmla="*/ 356 w 669" name="T48"/>
                <a:gd fmla="*/ 568 h 1018" name="T49"/>
                <a:gd fmla="*/ 407 w 669" name="T50"/>
                <a:gd fmla="*/ 492 h 1018" name="T51"/>
                <a:gd fmla="*/ 415 w 669" name="T52"/>
                <a:gd fmla="*/ 426 h 1018" name="T53"/>
                <a:gd fmla="*/ 442 w 669" name="T54"/>
                <a:gd fmla="*/ 378 h 1018" name="T55"/>
                <a:gd fmla="*/ 491 w 669" name="T56"/>
                <a:gd fmla="*/ 352 h 1018" name="T57"/>
                <a:gd fmla="*/ 538 w 669" name="T58"/>
                <a:gd fmla="*/ 354 h 1018" name="T59"/>
                <a:gd fmla="*/ 583 w 669" name="T60"/>
                <a:gd fmla="*/ 385 h 1018" name="T61"/>
                <a:gd fmla="*/ 604 w 669" name="T62"/>
                <a:gd fmla="*/ 435 h 1018" name="T63"/>
                <a:gd fmla="*/ 614 w 669" name="T64"/>
                <a:gd fmla="*/ 467 h 1018" name="T65"/>
                <a:gd fmla="*/ 643 w 669" name="T66"/>
                <a:gd fmla="*/ 476 h 1018" name="T67"/>
                <a:gd fmla="*/ 668 w 669" name="T68"/>
                <a:gd fmla="*/ 451 h 1018" name="T69"/>
                <a:gd fmla="*/ 661 w 669" name="T70"/>
                <a:gd fmla="*/ 112 h 1018" name="T71"/>
                <a:gd fmla="*/ 611 w 669" name="T72"/>
                <a:gd fmla="*/ 36 h 1018" name="T73"/>
                <a:gd fmla="*/ 526 w 669" name="T74"/>
                <a:gd fmla="*/ 1 h 1018" name="T75"/>
                <a:gd fmla="*/ 584 w 669" name="T76"/>
                <a:gd fmla="*/ 304 h 1018" name="T77"/>
                <a:gd fmla="*/ 509 w 669" name="T78"/>
                <a:gd fmla="*/ 286 h 1018" name="T79"/>
                <a:gd fmla="*/ 434 w 669" name="T80"/>
                <a:gd fmla="*/ 305 h 1018" name="T81"/>
                <a:gd fmla="*/ 369 w 669" name="T82"/>
                <a:gd fmla="*/ 370 h 1018" name="T83"/>
                <a:gd fmla="*/ 350 w 669" name="T84"/>
                <a:gd fmla="*/ 445 h 1018" name="T85"/>
                <a:gd fmla="*/ 334 w 669" name="T86"/>
                <a:gd fmla="*/ 499 h 1018" name="T87"/>
                <a:gd fmla="*/ 292 w 669" name="T88"/>
                <a:gd fmla="*/ 533 h 1018" name="T89"/>
                <a:gd fmla="*/ 245 w 669" name="T90"/>
                <a:gd fmla="*/ 540 h 1018" name="T91"/>
                <a:gd fmla="*/ 194 w 669" name="T92"/>
                <a:gd fmla="*/ 519 h 1018" name="T93"/>
                <a:gd fmla="*/ 163 w 669" name="T94"/>
                <a:gd fmla="*/ 474 h 1018" name="T95"/>
                <a:gd fmla="*/ 170 w 669" name="T96"/>
                <a:gd fmla="*/ 293 h 1018" name="T97"/>
                <a:gd fmla="*/ 242 w 669" name="T98"/>
                <a:gd fmla="*/ 317 h 1018" name="T99"/>
                <a:gd fmla="*/ 317 w 669" name="T100"/>
                <a:gd fmla="*/ 305 h 1018" name="T101"/>
                <a:gd fmla="*/ 387 w 669" name="T102"/>
                <a:gd fmla="*/ 247 h 1018" name="T103"/>
                <a:gd fmla="*/ 414 w 669" name="T104"/>
                <a:gd fmla="*/ 159 h 1018" name="T105"/>
                <a:gd fmla="*/ 425 w 669" name="T106"/>
                <a:gd fmla="*/ 113 h 1018" name="T107"/>
                <a:gd fmla="*/ 464 w 669" name="T108"/>
                <a:gd fmla="*/ 75 h 1018" name="T109"/>
                <a:gd fmla="*/ 509 w 669" name="T110"/>
                <a:gd fmla="*/ 64 h 1018" name="T111"/>
                <a:gd fmla="*/ 562 w 669" name="T112"/>
                <a:gd fmla="*/ 80 h 1018" name="T113"/>
                <a:gd fmla="*/ 597 w 669" name="T114"/>
                <a:gd fmla="*/ 122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669">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grpSp>
      <p:grpSp>
        <p:nvGrpSpPr>
          <p:cNvPr id="7" name="组合 6"/>
          <p:cNvGrpSpPr/>
          <p:nvPr/>
        </p:nvGrpSpPr>
        <p:grpSpPr>
          <a:xfrm>
            <a:off x="1128278" y="5014554"/>
            <a:ext cx="792000" cy="792000"/>
            <a:chOff x="8001000" y="3009900"/>
            <a:chExt cx="792000" cy="792000"/>
          </a:xfrm>
        </p:grpSpPr>
        <p:sp>
          <p:nvSpPr>
            <p:cNvPr id="8" name="椭圆 7"/>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14" name="Freeform 6"/>
            <p:cNvSpPr>
              <a:spLocks noEditPoints="1"/>
            </p:cNvSpPr>
            <p:nvPr/>
          </p:nvSpPr>
          <p:spPr bwMode="auto">
            <a:xfrm>
              <a:off x="8235075" y="3244334"/>
              <a:ext cx="323850" cy="323850"/>
            </a:xfrm>
            <a:custGeom>
              <a:gdLst>
                <a:gd fmla="*/ 410 w 1017" name="T0"/>
                <a:gd fmla="*/ 428 h 1018" name="T1"/>
                <a:gd fmla="*/ 220 w 1017" name="T2"/>
                <a:gd fmla="*/ 735 h 1018" name="T3"/>
                <a:gd fmla="*/ 283 w 1017" name="T4"/>
                <a:gd fmla="*/ 797 h 1018" name="T5"/>
                <a:gd fmla="*/ 581 w 1017" name="T6"/>
                <a:gd fmla="*/ 613 h 1018" name="T7"/>
                <a:gd fmla="*/ 781 w 1017" name="T8"/>
                <a:gd fmla="*/ 326 h 1018" name="T9"/>
                <a:gd fmla="*/ 778 w 1017" name="T10"/>
                <a:gd fmla="*/ 239 h 1018" name="T11"/>
                <a:gd fmla="*/ 691 w 1017" name="T12"/>
                <a:gd fmla="*/ 236 h 1018" name="T13"/>
                <a:gd fmla="*/ 405 w 1017" name="T14"/>
                <a:gd fmla="*/ 584 h 1018" name="T15"/>
                <a:gd fmla="*/ 567 w 1017" name="T16"/>
                <a:gd fmla="*/ 531 h 1018" name="T17"/>
                <a:gd fmla="*/ 473 w 1017" name="T18"/>
                <a:gd fmla="*/ 562 h 1018" name="T19"/>
                <a:gd fmla="*/ 448 w 1017" name="T20"/>
                <a:gd fmla="*/ 487 h 1018" name="T21"/>
                <a:gd fmla="*/ 539 w 1017" name="T22"/>
                <a:gd fmla="*/ 453 h 1018" name="T23"/>
                <a:gd fmla="*/ 571 w 1017" name="T24"/>
                <a:gd fmla="*/ 520 h 1018" name="T25"/>
                <a:gd fmla="*/ 382 w 1017" name="T26"/>
                <a:gd fmla="*/ 16 h 1018" name="T27"/>
                <a:gd fmla="*/ 184 w 1017" name="T28"/>
                <a:gd fmla="*/ 116 h 1018" name="T29"/>
                <a:gd fmla="*/ 49 w 1017" name="T30"/>
                <a:gd fmla="*/ 289 h 1018" name="T31"/>
                <a:gd fmla="*/ 0 w 1017" name="T32"/>
                <a:gd fmla="*/ 509 h 1018" name="T33"/>
                <a:gd fmla="*/ 40 w 1017" name="T34"/>
                <a:gd fmla="*/ 707 h 1018" name="T35"/>
                <a:gd fmla="*/ 166 w 1017" name="T36"/>
                <a:gd fmla="*/ 885 h 1018" name="T37"/>
                <a:gd fmla="*/ 357 w 1017" name="T38"/>
                <a:gd fmla="*/ 995 h 1018" name="T39"/>
                <a:gd fmla="*/ 560 w 1017" name="T40"/>
                <a:gd fmla="*/ 1015 h 1018" name="T41"/>
                <a:gd fmla="*/ 772 w 1017" name="T42"/>
                <a:gd fmla="*/ 944 h 1018" name="T43"/>
                <a:gd fmla="*/ 930 w 1017" name="T44"/>
                <a:gd fmla="*/ 793 h 1018" name="T45"/>
                <a:gd fmla="*/ 1012 w 1017" name="T46"/>
                <a:gd fmla="*/ 586 h 1018" name="T47"/>
                <a:gd fmla="*/ 1001 w 1017" name="T48"/>
                <a:gd fmla="*/ 382 h 1018" name="T49"/>
                <a:gd fmla="*/ 901 w 1017" name="T50"/>
                <a:gd fmla="*/ 186 h 1018" name="T51"/>
                <a:gd fmla="*/ 728 w 1017" name="T52"/>
                <a:gd fmla="*/ 50 h 1018" name="T53"/>
                <a:gd fmla="*/ 508 w 1017" name="T54"/>
                <a:gd fmla="*/ 0 h 1018" name="T55"/>
                <a:gd fmla="*/ 376 w 1017" name="T56"/>
                <a:gd fmla="*/ 935 h 1018" name="T57"/>
                <a:gd fmla="*/ 209 w 1017" name="T58"/>
                <a:gd fmla="*/ 838 h 1018" name="T59"/>
                <a:gd fmla="*/ 99 w 1017" name="T60"/>
                <a:gd fmla="*/ 682 h 1018" name="T61"/>
                <a:gd fmla="*/ 63 w 1017" name="T62"/>
                <a:gd fmla="*/ 509 h 1018" name="T63"/>
                <a:gd fmla="*/ 107 w 1017" name="T64"/>
                <a:gd fmla="*/ 315 h 1018" name="T65"/>
                <a:gd fmla="*/ 225 w 1017" name="T66"/>
                <a:gd fmla="*/ 165 h 1018" name="T67"/>
                <a:gd fmla="*/ 397 w 1017" name="T68"/>
                <a:gd fmla="*/ 77 h 1018" name="T69"/>
                <a:gd fmla="*/ 576 w 1017" name="T70"/>
                <a:gd fmla="*/ 69 h 1018" name="T71"/>
                <a:gd fmla="*/ 757 w 1017" name="T72"/>
                <a:gd fmla="*/ 139 h 1018" name="T73"/>
                <a:gd fmla="*/ 889 w 1017" name="T74"/>
                <a:gd fmla="*/ 278 h 1018" name="T75"/>
                <a:gd fmla="*/ 952 w 1017" name="T76"/>
                <a:gd fmla="*/ 463 h 1018" name="T77"/>
                <a:gd fmla="*/ 933 w 1017" name="T78"/>
                <a:gd fmla="*/ 642 h 1018" name="T79"/>
                <a:gd fmla="*/ 838 w 1017" name="T80"/>
                <a:gd fmla="*/ 808 h 1018" name="T81"/>
                <a:gd fmla="*/ 681 w 1017" name="T82"/>
                <a:gd fmla="*/ 919 h 1018" name="T83"/>
                <a:gd fmla="*/ 508 w 1017" name="T84"/>
                <a:gd fmla="*/ 954 h 1018" name="T85"/>
                <a:gd fmla="*/ 540 w 1017" name="T86"/>
                <a:gd fmla="*/ 165 h 1018" name="T87"/>
                <a:gd fmla="*/ 515 w 1017" name="T88"/>
                <a:gd fmla="*/ 128 h 1018" name="T89"/>
                <a:gd fmla="*/ 477 w 1017" name="T90"/>
                <a:gd fmla="*/ 152 h 1018" name="T91"/>
                <a:gd fmla="*/ 502 w 1017" name="T92"/>
                <a:gd fmla="*/ 190 h 1018" name="T93"/>
                <a:gd fmla="*/ 482 w 1017" name="T94"/>
                <a:gd fmla="*/ 841 h 1018" name="T95"/>
                <a:gd fmla="*/ 490 w 1017" name="T96"/>
                <a:gd fmla="*/ 885 h 1018" name="T97"/>
                <a:gd fmla="*/ 534 w 1017" name="T98"/>
                <a:gd fmla="*/ 877 h 1018" name="T99"/>
                <a:gd fmla="*/ 526 w 1017" name="T100"/>
                <a:gd fmla="*/ 833 h 1018" name="T101"/>
                <a:gd fmla="*/ 840 w 1017" name="T102"/>
                <a:gd fmla="*/ 483 h 1018" name="T103"/>
                <a:gd fmla="*/ 831 w 1017" name="T104"/>
                <a:gd fmla="*/ 527 h 1018" name="T105"/>
                <a:gd fmla="*/ 876 w 1017" name="T106"/>
                <a:gd fmla="*/ 535 h 1018" name="T107"/>
                <a:gd fmla="*/ 885 w 1017" name="T108"/>
                <a:gd fmla="*/ 491 h 1018" name="T109"/>
                <a:gd fmla="*/ 152 w 1017" name="T110"/>
                <a:gd fmla="*/ 477 h 1018" name="T111"/>
                <a:gd fmla="*/ 128 w 1017" name="T112"/>
                <a:gd fmla="*/ 515 h 1018" name="T113"/>
                <a:gd fmla="*/ 165 w 1017" name="T114"/>
                <a:gd fmla="*/ 540 h 1018" name="T115"/>
                <a:gd fmla="*/ 190 w 1017" name="T116"/>
                <a:gd fmla="*/ 502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grpSp>
      <p:grpSp>
        <p:nvGrpSpPr>
          <p:cNvPr id="16" name="组合 15"/>
          <p:cNvGrpSpPr/>
          <p:nvPr/>
        </p:nvGrpSpPr>
        <p:grpSpPr>
          <a:xfrm>
            <a:off x="1128279" y="2141024"/>
            <a:ext cx="792000" cy="792000"/>
            <a:chOff x="8001000" y="3009900"/>
            <a:chExt cx="792000" cy="792000"/>
          </a:xfrm>
        </p:grpSpPr>
        <p:sp>
          <p:nvSpPr>
            <p:cNvPr id="17" name="椭圆 1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18" name="Freeform 6"/>
            <p:cNvSpPr>
              <a:spLocks noEditPoints="1"/>
            </p:cNvSpPr>
            <p:nvPr/>
          </p:nvSpPr>
          <p:spPr bwMode="auto">
            <a:xfrm>
              <a:off x="8235075" y="3244334"/>
              <a:ext cx="323850" cy="323850"/>
            </a:xfrm>
            <a:custGeom>
              <a:gdLst>
                <a:gd fmla="*/ 410 w 1017" name="T0"/>
                <a:gd fmla="*/ 428 h 1018" name="T1"/>
                <a:gd fmla="*/ 220 w 1017" name="T2"/>
                <a:gd fmla="*/ 735 h 1018" name="T3"/>
                <a:gd fmla="*/ 283 w 1017" name="T4"/>
                <a:gd fmla="*/ 797 h 1018" name="T5"/>
                <a:gd fmla="*/ 581 w 1017" name="T6"/>
                <a:gd fmla="*/ 613 h 1018" name="T7"/>
                <a:gd fmla="*/ 781 w 1017" name="T8"/>
                <a:gd fmla="*/ 326 h 1018" name="T9"/>
                <a:gd fmla="*/ 778 w 1017" name="T10"/>
                <a:gd fmla="*/ 239 h 1018" name="T11"/>
                <a:gd fmla="*/ 691 w 1017" name="T12"/>
                <a:gd fmla="*/ 236 h 1018" name="T13"/>
                <a:gd fmla="*/ 405 w 1017" name="T14"/>
                <a:gd fmla="*/ 584 h 1018" name="T15"/>
                <a:gd fmla="*/ 567 w 1017" name="T16"/>
                <a:gd fmla="*/ 531 h 1018" name="T17"/>
                <a:gd fmla="*/ 473 w 1017" name="T18"/>
                <a:gd fmla="*/ 562 h 1018" name="T19"/>
                <a:gd fmla="*/ 448 w 1017" name="T20"/>
                <a:gd fmla="*/ 487 h 1018" name="T21"/>
                <a:gd fmla="*/ 539 w 1017" name="T22"/>
                <a:gd fmla="*/ 453 h 1018" name="T23"/>
                <a:gd fmla="*/ 571 w 1017" name="T24"/>
                <a:gd fmla="*/ 520 h 1018" name="T25"/>
                <a:gd fmla="*/ 382 w 1017" name="T26"/>
                <a:gd fmla="*/ 16 h 1018" name="T27"/>
                <a:gd fmla="*/ 184 w 1017" name="T28"/>
                <a:gd fmla="*/ 116 h 1018" name="T29"/>
                <a:gd fmla="*/ 49 w 1017" name="T30"/>
                <a:gd fmla="*/ 289 h 1018" name="T31"/>
                <a:gd fmla="*/ 0 w 1017" name="T32"/>
                <a:gd fmla="*/ 509 h 1018" name="T33"/>
                <a:gd fmla="*/ 40 w 1017" name="T34"/>
                <a:gd fmla="*/ 707 h 1018" name="T35"/>
                <a:gd fmla="*/ 166 w 1017" name="T36"/>
                <a:gd fmla="*/ 885 h 1018" name="T37"/>
                <a:gd fmla="*/ 357 w 1017" name="T38"/>
                <a:gd fmla="*/ 995 h 1018" name="T39"/>
                <a:gd fmla="*/ 560 w 1017" name="T40"/>
                <a:gd fmla="*/ 1015 h 1018" name="T41"/>
                <a:gd fmla="*/ 772 w 1017" name="T42"/>
                <a:gd fmla="*/ 944 h 1018" name="T43"/>
                <a:gd fmla="*/ 930 w 1017" name="T44"/>
                <a:gd fmla="*/ 793 h 1018" name="T45"/>
                <a:gd fmla="*/ 1012 w 1017" name="T46"/>
                <a:gd fmla="*/ 586 h 1018" name="T47"/>
                <a:gd fmla="*/ 1001 w 1017" name="T48"/>
                <a:gd fmla="*/ 382 h 1018" name="T49"/>
                <a:gd fmla="*/ 901 w 1017" name="T50"/>
                <a:gd fmla="*/ 186 h 1018" name="T51"/>
                <a:gd fmla="*/ 728 w 1017" name="T52"/>
                <a:gd fmla="*/ 50 h 1018" name="T53"/>
                <a:gd fmla="*/ 508 w 1017" name="T54"/>
                <a:gd fmla="*/ 0 h 1018" name="T55"/>
                <a:gd fmla="*/ 376 w 1017" name="T56"/>
                <a:gd fmla="*/ 935 h 1018" name="T57"/>
                <a:gd fmla="*/ 209 w 1017" name="T58"/>
                <a:gd fmla="*/ 838 h 1018" name="T59"/>
                <a:gd fmla="*/ 99 w 1017" name="T60"/>
                <a:gd fmla="*/ 682 h 1018" name="T61"/>
                <a:gd fmla="*/ 63 w 1017" name="T62"/>
                <a:gd fmla="*/ 509 h 1018" name="T63"/>
                <a:gd fmla="*/ 107 w 1017" name="T64"/>
                <a:gd fmla="*/ 315 h 1018" name="T65"/>
                <a:gd fmla="*/ 225 w 1017" name="T66"/>
                <a:gd fmla="*/ 165 h 1018" name="T67"/>
                <a:gd fmla="*/ 397 w 1017" name="T68"/>
                <a:gd fmla="*/ 77 h 1018" name="T69"/>
                <a:gd fmla="*/ 576 w 1017" name="T70"/>
                <a:gd fmla="*/ 69 h 1018" name="T71"/>
                <a:gd fmla="*/ 757 w 1017" name="T72"/>
                <a:gd fmla="*/ 139 h 1018" name="T73"/>
                <a:gd fmla="*/ 889 w 1017" name="T74"/>
                <a:gd fmla="*/ 278 h 1018" name="T75"/>
                <a:gd fmla="*/ 952 w 1017" name="T76"/>
                <a:gd fmla="*/ 463 h 1018" name="T77"/>
                <a:gd fmla="*/ 933 w 1017" name="T78"/>
                <a:gd fmla="*/ 642 h 1018" name="T79"/>
                <a:gd fmla="*/ 838 w 1017" name="T80"/>
                <a:gd fmla="*/ 808 h 1018" name="T81"/>
                <a:gd fmla="*/ 681 w 1017" name="T82"/>
                <a:gd fmla="*/ 919 h 1018" name="T83"/>
                <a:gd fmla="*/ 508 w 1017" name="T84"/>
                <a:gd fmla="*/ 954 h 1018" name="T85"/>
                <a:gd fmla="*/ 540 w 1017" name="T86"/>
                <a:gd fmla="*/ 165 h 1018" name="T87"/>
                <a:gd fmla="*/ 515 w 1017" name="T88"/>
                <a:gd fmla="*/ 128 h 1018" name="T89"/>
                <a:gd fmla="*/ 477 w 1017" name="T90"/>
                <a:gd fmla="*/ 152 h 1018" name="T91"/>
                <a:gd fmla="*/ 502 w 1017" name="T92"/>
                <a:gd fmla="*/ 190 h 1018" name="T93"/>
                <a:gd fmla="*/ 482 w 1017" name="T94"/>
                <a:gd fmla="*/ 841 h 1018" name="T95"/>
                <a:gd fmla="*/ 490 w 1017" name="T96"/>
                <a:gd fmla="*/ 885 h 1018" name="T97"/>
                <a:gd fmla="*/ 534 w 1017" name="T98"/>
                <a:gd fmla="*/ 877 h 1018" name="T99"/>
                <a:gd fmla="*/ 526 w 1017" name="T100"/>
                <a:gd fmla="*/ 833 h 1018" name="T101"/>
                <a:gd fmla="*/ 840 w 1017" name="T102"/>
                <a:gd fmla="*/ 483 h 1018" name="T103"/>
                <a:gd fmla="*/ 831 w 1017" name="T104"/>
                <a:gd fmla="*/ 527 h 1018" name="T105"/>
                <a:gd fmla="*/ 876 w 1017" name="T106"/>
                <a:gd fmla="*/ 535 h 1018" name="T107"/>
                <a:gd fmla="*/ 885 w 1017" name="T108"/>
                <a:gd fmla="*/ 491 h 1018" name="T109"/>
                <a:gd fmla="*/ 152 w 1017" name="T110"/>
                <a:gd fmla="*/ 477 h 1018" name="T111"/>
                <a:gd fmla="*/ 128 w 1017" name="T112"/>
                <a:gd fmla="*/ 515 h 1018" name="T113"/>
                <a:gd fmla="*/ 165 w 1017" name="T114"/>
                <a:gd fmla="*/ 540 h 1018" name="T115"/>
                <a:gd fmla="*/ 190 w 1017" name="T116"/>
                <a:gd fmla="*/ 502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grpSp>
      <p:sp>
        <p:nvSpPr>
          <p:cNvPr id="19" name="文本框 18"/>
          <p:cNvSpPr txBox="1"/>
          <p:nvPr/>
        </p:nvSpPr>
        <p:spPr>
          <a:xfrm>
            <a:off x="2139114" y="2078703"/>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20" name="TextBox 34"/>
          <p:cNvSpPr txBox="1"/>
          <p:nvPr/>
        </p:nvSpPr>
        <p:spPr>
          <a:xfrm>
            <a:off x="2154354" y="2451658"/>
            <a:ext cx="4111943" cy="64008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21" name="文本框 20"/>
          <p:cNvSpPr txBox="1"/>
          <p:nvPr/>
        </p:nvSpPr>
        <p:spPr>
          <a:xfrm>
            <a:off x="2154355" y="3468761"/>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22" name="TextBox 34"/>
          <p:cNvSpPr txBox="1"/>
          <p:nvPr/>
        </p:nvSpPr>
        <p:spPr>
          <a:xfrm>
            <a:off x="2169594" y="3841715"/>
            <a:ext cx="4111943" cy="64008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23" name="文本框 22"/>
          <p:cNvSpPr txBox="1"/>
          <p:nvPr/>
        </p:nvSpPr>
        <p:spPr>
          <a:xfrm>
            <a:off x="2169594" y="4844849"/>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24" name="TextBox 34"/>
          <p:cNvSpPr txBox="1"/>
          <p:nvPr/>
        </p:nvSpPr>
        <p:spPr>
          <a:xfrm>
            <a:off x="2184834" y="5217803"/>
            <a:ext cx="4111943" cy="64008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Tree>
  </p:cSld>
  <p:clrMapOvr>
    <a:masterClrMapping/>
  </p:clrMapOvr>
  <p:transition>
    <p:check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id="7"/>
                                        <p:tgtEl>
                                          <p:spTgt spid="12"/>
                                        </p:tgtEl>
                                        <p:attrNameLst>
                                          <p:attrName>ppt_y</p:attrName>
                                        </p:attrNameLst>
                                      </p:cBhvr>
                                      <p:tavLst>
                                        <p:tav tm="0">
                                          <p:val>
                                            <p:strVal val="#ppt_y+#ppt_h*1.125000"/>
                                          </p:val>
                                        </p:tav>
                                        <p:tav tm="100000">
                                          <p:val>
                                            <p:strVal val="#ppt_y"/>
                                          </p:val>
                                        </p:tav>
                                      </p:tavLst>
                                    </p:anim>
                                    <p:animEffect filter="wipe(up)" transition="in">
                                      <p:cBhvr>
                                        <p:cTn dur="500" id="8"/>
                                        <p:tgtEl>
                                          <p:spTgt spid="12"/>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id="12"/>
                                        <p:tgtEl>
                                          <p:spTgt spid="13"/>
                                        </p:tgtEl>
                                        <p:attrNameLst>
                                          <p:attrName>ppt_y</p:attrName>
                                        </p:attrNameLst>
                                      </p:cBhvr>
                                      <p:tavLst>
                                        <p:tav tm="0">
                                          <p:val>
                                            <p:strVal val="#ppt_y+#ppt_h*1.125000"/>
                                          </p:val>
                                        </p:tav>
                                        <p:tav tm="100000">
                                          <p:val>
                                            <p:strVal val="#ppt_y"/>
                                          </p:val>
                                        </p:tav>
                                      </p:tavLst>
                                    </p:anim>
                                    <p:animEffect filter="wipe(up)"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id="17"/>
                                        <p:tgtEl>
                                          <p:spTgt spid="15"/>
                                        </p:tgtEl>
                                        <p:attrNameLst>
                                          <p:attrName>ppt_y</p:attrName>
                                        </p:attrNameLst>
                                      </p:cBhvr>
                                      <p:tavLst>
                                        <p:tav tm="0">
                                          <p:val>
                                            <p:strVal val="#ppt_y+#ppt_h*1.125000"/>
                                          </p:val>
                                        </p:tav>
                                        <p:tav tm="100000">
                                          <p:val>
                                            <p:strVal val="#ppt_y"/>
                                          </p:val>
                                        </p:tav>
                                      </p:tavLst>
                                    </p:anim>
                                    <p:animEffect filter="wipe(up)" transition="in">
                                      <p:cBhvr>
                                        <p:cTn dur="500" id="18"/>
                                        <p:tgtEl>
                                          <p:spTgt spid="15"/>
                                        </p:tgtEl>
                                      </p:cBhvr>
                                    </p:animEffect>
                                  </p:childTnLst>
                                </p:cTn>
                              </p:par>
                            </p:childTnLst>
                          </p:cTn>
                        </p:par>
                        <p:par>
                          <p:cTn fill="hold" id="19" nodeType="afterGroup">
                            <p:stCondLst>
                              <p:cond delay="1500"/>
                            </p:stCondLst>
                            <p:childTnLst>
                              <p:par>
                                <p:cTn decel="100000" fill="hold" id="20" nodeType="afterEffect" presetClass="entr" presetID="49"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750" fill="hold" id="22"/>
                                        <p:tgtEl>
                                          <p:spTgt spid="4"/>
                                        </p:tgtEl>
                                        <p:attrNameLst>
                                          <p:attrName>ppt_w</p:attrName>
                                        </p:attrNameLst>
                                      </p:cBhvr>
                                      <p:tavLst>
                                        <p:tav tm="0">
                                          <p:val>
                                            <p:fltVal val="0"/>
                                          </p:val>
                                        </p:tav>
                                        <p:tav tm="100000">
                                          <p:val>
                                            <p:strVal val="#ppt_w"/>
                                          </p:val>
                                        </p:tav>
                                      </p:tavLst>
                                    </p:anim>
                                    <p:anim calcmode="lin" valueType="num">
                                      <p:cBhvr>
                                        <p:cTn dur="750" fill="hold" id="23"/>
                                        <p:tgtEl>
                                          <p:spTgt spid="4"/>
                                        </p:tgtEl>
                                        <p:attrNameLst>
                                          <p:attrName>ppt_h</p:attrName>
                                        </p:attrNameLst>
                                      </p:cBhvr>
                                      <p:tavLst>
                                        <p:tav tm="0">
                                          <p:val>
                                            <p:fltVal val="0"/>
                                          </p:val>
                                        </p:tav>
                                        <p:tav tm="100000">
                                          <p:val>
                                            <p:strVal val="#ppt_h"/>
                                          </p:val>
                                        </p:tav>
                                      </p:tavLst>
                                    </p:anim>
                                    <p:anim calcmode="lin" valueType="num">
                                      <p:cBhvr>
                                        <p:cTn dur="750" fill="hold" id="24"/>
                                        <p:tgtEl>
                                          <p:spTgt spid="4"/>
                                        </p:tgtEl>
                                        <p:attrNameLst>
                                          <p:attrName>style.rotation</p:attrName>
                                        </p:attrNameLst>
                                      </p:cBhvr>
                                      <p:tavLst>
                                        <p:tav tm="0">
                                          <p:val>
                                            <p:fltVal val="360"/>
                                          </p:val>
                                        </p:tav>
                                        <p:tav tm="100000">
                                          <p:val>
                                            <p:fltVal val="0"/>
                                          </p:val>
                                        </p:tav>
                                      </p:tavLst>
                                    </p:anim>
                                    <p:animEffect filter="fade" transition="in">
                                      <p:cBhvr>
                                        <p:cTn dur="750" id="25"/>
                                        <p:tgtEl>
                                          <p:spTgt spid="4"/>
                                        </p:tgtEl>
                                      </p:cBhvr>
                                    </p:animEffect>
                                  </p:childTnLst>
                                </p:cTn>
                              </p:par>
                            </p:childTnLst>
                          </p:cTn>
                        </p:par>
                        <p:par>
                          <p:cTn fill="hold" id="26" nodeType="afterGroup">
                            <p:stCondLst>
                              <p:cond delay="2250"/>
                            </p:stCondLst>
                            <p:childTnLst>
                              <p:par>
                                <p:cTn decel="100000" fill="hold" id="27" nodeType="afterEffect" presetClass="entr" presetID="49"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750" fill="hold" id="29"/>
                                        <p:tgtEl>
                                          <p:spTgt spid="7"/>
                                        </p:tgtEl>
                                        <p:attrNameLst>
                                          <p:attrName>ppt_w</p:attrName>
                                        </p:attrNameLst>
                                      </p:cBhvr>
                                      <p:tavLst>
                                        <p:tav tm="0">
                                          <p:val>
                                            <p:fltVal val="0"/>
                                          </p:val>
                                        </p:tav>
                                        <p:tav tm="100000">
                                          <p:val>
                                            <p:strVal val="#ppt_w"/>
                                          </p:val>
                                        </p:tav>
                                      </p:tavLst>
                                    </p:anim>
                                    <p:anim calcmode="lin" valueType="num">
                                      <p:cBhvr>
                                        <p:cTn dur="750" fill="hold" id="30"/>
                                        <p:tgtEl>
                                          <p:spTgt spid="7"/>
                                        </p:tgtEl>
                                        <p:attrNameLst>
                                          <p:attrName>ppt_h</p:attrName>
                                        </p:attrNameLst>
                                      </p:cBhvr>
                                      <p:tavLst>
                                        <p:tav tm="0">
                                          <p:val>
                                            <p:fltVal val="0"/>
                                          </p:val>
                                        </p:tav>
                                        <p:tav tm="100000">
                                          <p:val>
                                            <p:strVal val="#ppt_h"/>
                                          </p:val>
                                        </p:tav>
                                      </p:tavLst>
                                    </p:anim>
                                    <p:anim calcmode="lin" valueType="num">
                                      <p:cBhvr>
                                        <p:cTn dur="750" fill="hold" id="31"/>
                                        <p:tgtEl>
                                          <p:spTgt spid="7"/>
                                        </p:tgtEl>
                                        <p:attrNameLst>
                                          <p:attrName>style.rotation</p:attrName>
                                        </p:attrNameLst>
                                      </p:cBhvr>
                                      <p:tavLst>
                                        <p:tav tm="0">
                                          <p:val>
                                            <p:fltVal val="360"/>
                                          </p:val>
                                        </p:tav>
                                        <p:tav tm="100000">
                                          <p:val>
                                            <p:fltVal val="0"/>
                                          </p:val>
                                        </p:tav>
                                      </p:tavLst>
                                    </p:anim>
                                    <p:animEffect filter="fade" transition="in">
                                      <p:cBhvr>
                                        <p:cTn dur="750" id="32"/>
                                        <p:tgtEl>
                                          <p:spTgt spid="7"/>
                                        </p:tgtEl>
                                      </p:cBhvr>
                                    </p:animEffect>
                                  </p:childTnLst>
                                </p:cTn>
                              </p:par>
                            </p:childTnLst>
                          </p:cTn>
                        </p:par>
                        <p:par>
                          <p:cTn fill="hold" id="33" nodeType="afterGroup">
                            <p:stCondLst>
                              <p:cond delay="3000"/>
                            </p:stCondLst>
                            <p:childTnLst>
                              <p:par>
                                <p:cTn decel="100000" fill="hold" id="34" nodeType="afterEffect" presetClass="entr" presetID="49" presetSubtype="0">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p:cTn dur="750" fill="hold" id="36"/>
                                        <p:tgtEl>
                                          <p:spTgt spid="16"/>
                                        </p:tgtEl>
                                        <p:attrNameLst>
                                          <p:attrName>ppt_w</p:attrName>
                                        </p:attrNameLst>
                                      </p:cBhvr>
                                      <p:tavLst>
                                        <p:tav tm="0">
                                          <p:val>
                                            <p:fltVal val="0"/>
                                          </p:val>
                                        </p:tav>
                                        <p:tav tm="100000">
                                          <p:val>
                                            <p:strVal val="#ppt_w"/>
                                          </p:val>
                                        </p:tav>
                                      </p:tavLst>
                                    </p:anim>
                                    <p:anim calcmode="lin" valueType="num">
                                      <p:cBhvr>
                                        <p:cTn dur="750" fill="hold" id="37"/>
                                        <p:tgtEl>
                                          <p:spTgt spid="16"/>
                                        </p:tgtEl>
                                        <p:attrNameLst>
                                          <p:attrName>ppt_h</p:attrName>
                                        </p:attrNameLst>
                                      </p:cBhvr>
                                      <p:tavLst>
                                        <p:tav tm="0">
                                          <p:val>
                                            <p:fltVal val="0"/>
                                          </p:val>
                                        </p:tav>
                                        <p:tav tm="100000">
                                          <p:val>
                                            <p:strVal val="#ppt_h"/>
                                          </p:val>
                                        </p:tav>
                                      </p:tavLst>
                                    </p:anim>
                                    <p:anim calcmode="lin" valueType="num">
                                      <p:cBhvr>
                                        <p:cTn dur="750" fill="hold" id="38"/>
                                        <p:tgtEl>
                                          <p:spTgt spid="16"/>
                                        </p:tgtEl>
                                        <p:attrNameLst>
                                          <p:attrName>style.rotation</p:attrName>
                                        </p:attrNameLst>
                                      </p:cBhvr>
                                      <p:tavLst>
                                        <p:tav tm="0">
                                          <p:val>
                                            <p:fltVal val="360"/>
                                          </p:val>
                                        </p:tav>
                                        <p:tav tm="100000">
                                          <p:val>
                                            <p:fltVal val="0"/>
                                          </p:val>
                                        </p:tav>
                                      </p:tavLst>
                                    </p:anim>
                                    <p:animEffect filter="fade" transition="in">
                                      <p:cBhvr>
                                        <p:cTn dur="750" id="39"/>
                                        <p:tgtEl>
                                          <p:spTgt spid="16"/>
                                        </p:tgtEl>
                                      </p:cBhvr>
                                    </p:animEffect>
                                  </p:childTnLst>
                                </p:cTn>
                              </p:par>
                            </p:childTnLst>
                          </p:cTn>
                        </p:par>
                        <p:par>
                          <p:cTn fill="hold" id="40" nodeType="afterGroup">
                            <p:stCondLst>
                              <p:cond delay="3750"/>
                            </p:stCondLst>
                            <p:childTnLst>
                              <p:par>
                                <p:cTn fill="hold" grpId="0" id="41" nodeType="afterEffect" presetClass="entr" presetID="53" presetSubtype="0">
                                  <p:stCondLst>
                                    <p:cond delay="0"/>
                                  </p:stCondLst>
                                  <p:childTnLst>
                                    <p:set>
                                      <p:cBhvr>
                                        <p:cTn dur="1" fill="hold" id="42">
                                          <p:stCondLst>
                                            <p:cond delay="0"/>
                                          </p:stCondLst>
                                        </p:cTn>
                                        <p:tgtEl>
                                          <p:spTgt spid="19"/>
                                        </p:tgtEl>
                                        <p:attrNameLst>
                                          <p:attrName>style.visibility</p:attrName>
                                        </p:attrNameLst>
                                      </p:cBhvr>
                                      <p:to>
                                        <p:strVal val="visible"/>
                                      </p:to>
                                    </p:set>
                                    <p:anim calcmode="lin" valueType="num">
                                      <p:cBhvr>
                                        <p:cTn dur="500" fill="hold" id="43"/>
                                        <p:tgtEl>
                                          <p:spTgt spid="19"/>
                                        </p:tgtEl>
                                        <p:attrNameLst>
                                          <p:attrName>ppt_w</p:attrName>
                                        </p:attrNameLst>
                                      </p:cBhvr>
                                      <p:tavLst>
                                        <p:tav tm="0">
                                          <p:val>
                                            <p:fltVal val="0"/>
                                          </p:val>
                                        </p:tav>
                                        <p:tav tm="100000">
                                          <p:val>
                                            <p:strVal val="#ppt_w"/>
                                          </p:val>
                                        </p:tav>
                                      </p:tavLst>
                                    </p:anim>
                                    <p:anim calcmode="lin" valueType="num">
                                      <p:cBhvr>
                                        <p:cTn dur="500" fill="hold" id="44"/>
                                        <p:tgtEl>
                                          <p:spTgt spid="19"/>
                                        </p:tgtEl>
                                        <p:attrNameLst>
                                          <p:attrName>ppt_h</p:attrName>
                                        </p:attrNameLst>
                                      </p:cBhvr>
                                      <p:tavLst>
                                        <p:tav tm="0">
                                          <p:val>
                                            <p:fltVal val="0"/>
                                          </p:val>
                                        </p:tav>
                                        <p:tav tm="100000">
                                          <p:val>
                                            <p:strVal val="#ppt_h"/>
                                          </p:val>
                                        </p:tav>
                                      </p:tavLst>
                                    </p:anim>
                                    <p:animEffect filter="fade" transition="in">
                                      <p:cBhvr>
                                        <p:cTn dur="500" id="45"/>
                                        <p:tgtEl>
                                          <p:spTgt spid="19"/>
                                        </p:tgtEl>
                                      </p:cBhvr>
                                    </p:animEffect>
                                  </p:childTnLst>
                                </p:cTn>
                              </p:par>
                            </p:childTnLst>
                          </p:cTn>
                        </p:par>
                        <p:par>
                          <p:cTn fill="hold" id="46" nodeType="afterGroup">
                            <p:stCondLst>
                              <p:cond delay="4250"/>
                            </p:stCondLst>
                            <p:childTnLst>
                              <p:par>
                                <p:cTn fill="hold" grpId="0" id="47" nodeType="afterEffect" presetClass="entr" presetID="2" presetSubtype="4">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additive="base">
                                        <p:cTn dur="500" fill="hold" id="49"/>
                                        <p:tgtEl>
                                          <p:spTgt spid="20"/>
                                        </p:tgtEl>
                                        <p:attrNameLst>
                                          <p:attrName>ppt_x</p:attrName>
                                        </p:attrNameLst>
                                      </p:cBhvr>
                                      <p:tavLst>
                                        <p:tav tm="0">
                                          <p:val>
                                            <p:strVal val="#ppt_x"/>
                                          </p:val>
                                        </p:tav>
                                        <p:tav tm="100000">
                                          <p:val>
                                            <p:strVal val="#ppt_x"/>
                                          </p:val>
                                        </p:tav>
                                      </p:tavLst>
                                    </p:anim>
                                    <p:anim calcmode="lin" valueType="num">
                                      <p:cBhvr additive="base">
                                        <p:cTn dur="500" fill="hold" id="50"/>
                                        <p:tgtEl>
                                          <p:spTgt spid="20"/>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750"/>
                            </p:stCondLst>
                            <p:childTnLst>
                              <p:par>
                                <p:cTn fill="hold" grpId="0" id="52" nodeType="afterEffect" presetClass="entr" presetID="53" presetSubtype="0">
                                  <p:stCondLst>
                                    <p:cond delay="0"/>
                                  </p:stCondLst>
                                  <p:childTnLst>
                                    <p:set>
                                      <p:cBhvr>
                                        <p:cTn dur="1" fill="hold" id="53">
                                          <p:stCondLst>
                                            <p:cond delay="0"/>
                                          </p:stCondLst>
                                        </p:cTn>
                                        <p:tgtEl>
                                          <p:spTgt spid="21"/>
                                        </p:tgtEl>
                                        <p:attrNameLst>
                                          <p:attrName>style.visibility</p:attrName>
                                        </p:attrNameLst>
                                      </p:cBhvr>
                                      <p:to>
                                        <p:strVal val="visible"/>
                                      </p:to>
                                    </p:set>
                                    <p:anim calcmode="lin" valueType="num">
                                      <p:cBhvr>
                                        <p:cTn dur="500" fill="hold" id="54"/>
                                        <p:tgtEl>
                                          <p:spTgt spid="21"/>
                                        </p:tgtEl>
                                        <p:attrNameLst>
                                          <p:attrName>ppt_w</p:attrName>
                                        </p:attrNameLst>
                                      </p:cBhvr>
                                      <p:tavLst>
                                        <p:tav tm="0">
                                          <p:val>
                                            <p:fltVal val="0"/>
                                          </p:val>
                                        </p:tav>
                                        <p:tav tm="100000">
                                          <p:val>
                                            <p:strVal val="#ppt_w"/>
                                          </p:val>
                                        </p:tav>
                                      </p:tavLst>
                                    </p:anim>
                                    <p:anim calcmode="lin" valueType="num">
                                      <p:cBhvr>
                                        <p:cTn dur="500" fill="hold" id="55"/>
                                        <p:tgtEl>
                                          <p:spTgt spid="21"/>
                                        </p:tgtEl>
                                        <p:attrNameLst>
                                          <p:attrName>ppt_h</p:attrName>
                                        </p:attrNameLst>
                                      </p:cBhvr>
                                      <p:tavLst>
                                        <p:tav tm="0">
                                          <p:val>
                                            <p:fltVal val="0"/>
                                          </p:val>
                                        </p:tav>
                                        <p:tav tm="100000">
                                          <p:val>
                                            <p:strVal val="#ppt_h"/>
                                          </p:val>
                                        </p:tav>
                                      </p:tavLst>
                                    </p:anim>
                                    <p:animEffect filter="fade" transition="in">
                                      <p:cBhvr>
                                        <p:cTn dur="500" id="56"/>
                                        <p:tgtEl>
                                          <p:spTgt spid="21"/>
                                        </p:tgtEl>
                                      </p:cBhvr>
                                    </p:animEffect>
                                  </p:childTnLst>
                                </p:cTn>
                              </p:par>
                            </p:childTnLst>
                          </p:cTn>
                        </p:par>
                        <p:par>
                          <p:cTn fill="hold" id="57" nodeType="afterGroup">
                            <p:stCondLst>
                              <p:cond delay="5250"/>
                            </p:stCondLst>
                            <p:childTnLst>
                              <p:par>
                                <p:cTn fill="hold" grpId="0" id="58" nodeType="afterEffect" presetClass="entr" presetID="2" presetSubtype="4">
                                  <p:stCondLst>
                                    <p:cond delay="0"/>
                                  </p:stCondLst>
                                  <p:childTnLst>
                                    <p:set>
                                      <p:cBhvr>
                                        <p:cTn dur="1" fill="hold" id="59">
                                          <p:stCondLst>
                                            <p:cond delay="0"/>
                                          </p:stCondLst>
                                        </p:cTn>
                                        <p:tgtEl>
                                          <p:spTgt spid="22"/>
                                        </p:tgtEl>
                                        <p:attrNameLst>
                                          <p:attrName>style.visibility</p:attrName>
                                        </p:attrNameLst>
                                      </p:cBhvr>
                                      <p:to>
                                        <p:strVal val="visible"/>
                                      </p:to>
                                    </p:set>
                                    <p:anim calcmode="lin" valueType="num">
                                      <p:cBhvr additive="base">
                                        <p:cTn dur="500" fill="hold" id="60"/>
                                        <p:tgtEl>
                                          <p:spTgt spid="22"/>
                                        </p:tgtEl>
                                        <p:attrNameLst>
                                          <p:attrName>ppt_x</p:attrName>
                                        </p:attrNameLst>
                                      </p:cBhvr>
                                      <p:tavLst>
                                        <p:tav tm="0">
                                          <p:val>
                                            <p:strVal val="#ppt_x"/>
                                          </p:val>
                                        </p:tav>
                                        <p:tav tm="100000">
                                          <p:val>
                                            <p:strVal val="#ppt_x"/>
                                          </p:val>
                                        </p:tav>
                                      </p:tavLst>
                                    </p:anim>
                                    <p:anim calcmode="lin" valueType="num">
                                      <p:cBhvr additive="base">
                                        <p:cTn dur="500" fill="hold" id="61"/>
                                        <p:tgtEl>
                                          <p:spTgt spid="22"/>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5750"/>
                            </p:stCondLst>
                            <p:childTnLst>
                              <p:par>
                                <p:cTn fill="hold" grpId="0" id="63" nodeType="afterEffect" presetClass="entr" presetID="53" presetSubtype="0">
                                  <p:stCondLst>
                                    <p:cond delay="0"/>
                                  </p:stCondLst>
                                  <p:childTnLst>
                                    <p:set>
                                      <p:cBhvr>
                                        <p:cTn dur="1" fill="hold" id="64">
                                          <p:stCondLst>
                                            <p:cond delay="0"/>
                                          </p:stCondLst>
                                        </p:cTn>
                                        <p:tgtEl>
                                          <p:spTgt spid="23"/>
                                        </p:tgtEl>
                                        <p:attrNameLst>
                                          <p:attrName>style.visibility</p:attrName>
                                        </p:attrNameLst>
                                      </p:cBhvr>
                                      <p:to>
                                        <p:strVal val="visible"/>
                                      </p:to>
                                    </p:set>
                                    <p:anim calcmode="lin" valueType="num">
                                      <p:cBhvr>
                                        <p:cTn dur="500" fill="hold" id="65"/>
                                        <p:tgtEl>
                                          <p:spTgt spid="23"/>
                                        </p:tgtEl>
                                        <p:attrNameLst>
                                          <p:attrName>ppt_w</p:attrName>
                                        </p:attrNameLst>
                                      </p:cBhvr>
                                      <p:tavLst>
                                        <p:tav tm="0">
                                          <p:val>
                                            <p:fltVal val="0"/>
                                          </p:val>
                                        </p:tav>
                                        <p:tav tm="100000">
                                          <p:val>
                                            <p:strVal val="#ppt_w"/>
                                          </p:val>
                                        </p:tav>
                                      </p:tavLst>
                                    </p:anim>
                                    <p:anim calcmode="lin" valueType="num">
                                      <p:cBhvr>
                                        <p:cTn dur="500" fill="hold" id="66"/>
                                        <p:tgtEl>
                                          <p:spTgt spid="23"/>
                                        </p:tgtEl>
                                        <p:attrNameLst>
                                          <p:attrName>ppt_h</p:attrName>
                                        </p:attrNameLst>
                                      </p:cBhvr>
                                      <p:tavLst>
                                        <p:tav tm="0">
                                          <p:val>
                                            <p:fltVal val="0"/>
                                          </p:val>
                                        </p:tav>
                                        <p:tav tm="100000">
                                          <p:val>
                                            <p:strVal val="#ppt_h"/>
                                          </p:val>
                                        </p:tav>
                                      </p:tavLst>
                                    </p:anim>
                                    <p:animEffect filter="fade" transition="in">
                                      <p:cBhvr>
                                        <p:cTn dur="500" id="67"/>
                                        <p:tgtEl>
                                          <p:spTgt spid="23"/>
                                        </p:tgtEl>
                                      </p:cBhvr>
                                    </p:animEffect>
                                  </p:childTnLst>
                                </p:cTn>
                              </p:par>
                            </p:childTnLst>
                          </p:cTn>
                        </p:par>
                        <p:par>
                          <p:cTn fill="hold" id="68" nodeType="afterGroup">
                            <p:stCondLst>
                              <p:cond delay="6250"/>
                            </p:stCondLst>
                            <p:childTnLst>
                              <p:par>
                                <p:cTn fill="hold" grpId="0" id="69" nodeType="afterEffect" presetClass="entr" presetID="2" presetSubtype="4">
                                  <p:stCondLst>
                                    <p:cond delay="0"/>
                                  </p:stCondLst>
                                  <p:childTnLst>
                                    <p:set>
                                      <p:cBhvr>
                                        <p:cTn dur="1" fill="hold" id="70">
                                          <p:stCondLst>
                                            <p:cond delay="0"/>
                                          </p:stCondLst>
                                        </p:cTn>
                                        <p:tgtEl>
                                          <p:spTgt spid="24"/>
                                        </p:tgtEl>
                                        <p:attrNameLst>
                                          <p:attrName>style.visibility</p:attrName>
                                        </p:attrNameLst>
                                      </p:cBhvr>
                                      <p:to>
                                        <p:strVal val="visible"/>
                                      </p:to>
                                    </p:set>
                                    <p:anim calcmode="lin" valueType="num">
                                      <p:cBhvr additive="base">
                                        <p:cTn dur="500" fill="hold" id="71"/>
                                        <p:tgtEl>
                                          <p:spTgt spid="24"/>
                                        </p:tgtEl>
                                        <p:attrNameLst>
                                          <p:attrName>ppt_x</p:attrName>
                                        </p:attrNameLst>
                                      </p:cBhvr>
                                      <p:tavLst>
                                        <p:tav tm="0">
                                          <p:val>
                                            <p:strVal val="#ppt_x"/>
                                          </p:val>
                                        </p:tav>
                                        <p:tav tm="100000">
                                          <p:val>
                                            <p:strVal val="#ppt_x"/>
                                          </p:val>
                                        </p:tav>
                                      </p:tavLst>
                                    </p:anim>
                                    <p:anim calcmode="lin" valueType="num">
                                      <p:cBhvr additive="base">
                                        <p:cTn dur="500" fill="hold" id="72"/>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5"/>
      <p:bldP grpId="0" spid="19"/>
      <p:bldP grpId="0" spid="20"/>
      <p:bldP grpId="0" spid="21"/>
      <p:bldP grpId="0" spid="22"/>
      <p:bldP grpId="0" spid="23"/>
      <p:bldP grpId="0" spid="2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6"/>
          <p:cNvSpPr/>
          <p:nvPr/>
        </p:nvSpPr>
        <p:spPr bwMode="auto">
          <a:xfrm>
            <a:off x="6489298" y="3336771"/>
            <a:ext cx="1032048" cy="1190993"/>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no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3" name="Freeform 7"/>
          <p:cNvSpPr/>
          <p:nvPr/>
        </p:nvSpPr>
        <p:spPr bwMode="auto">
          <a:xfrm>
            <a:off x="4349019" y="3336771"/>
            <a:ext cx="1030858" cy="1190993"/>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no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4" name="Freeform 8"/>
          <p:cNvSpPr/>
          <p:nvPr/>
        </p:nvSpPr>
        <p:spPr bwMode="auto">
          <a:xfrm>
            <a:off x="4883494" y="2406605"/>
            <a:ext cx="1030858" cy="1192184"/>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no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5" name="Freeform 9"/>
          <p:cNvSpPr/>
          <p:nvPr/>
        </p:nvSpPr>
        <p:spPr bwMode="auto">
          <a:xfrm>
            <a:off x="5956014" y="2406605"/>
            <a:ext cx="1030858" cy="1192184"/>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no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6" name="Freeform 10"/>
          <p:cNvSpPr/>
          <p:nvPr/>
        </p:nvSpPr>
        <p:spPr bwMode="auto">
          <a:xfrm>
            <a:off x="4883494" y="4260981"/>
            <a:ext cx="1030858" cy="1192184"/>
          </a:xfrm>
          <a:custGeom>
            <a:gdLst>
              <a:gd fmla="*/ 1130 w 2260" name="T0"/>
              <a:gd fmla="*/ 0 h 2609" name="T1"/>
              <a:gd fmla="*/ 1695 w 2260" name="T2"/>
              <a:gd fmla="*/ 326 h 2609" name="T3"/>
              <a:gd fmla="*/ 2260 w 2260" name="T4"/>
              <a:gd fmla="*/ 652 h 2609" name="T5"/>
              <a:gd fmla="*/ 2260 w 2260" name="T6"/>
              <a:gd fmla="*/ 1305 h 2609" name="T7"/>
              <a:gd fmla="*/ 2260 w 2260" name="T8"/>
              <a:gd fmla="*/ 1957 h 2609" name="T9"/>
              <a:gd fmla="*/ 1695 w 2260" name="T10"/>
              <a:gd fmla="*/ 2283 h 2609" name="T11"/>
              <a:gd fmla="*/ 1130 w 2260" name="T12"/>
              <a:gd fmla="*/ 2609 h 2609" name="T13"/>
              <a:gd fmla="*/ 565 w 2260" name="T14"/>
              <a:gd fmla="*/ 2283 h 2609" name="T15"/>
              <a:gd fmla="*/ 0 w 2260" name="T16"/>
              <a:gd fmla="*/ 1957 h 2609" name="T17"/>
              <a:gd fmla="*/ 0 w 2260" name="T18"/>
              <a:gd fmla="*/ 1305 h 2609" name="T19"/>
              <a:gd fmla="*/ 0 w 2260" name="T20"/>
              <a:gd fmla="*/ 652 h 2609" name="T21"/>
              <a:gd fmla="*/ 565 w 2260" name="T22"/>
              <a:gd fmla="*/ 326 h 2609" name="T23"/>
              <a:gd fmla="*/ 1130 w 2260" name="T24"/>
              <a:gd fmla="*/ 0 h 26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no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7" name="Freeform 11"/>
          <p:cNvSpPr/>
          <p:nvPr/>
        </p:nvSpPr>
        <p:spPr bwMode="auto">
          <a:xfrm>
            <a:off x="5956014" y="4260981"/>
            <a:ext cx="1030858" cy="1192184"/>
          </a:xfrm>
          <a:custGeom>
            <a:gdLst>
              <a:gd fmla="*/ 1130 w 2260" name="T0"/>
              <a:gd fmla="*/ 0 h 2609" name="T1"/>
              <a:gd fmla="*/ 1695 w 2260" name="T2"/>
              <a:gd fmla="*/ 326 h 2609" name="T3"/>
              <a:gd fmla="*/ 2260 w 2260" name="T4"/>
              <a:gd fmla="*/ 652 h 2609" name="T5"/>
              <a:gd fmla="*/ 2260 w 2260" name="T6"/>
              <a:gd fmla="*/ 1305 h 2609" name="T7"/>
              <a:gd fmla="*/ 2260 w 2260" name="T8"/>
              <a:gd fmla="*/ 1957 h 2609" name="T9"/>
              <a:gd fmla="*/ 1695 w 2260" name="T10"/>
              <a:gd fmla="*/ 2283 h 2609" name="T11"/>
              <a:gd fmla="*/ 1130 w 2260" name="T12"/>
              <a:gd fmla="*/ 2609 h 2609" name="T13"/>
              <a:gd fmla="*/ 565 w 2260" name="T14"/>
              <a:gd fmla="*/ 2283 h 2609" name="T15"/>
              <a:gd fmla="*/ 0 w 2260" name="T16"/>
              <a:gd fmla="*/ 1957 h 2609" name="T17"/>
              <a:gd fmla="*/ 0 w 2260" name="T18"/>
              <a:gd fmla="*/ 1305 h 2609" name="T19"/>
              <a:gd fmla="*/ 0 w 2260" name="T20"/>
              <a:gd fmla="*/ 652 h 2609" name="T21"/>
              <a:gd fmla="*/ 565 w 2260" name="T22"/>
              <a:gd fmla="*/ 326 h 2609" name="T23"/>
              <a:gd fmla="*/ 1130 w 2260" name="T24"/>
              <a:gd fmla="*/ 0 h 26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no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8" name="Freeform 13"/>
          <p:cNvSpPr>
            <a:spLocks noEditPoints="1"/>
          </p:cNvSpPr>
          <p:nvPr/>
        </p:nvSpPr>
        <p:spPr bwMode="auto">
          <a:xfrm>
            <a:off x="4653753" y="3707169"/>
            <a:ext cx="459482" cy="453769"/>
          </a:xfrm>
          <a:custGeom>
            <a:gdLst>
              <a:gd fmla="*/ 909 w 1006" name="T0"/>
              <a:gd fmla="*/ 858 h 995" name="T1"/>
              <a:gd fmla="*/ 805 w 1006" name="T2"/>
              <a:gd fmla="*/ 858 h 995" name="T3"/>
              <a:gd fmla="*/ 969 w 1006" name="T4"/>
              <a:gd fmla="*/ 97 h 995" name="T5"/>
              <a:gd fmla="*/ 834 w 1006" name="T6"/>
              <a:gd fmla="*/ 0 h 995" name="T7"/>
              <a:gd fmla="*/ 472 w 1006" name="T8"/>
              <a:gd fmla="*/ 323 h 995" name="T9"/>
              <a:gd fmla="*/ 421 w 1006" name="T10"/>
              <a:gd fmla="*/ 397 h 995" name="T11"/>
              <a:gd fmla="*/ 376 w 1006" name="T12"/>
              <a:gd fmla="*/ 419 h 995" name="T13"/>
              <a:gd fmla="*/ 381 w 1006" name="T14"/>
              <a:gd fmla="*/ 556 h 995" name="T15"/>
              <a:gd fmla="*/ 89 w 1006" name="T16"/>
              <a:gd fmla="*/ 810 h 995" name="T17"/>
              <a:gd fmla="*/ 57 w 1006" name="T18"/>
              <a:gd fmla="*/ 995 h 995" name="T19"/>
              <a:gd fmla="*/ 208 w 1006" name="T20"/>
              <a:gd fmla="*/ 844 h 995" name="T21"/>
              <a:gd fmla="*/ 445 w 1006" name="T22"/>
              <a:gd fmla="*/ 621 h 995" name="T23"/>
              <a:gd fmla="*/ 578 w 1006" name="T24"/>
              <a:gd fmla="*/ 621 h 995" name="T25"/>
              <a:gd fmla="*/ 616 w 1006" name="T26"/>
              <a:gd fmla="*/ 537 h 995" name="T27"/>
              <a:gd fmla="*/ 674 w 1006" name="T28"/>
              <a:gd fmla="*/ 525 h 995" name="T29"/>
              <a:gd fmla="*/ 969 w 1006" name="T30"/>
              <a:gd fmla="*/ 97 h 995" name="T31"/>
              <a:gd fmla="*/ 392 w 1006" name="T32"/>
              <a:gd fmla="*/ 325 h 995" name="T33"/>
              <a:gd fmla="*/ 404 w 1006" name="T34"/>
              <a:gd fmla="*/ 312 h 995" name="T35"/>
              <a:gd fmla="*/ 436 w 1006" name="T36"/>
              <a:gd fmla="*/ 281 h 995" name="T37"/>
              <a:gd fmla="*/ 215 w 1006" name="T38"/>
              <a:gd fmla="*/ 1 h 995" name="T39"/>
              <a:gd fmla="*/ 280 w 1006" name="T40"/>
              <a:gd fmla="*/ 160 h 995" name="T41"/>
              <a:gd fmla="*/ 21 w 1006" name="T42"/>
              <a:gd fmla="*/ 195 h 995" name="T43"/>
              <a:gd fmla="*/ 232 w 1006" name="T44"/>
              <a:gd fmla="*/ 447 h 995" name="T45"/>
              <a:gd fmla="*/ 303 w 1006" name="T46"/>
              <a:gd fmla="*/ 433 h 995" name="T47"/>
              <a:gd fmla="*/ 363 w 1006" name="T48"/>
              <a:gd fmla="*/ 354 h 995" name="T49"/>
              <a:gd fmla="*/ 672 w 1006" name="T50"/>
              <a:gd fmla="*/ 606 h 995" name="T51"/>
              <a:gd fmla="*/ 617 w 1006" name="T52"/>
              <a:gd fmla="*/ 660 h 995" name="T53"/>
              <a:gd fmla="*/ 741 w 1006" name="T54"/>
              <a:gd fmla="*/ 871 h 995" name="T55"/>
              <a:gd fmla="*/ 869 w 1006" name="T56"/>
              <a:gd fmla="*/ 995 h 995" name="T57"/>
              <a:gd fmla="*/ 980 w 1006" name="T58"/>
              <a:gd fmla="*/ 825 h 995" name="T59"/>
              <a:gd fmla="*/ 702 w 1006" name="T60"/>
              <a:gd fmla="*/ 576 h 995" name="T61"/>
              <a:gd fmla="*/ 658 w 1006" name="T62"/>
              <a:gd fmla="*/ 579 h 99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95" w="100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9" name="Freeform 14"/>
          <p:cNvSpPr>
            <a:spLocks noEditPoints="1"/>
          </p:cNvSpPr>
          <p:nvPr/>
        </p:nvSpPr>
        <p:spPr bwMode="auto">
          <a:xfrm>
            <a:off x="5250126" y="2729365"/>
            <a:ext cx="329732" cy="450195"/>
          </a:xfrm>
          <a:custGeom>
            <a:gdLst>
              <a:gd fmla="*/ 95 w 723" name="T0"/>
              <a:gd fmla="*/ 160 h 986" name="T1"/>
              <a:gd fmla="*/ 80 w 723" name="T2"/>
              <a:gd fmla="*/ 986 h 986" name="T3"/>
              <a:gd fmla="*/ 723 w 723" name="T4"/>
              <a:gd fmla="*/ 242 h 986" name="T5"/>
              <a:gd fmla="*/ 668 w 723" name="T6"/>
              <a:gd fmla="*/ 260 h 986" name="T7"/>
              <a:gd fmla="*/ 83 w 723" name="T8"/>
              <a:gd fmla="*/ 929 h 986" name="T9"/>
              <a:gd fmla="*/ 313 w 723" name="T10"/>
              <a:gd fmla="*/ 105 h 986" name="T11"/>
              <a:gd fmla="*/ 410 w 723" name="T12"/>
              <a:gd fmla="*/ 105 h 986" name="T13"/>
              <a:gd fmla="*/ 360 w 723" name="T14"/>
              <a:gd fmla="*/ 157 h 986" name="T15"/>
              <a:gd fmla="*/ 253 w 723" name="T16"/>
              <a:gd fmla="*/ 107 h 986" name="T17"/>
              <a:gd fmla="*/ 133 w 723" name="T18"/>
              <a:gd fmla="*/ 250 h 986" name="T19"/>
              <a:gd fmla="*/ 590 w 723" name="T20"/>
              <a:gd fmla="*/ 250 h 986" name="T21"/>
              <a:gd fmla="*/ 470 w 723" name="T22"/>
              <a:gd fmla="*/ 107 h 986" name="T23"/>
              <a:gd fmla="*/ 253 w 723" name="T24"/>
              <a:gd fmla="*/ 107 h 986" name="T25"/>
              <a:gd fmla="*/ 255 w 723" name="T26"/>
              <a:gd fmla="*/ 749 h 986" name="T27"/>
              <a:gd fmla="*/ 175 w 723" name="T28"/>
              <a:gd fmla="*/ 771 h 986" name="T29"/>
              <a:gd fmla="*/ 158 w 723" name="T30"/>
              <a:gd fmla="*/ 789 h 986" name="T31"/>
              <a:gd fmla="*/ 255 w 723" name="T32"/>
              <a:gd fmla="*/ 796 h 986" name="T33"/>
              <a:gd fmla="*/ 153 w 723" name="T34"/>
              <a:gd fmla="*/ 846 h 986" name="T35"/>
              <a:gd fmla="*/ 280 w 723" name="T36"/>
              <a:gd fmla="*/ 784 h 986" name="T37"/>
              <a:gd fmla="*/ 280 w 723" name="T38"/>
              <a:gd fmla="*/ 744 h 986" name="T39"/>
              <a:gd fmla="*/ 128 w 723" name="T40"/>
              <a:gd fmla="*/ 751 h 986" name="T41"/>
              <a:gd fmla="*/ 248 w 723" name="T42"/>
              <a:gd fmla="*/ 879 h 986" name="T43"/>
              <a:gd fmla="*/ 248 w 723" name="T44"/>
              <a:gd fmla="*/ 387 h 986" name="T45"/>
              <a:gd fmla="*/ 175 w 723" name="T46"/>
              <a:gd fmla="*/ 409 h 986" name="T47"/>
              <a:gd fmla="*/ 200 w 723" name="T48"/>
              <a:gd fmla="*/ 474 h 986" name="T49"/>
              <a:gd fmla="*/ 153 w 723" name="T50"/>
              <a:gd fmla="*/ 492 h 986" name="T51"/>
              <a:gd fmla="*/ 248 w 723" name="T52"/>
              <a:gd fmla="*/ 362 h 986" name="T53"/>
              <a:gd fmla="*/ 128 w 723" name="T54"/>
              <a:gd fmla="*/ 489 h 986" name="T55"/>
              <a:gd fmla="*/ 279 w 723" name="T56"/>
              <a:gd fmla="*/ 416 h 986" name="T57"/>
              <a:gd fmla="*/ 278 w 723" name="T58"/>
              <a:gd fmla="*/ 382 h 986" name="T59"/>
              <a:gd fmla="*/ 255 w 723" name="T60"/>
              <a:gd fmla="*/ 582 h 986" name="T61"/>
              <a:gd fmla="*/ 158 w 723" name="T62"/>
              <a:gd fmla="*/ 607 h 986" name="T63"/>
              <a:gd fmla="*/ 255 w 723" name="T64"/>
              <a:gd fmla="*/ 672 h 986" name="T65"/>
              <a:gd fmla="*/ 280 w 723" name="T66"/>
              <a:gd fmla="*/ 563 h 986" name="T67"/>
              <a:gd fmla="*/ 128 w 723" name="T68"/>
              <a:gd fmla="*/ 569 h 986" name="T69"/>
              <a:gd fmla="*/ 255 w 723" name="T70"/>
              <a:gd fmla="*/ 696 h 986" name="T71"/>
              <a:gd fmla="*/ 334 w 723" name="T72"/>
              <a:gd fmla="*/ 538 h 986" name="T73"/>
              <a:gd fmla="*/ 378 w 723" name="T74"/>
              <a:gd fmla="*/ 836 h 986" name="T75"/>
              <a:gd fmla="*/ 580 w 723" name="T76"/>
              <a:gd fmla="*/ 774 h 986" name="T77"/>
              <a:gd fmla="*/ 370 w 723" name="T78"/>
              <a:gd fmla="*/ 829 h 986" name="T79"/>
              <a:gd fmla="*/ 580 w 723" name="T80"/>
              <a:gd fmla="*/ 587 h 986" name="T81"/>
              <a:gd fmla="*/ 370 w 723" name="T82"/>
              <a:gd fmla="*/ 474 h 986" name="T83"/>
              <a:gd fmla="*/ 370 w 723" name="T84"/>
              <a:gd fmla="*/ 407 h 98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85" w="723">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10" name="Freeform 15"/>
          <p:cNvSpPr>
            <a:spLocks noEditPoints="1"/>
          </p:cNvSpPr>
          <p:nvPr/>
        </p:nvSpPr>
        <p:spPr bwMode="auto">
          <a:xfrm>
            <a:off x="6210752" y="2779386"/>
            <a:ext cx="523761" cy="449005"/>
          </a:xfrm>
          <a:custGeom>
            <a:gdLst>
              <a:gd fmla="*/ 737 w 1149" name="T0"/>
              <a:gd fmla="*/ 427 h 983" name="T1"/>
              <a:gd fmla="*/ 640 w 1149" name="T2"/>
              <a:gd fmla="*/ 427 h 983" name="T3"/>
              <a:gd fmla="*/ 616 w 1149" name="T4"/>
              <a:gd fmla="*/ 502 h 983" name="T5"/>
              <a:gd fmla="*/ 640 w 1149" name="T6"/>
              <a:gd fmla="*/ 810 h 983" name="T7"/>
              <a:gd fmla="*/ 575 w 1149" name="T8"/>
              <a:gd fmla="*/ 921 h 983" name="T9"/>
              <a:gd fmla="*/ 514 w 1149" name="T10"/>
              <a:gd fmla="*/ 810 h 983" name="T11"/>
              <a:gd fmla="*/ 549 w 1149" name="T12"/>
              <a:gd fmla="*/ 503 h 983" name="T13"/>
              <a:gd fmla="*/ 524 w 1149" name="T14"/>
              <a:gd fmla="*/ 427 h 983" name="T15"/>
              <a:gd fmla="*/ 417 w 1149" name="T16"/>
              <a:gd fmla="*/ 427 h 983" name="T17"/>
              <a:gd fmla="*/ 417 w 1149" name="T18"/>
              <a:gd fmla="*/ 427 h 983" name="T19"/>
              <a:gd fmla="*/ 241 w 1149" name="T20"/>
              <a:gd fmla="*/ 612 h 983" name="T21"/>
              <a:gd fmla="*/ 266 w 1149" name="T22"/>
              <a:gd fmla="*/ 801 h 983" name="T23"/>
              <a:gd fmla="*/ 443 w 1149" name="T24"/>
              <a:gd fmla="*/ 983 h 983" name="T25"/>
              <a:gd fmla="*/ 711 w 1149" name="T26"/>
              <a:gd fmla="*/ 983 h 983" name="T27"/>
              <a:gd fmla="*/ 888 w 1149" name="T28"/>
              <a:gd fmla="*/ 799 h 983" name="T29"/>
              <a:gd fmla="*/ 913 w 1149" name="T30"/>
              <a:gd fmla="*/ 609 h 983" name="T31"/>
              <a:gd fmla="*/ 737 w 1149" name="T32"/>
              <a:gd fmla="*/ 427 h 983" name="T33"/>
              <a:gd fmla="*/ 218 w 1149" name="T34"/>
              <a:gd fmla="*/ 308 h 983" name="T35"/>
              <a:gd fmla="*/ 330 w 1149" name="T36"/>
              <a:gd fmla="*/ 196 h 983" name="T37"/>
              <a:gd fmla="*/ 218 w 1149" name="T38"/>
              <a:gd fmla="*/ 83 h 983" name="T39"/>
              <a:gd fmla="*/ 105 w 1149" name="T40"/>
              <a:gd fmla="*/ 196 h 983" name="T41"/>
              <a:gd fmla="*/ 218 w 1149" name="T42"/>
              <a:gd fmla="*/ 308 h 983" name="T43"/>
              <a:gd fmla="*/ 318 w 1149" name="T44"/>
              <a:gd fmla="*/ 344 h 983" name="T45"/>
              <a:gd fmla="*/ 118 w 1149" name="T46"/>
              <a:gd fmla="*/ 344 h 983" name="T47"/>
              <a:gd fmla="*/ 118 w 1149" name="T48"/>
              <a:gd fmla="*/ 343 h 983" name="T49"/>
              <a:gd fmla="*/ 7 w 1149" name="T50"/>
              <a:gd fmla="*/ 458 h 983" name="T51"/>
              <a:gd fmla="*/ 23 w 1149" name="T52"/>
              <a:gd fmla="*/ 577 h 983" name="T53"/>
              <a:gd fmla="*/ 134 w 1149" name="T54"/>
              <a:gd fmla="*/ 689 h 983" name="T55"/>
              <a:gd fmla="*/ 191 w 1149" name="T56"/>
              <a:gd fmla="*/ 689 h 983" name="T57"/>
              <a:gd fmla="*/ 180 w 1149" name="T58"/>
              <a:gd fmla="*/ 606 h 983" name="T59"/>
              <a:gd fmla="*/ 180 w 1149" name="T60"/>
              <a:gd fmla="*/ 606 h 983" name="T61"/>
              <a:gd fmla="*/ 180 w 1149" name="T62"/>
              <a:gd fmla="*/ 606 h 983" name="T63"/>
              <a:gd fmla="*/ 231 w 1149" name="T64"/>
              <a:gd fmla="*/ 449 h 983" name="T65"/>
              <a:gd fmla="*/ 308 w 1149" name="T66"/>
              <a:gd fmla="*/ 393 h 983" name="T67"/>
              <a:gd fmla="*/ 387 w 1149" name="T68"/>
              <a:gd fmla="*/ 367 h 983" name="T69"/>
              <a:gd fmla="*/ 318 w 1149" name="T70"/>
              <a:gd fmla="*/ 344 h 983" name="T71"/>
              <a:gd fmla="*/ 931 w 1149" name="T72"/>
              <a:gd fmla="*/ 308 h 983" name="T73"/>
              <a:gd fmla="*/ 1043 w 1149" name="T74"/>
              <a:gd fmla="*/ 196 h 983" name="T75"/>
              <a:gd fmla="*/ 931 w 1149" name="T76"/>
              <a:gd fmla="*/ 83 h 983" name="T77"/>
              <a:gd fmla="*/ 819 w 1149" name="T78"/>
              <a:gd fmla="*/ 196 h 983" name="T79"/>
              <a:gd fmla="*/ 931 w 1149" name="T80"/>
              <a:gd fmla="*/ 308 h 983" name="T81"/>
              <a:gd fmla="*/ 1031 w 1149" name="T82"/>
              <a:gd fmla="*/ 344 h 983" name="T83"/>
              <a:gd fmla="*/ 831 w 1149" name="T84"/>
              <a:gd fmla="*/ 344 h 983" name="T85"/>
              <a:gd fmla="*/ 831 w 1149" name="T86"/>
              <a:gd fmla="*/ 343 h 983" name="T87"/>
              <a:gd fmla="*/ 763 w 1149" name="T88"/>
              <a:gd fmla="*/ 366 h 983" name="T89"/>
              <a:gd fmla="*/ 847 w 1149" name="T90"/>
              <a:gd fmla="*/ 393 h 983" name="T91"/>
              <a:gd fmla="*/ 925 w 1149" name="T92"/>
              <a:gd fmla="*/ 450 h 983" name="T93"/>
              <a:gd fmla="*/ 974 w 1149" name="T94"/>
              <a:gd fmla="*/ 603 h 983" name="T95"/>
              <a:gd fmla="*/ 974 w 1149" name="T96"/>
              <a:gd fmla="*/ 603 h 983" name="T97"/>
              <a:gd fmla="*/ 974 w 1149" name="T98"/>
              <a:gd fmla="*/ 603 h 983" name="T99"/>
              <a:gd fmla="*/ 962 w 1149" name="T100"/>
              <a:gd fmla="*/ 689 h 983" name="T101"/>
              <a:gd fmla="*/ 1015 w 1149" name="T102"/>
              <a:gd fmla="*/ 689 h 983" name="T103"/>
              <a:gd fmla="*/ 1126 w 1149" name="T104"/>
              <a:gd fmla="*/ 575 h 983" name="T105"/>
              <a:gd fmla="*/ 1142 w 1149" name="T106"/>
              <a:gd fmla="*/ 456 h 983" name="T107"/>
              <a:gd fmla="*/ 1031 w 1149" name="T108"/>
              <a:gd fmla="*/ 344 h 983" name="T109"/>
              <a:gd fmla="*/ 756 w 1149" name="T110"/>
              <a:gd fmla="*/ 184 h 983" name="T111"/>
              <a:gd fmla="*/ 577 w 1149" name="T112"/>
              <a:gd fmla="*/ 369 h 983" name="T113"/>
              <a:gd fmla="*/ 398 w 1149" name="T114"/>
              <a:gd fmla="*/ 184 h 983" name="T115"/>
              <a:gd fmla="*/ 577 w 1149" name="T116"/>
              <a:gd fmla="*/ 0 h 983" name="T117"/>
              <a:gd fmla="*/ 756 w 1149" name="T118"/>
              <a:gd fmla="*/ 184 h 98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83" w="1149">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11" name="Freeform 17"/>
          <p:cNvSpPr>
            <a:spLocks noEditPoints="1"/>
          </p:cNvSpPr>
          <p:nvPr/>
        </p:nvSpPr>
        <p:spPr bwMode="auto">
          <a:xfrm>
            <a:off x="6762636" y="3704787"/>
            <a:ext cx="459482" cy="460915"/>
          </a:xfrm>
          <a:custGeom>
            <a:gdLst>
              <a:gd fmla="*/ 504 w 1008" name="T0"/>
              <a:gd fmla="*/ 1009 h 1009" name="T1"/>
              <a:gd fmla="*/ 0 w 1008" name="T2"/>
              <a:gd fmla="*/ 504 h 1009" name="T3"/>
              <a:gd fmla="*/ 504 w 1008" name="T4"/>
              <a:gd fmla="*/ 0 h 1009" name="T5"/>
              <a:gd fmla="*/ 1008 w 1008" name="T6"/>
              <a:gd fmla="*/ 504 h 1009" name="T7"/>
              <a:gd fmla="*/ 504 w 1008" name="T8"/>
              <a:gd fmla="*/ 1009 h 1009" name="T9"/>
              <a:gd fmla="*/ 725 w 1008" name="T10"/>
              <a:gd fmla="*/ 769 h 1009" name="T11"/>
              <a:gd fmla="*/ 725 w 1008" name="T12"/>
              <a:gd fmla="*/ 769 h 1009" name="T13"/>
              <a:gd fmla="*/ 538 w 1008" name="T14"/>
              <a:gd fmla="*/ 586 h 1009" name="T15"/>
              <a:gd fmla="*/ 504 w 1008" name="T16"/>
              <a:gd fmla="*/ 592 h 1009" name="T17"/>
              <a:gd fmla="*/ 416 w 1008" name="T18"/>
              <a:gd fmla="*/ 504 h 1009" name="T19"/>
              <a:gd fmla="*/ 456 w 1008" name="T20"/>
              <a:gd fmla="*/ 431 h 1009" name="T21"/>
              <a:gd fmla="*/ 456 w 1008" name="T22"/>
              <a:gd fmla="*/ 179 h 1009" name="T23"/>
              <a:gd fmla="*/ 553 w 1008" name="T24"/>
              <a:gd fmla="*/ 179 h 1009" name="T25"/>
              <a:gd fmla="*/ 553 w 1008" name="T26"/>
              <a:gd fmla="*/ 431 h 1009" name="T27"/>
              <a:gd fmla="*/ 592 w 1008" name="T28"/>
              <a:gd fmla="*/ 504 h 1009" name="T29"/>
              <a:gd fmla="*/ 586 w 1008" name="T30"/>
              <a:gd fmla="*/ 536 h 1009" name="T31"/>
              <a:gd fmla="*/ 774 w 1008" name="T32"/>
              <a:gd fmla="*/ 719 h 1009" name="T33"/>
              <a:gd fmla="*/ 725 w 1008" name="T34"/>
              <a:gd fmla="*/ 769 h 1009" name="T35"/>
              <a:gd fmla="*/ 168 w 1008" name="T36"/>
              <a:gd fmla="*/ 471 h 1009" name="T37"/>
              <a:gd fmla="*/ 168 w 1008" name="T38"/>
              <a:gd fmla="*/ 471 h 1009" name="T39"/>
              <a:gd fmla="*/ 234 w 1008" name="T40"/>
              <a:gd fmla="*/ 471 h 1009" name="T41"/>
              <a:gd fmla="*/ 234 w 1008" name="T42"/>
              <a:gd fmla="*/ 538 h 1009" name="T43"/>
              <a:gd fmla="*/ 168 w 1008" name="T44"/>
              <a:gd fmla="*/ 538 h 1009" name="T45"/>
              <a:gd fmla="*/ 168 w 1008" name="T46"/>
              <a:gd fmla="*/ 471 h 1009" name="T47"/>
              <a:gd fmla="*/ 774 w 1008" name="T48"/>
              <a:gd fmla="*/ 471 h 1009" name="T49"/>
              <a:gd fmla="*/ 774 w 1008" name="T50"/>
              <a:gd fmla="*/ 471 h 1009" name="T51"/>
              <a:gd fmla="*/ 840 w 1008" name="T52"/>
              <a:gd fmla="*/ 471 h 1009" name="T53"/>
              <a:gd fmla="*/ 840 w 1008" name="T54"/>
              <a:gd fmla="*/ 538 h 1009" name="T55"/>
              <a:gd fmla="*/ 774 w 1008" name="T56"/>
              <a:gd fmla="*/ 538 h 1009" name="T57"/>
              <a:gd fmla="*/ 774 w 1008" name="T58"/>
              <a:gd fmla="*/ 471 h 1009" name="T59"/>
              <a:gd fmla="*/ 470 w 1008" name="T60"/>
              <a:gd fmla="*/ 840 h 1009" name="T61"/>
              <a:gd fmla="*/ 470 w 1008" name="T62"/>
              <a:gd fmla="*/ 840 h 1009" name="T63"/>
              <a:gd fmla="*/ 470 w 1008" name="T64"/>
              <a:gd fmla="*/ 775 h 1009" name="T65"/>
              <a:gd fmla="*/ 538 w 1008" name="T66"/>
              <a:gd fmla="*/ 775 h 1009" name="T67"/>
              <a:gd fmla="*/ 538 w 1008" name="T68"/>
              <a:gd fmla="*/ 840 h 1009" name="T69"/>
              <a:gd fmla="*/ 470 w 1008" name="T70"/>
              <a:gd fmla="*/ 840 h 1009" name="T71"/>
              <a:gd fmla="*/ 504 w 1008" name="T72"/>
              <a:gd fmla="*/ 912 h 1009" name="T73"/>
              <a:gd fmla="*/ 504 w 1008" name="T74"/>
              <a:gd fmla="*/ 912 h 1009" name="T75"/>
              <a:gd fmla="*/ 912 w 1008" name="T76"/>
              <a:gd fmla="*/ 504 h 1009" name="T77"/>
              <a:gd fmla="*/ 504 w 1008" name="T78"/>
              <a:gd fmla="*/ 97 h 1009" name="T79"/>
              <a:gd fmla="*/ 96 w 1008" name="T80"/>
              <a:gd fmla="*/ 504 h 1009" name="T81"/>
              <a:gd fmla="*/ 504 w 1008" name="T82"/>
              <a:gd fmla="*/ 912 h 100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09" w="1007">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grpSp>
        <p:nvGrpSpPr>
          <p:cNvPr id="12" name="组合 11"/>
          <p:cNvGrpSpPr/>
          <p:nvPr/>
        </p:nvGrpSpPr>
        <p:grpSpPr>
          <a:xfrm>
            <a:off x="6219410" y="4622064"/>
            <a:ext cx="506444" cy="470018"/>
            <a:chOff x="5928340" y="670992"/>
            <a:chExt cx="506444" cy="470018"/>
          </a:xfrm>
          <a:solidFill>
            <a:schemeClr val="bg1"/>
          </a:solidFill>
        </p:grpSpPr>
        <p:sp>
          <p:nvSpPr>
            <p:cNvPr id="13" name="Freeform 36"/>
            <p:cNvSpPr>
              <a:spLocks noEditPoints="1"/>
            </p:cNvSpPr>
            <p:nvPr/>
          </p:nvSpPr>
          <p:spPr bwMode="auto">
            <a:xfrm>
              <a:off x="5993909" y="670992"/>
              <a:ext cx="241151" cy="160240"/>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14:hiddenLine>
              </a:ext>
            </a:extLst>
          </p:spPr>
          <p:txBody>
            <a:bodyPr anchor="t" anchorCtr="0" bIns="34295" compatLnSpc="1" lIns="68589" numCol="1" rIns="68589" tIns="34295"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14" name="Freeform 37"/>
            <p:cNvSpPr>
              <a:spLocks noEditPoints="1"/>
            </p:cNvSpPr>
            <p:nvPr/>
          </p:nvSpPr>
          <p:spPr bwMode="auto">
            <a:xfrm>
              <a:off x="6183208" y="766203"/>
              <a:ext cx="251576" cy="263409"/>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14:hiddenLine>
              </a:ext>
            </a:extLst>
          </p:spPr>
          <p:txBody>
            <a:bodyPr anchor="t" anchorCtr="0" bIns="34295" compatLnSpc="1" lIns="68589" numCol="1" rIns="68589" tIns="34295"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15" name="Freeform 38"/>
            <p:cNvSpPr>
              <a:spLocks noEditPoints="1"/>
            </p:cNvSpPr>
            <p:nvPr/>
          </p:nvSpPr>
          <p:spPr bwMode="auto">
            <a:xfrm>
              <a:off x="5928340" y="836444"/>
              <a:ext cx="304799" cy="304566"/>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14:hiddenLine>
              </a:ext>
            </a:extLst>
          </p:spPr>
          <p:txBody>
            <a:bodyPr anchor="t" anchorCtr="0" bIns="34295" compatLnSpc="1" lIns="68589" numCol="1" rIns="68589" tIns="34295"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grpSp>
      <p:grpSp>
        <p:nvGrpSpPr>
          <p:cNvPr id="16" name="组合 15"/>
          <p:cNvGrpSpPr/>
          <p:nvPr/>
        </p:nvGrpSpPr>
        <p:grpSpPr>
          <a:xfrm>
            <a:off x="5152769" y="4614965"/>
            <a:ext cx="428365" cy="468379"/>
            <a:chOff x="697828" y="4453123"/>
            <a:chExt cx="229831" cy="251300"/>
          </a:xfrm>
        </p:grpSpPr>
        <p:sp>
          <p:nvSpPr>
            <p:cNvPr id="17" name="Freeform 665"/>
            <p:cNvSpPr/>
            <p:nvPr/>
          </p:nvSpPr>
          <p:spPr bwMode="auto">
            <a:xfrm>
              <a:off x="697828" y="4453123"/>
              <a:ext cx="229831" cy="17745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anchor="t" anchorCtr="0" bIns="34295" compatLnSpc="1" lIns="68589" numCol="1" rIns="68589" tIns="34295"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18" name="Rectangle 666"/>
            <p:cNvSpPr>
              <a:spLocks noChangeArrowheads="1"/>
            </p:cNvSpPr>
            <p:nvPr/>
          </p:nvSpPr>
          <p:spPr bwMode="auto">
            <a:xfrm>
              <a:off x="718073" y="4643682"/>
              <a:ext cx="33343" cy="60741"/>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19" name="Rectangle 667"/>
            <p:cNvSpPr>
              <a:spLocks noChangeArrowheads="1"/>
            </p:cNvSpPr>
            <p:nvPr/>
          </p:nvSpPr>
          <p:spPr bwMode="auto">
            <a:xfrm>
              <a:off x="772851" y="4613906"/>
              <a:ext cx="33343" cy="90515"/>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20" name="Rectangle 668"/>
            <p:cNvSpPr>
              <a:spLocks noChangeArrowheads="1"/>
            </p:cNvSpPr>
            <p:nvPr/>
          </p:nvSpPr>
          <p:spPr bwMode="auto">
            <a:xfrm>
              <a:off x="828820" y="4584131"/>
              <a:ext cx="33343" cy="120291"/>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21" name="Rectangle 669"/>
            <p:cNvSpPr>
              <a:spLocks noChangeArrowheads="1"/>
            </p:cNvSpPr>
            <p:nvPr/>
          </p:nvSpPr>
          <p:spPr bwMode="auto">
            <a:xfrm>
              <a:off x="883598" y="4554357"/>
              <a:ext cx="33343" cy="150065"/>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grpSp>
      <p:sp>
        <p:nvSpPr>
          <p:cNvPr id="22" name="文本框 21"/>
          <p:cNvSpPr txBox="1"/>
          <p:nvPr/>
        </p:nvSpPr>
        <p:spPr>
          <a:xfrm>
            <a:off x="7373015" y="2562340"/>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3" name="文本框 22"/>
          <p:cNvSpPr txBox="1"/>
          <p:nvPr/>
        </p:nvSpPr>
        <p:spPr>
          <a:xfrm>
            <a:off x="7328555" y="2225683"/>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24" name="文本框 23"/>
          <p:cNvSpPr txBox="1"/>
          <p:nvPr/>
        </p:nvSpPr>
        <p:spPr>
          <a:xfrm>
            <a:off x="8002679" y="3910544"/>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5" name="文本框 24"/>
          <p:cNvSpPr txBox="1"/>
          <p:nvPr/>
        </p:nvSpPr>
        <p:spPr>
          <a:xfrm>
            <a:off x="7958219" y="3573887"/>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26" name="文本框 25"/>
          <p:cNvSpPr txBox="1"/>
          <p:nvPr/>
        </p:nvSpPr>
        <p:spPr>
          <a:xfrm>
            <a:off x="7412033" y="5189810"/>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7" name="文本框 26"/>
          <p:cNvSpPr txBox="1"/>
          <p:nvPr/>
        </p:nvSpPr>
        <p:spPr>
          <a:xfrm>
            <a:off x="7367575" y="4853151"/>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28" name="文本框 27"/>
          <p:cNvSpPr txBox="1"/>
          <p:nvPr/>
        </p:nvSpPr>
        <p:spPr>
          <a:xfrm>
            <a:off x="1808189" y="5191473"/>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9" name="文本框 28"/>
          <p:cNvSpPr txBox="1"/>
          <p:nvPr/>
        </p:nvSpPr>
        <p:spPr>
          <a:xfrm>
            <a:off x="2427146" y="4851769"/>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31" name="文本框 30"/>
          <p:cNvSpPr txBox="1"/>
          <p:nvPr/>
        </p:nvSpPr>
        <p:spPr>
          <a:xfrm>
            <a:off x="1912462" y="3557592"/>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32" name="文本框 31"/>
          <p:cNvSpPr txBox="1"/>
          <p:nvPr/>
        </p:nvSpPr>
        <p:spPr>
          <a:xfrm>
            <a:off x="1898615" y="2474117"/>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33" name="文本框 32"/>
          <p:cNvSpPr txBox="1"/>
          <p:nvPr/>
        </p:nvSpPr>
        <p:spPr>
          <a:xfrm>
            <a:off x="2517572" y="2134413"/>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30" name="矩形 29"/>
          <p:cNvSpPr/>
          <p:nvPr/>
        </p:nvSpPr>
        <p:spPr>
          <a:xfrm>
            <a:off x="666115" y="489585"/>
            <a:ext cx="590550" cy="5905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1377315" y="489585"/>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35" name="文本框 34"/>
          <p:cNvSpPr txBox="1"/>
          <p:nvPr/>
        </p:nvSpPr>
        <p:spPr>
          <a:xfrm>
            <a:off x="1302985" y="3911123"/>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Tree>
  </p:cSld>
  <p:clrMapOvr>
    <a:masterClrMapping/>
  </p:clrMapOvr>
  <p:transition>
    <p:check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blinds(horizontal)"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3" presetSubtype="10">
                                  <p:stCondLst>
                                    <p:cond delay="0"/>
                                  </p:stCondLst>
                                  <p:childTnLst>
                                    <p:set>
                                      <p:cBhvr>
                                        <p:cTn dur="1" fill="hold" id="10">
                                          <p:stCondLst>
                                            <p:cond delay="0"/>
                                          </p:stCondLst>
                                        </p:cTn>
                                        <p:tgtEl>
                                          <p:spTgt spid="3"/>
                                        </p:tgtEl>
                                        <p:attrNameLst>
                                          <p:attrName>style.visibility</p:attrName>
                                        </p:attrNameLst>
                                      </p:cBhvr>
                                      <p:to>
                                        <p:strVal val="visible"/>
                                      </p:to>
                                    </p:set>
                                    <p:animEffect filter="blinds(horizontal)"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3" presetSubtype="10">
                                  <p:stCondLst>
                                    <p:cond delay="0"/>
                                  </p:stCondLst>
                                  <p:childTnLst>
                                    <p:set>
                                      <p:cBhvr>
                                        <p:cTn dur="1" fill="hold" id="14">
                                          <p:stCondLst>
                                            <p:cond delay="0"/>
                                          </p:stCondLst>
                                        </p:cTn>
                                        <p:tgtEl>
                                          <p:spTgt spid="4"/>
                                        </p:tgtEl>
                                        <p:attrNameLst>
                                          <p:attrName>style.visibility</p:attrName>
                                        </p:attrNameLst>
                                      </p:cBhvr>
                                      <p:to>
                                        <p:strVal val="visible"/>
                                      </p:to>
                                    </p:set>
                                    <p:animEffect filter="blinds(horizontal)" transition="in">
                                      <p:cBhvr>
                                        <p:cTn dur="500" id="15"/>
                                        <p:tgtEl>
                                          <p:spTgt spid="4"/>
                                        </p:tgtEl>
                                      </p:cBhvr>
                                    </p:animEffect>
                                  </p:childTnLst>
                                </p:cTn>
                              </p:par>
                            </p:childTnLst>
                          </p:cTn>
                        </p:par>
                        <p:par>
                          <p:cTn fill="hold" id="16" nodeType="afterGroup">
                            <p:stCondLst>
                              <p:cond delay="1500"/>
                            </p:stCondLst>
                            <p:childTnLst>
                              <p:par>
                                <p:cTn fill="hold" grpId="0" id="17" nodeType="afterEffect" presetClass="entr" presetID="3" presetSubtype="10">
                                  <p:stCondLst>
                                    <p:cond delay="0"/>
                                  </p:stCondLst>
                                  <p:childTnLst>
                                    <p:set>
                                      <p:cBhvr>
                                        <p:cTn dur="1" fill="hold" id="18">
                                          <p:stCondLst>
                                            <p:cond delay="0"/>
                                          </p:stCondLst>
                                        </p:cTn>
                                        <p:tgtEl>
                                          <p:spTgt spid="5"/>
                                        </p:tgtEl>
                                        <p:attrNameLst>
                                          <p:attrName>style.visibility</p:attrName>
                                        </p:attrNameLst>
                                      </p:cBhvr>
                                      <p:to>
                                        <p:strVal val="visible"/>
                                      </p:to>
                                    </p:set>
                                    <p:animEffect filter="blinds(horizontal)" transition="in">
                                      <p:cBhvr>
                                        <p:cTn dur="500" id="19"/>
                                        <p:tgtEl>
                                          <p:spTgt spid="5"/>
                                        </p:tgtEl>
                                      </p:cBhvr>
                                    </p:animEffect>
                                  </p:childTnLst>
                                </p:cTn>
                              </p:par>
                            </p:childTnLst>
                          </p:cTn>
                        </p:par>
                        <p:par>
                          <p:cTn fill="hold" id="20" nodeType="afterGroup">
                            <p:stCondLst>
                              <p:cond delay="2000"/>
                            </p:stCondLst>
                            <p:childTnLst>
                              <p:par>
                                <p:cTn fill="hold" grpId="0" id="21" nodeType="afterEffect" presetClass="entr" presetID="3" presetSubtype="10">
                                  <p:stCondLst>
                                    <p:cond delay="0"/>
                                  </p:stCondLst>
                                  <p:childTnLst>
                                    <p:set>
                                      <p:cBhvr>
                                        <p:cTn dur="1" fill="hold" id="22">
                                          <p:stCondLst>
                                            <p:cond delay="0"/>
                                          </p:stCondLst>
                                        </p:cTn>
                                        <p:tgtEl>
                                          <p:spTgt spid="6"/>
                                        </p:tgtEl>
                                        <p:attrNameLst>
                                          <p:attrName>style.visibility</p:attrName>
                                        </p:attrNameLst>
                                      </p:cBhvr>
                                      <p:to>
                                        <p:strVal val="visible"/>
                                      </p:to>
                                    </p:set>
                                    <p:animEffect filter="blinds(horizontal)" transition="in">
                                      <p:cBhvr>
                                        <p:cTn dur="500" id="23"/>
                                        <p:tgtEl>
                                          <p:spTgt spid="6"/>
                                        </p:tgtEl>
                                      </p:cBhvr>
                                    </p:animEffect>
                                  </p:childTnLst>
                                </p:cTn>
                              </p:par>
                            </p:childTnLst>
                          </p:cTn>
                        </p:par>
                        <p:par>
                          <p:cTn fill="hold" id="24" nodeType="afterGroup">
                            <p:stCondLst>
                              <p:cond delay="2500"/>
                            </p:stCondLst>
                            <p:childTnLst>
                              <p:par>
                                <p:cTn fill="hold" grpId="0" id="25" nodeType="afterEffect" presetClass="entr" presetID="3" presetSubtype="10">
                                  <p:stCondLst>
                                    <p:cond delay="0"/>
                                  </p:stCondLst>
                                  <p:childTnLst>
                                    <p:set>
                                      <p:cBhvr>
                                        <p:cTn dur="1" fill="hold" id="26">
                                          <p:stCondLst>
                                            <p:cond delay="0"/>
                                          </p:stCondLst>
                                        </p:cTn>
                                        <p:tgtEl>
                                          <p:spTgt spid="7"/>
                                        </p:tgtEl>
                                        <p:attrNameLst>
                                          <p:attrName>style.visibility</p:attrName>
                                        </p:attrNameLst>
                                      </p:cBhvr>
                                      <p:to>
                                        <p:strVal val="visible"/>
                                      </p:to>
                                    </p:set>
                                    <p:animEffect filter="blinds(horizontal)" transition="in">
                                      <p:cBhvr>
                                        <p:cTn dur="500" id="27"/>
                                        <p:tgtEl>
                                          <p:spTgt spid="7"/>
                                        </p:tgtEl>
                                      </p:cBhvr>
                                    </p:animEffect>
                                  </p:childTnLst>
                                </p:cTn>
                              </p:par>
                            </p:childTnLst>
                          </p:cTn>
                        </p:par>
                        <p:par>
                          <p:cTn fill="hold" id="28" nodeType="afterGroup">
                            <p:stCondLst>
                              <p:cond delay="3000"/>
                            </p:stCondLst>
                            <p:childTnLst>
                              <p:par>
                                <p:cTn fill="hold" grpId="0" id="29" nodeType="afterEffect" presetClass="entr" presetID="3" presetSubtype="10">
                                  <p:stCondLst>
                                    <p:cond delay="0"/>
                                  </p:stCondLst>
                                  <p:childTnLst>
                                    <p:set>
                                      <p:cBhvr>
                                        <p:cTn dur="1" fill="hold" id="30">
                                          <p:stCondLst>
                                            <p:cond delay="0"/>
                                          </p:stCondLst>
                                        </p:cTn>
                                        <p:tgtEl>
                                          <p:spTgt spid="8"/>
                                        </p:tgtEl>
                                        <p:attrNameLst>
                                          <p:attrName>style.visibility</p:attrName>
                                        </p:attrNameLst>
                                      </p:cBhvr>
                                      <p:to>
                                        <p:strVal val="visible"/>
                                      </p:to>
                                    </p:set>
                                    <p:animEffect filter="blinds(horizontal)" transition="in">
                                      <p:cBhvr>
                                        <p:cTn dur="500" id="31"/>
                                        <p:tgtEl>
                                          <p:spTgt spid="8"/>
                                        </p:tgtEl>
                                      </p:cBhvr>
                                    </p:animEffect>
                                  </p:childTnLst>
                                </p:cTn>
                              </p:par>
                            </p:childTnLst>
                          </p:cTn>
                        </p:par>
                        <p:par>
                          <p:cTn fill="hold" id="32" nodeType="afterGroup">
                            <p:stCondLst>
                              <p:cond delay="3500"/>
                            </p:stCondLst>
                            <p:childTnLst>
                              <p:par>
                                <p:cTn fill="hold" grpId="0" id="33" nodeType="afterEffect" presetClass="entr" presetID="3" presetSubtype="10">
                                  <p:stCondLst>
                                    <p:cond delay="0"/>
                                  </p:stCondLst>
                                  <p:childTnLst>
                                    <p:set>
                                      <p:cBhvr>
                                        <p:cTn dur="1" fill="hold" id="34">
                                          <p:stCondLst>
                                            <p:cond delay="0"/>
                                          </p:stCondLst>
                                        </p:cTn>
                                        <p:tgtEl>
                                          <p:spTgt spid="9"/>
                                        </p:tgtEl>
                                        <p:attrNameLst>
                                          <p:attrName>style.visibility</p:attrName>
                                        </p:attrNameLst>
                                      </p:cBhvr>
                                      <p:to>
                                        <p:strVal val="visible"/>
                                      </p:to>
                                    </p:set>
                                    <p:animEffect filter="blinds(horizontal)" transition="in">
                                      <p:cBhvr>
                                        <p:cTn dur="500" id="35"/>
                                        <p:tgtEl>
                                          <p:spTgt spid="9"/>
                                        </p:tgtEl>
                                      </p:cBhvr>
                                    </p:animEffect>
                                  </p:childTnLst>
                                </p:cTn>
                              </p:par>
                            </p:childTnLst>
                          </p:cTn>
                        </p:par>
                        <p:par>
                          <p:cTn fill="hold" id="36" nodeType="afterGroup">
                            <p:stCondLst>
                              <p:cond delay="4000"/>
                            </p:stCondLst>
                            <p:childTnLst>
                              <p:par>
                                <p:cTn fill="hold" grpId="0" id="37" nodeType="afterEffect" presetClass="entr" presetID="3" presetSubtype="10">
                                  <p:stCondLst>
                                    <p:cond delay="0"/>
                                  </p:stCondLst>
                                  <p:childTnLst>
                                    <p:set>
                                      <p:cBhvr>
                                        <p:cTn dur="1" fill="hold" id="38">
                                          <p:stCondLst>
                                            <p:cond delay="0"/>
                                          </p:stCondLst>
                                        </p:cTn>
                                        <p:tgtEl>
                                          <p:spTgt spid="10"/>
                                        </p:tgtEl>
                                        <p:attrNameLst>
                                          <p:attrName>style.visibility</p:attrName>
                                        </p:attrNameLst>
                                      </p:cBhvr>
                                      <p:to>
                                        <p:strVal val="visible"/>
                                      </p:to>
                                    </p:set>
                                    <p:animEffect filter="blinds(horizontal)" transition="in">
                                      <p:cBhvr>
                                        <p:cTn dur="500" id="39"/>
                                        <p:tgtEl>
                                          <p:spTgt spid="10"/>
                                        </p:tgtEl>
                                      </p:cBhvr>
                                    </p:animEffect>
                                  </p:childTnLst>
                                </p:cTn>
                              </p:par>
                            </p:childTnLst>
                          </p:cTn>
                        </p:par>
                        <p:par>
                          <p:cTn fill="hold" id="40" nodeType="afterGroup">
                            <p:stCondLst>
                              <p:cond delay="4500"/>
                            </p:stCondLst>
                            <p:childTnLst>
                              <p:par>
                                <p:cTn fill="hold" grpId="0" id="41" nodeType="afterEffect" presetClass="entr" presetID="3" presetSubtype="10">
                                  <p:stCondLst>
                                    <p:cond delay="0"/>
                                  </p:stCondLst>
                                  <p:childTnLst>
                                    <p:set>
                                      <p:cBhvr>
                                        <p:cTn dur="1" fill="hold" id="42">
                                          <p:stCondLst>
                                            <p:cond delay="0"/>
                                          </p:stCondLst>
                                        </p:cTn>
                                        <p:tgtEl>
                                          <p:spTgt spid="11"/>
                                        </p:tgtEl>
                                        <p:attrNameLst>
                                          <p:attrName>style.visibility</p:attrName>
                                        </p:attrNameLst>
                                      </p:cBhvr>
                                      <p:to>
                                        <p:strVal val="visible"/>
                                      </p:to>
                                    </p:set>
                                    <p:animEffect filter="blinds(horizontal)" transition="in">
                                      <p:cBhvr>
                                        <p:cTn dur="500" id="43"/>
                                        <p:tgtEl>
                                          <p:spTgt spid="11"/>
                                        </p:tgtEl>
                                      </p:cBhvr>
                                    </p:animEffect>
                                  </p:childTnLst>
                                </p:cTn>
                              </p:par>
                            </p:childTnLst>
                          </p:cTn>
                        </p:par>
                        <p:par>
                          <p:cTn fill="hold" id="44" nodeType="afterGroup">
                            <p:stCondLst>
                              <p:cond delay="5000"/>
                            </p:stCondLst>
                            <p:childTnLst>
                              <p:par>
                                <p:cTn fill="hold" id="45" nodeType="afterEffect" presetClass="entr" presetID="3" presetSubtype="10">
                                  <p:stCondLst>
                                    <p:cond delay="0"/>
                                  </p:stCondLst>
                                  <p:childTnLst>
                                    <p:set>
                                      <p:cBhvr>
                                        <p:cTn dur="1" fill="hold" id="46">
                                          <p:stCondLst>
                                            <p:cond delay="0"/>
                                          </p:stCondLst>
                                        </p:cTn>
                                        <p:tgtEl>
                                          <p:spTgt spid="12"/>
                                        </p:tgtEl>
                                        <p:attrNameLst>
                                          <p:attrName>style.visibility</p:attrName>
                                        </p:attrNameLst>
                                      </p:cBhvr>
                                      <p:to>
                                        <p:strVal val="visible"/>
                                      </p:to>
                                    </p:set>
                                    <p:animEffect filter="blinds(horizontal)" transition="in">
                                      <p:cBhvr>
                                        <p:cTn dur="500" id="47"/>
                                        <p:tgtEl>
                                          <p:spTgt spid="12"/>
                                        </p:tgtEl>
                                      </p:cBhvr>
                                    </p:animEffect>
                                  </p:childTnLst>
                                </p:cTn>
                              </p:par>
                            </p:childTnLst>
                          </p:cTn>
                        </p:par>
                        <p:par>
                          <p:cTn fill="hold" id="48" nodeType="afterGroup">
                            <p:stCondLst>
                              <p:cond delay="5500"/>
                            </p:stCondLst>
                            <p:childTnLst>
                              <p:par>
                                <p:cTn fill="hold" id="49" nodeType="afterEffect" presetClass="entr" presetID="3" presetSubtype="10">
                                  <p:stCondLst>
                                    <p:cond delay="0"/>
                                  </p:stCondLst>
                                  <p:childTnLst>
                                    <p:set>
                                      <p:cBhvr>
                                        <p:cTn dur="1" fill="hold" id="50">
                                          <p:stCondLst>
                                            <p:cond delay="0"/>
                                          </p:stCondLst>
                                        </p:cTn>
                                        <p:tgtEl>
                                          <p:spTgt spid="16"/>
                                        </p:tgtEl>
                                        <p:attrNameLst>
                                          <p:attrName>style.visibility</p:attrName>
                                        </p:attrNameLst>
                                      </p:cBhvr>
                                      <p:to>
                                        <p:strVal val="visible"/>
                                      </p:to>
                                    </p:set>
                                    <p:animEffect filter="blinds(horizontal)" transition="in">
                                      <p:cBhvr>
                                        <p:cTn dur="500" id="51"/>
                                        <p:tgtEl>
                                          <p:spTgt spid="16"/>
                                        </p:tgtEl>
                                      </p:cBhvr>
                                    </p:animEffect>
                                  </p:childTnLst>
                                </p:cTn>
                              </p:par>
                            </p:childTnLst>
                          </p:cTn>
                        </p:par>
                        <p:par>
                          <p:cTn fill="hold" id="52" nodeType="afterGroup">
                            <p:stCondLst>
                              <p:cond delay="6000"/>
                            </p:stCondLst>
                            <p:childTnLst>
                              <p:par>
                                <p:cTn fill="hold" grpId="0" id="53" nodeType="afterEffect" presetClass="entr" presetID="12" presetSubtype="4">
                                  <p:stCondLst>
                                    <p:cond delay="0"/>
                                  </p:stCondLst>
                                  <p:childTnLst>
                                    <p:set>
                                      <p:cBhvr>
                                        <p:cTn dur="1" fill="hold" id="54">
                                          <p:stCondLst>
                                            <p:cond delay="0"/>
                                          </p:stCondLst>
                                        </p:cTn>
                                        <p:tgtEl>
                                          <p:spTgt spid="22"/>
                                        </p:tgtEl>
                                        <p:attrNameLst>
                                          <p:attrName>style.visibility</p:attrName>
                                        </p:attrNameLst>
                                      </p:cBhvr>
                                      <p:to>
                                        <p:strVal val="visible"/>
                                      </p:to>
                                    </p:set>
                                    <p:anim calcmode="lin" valueType="num">
                                      <p:cBhvr additive="base">
                                        <p:cTn dur="500" id="55"/>
                                        <p:tgtEl>
                                          <p:spTgt spid="22"/>
                                        </p:tgtEl>
                                        <p:attrNameLst>
                                          <p:attrName>ppt_y</p:attrName>
                                        </p:attrNameLst>
                                      </p:cBhvr>
                                      <p:tavLst>
                                        <p:tav tm="0">
                                          <p:val>
                                            <p:strVal val="#ppt_y+#ppt_h*1.125000"/>
                                          </p:val>
                                        </p:tav>
                                        <p:tav tm="100000">
                                          <p:val>
                                            <p:strVal val="#ppt_y"/>
                                          </p:val>
                                        </p:tav>
                                      </p:tavLst>
                                    </p:anim>
                                    <p:animEffect filter="wipe(up)" transition="in">
                                      <p:cBhvr>
                                        <p:cTn dur="500" id="56"/>
                                        <p:tgtEl>
                                          <p:spTgt spid="22"/>
                                        </p:tgtEl>
                                      </p:cBhvr>
                                    </p:animEffect>
                                  </p:childTnLst>
                                </p:cTn>
                              </p:par>
                            </p:childTnLst>
                          </p:cTn>
                        </p:par>
                        <p:par>
                          <p:cTn fill="hold" id="57" nodeType="afterGroup">
                            <p:stCondLst>
                              <p:cond delay="6500"/>
                            </p:stCondLst>
                            <p:childTnLst>
                              <p:par>
                                <p:cTn fill="hold" grpId="0" id="58" nodeType="afterEffect" presetClass="entr" presetID="12" presetSubtype="4">
                                  <p:stCondLst>
                                    <p:cond delay="0"/>
                                  </p:stCondLst>
                                  <p:childTnLst>
                                    <p:set>
                                      <p:cBhvr>
                                        <p:cTn dur="1" fill="hold" id="59">
                                          <p:stCondLst>
                                            <p:cond delay="0"/>
                                          </p:stCondLst>
                                        </p:cTn>
                                        <p:tgtEl>
                                          <p:spTgt spid="23"/>
                                        </p:tgtEl>
                                        <p:attrNameLst>
                                          <p:attrName>style.visibility</p:attrName>
                                        </p:attrNameLst>
                                      </p:cBhvr>
                                      <p:to>
                                        <p:strVal val="visible"/>
                                      </p:to>
                                    </p:set>
                                    <p:anim calcmode="lin" valueType="num">
                                      <p:cBhvr additive="base">
                                        <p:cTn dur="500" id="60"/>
                                        <p:tgtEl>
                                          <p:spTgt spid="23"/>
                                        </p:tgtEl>
                                        <p:attrNameLst>
                                          <p:attrName>ppt_y</p:attrName>
                                        </p:attrNameLst>
                                      </p:cBhvr>
                                      <p:tavLst>
                                        <p:tav tm="0">
                                          <p:val>
                                            <p:strVal val="#ppt_y+#ppt_h*1.125000"/>
                                          </p:val>
                                        </p:tav>
                                        <p:tav tm="100000">
                                          <p:val>
                                            <p:strVal val="#ppt_y"/>
                                          </p:val>
                                        </p:tav>
                                      </p:tavLst>
                                    </p:anim>
                                    <p:animEffect filter="wipe(up)" transition="in">
                                      <p:cBhvr>
                                        <p:cTn dur="500" id="61"/>
                                        <p:tgtEl>
                                          <p:spTgt spid="23"/>
                                        </p:tgtEl>
                                      </p:cBhvr>
                                    </p:animEffect>
                                  </p:childTnLst>
                                </p:cTn>
                              </p:par>
                            </p:childTnLst>
                          </p:cTn>
                        </p:par>
                        <p:par>
                          <p:cTn fill="hold" id="62" nodeType="afterGroup">
                            <p:stCondLst>
                              <p:cond delay="7000"/>
                            </p:stCondLst>
                            <p:childTnLst>
                              <p:par>
                                <p:cTn fill="hold" grpId="0" id="63" nodeType="afterEffect" presetClass="entr" presetID="12" presetSubtype="4">
                                  <p:stCondLst>
                                    <p:cond delay="0"/>
                                  </p:stCondLst>
                                  <p:childTnLst>
                                    <p:set>
                                      <p:cBhvr>
                                        <p:cTn dur="1" fill="hold" id="64">
                                          <p:stCondLst>
                                            <p:cond delay="0"/>
                                          </p:stCondLst>
                                        </p:cTn>
                                        <p:tgtEl>
                                          <p:spTgt spid="24"/>
                                        </p:tgtEl>
                                        <p:attrNameLst>
                                          <p:attrName>style.visibility</p:attrName>
                                        </p:attrNameLst>
                                      </p:cBhvr>
                                      <p:to>
                                        <p:strVal val="visible"/>
                                      </p:to>
                                    </p:set>
                                    <p:anim calcmode="lin" valueType="num">
                                      <p:cBhvr additive="base">
                                        <p:cTn dur="500" id="65"/>
                                        <p:tgtEl>
                                          <p:spTgt spid="24"/>
                                        </p:tgtEl>
                                        <p:attrNameLst>
                                          <p:attrName>ppt_y</p:attrName>
                                        </p:attrNameLst>
                                      </p:cBhvr>
                                      <p:tavLst>
                                        <p:tav tm="0">
                                          <p:val>
                                            <p:strVal val="#ppt_y+#ppt_h*1.125000"/>
                                          </p:val>
                                        </p:tav>
                                        <p:tav tm="100000">
                                          <p:val>
                                            <p:strVal val="#ppt_y"/>
                                          </p:val>
                                        </p:tav>
                                      </p:tavLst>
                                    </p:anim>
                                    <p:animEffect filter="wipe(up)" transition="in">
                                      <p:cBhvr>
                                        <p:cTn dur="500" id="66"/>
                                        <p:tgtEl>
                                          <p:spTgt spid="24"/>
                                        </p:tgtEl>
                                      </p:cBhvr>
                                    </p:animEffect>
                                  </p:childTnLst>
                                </p:cTn>
                              </p:par>
                            </p:childTnLst>
                          </p:cTn>
                        </p:par>
                        <p:par>
                          <p:cTn fill="hold" id="67" nodeType="afterGroup">
                            <p:stCondLst>
                              <p:cond delay="7500"/>
                            </p:stCondLst>
                            <p:childTnLst>
                              <p:par>
                                <p:cTn fill="hold" grpId="0" id="68" nodeType="afterEffect" presetClass="entr" presetID="12" presetSubtype="4">
                                  <p:stCondLst>
                                    <p:cond delay="0"/>
                                  </p:stCondLst>
                                  <p:childTnLst>
                                    <p:set>
                                      <p:cBhvr>
                                        <p:cTn dur="1" fill="hold" id="69">
                                          <p:stCondLst>
                                            <p:cond delay="0"/>
                                          </p:stCondLst>
                                        </p:cTn>
                                        <p:tgtEl>
                                          <p:spTgt spid="25"/>
                                        </p:tgtEl>
                                        <p:attrNameLst>
                                          <p:attrName>style.visibility</p:attrName>
                                        </p:attrNameLst>
                                      </p:cBhvr>
                                      <p:to>
                                        <p:strVal val="visible"/>
                                      </p:to>
                                    </p:set>
                                    <p:anim calcmode="lin" valueType="num">
                                      <p:cBhvr additive="base">
                                        <p:cTn dur="500" id="70"/>
                                        <p:tgtEl>
                                          <p:spTgt spid="25"/>
                                        </p:tgtEl>
                                        <p:attrNameLst>
                                          <p:attrName>ppt_y</p:attrName>
                                        </p:attrNameLst>
                                      </p:cBhvr>
                                      <p:tavLst>
                                        <p:tav tm="0">
                                          <p:val>
                                            <p:strVal val="#ppt_y+#ppt_h*1.125000"/>
                                          </p:val>
                                        </p:tav>
                                        <p:tav tm="100000">
                                          <p:val>
                                            <p:strVal val="#ppt_y"/>
                                          </p:val>
                                        </p:tav>
                                      </p:tavLst>
                                    </p:anim>
                                    <p:animEffect filter="wipe(up)" transition="in">
                                      <p:cBhvr>
                                        <p:cTn dur="500" id="71"/>
                                        <p:tgtEl>
                                          <p:spTgt spid="25"/>
                                        </p:tgtEl>
                                      </p:cBhvr>
                                    </p:animEffect>
                                  </p:childTnLst>
                                </p:cTn>
                              </p:par>
                            </p:childTnLst>
                          </p:cTn>
                        </p:par>
                        <p:par>
                          <p:cTn fill="hold" id="72" nodeType="afterGroup">
                            <p:stCondLst>
                              <p:cond delay="8000"/>
                            </p:stCondLst>
                            <p:childTnLst>
                              <p:par>
                                <p:cTn fill="hold" grpId="0" id="73" nodeType="afterEffect" presetClass="entr" presetID="12" presetSubtype="4">
                                  <p:stCondLst>
                                    <p:cond delay="0"/>
                                  </p:stCondLst>
                                  <p:childTnLst>
                                    <p:set>
                                      <p:cBhvr>
                                        <p:cTn dur="1" fill="hold" id="74">
                                          <p:stCondLst>
                                            <p:cond delay="0"/>
                                          </p:stCondLst>
                                        </p:cTn>
                                        <p:tgtEl>
                                          <p:spTgt spid="26"/>
                                        </p:tgtEl>
                                        <p:attrNameLst>
                                          <p:attrName>style.visibility</p:attrName>
                                        </p:attrNameLst>
                                      </p:cBhvr>
                                      <p:to>
                                        <p:strVal val="visible"/>
                                      </p:to>
                                    </p:set>
                                    <p:anim calcmode="lin" valueType="num">
                                      <p:cBhvr additive="base">
                                        <p:cTn dur="500" id="75"/>
                                        <p:tgtEl>
                                          <p:spTgt spid="26"/>
                                        </p:tgtEl>
                                        <p:attrNameLst>
                                          <p:attrName>ppt_y</p:attrName>
                                        </p:attrNameLst>
                                      </p:cBhvr>
                                      <p:tavLst>
                                        <p:tav tm="0">
                                          <p:val>
                                            <p:strVal val="#ppt_y+#ppt_h*1.125000"/>
                                          </p:val>
                                        </p:tav>
                                        <p:tav tm="100000">
                                          <p:val>
                                            <p:strVal val="#ppt_y"/>
                                          </p:val>
                                        </p:tav>
                                      </p:tavLst>
                                    </p:anim>
                                    <p:animEffect filter="wipe(up)" transition="in">
                                      <p:cBhvr>
                                        <p:cTn dur="500" id="76"/>
                                        <p:tgtEl>
                                          <p:spTgt spid="26"/>
                                        </p:tgtEl>
                                      </p:cBhvr>
                                    </p:animEffect>
                                  </p:childTnLst>
                                </p:cTn>
                              </p:par>
                            </p:childTnLst>
                          </p:cTn>
                        </p:par>
                        <p:par>
                          <p:cTn fill="hold" id="77" nodeType="afterGroup">
                            <p:stCondLst>
                              <p:cond delay="8500"/>
                            </p:stCondLst>
                            <p:childTnLst>
                              <p:par>
                                <p:cTn fill="hold" grpId="0" id="78" nodeType="afterEffect" presetClass="entr" presetID="12" presetSubtype="4">
                                  <p:stCondLst>
                                    <p:cond delay="0"/>
                                  </p:stCondLst>
                                  <p:childTnLst>
                                    <p:set>
                                      <p:cBhvr>
                                        <p:cTn dur="1" fill="hold" id="79">
                                          <p:stCondLst>
                                            <p:cond delay="0"/>
                                          </p:stCondLst>
                                        </p:cTn>
                                        <p:tgtEl>
                                          <p:spTgt spid="27"/>
                                        </p:tgtEl>
                                        <p:attrNameLst>
                                          <p:attrName>style.visibility</p:attrName>
                                        </p:attrNameLst>
                                      </p:cBhvr>
                                      <p:to>
                                        <p:strVal val="visible"/>
                                      </p:to>
                                    </p:set>
                                    <p:anim calcmode="lin" valueType="num">
                                      <p:cBhvr additive="base">
                                        <p:cTn dur="500" id="80"/>
                                        <p:tgtEl>
                                          <p:spTgt spid="27"/>
                                        </p:tgtEl>
                                        <p:attrNameLst>
                                          <p:attrName>ppt_y</p:attrName>
                                        </p:attrNameLst>
                                      </p:cBhvr>
                                      <p:tavLst>
                                        <p:tav tm="0">
                                          <p:val>
                                            <p:strVal val="#ppt_y+#ppt_h*1.125000"/>
                                          </p:val>
                                        </p:tav>
                                        <p:tav tm="100000">
                                          <p:val>
                                            <p:strVal val="#ppt_y"/>
                                          </p:val>
                                        </p:tav>
                                      </p:tavLst>
                                    </p:anim>
                                    <p:animEffect filter="wipe(up)" transition="in">
                                      <p:cBhvr>
                                        <p:cTn dur="500" id="81"/>
                                        <p:tgtEl>
                                          <p:spTgt spid="27"/>
                                        </p:tgtEl>
                                      </p:cBhvr>
                                    </p:animEffect>
                                  </p:childTnLst>
                                </p:cTn>
                              </p:par>
                            </p:childTnLst>
                          </p:cTn>
                        </p:par>
                        <p:par>
                          <p:cTn fill="hold" id="82" nodeType="afterGroup">
                            <p:stCondLst>
                              <p:cond delay="9000"/>
                            </p:stCondLst>
                            <p:childTnLst>
                              <p:par>
                                <p:cTn fill="hold" grpId="0" id="83" nodeType="afterEffect" presetClass="entr" presetID="12" presetSubtype="4">
                                  <p:stCondLst>
                                    <p:cond delay="0"/>
                                  </p:stCondLst>
                                  <p:childTnLst>
                                    <p:set>
                                      <p:cBhvr>
                                        <p:cTn dur="1" fill="hold" id="84">
                                          <p:stCondLst>
                                            <p:cond delay="0"/>
                                          </p:stCondLst>
                                        </p:cTn>
                                        <p:tgtEl>
                                          <p:spTgt spid="28"/>
                                        </p:tgtEl>
                                        <p:attrNameLst>
                                          <p:attrName>style.visibility</p:attrName>
                                        </p:attrNameLst>
                                      </p:cBhvr>
                                      <p:to>
                                        <p:strVal val="visible"/>
                                      </p:to>
                                    </p:set>
                                    <p:anim calcmode="lin" valueType="num">
                                      <p:cBhvr additive="base">
                                        <p:cTn dur="500" id="85"/>
                                        <p:tgtEl>
                                          <p:spTgt spid="28"/>
                                        </p:tgtEl>
                                        <p:attrNameLst>
                                          <p:attrName>ppt_y</p:attrName>
                                        </p:attrNameLst>
                                      </p:cBhvr>
                                      <p:tavLst>
                                        <p:tav tm="0">
                                          <p:val>
                                            <p:strVal val="#ppt_y+#ppt_h*1.125000"/>
                                          </p:val>
                                        </p:tav>
                                        <p:tav tm="100000">
                                          <p:val>
                                            <p:strVal val="#ppt_y"/>
                                          </p:val>
                                        </p:tav>
                                      </p:tavLst>
                                    </p:anim>
                                    <p:animEffect filter="wipe(up)" transition="in">
                                      <p:cBhvr>
                                        <p:cTn dur="500" id="86"/>
                                        <p:tgtEl>
                                          <p:spTgt spid="28"/>
                                        </p:tgtEl>
                                      </p:cBhvr>
                                    </p:animEffect>
                                  </p:childTnLst>
                                </p:cTn>
                              </p:par>
                            </p:childTnLst>
                          </p:cTn>
                        </p:par>
                        <p:par>
                          <p:cTn fill="hold" id="87" nodeType="afterGroup">
                            <p:stCondLst>
                              <p:cond delay="9500"/>
                            </p:stCondLst>
                            <p:childTnLst>
                              <p:par>
                                <p:cTn fill="hold" grpId="0" id="88" nodeType="afterEffect" presetClass="entr" presetID="12" presetSubtype="4">
                                  <p:stCondLst>
                                    <p:cond delay="0"/>
                                  </p:stCondLst>
                                  <p:childTnLst>
                                    <p:set>
                                      <p:cBhvr>
                                        <p:cTn dur="1" fill="hold" id="89">
                                          <p:stCondLst>
                                            <p:cond delay="0"/>
                                          </p:stCondLst>
                                        </p:cTn>
                                        <p:tgtEl>
                                          <p:spTgt spid="29"/>
                                        </p:tgtEl>
                                        <p:attrNameLst>
                                          <p:attrName>style.visibility</p:attrName>
                                        </p:attrNameLst>
                                      </p:cBhvr>
                                      <p:to>
                                        <p:strVal val="visible"/>
                                      </p:to>
                                    </p:set>
                                    <p:anim calcmode="lin" valueType="num">
                                      <p:cBhvr additive="base">
                                        <p:cTn dur="500" id="90"/>
                                        <p:tgtEl>
                                          <p:spTgt spid="29"/>
                                        </p:tgtEl>
                                        <p:attrNameLst>
                                          <p:attrName>ppt_y</p:attrName>
                                        </p:attrNameLst>
                                      </p:cBhvr>
                                      <p:tavLst>
                                        <p:tav tm="0">
                                          <p:val>
                                            <p:strVal val="#ppt_y+#ppt_h*1.125000"/>
                                          </p:val>
                                        </p:tav>
                                        <p:tav tm="100000">
                                          <p:val>
                                            <p:strVal val="#ppt_y"/>
                                          </p:val>
                                        </p:tav>
                                      </p:tavLst>
                                    </p:anim>
                                    <p:animEffect filter="wipe(up)" transition="in">
                                      <p:cBhvr>
                                        <p:cTn dur="500" id="91"/>
                                        <p:tgtEl>
                                          <p:spTgt spid="29"/>
                                        </p:tgtEl>
                                      </p:cBhvr>
                                    </p:animEffect>
                                  </p:childTnLst>
                                </p:cTn>
                              </p:par>
                            </p:childTnLst>
                          </p:cTn>
                        </p:par>
                        <p:par>
                          <p:cTn fill="hold" id="92" nodeType="afterGroup">
                            <p:stCondLst>
                              <p:cond delay="10000"/>
                            </p:stCondLst>
                            <p:childTnLst>
                              <p:par>
                                <p:cTn fill="hold" grpId="0" id="93" nodeType="afterEffect" presetClass="entr" presetID="12" presetSubtype="4">
                                  <p:stCondLst>
                                    <p:cond delay="0"/>
                                  </p:stCondLst>
                                  <p:childTnLst>
                                    <p:set>
                                      <p:cBhvr>
                                        <p:cTn dur="1" fill="hold" id="94">
                                          <p:stCondLst>
                                            <p:cond delay="0"/>
                                          </p:stCondLst>
                                        </p:cTn>
                                        <p:tgtEl>
                                          <p:spTgt spid="31"/>
                                        </p:tgtEl>
                                        <p:attrNameLst>
                                          <p:attrName>style.visibility</p:attrName>
                                        </p:attrNameLst>
                                      </p:cBhvr>
                                      <p:to>
                                        <p:strVal val="visible"/>
                                      </p:to>
                                    </p:set>
                                    <p:anim calcmode="lin" valueType="num">
                                      <p:cBhvr additive="base">
                                        <p:cTn dur="500" id="95"/>
                                        <p:tgtEl>
                                          <p:spTgt spid="31"/>
                                        </p:tgtEl>
                                        <p:attrNameLst>
                                          <p:attrName>ppt_y</p:attrName>
                                        </p:attrNameLst>
                                      </p:cBhvr>
                                      <p:tavLst>
                                        <p:tav tm="0">
                                          <p:val>
                                            <p:strVal val="#ppt_y+#ppt_h*1.125000"/>
                                          </p:val>
                                        </p:tav>
                                        <p:tav tm="100000">
                                          <p:val>
                                            <p:strVal val="#ppt_y"/>
                                          </p:val>
                                        </p:tav>
                                      </p:tavLst>
                                    </p:anim>
                                    <p:animEffect filter="wipe(up)" transition="in">
                                      <p:cBhvr>
                                        <p:cTn dur="500" id="96"/>
                                        <p:tgtEl>
                                          <p:spTgt spid="31"/>
                                        </p:tgtEl>
                                      </p:cBhvr>
                                    </p:animEffect>
                                  </p:childTnLst>
                                </p:cTn>
                              </p:par>
                            </p:childTnLst>
                          </p:cTn>
                        </p:par>
                        <p:par>
                          <p:cTn fill="hold" id="97" nodeType="afterGroup">
                            <p:stCondLst>
                              <p:cond delay="10500"/>
                            </p:stCondLst>
                            <p:childTnLst>
                              <p:par>
                                <p:cTn fill="hold" grpId="0" id="98" nodeType="afterEffect" presetClass="entr" presetID="12" presetSubtype="4">
                                  <p:stCondLst>
                                    <p:cond delay="0"/>
                                  </p:stCondLst>
                                  <p:childTnLst>
                                    <p:set>
                                      <p:cBhvr>
                                        <p:cTn dur="1" fill="hold" id="99">
                                          <p:stCondLst>
                                            <p:cond delay="0"/>
                                          </p:stCondLst>
                                        </p:cTn>
                                        <p:tgtEl>
                                          <p:spTgt spid="32"/>
                                        </p:tgtEl>
                                        <p:attrNameLst>
                                          <p:attrName>style.visibility</p:attrName>
                                        </p:attrNameLst>
                                      </p:cBhvr>
                                      <p:to>
                                        <p:strVal val="visible"/>
                                      </p:to>
                                    </p:set>
                                    <p:anim calcmode="lin" valueType="num">
                                      <p:cBhvr additive="base">
                                        <p:cTn dur="500" id="100"/>
                                        <p:tgtEl>
                                          <p:spTgt spid="32"/>
                                        </p:tgtEl>
                                        <p:attrNameLst>
                                          <p:attrName>ppt_y</p:attrName>
                                        </p:attrNameLst>
                                      </p:cBhvr>
                                      <p:tavLst>
                                        <p:tav tm="0">
                                          <p:val>
                                            <p:strVal val="#ppt_y+#ppt_h*1.125000"/>
                                          </p:val>
                                        </p:tav>
                                        <p:tav tm="100000">
                                          <p:val>
                                            <p:strVal val="#ppt_y"/>
                                          </p:val>
                                        </p:tav>
                                      </p:tavLst>
                                    </p:anim>
                                    <p:animEffect filter="wipe(up)" transition="in">
                                      <p:cBhvr>
                                        <p:cTn dur="500" id="101"/>
                                        <p:tgtEl>
                                          <p:spTgt spid="32"/>
                                        </p:tgtEl>
                                      </p:cBhvr>
                                    </p:animEffect>
                                  </p:childTnLst>
                                </p:cTn>
                              </p:par>
                            </p:childTnLst>
                          </p:cTn>
                        </p:par>
                        <p:par>
                          <p:cTn fill="hold" id="102" nodeType="afterGroup">
                            <p:stCondLst>
                              <p:cond delay="11000"/>
                            </p:stCondLst>
                            <p:childTnLst>
                              <p:par>
                                <p:cTn fill="hold" grpId="0" id="103" nodeType="afterEffect" presetClass="entr" presetID="12" presetSubtype="4">
                                  <p:stCondLst>
                                    <p:cond delay="0"/>
                                  </p:stCondLst>
                                  <p:childTnLst>
                                    <p:set>
                                      <p:cBhvr>
                                        <p:cTn dur="1" fill="hold" id="104">
                                          <p:stCondLst>
                                            <p:cond delay="0"/>
                                          </p:stCondLst>
                                        </p:cTn>
                                        <p:tgtEl>
                                          <p:spTgt spid="33"/>
                                        </p:tgtEl>
                                        <p:attrNameLst>
                                          <p:attrName>style.visibility</p:attrName>
                                        </p:attrNameLst>
                                      </p:cBhvr>
                                      <p:to>
                                        <p:strVal val="visible"/>
                                      </p:to>
                                    </p:set>
                                    <p:anim calcmode="lin" valueType="num">
                                      <p:cBhvr additive="base">
                                        <p:cTn dur="500" id="105"/>
                                        <p:tgtEl>
                                          <p:spTgt spid="33"/>
                                        </p:tgtEl>
                                        <p:attrNameLst>
                                          <p:attrName>ppt_y</p:attrName>
                                        </p:attrNameLst>
                                      </p:cBhvr>
                                      <p:tavLst>
                                        <p:tav tm="0">
                                          <p:val>
                                            <p:strVal val="#ppt_y+#ppt_h*1.125000"/>
                                          </p:val>
                                        </p:tav>
                                        <p:tav tm="100000">
                                          <p:val>
                                            <p:strVal val="#ppt_y"/>
                                          </p:val>
                                        </p:tav>
                                      </p:tavLst>
                                    </p:anim>
                                    <p:animEffect filter="wipe(up)" transition="in">
                                      <p:cBhvr>
                                        <p:cTn dur="500" id="106"/>
                                        <p:tgtEl>
                                          <p:spTgt spid="33"/>
                                        </p:tgtEl>
                                      </p:cBhvr>
                                    </p:animEffect>
                                  </p:childTnLst>
                                </p:cTn>
                              </p:par>
                            </p:childTnLst>
                          </p:cTn>
                        </p:par>
                        <p:par>
                          <p:cTn fill="hold" id="107" nodeType="afterGroup">
                            <p:stCondLst>
                              <p:cond delay="11500"/>
                            </p:stCondLst>
                            <p:childTnLst>
                              <p:par>
                                <p:cTn fill="hold" grpId="0" id="108" nodeType="afterEffect" presetClass="entr" presetID="12" presetSubtype="4">
                                  <p:stCondLst>
                                    <p:cond delay="0"/>
                                  </p:stCondLst>
                                  <p:childTnLst>
                                    <p:set>
                                      <p:cBhvr>
                                        <p:cTn dur="1" fill="hold" id="109">
                                          <p:stCondLst>
                                            <p:cond delay="0"/>
                                          </p:stCondLst>
                                        </p:cTn>
                                        <p:tgtEl>
                                          <p:spTgt spid="35"/>
                                        </p:tgtEl>
                                        <p:attrNameLst>
                                          <p:attrName>style.visibility</p:attrName>
                                        </p:attrNameLst>
                                      </p:cBhvr>
                                      <p:to>
                                        <p:strVal val="visible"/>
                                      </p:to>
                                    </p:set>
                                    <p:anim calcmode="lin" valueType="num">
                                      <p:cBhvr additive="base">
                                        <p:cTn dur="500" id="110"/>
                                        <p:tgtEl>
                                          <p:spTgt spid="35"/>
                                        </p:tgtEl>
                                        <p:attrNameLst>
                                          <p:attrName>ppt_y</p:attrName>
                                        </p:attrNameLst>
                                      </p:cBhvr>
                                      <p:tavLst>
                                        <p:tav tm="0">
                                          <p:val>
                                            <p:strVal val="#ppt_y+#ppt_h*1.125000"/>
                                          </p:val>
                                        </p:tav>
                                        <p:tav tm="100000">
                                          <p:val>
                                            <p:strVal val="#ppt_y"/>
                                          </p:val>
                                        </p:tav>
                                      </p:tavLst>
                                    </p:anim>
                                    <p:animEffect filter="wipe(up)" transition="in">
                                      <p:cBhvr>
                                        <p:cTn dur="500" id="11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22"/>
      <p:bldP grpId="0" spid="23"/>
      <p:bldP grpId="0" spid="24"/>
      <p:bldP grpId="0" spid="25"/>
      <p:bldP grpId="0" spid="26"/>
      <p:bldP grpId="0" spid="27"/>
      <p:bldP grpId="0" spid="28"/>
      <p:bldP grpId="0" spid="29"/>
      <p:bldP grpId="0" spid="31"/>
      <p:bldP grpId="0" spid="32"/>
      <p:bldP grpId="0" spid="33"/>
      <p:bldP grpId="0" spid="3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090583" y="1036320"/>
            <a:ext cx="5236268" cy="3395345"/>
          </a:xfrm>
          <a:prstGeom prst="rect">
            <a:avLst/>
          </a:prstGeom>
        </p:spPr>
      </p:pic>
      <p:sp>
        <p:nvSpPr>
          <p:cNvPr id="10" name="矩形 9"/>
          <p:cNvSpPr/>
          <p:nvPr/>
        </p:nvSpPr>
        <p:spPr>
          <a:xfrm>
            <a:off x="1089660" y="4592955"/>
            <a:ext cx="5237480" cy="44386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4112260" y="5260340"/>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grpSp>
        <p:nvGrpSpPr>
          <p:cNvPr id="4" name="组合 3"/>
          <p:cNvGrpSpPr/>
          <p:nvPr/>
        </p:nvGrpSpPr>
        <p:grpSpPr>
          <a:xfrm>
            <a:off x="6961389" y="2911039"/>
            <a:ext cx="792000" cy="792000"/>
            <a:chOff x="4267200" y="3009900"/>
            <a:chExt cx="792000" cy="792000"/>
          </a:xfrm>
        </p:grpSpPr>
        <p:sp>
          <p:nvSpPr>
            <p:cNvPr id="3" name="椭圆 2"/>
            <p:cNvSpPr/>
            <p:nvPr/>
          </p:nvSpPr>
          <p:spPr>
            <a:xfrm>
              <a:off x="42672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6" name="Freeform 101"/>
            <p:cNvSpPr>
              <a:spLocks noEditPoints="1"/>
            </p:cNvSpPr>
            <p:nvPr/>
          </p:nvSpPr>
          <p:spPr bwMode="auto">
            <a:xfrm>
              <a:off x="4556837" y="3243975"/>
              <a:ext cx="212725" cy="323850"/>
            </a:xfrm>
            <a:custGeom>
              <a:gdLst>
                <a:gd fmla="*/ 448 w 669" name="T0"/>
                <a:gd fmla="*/ 12 h 1018" name="T1"/>
                <a:gd fmla="*/ 378 w 669" name="T2"/>
                <a:gd fmla="*/ 70 h 1018" name="T3"/>
                <a:gd fmla="*/ 350 w 669" name="T4"/>
                <a:gd fmla="*/ 159 h 1018" name="T5"/>
                <a:gd fmla="*/ 338 w 669" name="T6"/>
                <a:gd fmla="*/ 205 h 1018" name="T7"/>
                <a:gd fmla="*/ 301 w 669" name="T8"/>
                <a:gd fmla="*/ 243 h 1018" name="T9"/>
                <a:gd fmla="*/ 255 w 669" name="T10"/>
                <a:gd fmla="*/ 255 h 1018" name="T11"/>
                <a:gd fmla="*/ 202 w 669" name="T12"/>
                <a:gd fmla="*/ 238 h 1018" name="T13"/>
                <a:gd fmla="*/ 167 w 669" name="T14"/>
                <a:gd fmla="*/ 196 h 1018" name="T15"/>
                <a:gd fmla="*/ 159 w 669" name="T16"/>
                <a:gd fmla="*/ 119 h 1018" name="T17"/>
                <a:gd fmla="*/ 187 w 669" name="T18"/>
                <a:gd fmla="*/ 88 h 1018" name="T19"/>
                <a:gd fmla="*/ 177 w 669" name="T20"/>
                <a:gd fmla="*/ 23 h 1018" name="T21"/>
                <a:gd fmla="*/ 140 w 669" name="T22"/>
                <a:gd fmla="*/ 1 h 1018" name="T23"/>
                <a:gd fmla="*/ 83 w 669" name="T24"/>
                <a:gd fmla="*/ 19 h 1018" name="T25"/>
                <a:gd fmla="*/ 64 w 669" name="T26"/>
                <a:gd fmla="*/ 64 h 1018" name="T27"/>
                <a:gd fmla="*/ 83 w 669" name="T28"/>
                <a:gd fmla="*/ 109 h 1018" name="T29"/>
                <a:gd fmla="*/ 26 w 669" name="T30"/>
                <a:gd fmla="*/ 954 h 1018" name="T31"/>
                <a:gd fmla="*/ 1 w 669" name="T32"/>
                <a:gd fmla="*/ 979 h 1018" name="T33"/>
                <a:gd fmla="*/ 10 w 669" name="T34"/>
                <a:gd fmla="*/ 1008 h 1018" name="T35"/>
                <a:gd fmla="*/ 223 w 669" name="T36"/>
                <a:gd fmla="*/ 1018 h 1018" name="T37"/>
                <a:gd fmla="*/ 252 w 669" name="T38"/>
                <a:gd fmla="*/ 998 h 1018" name="T39"/>
                <a:gd fmla="*/ 249 w 669" name="T40"/>
                <a:gd fmla="*/ 968 h 1018" name="T41"/>
                <a:gd fmla="*/ 159 w 669" name="T42"/>
                <a:gd fmla="*/ 954 h 1018" name="T43"/>
                <a:gd fmla="*/ 204 w 669" name="T44"/>
                <a:gd fmla="*/ 595 h 1018" name="T45"/>
                <a:gd fmla="*/ 271 w 669" name="T46"/>
                <a:gd fmla="*/ 604 h 1018" name="T47"/>
                <a:gd fmla="*/ 356 w 669" name="T48"/>
                <a:gd fmla="*/ 568 h 1018" name="T49"/>
                <a:gd fmla="*/ 407 w 669" name="T50"/>
                <a:gd fmla="*/ 492 h 1018" name="T51"/>
                <a:gd fmla="*/ 415 w 669" name="T52"/>
                <a:gd fmla="*/ 426 h 1018" name="T53"/>
                <a:gd fmla="*/ 442 w 669" name="T54"/>
                <a:gd fmla="*/ 378 h 1018" name="T55"/>
                <a:gd fmla="*/ 491 w 669" name="T56"/>
                <a:gd fmla="*/ 352 h 1018" name="T57"/>
                <a:gd fmla="*/ 538 w 669" name="T58"/>
                <a:gd fmla="*/ 354 h 1018" name="T59"/>
                <a:gd fmla="*/ 583 w 669" name="T60"/>
                <a:gd fmla="*/ 385 h 1018" name="T61"/>
                <a:gd fmla="*/ 604 w 669" name="T62"/>
                <a:gd fmla="*/ 435 h 1018" name="T63"/>
                <a:gd fmla="*/ 614 w 669" name="T64"/>
                <a:gd fmla="*/ 467 h 1018" name="T65"/>
                <a:gd fmla="*/ 643 w 669" name="T66"/>
                <a:gd fmla="*/ 476 h 1018" name="T67"/>
                <a:gd fmla="*/ 668 w 669" name="T68"/>
                <a:gd fmla="*/ 451 h 1018" name="T69"/>
                <a:gd fmla="*/ 661 w 669" name="T70"/>
                <a:gd fmla="*/ 112 h 1018" name="T71"/>
                <a:gd fmla="*/ 611 w 669" name="T72"/>
                <a:gd fmla="*/ 36 h 1018" name="T73"/>
                <a:gd fmla="*/ 526 w 669" name="T74"/>
                <a:gd fmla="*/ 1 h 1018" name="T75"/>
                <a:gd fmla="*/ 584 w 669" name="T76"/>
                <a:gd fmla="*/ 304 h 1018" name="T77"/>
                <a:gd fmla="*/ 509 w 669" name="T78"/>
                <a:gd fmla="*/ 286 h 1018" name="T79"/>
                <a:gd fmla="*/ 434 w 669" name="T80"/>
                <a:gd fmla="*/ 305 h 1018" name="T81"/>
                <a:gd fmla="*/ 369 w 669" name="T82"/>
                <a:gd fmla="*/ 370 h 1018" name="T83"/>
                <a:gd fmla="*/ 350 w 669" name="T84"/>
                <a:gd fmla="*/ 445 h 1018" name="T85"/>
                <a:gd fmla="*/ 334 w 669" name="T86"/>
                <a:gd fmla="*/ 499 h 1018" name="T87"/>
                <a:gd fmla="*/ 292 w 669" name="T88"/>
                <a:gd fmla="*/ 533 h 1018" name="T89"/>
                <a:gd fmla="*/ 245 w 669" name="T90"/>
                <a:gd fmla="*/ 540 h 1018" name="T91"/>
                <a:gd fmla="*/ 194 w 669" name="T92"/>
                <a:gd fmla="*/ 519 h 1018" name="T93"/>
                <a:gd fmla="*/ 163 w 669" name="T94"/>
                <a:gd fmla="*/ 474 h 1018" name="T95"/>
                <a:gd fmla="*/ 170 w 669" name="T96"/>
                <a:gd fmla="*/ 293 h 1018" name="T97"/>
                <a:gd fmla="*/ 242 w 669" name="T98"/>
                <a:gd fmla="*/ 317 h 1018" name="T99"/>
                <a:gd fmla="*/ 317 w 669" name="T100"/>
                <a:gd fmla="*/ 305 h 1018" name="T101"/>
                <a:gd fmla="*/ 387 w 669" name="T102"/>
                <a:gd fmla="*/ 247 h 1018" name="T103"/>
                <a:gd fmla="*/ 414 w 669" name="T104"/>
                <a:gd fmla="*/ 159 h 1018" name="T105"/>
                <a:gd fmla="*/ 425 w 669" name="T106"/>
                <a:gd fmla="*/ 113 h 1018" name="T107"/>
                <a:gd fmla="*/ 464 w 669" name="T108"/>
                <a:gd fmla="*/ 75 h 1018" name="T109"/>
                <a:gd fmla="*/ 509 w 669" name="T110"/>
                <a:gd fmla="*/ 64 h 1018" name="T111"/>
                <a:gd fmla="*/ 562 w 669" name="T112"/>
                <a:gd fmla="*/ 80 h 1018" name="T113"/>
                <a:gd fmla="*/ 597 w 669" name="T114"/>
                <a:gd fmla="*/ 122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669">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grpSp>
      <p:grpSp>
        <p:nvGrpSpPr>
          <p:cNvPr id="7" name="组合 6"/>
          <p:cNvGrpSpPr/>
          <p:nvPr/>
        </p:nvGrpSpPr>
        <p:grpSpPr>
          <a:xfrm>
            <a:off x="6961388" y="4340819"/>
            <a:ext cx="792000" cy="792000"/>
            <a:chOff x="8001000" y="3009900"/>
            <a:chExt cx="792000" cy="792000"/>
          </a:xfrm>
        </p:grpSpPr>
        <p:sp>
          <p:nvSpPr>
            <p:cNvPr id="8" name="椭圆 7"/>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14" name="Freeform 6"/>
            <p:cNvSpPr>
              <a:spLocks noEditPoints="1"/>
            </p:cNvSpPr>
            <p:nvPr/>
          </p:nvSpPr>
          <p:spPr bwMode="auto">
            <a:xfrm>
              <a:off x="8235075" y="3244334"/>
              <a:ext cx="323850" cy="323850"/>
            </a:xfrm>
            <a:custGeom>
              <a:gdLst>
                <a:gd fmla="*/ 410 w 1017" name="T0"/>
                <a:gd fmla="*/ 428 h 1018" name="T1"/>
                <a:gd fmla="*/ 220 w 1017" name="T2"/>
                <a:gd fmla="*/ 735 h 1018" name="T3"/>
                <a:gd fmla="*/ 283 w 1017" name="T4"/>
                <a:gd fmla="*/ 797 h 1018" name="T5"/>
                <a:gd fmla="*/ 581 w 1017" name="T6"/>
                <a:gd fmla="*/ 613 h 1018" name="T7"/>
                <a:gd fmla="*/ 781 w 1017" name="T8"/>
                <a:gd fmla="*/ 326 h 1018" name="T9"/>
                <a:gd fmla="*/ 778 w 1017" name="T10"/>
                <a:gd fmla="*/ 239 h 1018" name="T11"/>
                <a:gd fmla="*/ 691 w 1017" name="T12"/>
                <a:gd fmla="*/ 236 h 1018" name="T13"/>
                <a:gd fmla="*/ 405 w 1017" name="T14"/>
                <a:gd fmla="*/ 584 h 1018" name="T15"/>
                <a:gd fmla="*/ 567 w 1017" name="T16"/>
                <a:gd fmla="*/ 531 h 1018" name="T17"/>
                <a:gd fmla="*/ 473 w 1017" name="T18"/>
                <a:gd fmla="*/ 562 h 1018" name="T19"/>
                <a:gd fmla="*/ 448 w 1017" name="T20"/>
                <a:gd fmla="*/ 487 h 1018" name="T21"/>
                <a:gd fmla="*/ 539 w 1017" name="T22"/>
                <a:gd fmla="*/ 453 h 1018" name="T23"/>
                <a:gd fmla="*/ 571 w 1017" name="T24"/>
                <a:gd fmla="*/ 520 h 1018" name="T25"/>
                <a:gd fmla="*/ 382 w 1017" name="T26"/>
                <a:gd fmla="*/ 16 h 1018" name="T27"/>
                <a:gd fmla="*/ 184 w 1017" name="T28"/>
                <a:gd fmla="*/ 116 h 1018" name="T29"/>
                <a:gd fmla="*/ 49 w 1017" name="T30"/>
                <a:gd fmla="*/ 289 h 1018" name="T31"/>
                <a:gd fmla="*/ 0 w 1017" name="T32"/>
                <a:gd fmla="*/ 509 h 1018" name="T33"/>
                <a:gd fmla="*/ 40 w 1017" name="T34"/>
                <a:gd fmla="*/ 707 h 1018" name="T35"/>
                <a:gd fmla="*/ 166 w 1017" name="T36"/>
                <a:gd fmla="*/ 885 h 1018" name="T37"/>
                <a:gd fmla="*/ 357 w 1017" name="T38"/>
                <a:gd fmla="*/ 995 h 1018" name="T39"/>
                <a:gd fmla="*/ 560 w 1017" name="T40"/>
                <a:gd fmla="*/ 1015 h 1018" name="T41"/>
                <a:gd fmla="*/ 772 w 1017" name="T42"/>
                <a:gd fmla="*/ 944 h 1018" name="T43"/>
                <a:gd fmla="*/ 930 w 1017" name="T44"/>
                <a:gd fmla="*/ 793 h 1018" name="T45"/>
                <a:gd fmla="*/ 1012 w 1017" name="T46"/>
                <a:gd fmla="*/ 586 h 1018" name="T47"/>
                <a:gd fmla="*/ 1001 w 1017" name="T48"/>
                <a:gd fmla="*/ 382 h 1018" name="T49"/>
                <a:gd fmla="*/ 901 w 1017" name="T50"/>
                <a:gd fmla="*/ 186 h 1018" name="T51"/>
                <a:gd fmla="*/ 728 w 1017" name="T52"/>
                <a:gd fmla="*/ 50 h 1018" name="T53"/>
                <a:gd fmla="*/ 508 w 1017" name="T54"/>
                <a:gd fmla="*/ 0 h 1018" name="T55"/>
                <a:gd fmla="*/ 376 w 1017" name="T56"/>
                <a:gd fmla="*/ 935 h 1018" name="T57"/>
                <a:gd fmla="*/ 209 w 1017" name="T58"/>
                <a:gd fmla="*/ 838 h 1018" name="T59"/>
                <a:gd fmla="*/ 99 w 1017" name="T60"/>
                <a:gd fmla="*/ 682 h 1018" name="T61"/>
                <a:gd fmla="*/ 63 w 1017" name="T62"/>
                <a:gd fmla="*/ 509 h 1018" name="T63"/>
                <a:gd fmla="*/ 107 w 1017" name="T64"/>
                <a:gd fmla="*/ 315 h 1018" name="T65"/>
                <a:gd fmla="*/ 225 w 1017" name="T66"/>
                <a:gd fmla="*/ 165 h 1018" name="T67"/>
                <a:gd fmla="*/ 397 w 1017" name="T68"/>
                <a:gd fmla="*/ 77 h 1018" name="T69"/>
                <a:gd fmla="*/ 576 w 1017" name="T70"/>
                <a:gd fmla="*/ 69 h 1018" name="T71"/>
                <a:gd fmla="*/ 757 w 1017" name="T72"/>
                <a:gd fmla="*/ 139 h 1018" name="T73"/>
                <a:gd fmla="*/ 889 w 1017" name="T74"/>
                <a:gd fmla="*/ 278 h 1018" name="T75"/>
                <a:gd fmla="*/ 952 w 1017" name="T76"/>
                <a:gd fmla="*/ 463 h 1018" name="T77"/>
                <a:gd fmla="*/ 933 w 1017" name="T78"/>
                <a:gd fmla="*/ 642 h 1018" name="T79"/>
                <a:gd fmla="*/ 838 w 1017" name="T80"/>
                <a:gd fmla="*/ 808 h 1018" name="T81"/>
                <a:gd fmla="*/ 681 w 1017" name="T82"/>
                <a:gd fmla="*/ 919 h 1018" name="T83"/>
                <a:gd fmla="*/ 508 w 1017" name="T84"/>
                <a:gd fmla="*/ 954 h 1018" name="T85"/>
                <a:gd fmla="*/ 540 w 1017" name="T86"/>
                <a:gd fmla="*/ 165 h 1018" name="T87"/>
                <a:gd fmla="*/ 515 w 1017" name="T88"/>
                <a:gd fmla="*/ 128 h 1018" name="T89"/>
                <a:gd fmla="*/ 477 w 1017" name="T90"/>
                <a:gd fmla="*/ 152 h 1018" name="T91"/>
                <a:gd fmla="*/ 502 w 1017" name="T92"/>
                <a:gd fmla="*/ 190 h 1018" name="T93"/>
                <a:gd fmla="*/ 482 w 1017" name="T94"/>
                <a:gd fmla="*/ 841 h 1018" name="T95"/>
                <a:gd fmla="*/ 490 w 1017" name="T96"/>
                <a:gd fmla="*/ 885 h 1018" name="T97"/>
                <a:gd fmla="*/ 534 w 1017" name="T98"/>
                <a:gd fmla="*/ 877 h 1018" name="T99"/>
                <a:gd fmla="*/ 526 w 1017" name="T100"/>
                <a:gd fmla="*/ 833 h 1018" name="T101"/>
                <a:gd fmla="*/ 840 w 1017" name="T102"/>
                <a:gd fmla="*/ 483 h 1018" name="T103"/>
                <a:gd fmla="*/ 831 w 1017" name="T104"/>
                <a:gd fmla="*/ 527 h 1018" name="T105"/>
                <a:gd fmla="*/ 876 w 1017" name="T106"/>
                <a:gd fmla="*/ 535 h 1018" name="T107"/>
                <a:gd fmla="*/ 885 w 1017" name="T108"/>
                <a:gd fmla="*/ 491 h 1018" name="T109"/>
                <a:gd fmla="*/ 152 w 1017" name="T110"/>
                <a:gd fmla="*/ 477 h 1018" name="T111"/>
                <a:gd fmla="*/ 128 w 1017" name="T112"/>
                <a:gd fmla="*/ 515 h 1018" name="T113"/>
                <a:gd fmla="*/ 165 w 1017" name="T114"/>
                <a:gd fmla="*/ 540 h 1018" name="T115"/>
                <a:gd fmla="*/ 190 w 1017" name="T116"/>
                <a:gd fmla="*/ 502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grpSp>
      <p:grpSp>
        <p:nvGrpSpPr>
          <p:cNvPr id="16" name="组合 15"/>
          <p:cNvGrpSpPr/>
          <p:nvPr/>
        </p:nvGrpSpPr>
        <p:grpSpPr>
          <a:xfrm>
            <a:off x="6961389" y="1467289"/>
            <a:ext cx="792000" cy="792000"/>
            <a:chOff x="8001000" y="3009900"/>
            <a:chExt cx="792000" cy="792000"/>
          </a:xfrm>
        </p:grpSpPr>
        <p:sp>
          <p:nvSpPr>
            <p:cNvPr id="17" name="椭圆 1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sp>
          <p:nvSpPr>
            <p:cNvPr id="18" name="Freeform 6"/>
            <p:cNvSpPr>
              <a:spLocks noEditPoints="1"/>
            </p:cNvSpPr>
            <p:nvPr/>
          </p:nvSpPr>
          <p:spPr bwMode="auto">
            <a:xfrm>
              <a:off x="8235075" y="3244334"/>
              <a:ext cx="323850" cy="323850"/>
            </a:xfrm>
            <a:custGeom>
              <a:gdLst>
                <a:gd fmla="*/ 410 w 1017" name="T0"/>
                <a:gd fmla="*/ 428 h 1018" name="T1"/>
                <a:gd fmla="*/ 220 w 1017" name="T2"/>
                <a:gd fmla="*/ 735 h 1018" name="T3"/>
                <a:gd fmla="*/ 283 w 1017" name="T4"/>
                <a:gd fmla="*/ 797 h 1018" name="T5"/>
                <a:gd fmla="*/ 581 w 1017" name="T6"/>
                <a:gd fmla="*/ 613 h 1018" name="T7"/>
                <a:gd fmla="*/ 781 w 1017" name="T8"/>
                <a:gd fmla="*/ 326 h 1018" name="T9"/>
                <a:gd fmla="*/ 778 w 1017" name="T10"/>
                <a:gd fmla="*/ 239 h 1018" name="T11"/>
                <a:gd fmla="*/ 691 w 1017" name="T12"/>
                <a:gd fmla="*/ 236 h 1018" name="T13"/>
                <a:gd fmla="*/ 405 w 1017" name="T14"/>
                <a:gd fmla="*/ 584 h 1018" name="T15"/>
                <a:gd fmla="*/ 567 w 1017" name="T16"/>
                <a:gd fmla="*/ 531 h 1018" name="T17"/>
                <a:gd fmla="*/ 473 w 1017" name="T18"/>
                <a:gd fmla="*/ 562 h 1018" name="T19"/>
                <a:gd fmla="*/ 448 w 1017" name="T20"/>
                <a:gd fmla="*/ 487 h 1018" name="T21"/>
                <a:gd fmla="*/ 539 w 1017" name="T22"/>
                <a:gd fmla="*/ 453 h 1018" name="T23"/>
                <a:gd fmla="*/ 571 w 1017" name="T24"/>
                <a:gd fmla="*/ 520 h 1018" name="T25"/>
                <a:gd fmla="*/ 382 w 1017" name="T26"/>
                <a:gd fmla="*/ 16 h 1018" name="T27"/>
                <a:gd fmla="*/ 184 w 1017" name="T28"/>
                <a:gd fmla="*/ 116 h 1018" name="T29"/>
                <a:gd fmla="*/ 49 w 1017" name="T30"/>
                <a:gd fmla="*/ 289 h 1018" name="T31"/>
                <a:gd fmla="*/ 0 w 1017" name="T32"/>
                <a:gd fmla="*/ 509 h 1018" name="T33"/>
                <a:gd fmla="*/ 40 w 1017" name="T34"/>
                <a:gd fmla="*/ 707 h 1018" name="T35"/>
                <a:gd fmla="*/ 166 w 1017" name="T36"/>
                <a:gd fmla="*/ 885 h 1018" name="T37"/>
                <a:gd fmla="*/ 357 w 1017" name="T38"/>
                <a:gd fmla="*/ 995 h 1018" name="T39"/>
                <a:gd fmla="*/ 560 w 1017" name="T40"/>
                <a:gd fmla="*/ 1015 h 1018" name="T41"/>
                <a:gd fmla="*/ 772 w 1017" name="T42"/>
                <a:gd fmla="*/ 944 h 1018" name="T43"/>
                <a:gd fmla="*/ 930 w 1017" name="T44"/>
                <a:gd fmla="*/ 793 h 1018" name="T45"/>
                <a:gd fmla="*/ 1012 w 1017" name="T46"/>
                <a:gd fmla="*/ 586 h 1018" name="T47"/>
                <a:gd fmla="*/ 1001 w 1017" name="T48"/>
                <a:gd fmla="*/ 382 h 1018" name="T49"/>
                <a:gd fmla="*/ 901 w 1017" name="T50"/>
                <a:gd fmla="*/ 186 h 1018" name="T51"/>
                <a:gd fmla="*/ 728 w 1017" name="T52"/>
                <a:gd fmla="*/ 50 h 1018" name="T53"/>
                <a:gd fmla="*/ 508 w 1017" name="T54"/>
                <a:gd fmla="*/ 0 h 1018" name="T55"/>
                <a:gd fmla="*/ 376 w 1017" name="T56"/>
                <a:gd fmla="*/ 935 h 1018" name="T57"/>
                <a:gd fmla="*/ 209 w 1017" name="T58"/>
                <a:gd fmla="*/ 838 h 1018" name="T59"/>
                <a:gd fmla="*/ 99 w 1017" name="T60"/>
                <a:gd fmla="*/ 682 h 1018" name="T61"/>
                <a:gd fmla="*/ 63 w 1017" name="T62"/>
                <a:gd fmla="*/ 509 h 1018" name="T63"/>
                <a:gd fmla="*/ 107 w 1017" name="T64"/>
                <a:gd fmla="*/ 315 h 1018" name="T65"/>
                <a:gd fmla="*/ 225 w 1017" name="T66"/>
                <a:gd fmla="*/ 165 h 1018" name="T67"/>
                <a:gd fmla="*/ 397 w 1017" name="T68"/>
                <a:gd fmla="*/ 77 h 1018" name="T69"/>
                <a:gd fmla="*/ 576 w 1017" name="T70"/>
                <a:gd fmla="*/ 69 h 1018" name="T71"/>
                <a:gd fmla="*/ 757 w 1017" name="T72"/>
                <a:gd fmla="*/ 139 h 1018" name="T73"/>
                <a:gd fmla="*/ 889 w 1017" name="T74"/>
                <a:gd fmla="*/ 278 h 1018" name="T75"/>
                <a:gd fmla="*/ 952 w 1017" name="T76"/>
                <a:gd fmla="*/ 463 h 1018" name="T77"/>
                <a:gd fmla="*/ 933 w 1017" name="T78"/>
                <a:gd fmla="*/ 642 h 1018" name="T79"/>
                <a:gd fmla="*/ 838 w 1017" name="T80"/>
                <a:gd fmla="*/ 808 h 1018" name="T81"/>
                <a:gd fmla="*/ 681 w 1017" name="T82"/>
                <a:gd fmla="*/ 919 h 1018" name="T83"/>
                <a:gd fmla="*/ 508 w 1017" name="T84"/>
                <a:gd fmla="*/ 954 h 1018" name="T85"/>
                <a:gd fmla="*/ 540 w 1017" name="T86"/>
                <a:gd fmla="*/ 165 h 1018" name="T87"/>
                <a:gd fmla="*/ 515 w 1017" name="T88"/>
                <a:gd fmla="*/ 128 h 1018" name="T89"/>
                <a:gd fmla="*/ 477 w 1017" name="T90"/>
                <a:gd fmla="*/ 152 h 1018" name="T91"/>
                <a:gd fmla="*/ 502 w 1017" name="T92"/>
                <a:gd fmla="*/ 190 h 1018" name="T93"/>
                <a:gd fmla="*/ 482 w 1017" name="T94"/>
                <a:gd fmla="*/ 841 h 1018" name="T95"/>
                <a:gd fmla="*/ 490 w 1017" name="T96"/>
                <a:gd fmla="*/ 885 h 1018" name="T97"/>
                <a:gd fmla="*/ 534 w 1017" name="T98"/>
                <a:gd fmla="*/ 877 h 1018" name="T99"/>
                <a:gd fmla="*/ 526 w 1017" name="T100"/>
                <a:gd fmla="*/ 833 h 1018" name="T101"/>
                <a:gd fmla="*/ 840 w 1017" name="T102"/>
                <a:gd fmla="*/ 483 h 1018" name="T103"/>
                <a:gd fmla="*/ 831 w 1017" name="T104"/>
                <a:gd fmla="*/ 527 h 1018" name="T105"/>
                <a:gd fmla="*/ 876 w 1017" name="T106"/>
                <a:gd fmla="*/ 535 h 1018" name="T107"/>
                <a:gd fmla="*/ 885 w 1017" name="T108"/>
                <a:gd fmla="*/ 491 h 1018" name="T109"/>
                <a:gd fmla="*/ 152 w 1017" name="T110"/>
                <a:gd fmla="*/ 477 h 1018" name="T111"/>
                <a:gd fmla="*/ 128 w 1017" name="T112"/>
                <a:gd fmla="*/ 515 h 1018" name="T113"/>
                <a:gd fmla="*/ 165 w 1017" name="T114"/>
                <a:gd fmla="*/ 540 h 1018" name="T115"/>
                <a:gd fmla="*/ 190 w 1017" name="T116"/>
                <a:gd fmla="*/ 502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charset="-122" panose="00000500000000000000" pitchFamily="2" typeface="字魂58号-创中黑"/>
                <a:ea charset="-122" panose="00000500000000000000" pitchFamily="2" typeface="字魂58号-创中黑"/>
              </a:endParaRPr>
            </a:p>
          </p:txBody>
        </p:sp>
      </p:grpSp>
      <p:sp>
        <p:nvSpPr>
          <p:cNvPr id="19" name="文本框 18"/>
          <p:cNvSpPr txBox="1"/>
          <p:nvPr/>
        </p:nvSpPr>
        <p:spPr>
          <a:xfrm>
            <a:off x="7972225" y="1404968"/>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20" name="TextBox 34"/>
          <p:cNvSpPr txBox="1"/>
          <p:nvPr/>
        </p:nvSpPr>
        <p:spPr>
          <a:xfrm>
            <a:off x="7987666" y="1778000"/>
            <a:ext cx="3253740"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21" name="文本框 20"/>
          <p:cNvSpPr txBox="1"/>
          <p:nvPr/>
        </p:nvSpPr>
        <p:spPr>
          <a:xfrm>
            <a:off x="7987464" y="2795026"/>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22" name="TextBox 34"/>
          <p:cNvSpPr txBox="1"/>
          <p:nvPr/>
        </p:nvSpPr>
        <p:spPr>
          <a:xfrm>
            <a:off x="8002905" y="3168015"/>
            <a:ext cx="3253740"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23" name="文本框 22"/>
          <p:cNvSpPr txBox="1"/>
          <p:nvPr/>
        </p:nvSpPr>
        <p:spPr>
          <a:xfrm>
            <a:off x="8002703" y="4171114"/>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24" name="TextBox 34"/>
          <p:cNvSpPr txBox="1"/>
          <p:nvPr/>
        </p:nvSpPr>
        <p:spPr>
          <a:xfrm>
            <a:off x="8018145" y="4544059"/>
            <a:ext cx="3253740"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Tree>
  </p:cSld>
  <p:clrMapOvr>
    <a:masterClrMapping/>
  </p:clrMapOvr>
  <p:transition>
    <p:check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750" fill="hold" id="7"/>
                                        <p:tgtEl>
                                          <p:spTgt spid="4"/>
                                        </p:tgtEl>
                                        <p:attrNameLst>
                                          <p:attrName>ppt_w</p:attrName>
                                        </p:attrNameLst>
                                      </p:cBhvr>
                                      <p:tavLst>
                                        <p:tav tm="0">
                                          <p:val>
                                            <p:fltVal val="0"/>
                                          </p:val>
                                        </p:tav>
                                        <p:tav tm="100000">
                                          <p:val>
                                            <p:strVal val="#ppt_w"/>
                                          </p:val>
                                        </p:tav>
                                      </p:tavLst>
                                    </p:anim>
                                    <p:anim calcmode="lin" valueType="num">
                                      <p:cBhvr>
                                        <p:cTn dur="750" fill="hold" id="8"/>
                                        <p:tgtEl>
                                          <p:spTgt spid="4"/>
                                        </p:tgtEl>
                                        <p:attrNameLst>
                                          <p:attrName>ppt_h</p:attrName>
                                        </p:attrNameLst>
                                      </p:cBhvr>
                                      <p:tavLst>
                                        <p:tav tm="0">
                                          <p:val>
                                            <p:fltVal val="0"/>
                                          </p:val>
                                        </p:tav>
                                        <p:tav tm="100000">
                                          <p:val>
                                            <p:strVal val="#ppt_h"/>
                                          </p:val>
                                        </p:tav>
                                      </p:tavLst>
                                    </p:anim>
                                    <p:anim calcmode="lin" valueType="num">
                                      <p:cBhvr>
                                        <p:cTn dur="750" fill="hold" id="9"/>
                                        <p:tgtEl>
                                          <p:spTgt spid="4"/>
                                        </p:tgtEl>
                                        <p:attrNameLst>
                                          <p:attrName>style.rotation</p:attrName>
                                        </p:attrNameLst>
                                      </p:cBhvr>
                                      <p:tavLst>
                                        <p:tav tm="0">
                                          <p:val>
                                            <p:fltVal val="360"/>
                                          </p:val>
                                        </p:tav>
                                        <p:tav tm="100000">
                                          <p:val>
                                            <p:fltVal val="0"/>
                                          </p:val>
                                        </p:tav>
                                      </p:tavLst>
                                    </p:anim>
                                    <p:animEffect filter="fade" transition="in">
                                      <p:cBhvr>
                                        <p:cTn dur="750" id="10"/>
                                        <p:tgtEl>
                                          <p:spTgt spid="4"/>
                                        </p:tgtEl>
                                      </p:cBhvr>
                                    </p:animEffect>
                                  </p:childTnLst>
                                </p:cTn>
                              </p:par>
                            </p:childTnLst>
                          </p:cTn>
                        </p:par>
                        <p:par>
                          <p:cTn fill="hold" id="11" nodeType="afterGroup">
                            <p:stCondLst>
                              <p:cond delay="750"/>
                            </p:stCondLst>
                            <p:childTnLst>
                              <p:par>
                                <p:cTn decel="100000" fill="hold" id="12" nodeType="afterEffect" presetClass="entr" presetID="49" presetSubtype="0">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p:cTn dur="750" fill="hold" id="14"/>
                                        <p:tgtEl>
                                          <p:spTgt spid="7"/>
                                        </p:tgtEl>
                                        <p:attrNameLst>
                                          <p:attrName>ppt_w</p:attrName>
                                        </p:attrNameLst>
                                      </p:cBhvr>
                                      <p:tavLst>
                                        <p:tav tm="0">
                                          <p:val>
                                            <p:fltVal val="0"/>
                                          </p:val>
                                        </p:tav>
                                        <p:tav tm="100000">
                                          <p:val>
                                            <p:strVal val="#ppt_w"/>
                                          </p:val>
                                        </p:tav>
                                      </p:tavLst>
                                    </p:anim>
                                    <p:anim calcmode="lin" valueType="num">
                                      <p:cBhvr>
                                        <p:cTn dur="750" fill="hold" id="15"/>
                                        <p:tgtEl>
                                          <p:spTgt spid="7"/>
                                        </p:tgtEl>
                                        <p:attrNameLst>
                                          <p:attrName>ppt_h</p:attrName>
                                        </p:attrNameLst>
                                      </p:cBhvr>
                                      <p:tavLst>
                                        <p:tav tm="0">
                                          <p:val>
                                            <p:fltVal val="0"/>
                                          </p:val>
                                        </p:tav>
                                        <p:tav tm="100000">
                                          <p:val>
                                            <p:strVal val="#ppt_h"/>
                                          </p:val>
                                        </p:tav>
                                      </p:tavLst>
                                    </p:anim>
                                    <p:anim calcmode="lin" valueType="num">
                                      <p:cBhvr>
                                        <p:cTn dur="750" fill="hold" id="16"/>
                                        <p:tgtEl>
                                          <p:spTgt spid="7"/>
                                        </p:tgtEl>
                                        <p:attrNameLst>
                                          <p:attrName>style.rotation</p:attrName>
                                        </p:attrNameLst>
                                      </p:cBhvr>
                                      <p:tavLst>
                                        <p:tav tm="0">
                                          <p:val>
                                            <p:fltVal val="360"/>
                                          </p:val>
                                        </p:tav>
                                        <p:tav tm="100000">
                                          <p:val>
                                            <p:fltVal val="0"/>
                                          </p:val>
                                        </p:tav>
                                      </p:tavLst>
                                    </p:anim>
                                    <p:animEffect filter="fade" transition="in">
                                      <p:cBhvr>
                                        <p:cTn dur="750" id="17"/>
                                        <p:tgtEl>
                                          <p:spTgt spid="7"/>
                                        </p:tgtEl>
                                      </p:cBhvr>
                                    </p:animEffect>
                                  </p:childTnLst>
                                </p:cTn>
                              </p:par>
                            </p:childTnLst>
                          </p:cTn>
                        </p:par>
                        <p:par>
                          <p:cTn fill="hold" id="18" nodeType="afterGroup">
                            <p:stCondLst>
                              <p:cond delay="1500"/>
                            </p:stCondLst>
                            <p:childTnLst>
                              <p:par>
                                <p:cTn decel="100000" fill="hold" id="19" nodeType="afterEffect" presetClass="entr" presetID="49"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750" fill="hold" id="21"/>
                                        <p:tgtEl>
                                          <p:spTgt spid="16"/>
                                        </p:tgtEl>
                                        <p:attrNameLst>
                                          <p:attrName>ppt_w</p:attrName>
                                        </p:attrNameLst>
                                      </p:cBhvr>
                                      <p:tavLst>
                                        <p:tav tm="0">
                                          <p:val>
                                            <p:fltVal val="0"/>
                                          </p:val>
                                        </p:tav>
                                        <p:tav tm="100000">
                                          <p:val>
                                            <p:strVal val="#ppt_w"/>
                                          </p:val>
                                        </p:tav>
                                      </p:tavLst>
                                    </p:anim>
                                    <p:anim calcmode="lin" valueType="num">
                                      <p:cBhvr>
                                        <p:cTn dur="750" fill="hold" id="22"/>
                                        <p:tgtEl>
                                          <p:spTgt spid="16"/>
                                        </p:tgtEl>
                                        <p:attrNameLst>
                                          <p:attrName>ppt_h</p:attrName>
                                        </p:attrNameLst>
                                      </p:cBhvr>
                                      <p:tavLst>
                                        <p:tav tm="0">
                                          <p:val>
                                            <p:fltVal val="0"/>
                                          </p:val>
                                        </p:tav>
                                        <p:tav tm="100000">
                                          <p:val>
                                            <p:strVal val="#ppt_h"/>
                                          </p:val>
                                        </p:tav>
                                      </p:tavLst>
                                    </p:anim>
                                    <p:anim calcmode="lin" valueType="num">
                                      <p:cBhvr>
                                        <p:cTn dur="750" fill="hold" id="23"/>
                                        <p:tgtEl>
                                          <p:spTgt spid="16"/>
                                        </p:tgtEl>
                                        <p:attrNameLst>
                                          <p:attrName>style.rotation</p:attrName>
                                        </p:attrNameLst>
                                      </p:cBhvr>
                                      <p:tavLst>
                                        <p:tav tm="0">
                                          <p:val>
                                            <p:fltVal val="360"/>
                                          </p:val>
                                        </p:tav>
                                        <p:tav tm="100000">
                                          <p:val>
                                            <p:fltVal val="0"/>
                                          </p:val>
                                        </p:tav>
                                      </p:tavLst>
                                    </p:anim>
                                    <p:animEffect filter="fade" transition="in">
                                      <p:cBhvr>
                                        <p:cTn dur="750" id="24"/>
                                        <p:tgtEl>
                                          <p:spTgt spid="16"/>
                                        </p:tgtEl>
                                      </p:cBhvr>
                                    </p:animEffect>
                                  </p:childTnLst>
                                </p:cTn>
                              </p:par>
                            </p:childTnLst>
                          </p:cTn>
                        </p:par>
                        <p:par>
                          <p:cTn fill="hold" id="25" nodeType="afterGroup">
                            <p:stCondLst>
                              <p:cond delay="2250"/>
                            </p:stCondLst>
                            <p:childTnLst>
                              <p:par>
                                <p:cTn fill="hold" grpId="0" id="26" nodeType="afterEffect" presetClass="entr" presetID="53" presetSubtype="0">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p:cTn dur="500" fill="hold" id="28"/>
                                        <p:tgtEl>
                                          <p:spTgt spid="19"/>
                                        </p:tgtEl>
                                        <p:attrNameLst>
                                          <p:attrName>ppt_w</p:attrName>
                                        </p:attrNameLst>
                                      </p:cBhvr>
                                      <p:tavLst>
                                        <p:tav tm="0">
                                          <p:val>
                                            <p:fltVal val="0"/>
                                          </p:val>
                                        </p:tav>
                                        <p:tav tm="100000">
                                          <p:val>
                                            <p:strVal val="#ppt_w"/>
                                          </p:val>
                                        </p:tav>
                                      </p:tavLst>
                                    </p:anim>
                                    <p:anim calcmode="lin" valueType="num">
                                      <p:cBhvr>
                                        <p:cTn dur="500" fill="hold" id="29"/>
                                        <p:tgtEl>
                                          <p:spTgt spid="19"/>
                                        </p:tgtEl>
                                        <p:attrNameLst>
                                          <p:attrName>ppt_h</p:attrName>
                                        </p:attrNameLst>
                                      </p:cBhvr>
                                      <p:tavLst>
                                        <p:tav tm="0">
                                          <p:val>
                                            <p:fltVal val="0"/>
                                          </p:val>
                                        </p:tav>
                                        <p:tav tm="100000">
                                          <p:val>
                                            <p:strVal val="#ppt_h"/>
                                          </p:val>
                                        </p:tav>
                                      </p:tavLst>
                                    </p:anim>
                                    <p:animEffect filter="fade" transition="in">
                                      <p:cBhvr>
                                        <p:cTn dur="500" id="30"/>
                                        <p:tgtEl>
                                          <p:spTgt spid="19"/>
                                        </p:tgtEl>
                                      </p:cBhvr>
                                    </p:animEffect>
                                  </p:childTnLst>
                                </p:cTn>
                              </p:par>
                            </p:childTnLst>
                          </p:cTn>
                        </p:par>
                        <p:par>
                          <p:cTn fill="hold" id="31" nodeType="afterGroup">
                            <p:stCondLst>
                              <p:cond delay="2750"/>
                            </p:stCondLst>
                            <p:childTnLst>
                              <p:par>
                                <p:cTn fill="hold" grpId="0" id="32" nodeType="afterEffect" presetClass="entr" presetID="2" presetSubtype="4">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additive="base">
                                        <p:cTn dur="500" fill="hold" id="34"/>
                                        <p:tgtEl>
                                          <p:spTgt spid="20"/>
                                        </p:tgtEl>
                                        <p:attrNameLst>
                                          <p:attrName>ppt_x</p:attrName>
                                        </p:attrNameLst>
                                      </p:cBhvr>
                                      <p:tavLst>
                                        <p:tav tm="0">
                                          <p:val>
                                            <p:strVal val="#ppt_x"/>
                                          </p:val>
                                        </p:tav>
                                        <p:tav tm="100000">
                                          <p:val>
                                            <p:strVal val="#ppt_x"/>
                                          </p:val>
                                        </p:tav>
                                      </p:tavLst>
                                    </p:anim>
                                    <p:anim calcmode="lin" valueType="num">
                                      <p:cBhvr additive="base">
                                        <p:cTn dur="500" fill="hold" id="35"/>
                                        <p:tgtEl>
                                          <p:spTgt spid="20"/>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3250"/>
                            </p:stCondLst>
                            <p:childTnLst>
                              <p:par>
                                <p:cTn fill="hold" grpId="0" id="37" nodeType="afterEffect" presetClass="entr" presetID="53" presetSubtype="0">
                                  <p:stCondLst>
                                    <p:cond delay="0"/>
                                  </p:stCondLst>
                                  <p:childTnLst>
                                    <p:set>
                                      <p:cBhvr>
                                        <p:cTn dur="1" fill="hold" id="38">
                                          <p:stCondLst>
                                            <p:cond delay="0"/>
                                          </p:stCondLst>
                                        </p:cTn>
                                        <p:tgtEl>
                                          <p:spTgt spid="21"/>
                                        </p:tgtEl>
                                        <p:attrNameLst>
                                          <p:attrName>style.visibility</p:attrName>
                                        </p:attrNameLst>
                                      </p:cBhvr>
                                      <p:to>
                                        <p:strVal val="visible"/>
                                      </p:to>
                                    </p:set>
                                    <p:anim calcmode="lin" valueType="num">
                                      <p:cBhvr>
                                        <p:cTn dur="500" fill="hold" id="39"/>
                                        <p:tgtEl>
                                          <p:spTgt spid="21"/>
                                        </p:tgtEl>
                                        <p:attrNameLst>
                                          <p:attrName>ppt_w</p:attrName>
                                        </p:attrNameLst>
                                      </p:cBhvr>
                                      <p:tavLst>
                                        <p:tav tm="0">
                                          <p:val>
                                            <p:fltVal val="0"/>
                                          </p:val>
                                        </p:tav>
                                        <p:tav tm="100000">
                                          <p:val>
                                            <p:strVal val="#ppt_w"/>
                                          </p:val>
                                        </p:tav>
                                      </p:tavLst>
                                    </p:anim>
                                    <p:anim calcmode="lin" valueType="num">
                                      <p:cBhvr>
                                        <p:cTn dur="500" fill="hold" id="40"/>
                                        <p:tgtEl>
                                          <p:spTgt spid="21"/>
                                        </p:tgtEl>
                                        <p:attrNameLst>
                                          <p:attrName>ppt_h</p:attrName>
                                        </p:attrNameLst>
                                      </p:cBhvr>
                                      <p:tavLst>
                                        <p:tav tm="0">
                                          <p:val>
                                            <p:fltVal val="0"/>
                                          </p:val>
                                        </p:tav>
                                        <p:tav tm="100000">
                                          <p:val>
                                            <p:strVal val="#ppt_h"/>
                                          </p:val>
                                        </p:tav>
                                      </p:tavLst>
                                    </p:anim>
                                    <p:animEffect filter="fade" transition="in">
                                      <p:cBhvr>
                                        <p:cTn dur="500" id="41"/>
                                        <p:tgtEl>
                                          <p:spTgt spid="21"/>
                                        </p:tgtEl>
                                      </p:cBhvr>
                                    </p:animEffect>
                                  </p:childTnLst>
                                </p:cTn>
                              </p:par>
                            </p:childTnLst>
                          </p:cTn>
                        </p:par>
                        <p:par>
                          <p:cTn fill="hold" id="42" nodeType="afterGroup">
                            <p:stCondLst>
                              <p:cond delay="3750"/>
                            </p:stCondLst>
                            <p:childTnLst>
                              <p:par>
                                <p:cTn fill="hold" grpId="0" id="43" nodeType="afterEffect" presetClass="entr" presetID="2" presetSubtype="4">
                                  <p:stCondLst>
                                    <p:cond delay="0"/>
                                  </p:stCondLst>
                                  <p:childTnLst>
                                    <p:set>
                                      <p:cBhvr>
                                        <p:cTn dur="1" fill="hold" id="44">
                                          <p:stCondLst>
                                            <p:cond delay="0"/>
                                          </p:stCondLst>
                                        </p:cTn>
                                        <p:tgtEl>
                                          <p:spTgt spid="22"/>
                                        </p:tgtEl>
                                        <p:attrNameLst>
                                          <p:attrName>style.visibility</p:attrName>
                                        </p:attrNameLst>
                                      </p:cBhvr>
                                      <p:to>
                                        <p:strVal val="visible"/>
                                      </p:to>
                                    </p:set>
                                    <p:anim calcmode="lin" valueType="num">
                                      <p:cBhvr additive="base">
                                        <p:cTn dur="500" fill="hold" id="45"/>
                                        <p:tgtEl>
                                          <p:spTgt spid="22"/>
                                        </p:tgtEl>
                                        <p:attrNameLst>
                                          <p:attrName>ppt_x</p:attrName>
                                        </p:attrNameLst>
                                      </p:cBhvr>
                                      <p:tavLst>
                                        <p:tav tm="0">
                                          <p:val>
                                            <p:strVal val="#ppt_x"/>
                                          </p:val>
                                        </p:tav>
                                        <p:tav tm="100000">
                                          <p:val>
                                            <p:strVal val="#ppt_x"/>
                                          </p:val>
                                        </p:tav>
                                      </p:tavLst>
                                    </p:anim>
                                    <p:anim calcmode="lin" valueType="num">
                                      <p:cBhvr additive="base">
                                        <p:cTn dur="500" fill="hold" id="46"/>
                                        <p:tgtEl>
                                          <p:spTgt spid="22"/>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250"/>
                            </p:stCondLst>
                            <p:childTnLst>
                              <p:par>
                                <p:cTn fill="hold" grpId="0" id="48" nodeType="afterEffect" presetClass="entr" presetID="53" presetSubtype="0">
                                  <p:stCondLst>
                                    <p:cond delay="0"/>
                                  </p:stCondLst>
                                  <p:childTnLst>
                                    <p:set>
                                      <p:cBhvr>
                                        <p:cTn dur="1" fill="hold" id="49">
                                          <p:stCondLst>
                                            <p:cond delay="0"/>
                                          </p:stCondLst>
                                        </p:cTn>
                                        <p:tgtEl>
                                          <p:spTgt spid="23"/>
                                        </p:tgtEl>
                                        <p:attrNameLst>
                                          <p:attrName>style.visibility</p:attrName>
                                        </p:attrNameLst>
                                      </p:cBhvr>
                                      <p:to>
                                        <p:strVal val="visible"/>
                                      </p:to>
                                    </p:set>
                                    <p:anim calcmode="lin" valueType="num">
                                      <p:cBhvr>
                                        <p:cTn dur="500" fill="hold" id="50"/>
                                        <p:tgtEl>
                                          <p:spTgt spid="23"/>
                                        </p:tgtEl>
                                        <p:attrNameLst>
                                          <p:attrName>ppt_w</p:attrName>
                                        </p:attrNameLst>
                                      </p:cBhvr>
                                      <p:tavLst>
                                        <p:tav tm="0">
                                          <p:val>
                                            <p:fltVal val="0"/>
                                          </p:val>
                                        </p:tav>
                                        <p:tav tm="100000">
                                          <p:val>
                                            <p:strVal val="#ppt_w"/>
                                          </p:val>
                                        </p:tav>
                                      </p:tavLst>
                                    </p:anim>
                                    <p:anim calcmode="lin" valueType="num">
                                      <p:cBhvr>
                                        <p:cTn dur="500" fill="hold" id="51"/>
                                        <p:tgtEl>
                                          <p:spTgt spid="23"/>
                                        </p:tgtEl>
                                        <p:attrNameLst>
                                          <p:attrName>ppt_h</p:attrName>
                                        </p:attrNameLst>
                                      </p:cBhvr>
                                      <p:tavLst>
                                        <p:tav tm="0">
                                          <p:val>
                                            <p:fltVal val="0"/>
                                          </p:val>
                                        </p:tav>
                                        <p:tav tm="100000">
                                          <p:val>
                                            <p:strVal val="#ppt_h"/>
                                          </p:val>
                                        </p:tav>
                                      </p:tavLst>
                                    </p:anim>
                                    <p:animEffect filter="fade" transition="in">
                                      <p:cBhvr>
                                        <p:cTn dur="500" id="52"/>
                                        <p:tgtEl>
                                          <p:spTgt spid="23"/>
                                        </p:tgtEl>
                                      </p:cBhvr>
                                    </p:animEffect>
                                  </p:childTnLst>
                                </p:cTn>
                              </p:par>
                            </p:childTnLst>
                          </p:cTn>
                        </p:par>
                        <p:par>
                          <p:cTn fill="hold" id="53" nodeType="afterGroup">
                            <p:stCondLst>
                              <p:cond delay="4750"/>
                            </p:stCondLst>
                            <p:childTnLst>
                              <p:par>
                                <p:cTn fill="hold" grpId="0" id="54" nodeType="afterEffect" presetClass="entr" presetID="2" presetSubtype="4">
                                  <p:stCondLst>
                                    <p:cond delay="0"/>
                                  </p:stCondLst>
                                  <p:childTnLst>
                                    <p:set>
                                      <p:cBhvr>
                                        <p:cTn dur="1" fill="hold" id="55">
                                          <p:stCondLst>
                                            <p:cond delay="0"/>
                                          </p:stCondLst>
                                        </p:cTn>
                                        <p:tgtEl>
                                          <p:spTgt spid="24"/>
                                        </p:tgtEl>
                                        <p:attrNameLst>
                                          <p:attrName>style.visibility</p:attrName>
                                        </p:attrNameLst>
                                      </p:cBhvr>
                                      <p:to>
                                        <p:strVal val="visible"/>
                                      </p:to>
                                    </p:set>
                                    <p:anim calcmode="lin" valueType="num">
                                      <p:cBhvr additive="base">
                                        <p:cTn dur="500" fill="hold" id="56"/>
                                        <p:tgtEl>
                                          <p:spTgt spid="24"/>
                                        </p:tgtEl>
                                        <p:attrNameLst>
                                          <p:attrName>ppt_x</p:attrName>
                                        </p:attrNameLst>
                                      </p:cBhvr>
                                      <p:tavLst>
                                        <p:tav tm="0">
                                          <p:val>
                                            <p:strVal val="#ppt_x"/>
                                          </p:val>
                                        </p:tav>
                                        <p:tav tm="100000">
                                          <p:val>
                                            <p:strVal val="#ppt_x"/>
                                          </p:val>
                                        </p:tav>
                                      </p:tavLst>
                                    </p:anim>
                                    <p:anim calcmode="lin" valueType="num">
                                      <p:cBhvr additive="base">
                                        <p:cTn dur="500" fill="hold" id="57"/>
                                        <p:tgtEl>
                                          <p:spTgt spid="24"/>
                                        </p:tgtEl>
                                        <p:attrNameLst>
                                          <p:attrName>ppt_y</p:attrName>
                                        </p:attrNameLst>
                                      </p:cBhvr>
                                      <p:tavLst>
                                        <p:tav tm="0">
                                          <p:val>
                                            <p:strVal val="1+#ppt_h/2"/>
                                          </p:val>
                                        </p:tav>
                                        <p:tav tm="100000">
                                          <p:val>
                                            <p:strVal val="#ppt_y"/>
                                          </p:val>
                                        </p:tav>
                                      </p:tavLst>
                                    </p:anim>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id="60" nodeType="clickEffect" presetClass="entr" presetID="22" presetSubtype="4">
                                  <p:stCondLst>
                                    <p:cond delay="0"/>
                                  </p:stCondLst>
                                  <p:childTnLst>
                                    <p:set>
                                      <p:cBhvr>
                                        <p:cTn dur="1" fill="hold" id="61">
                                          <p:stCondLst>
                                            <p:cond delay="0"/>
                                          </p:stCondLst>
                                        </p:cTn>
                                        <p:tgtEl>
                                          <p:spTgt spid="2"/>
                                        </p:tgtEl>
                                        <p:attrNameLst>
                                          <p:attrName>style.visibility</p:attrName>
                                        </p:attrNameLst>
                                      </p:cBhvr>
                                      <p:to>
                                        <p:strVal val="visible"/>
                                      </p:to>
                                    </p:set>
                                    <p:animEffect filter="wipe(down)" transition="in">
                                      <p:cBhvr>
                                        <p:cTn dur="500" id="62"/>
                                        <p:tgtEl>
                                          <p:spTgt spid="2"/>
                                        </p:tgtEl>
                                      </p:cBhvr>
                                    </p:animEffect>
                                  </p:childTnLst>
                                </p:cTn>
                              </p:par>
                              <p:par>
                                <p:cTn fill="hold" grpId="0" id="63" nodeType="withEffect" presetClass="entr" presetID="22" presetSubtype="4">
                                  <p:stCondLst>
                                    <p:cond delay="0"/>
                                  </p:stCondLst>
                                  <p:childTnLst>
                                    <p:set>
                                      <p:cBhvr>
                                        <p:cTn dur="1" fill="hold" id="64">
                                          <p:stCondLst>
                                            <p:cond delay="0"/>
                                          </p:stCondLst>
                                        </p:cTn>
                                        <p:tgtEl>
                                          <p:spTgt spid="10"/>
                                        </p:tgtEl>
                                        <p:attrNameLst>
                                          <p:attrName>style.visibility</p:attrName>
                                        </p:attrNameLst>
                                      </p:cBhvr>
                                      <p:to>
                                        <p:strVal val="visible"/>
                                      </p:to>
                                    </p:set>
                                    <p:animEffect filter="wipe(down)" transition="in">
                                      <p:cBhvr>
                                        <p:cTn dur="500" id="65"/>
                                        <p:tgtEl>
                                          <p:spTgt spid="10"/>
                                        </p:tgtEl>
                                      </p:cBhvr>
                                    </p:animEffect>
                                  </p:childTnLst>
                                </p:cTn>
                              </p:par>
                            </p:childTnLst>
                          </p:cTn>
                        </p:par>
                      </p:childTnLst>
                    </p:cTn>
                  </p:par>
                  <p:par>
                    <p:cTn fill="hold" id="66" nodeType="clickPar">
                      <p:stCondLst>
                        <p:cond delay="indefinite"/>
                        <p:cond delay="0" evt="onBegin">
                          <p:tn val="65"/>
                        </p:cond>
                      </p:stCondLst>
                      <p:childTnLst>
                        <p:par>
                          <p:cTn fill="hold" id="67" nodeType="afterGroup">
                            <p:stCondLst>
                              <p:cond delay="0"/>
                            </p:stCondLst>
                            <p:childTnLst>
                              <p:par>
                                <p:cTn fill="hold" grpId="0" id="68" nodeType="clickEffect" presetClass="entr" presetID="2" presetSubtype="4">
                                  <p:stCondLst>
                                    <p:cond delay="0"/>
                                  </p:stCondLst>
                                  <p:childTnLst>
                                    <p:set>
                                      <p:cBhvr>
                                        <p:cTn dur="1" fill="hold" id="69">
                                          <p:stCondLst>
                                            <p:cond delay="0"/>
                                          </p:stCondLst>
                                        </p:cTn>
                                        <p:tgtEl>
                                          <p:spTgt spid="5"/>
                                        </p:tgtEl>
                                        <p:attrNameLst>
                                          <p:attrName>style.visibility</p:attrName>
                                        </p:attrNameLst>
                                      </p:cBhvr>
                                      <p:to>
                                        <p:strVal val="visible"/>
                                      </p:to>
                                    </p:set>
                                    <p:anim calcmode="lin" valueType="num">
                                      <p:cBhvr additive="base">
                                        <p:cTn dur="500" fill="hold" id="70"/>
                                        <p:tgtEl>
                                          <p:spTgt spid="5"/>
                                        </p:tgtEl>
                                        <p:attrNameLst>
                                          <p:attrName>ppt_x</p:attrName>
                                        </p:attrNameLst>
                                      </p:cBhvr>
                                      <p:tavLst>
                                        <p:tav tm="0">
                                          <p:val>
                                            <p:strVal val="#ppt_x"/>
                                          </p:val>
                                        </p:tav>
                                        <p:tav tm="100000">
                                          <p:val>
                                            <p:strVal val="#ppt_x"/>
                                          </p:val>
                                        </p:tav>
                                      </p:tavLst>
                                    </p:anim>
                                    <p:anim calcmode="lin" valueType="num">
                                      <p:cBhvr additive="base">
                                        <p:cTn dur="500" fill="hold" id="71"/>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5"/>
      <p:bldP grpId="0" spid="19"/>
      <p:bldP grpId="0" spid="20"/>
      <p:bldP grpId="0" spid="21"/>
      <p:bldP grpId="0" spid="22"/>
      <p:bldP grpId="0" spid="23"/>
      <p:bldP grpId="0" spid="2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p:cNvPicPr>
            <a:picLocks noChangeAspect="1"/>
          </p:cNvPicPr>
          <p:nvPr/>
        </p:nvPicPr>
        <p:blipFill>
          <a:blip r:embed="rId2">
            <a:extLst>
              <a:ext uri="{28A0092B-C50C-407E-A947-70E740481C1C}">
                <a14:useLocalDpi val="0"/>
              </a:ext>
            </a:extLst>
          </a:blip>
          <a:stretch>
            <a:fillRect/>
          </a:stretch>
        </p:blipFill>
        <p:spPr>
          <a:xfrm>
            <a:off x="1293778" y="3441574"/>
            <a:ext cx="2509736" cy="2156423"/>
          </a:xfrm>
          <a:prstGeom prst="rect">
            <a:avLst/>
          </a:prstGeom>
        </p:spPr>
      </p:pic>
      <p:pic>
        <p:nvPicPr>
          <p:cNvPr id="13" name="图片 12"/>
          <p:cNvPicPr>
            <a:picLocks noChangeAspect="1"/>
          </p:cNvPicPr>
          <p:nvPr/>
        </p:nvPicPr>
        <p:blipFill>
          <a:blip r:embed="rId3">
            <a:extLst>
              <a:ext uri="{28A0092B-C50C-407E-A947-70E740481C1C}">
                <a14:useLocalDpi val="0"/>
              </a:ext>
            </a:extLst>
          </a:blip>
          <a:stretch>
            <a:fillRect/>
          </a:stretch>
        </p:blipFill>
        <p:spPr>
          <a:xfrm>
            <a:off x="8388486" y="2415219"/>
            <a:ext cx="2509736" cy="2156423"/>
          </a:xfrm>
          <a:prstGeom prst="rect">
            <a:avLst/>
          </a:prstGeom>
        </p:spPr>
      </p:pic>
      <p:sp>
        <p:nvSpPr>
          <p:cNvPr id="2" name="矩形 1"/>
          <p:cNvSpPr/>
          <p:nvPr/>
        </p:nvSpPr>
        <p:spPr>
          <a:xfrm>
            <a:off x="1293779" y="2414486"/>
            <a:ext cx="2509736" cy="768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3" name="文本框 2"/>
          <p:cNvSpPr txBox="1"/>
          <p:nvPr/>
        </p:nvSpPr>
        <p:spPr>
          <a:xfrm>
            <a:off x="1896942" y="2552218"/>
            <a:ext cx="1402080" cy="530352"/>
          </a:xfrm>
          <a:prstGeom prst="rect">
            <a:avLst/>
          </a:prstGeom>
          <a:noFill/>
        </p:spPr>
        <p:txBody>
          <a:bodyPr rtlCol="0" wrap="non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400" u="none">
                <a:ln>
                  <a:noFill/>
                </a:ln>
                <a:solidFill>
                  <a:schemeClr val="bg1"/>
                </a:solidFill>
                <a:effectLst/>
                <a:uLnTx/>
                <a:uFillTx/>
                <a:latin charset="-122" panose="00000500000000000000" pitchFamily="2" typeface="字魂58号-创中黑"/>
                <a:ea charset="-122" panose="00000500000000000000" pitchFamily="2" typeface="字魂58号-创中黑"/>
                <a:cs charset="0" panose="02020603050405020304" pitchFamily="18" typeface="Times New Roman"/>
              </a:rPr>
              <a:t>输入标题</a:t>
            </a:r>
          </a:p>
        </p:txBody>
      </p:sp>
      <p:sp>
        <p:nvSpPr>
          <p:cNvPr id="5" name="矩形 4"/>
          <p:cNvSpPr/>
          <p:nvPr/>
        </p:nvSpPr>
        <p:spPr>
          <a:xfrm>
            <a:off x="4769618" y="2414486"/>
            <a:ext cx="2652765" cy="3175450"/>
          </a:xfrm>
          <a:prstGeom prst="rect">
            <a:avLst/>
          </a:prstGeom>
          <a:noFill/>
          <a:ln>
            <a:solidFill>
              <a:schemeClr val="bg1"/>
            </a:solidFill>
          </a:ln>
          <a:extLst>
            <a:ext uri="{909E8E84-426E-40DD-AFC4-6F175D3DCCD1}">
              <a14:hiddenFill>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7" name="矩形 6"/>
          <p:cNvSpPr/>
          <p:nvPr/>
        </p:nvSpPr>
        <p:spPr>
          <a:xfrm>
            <a:off x="8388485" y="4821451"/>
            <a:ext cx="2509736" cy="768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8" name="文本框 7"/>
          <p:cNvSpPr txBox="1"/>
          <p:nvPr/>
        </p:nvSpPr>
        <p:spPr>
          <a:xfrm>
            <a:off x="8991647" y="4959183"/>
            <a:ext cx="1402080" cy="530352"/>
          </a:xfrm>
          <a:prstGeom prst="rect">
            <a:avLst/>
          </a:prstGeom>
          <a:noFill/>
        </p:spPr>
        <p:txBody>
          <a:bodyPr rtlCol="0" wrap="none">
            <a:spAutoFit/>
          </a:bodyPr>
          <a:lstStyle/>
          <a:p>
            <a:pPr algn="ctr" lvl="0">
              <a:lnSpc>
                <a:spcPct val="120000"/>
              </a:lnSpc>
              <a:defRPr/>
            </a:pPr>
            <a:r>
              <a:rPr altLang="en-US" lang="zh-CN" sz="2400">
                <a:solidFill>
                  <a:schemeClr val="bg1"/>
                </a:solidFill>
                <a:latin charset="-122" panose="00000500000000000000" pitchFamily="2" typeface="字魂58号-创中黑"/>
                <a:ea charset="-122" panose="00000500000000000000" pitchFamily="2" typeface="字魂58号-创中黑"/>
                <a:cs charset="0" panose="02020603050405020304" pitchFamily="18" typeface="Times New Roman"/>
              </a:rPr>
              <a:t>输入标题</a:t>
            </a:r>
          </a:p>
        </p:txBody>
      </p:sp>
      <p:sp>
        <p:nvSpPr>
          <p:cNvPr id="9" name="Content Placeholder 2"/>
          <p:cNvSpPr txBox="1"/>
          <p:nvPr/>
        </p:nvSpPr>
        <p:spPr>
          <a:xfrm>
            <a:off x="4905271" y="3579418"/>
            <a:ext cx="2381459" cy="1737360"/>
          </a:xfrm>
          <a:prstGeom prst="rect">
            <a:avLst/>
          </a:prstGeom>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914400" eaLnBrk="1" fontAlgn="auto" hangingPunct="1" indent="0" latinLnBrk="0" lvl="0" marL="0" marR="0" rtl="0">
              <a:lnSpc>
                <a:spcPct val="150000"/>
              </a:lnSpc>
              <a:spcBef>
                <a:spcPct val="20000"/>
              </a:spcBef>
              <a:spcAft>
                <a:spcPct val="0"/>
              </a:spcAft>
              <a:buClrTx/>
              <a:buSzTx/>
              <a:buFont charset="0" panose="020b0604020202020204" pitchFamily="34" typeface="Arial"/>
              <a:buNone/>
              <a:defRPr/>
            </a:pPr>
            <a:r>
              <a:rPr altLang="zh-CN"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cs charset="0" panose="020b0604020202020204" pitchFamily="34" typeface="Arial"/>
              </a:rPr>
              <a:t>This is a sample letter that has been placed to demonstrate the typing format on the letterhead design. the typing formproperly. </a:t>
            </a:r>
          </a:p>
        </p:txBody>
      </p:sp>
      <p:sp>
        <p:nvSpPr>
          <p:cNvPr id="10" name="文本框 9"/>
          <p:cNvSpPr txBox="1"/>
          <p:nvPr/>
        </p:nvSpPr>
        <p:spPr>
          <a:xfrm>
            <a:off x="4978810" y="2859701"/>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4" name="矩形 3"/>
          <p:cNvSpPr/>
          <p:nvPr/>
        </p:nvSpPr>
        <p:spPr>
          <a:xfrm>
            <a:off x="666115" y="489585"/>
            <a:ext cx="590550" cy="5905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1377315" y="489585"/>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Tree>
  </p:cSld>
  <p:clrMapOvr>
    <a:masterClrMapping/>
  </p:clrMapOvr>
  <p:transition>
    <p:check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14"/>
                                        </p:tgtEl>
                                        <p:attrNameLst>
                                          <p:attrName>style.visibility</p:attrName>
                                        </p:attrNameLst>
                                      </p:cBhvr>
                                      <p:to>
                                        <p:strVal val="visible"/>
                                      </p:to>
                                    </p:set>
                                    <p:animEffect filter="fade" transition="in">
                                      <p:cBhvr>
                                        <p:cTn dur="500" id="14"/>
                                        <p:tgtEl>
                                          <p:spTgt spid="14"/>
                                        </p:tgtEl>
                                      </p:cBhvr>
                                    </p:animEffect>
                                  </p:childTnLst>
                                </p:cTn>
                              </p:par>
                              <p:par>
                                <p:cTn fill="hold" id="15" nodeType="withEffect" presetClass="entr" presetID="10"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500" id="1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866140" y="1149350"/>
            <a:ext cx="906780" cy="455866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1357630" y="2061700"/>
            <a:ext cx="3953510" cy="2734599"/>
          </a:xfrm>
          <a:prstGeom prst="rect">
            <a:avLst/>
          </a:prstGeom>
        </p:spPr>
      </p:pic>
      <p:sp>
        <p:nvSpPr>
          <p:cNvPr id="6" name="矩形 5"/>
          <p:cNvSpPr/>
          <p:nvPr/>
        </p:nvSpPr>
        <p:spPr>
          <a:xfrm>
            <a:off x="6094730" y="2059940"/>
            <a:ext cx="2475865" cy="1285875"/>
          </a:xfrm>
          <a:prstGeom prst="rect">
            <a:avLst/>
          </a:prstGeom>
          <a:noFill/>
          <a:ln w="28575">
            <a:solidFill>
              <a:srgbClr val="F27224"/>
            </a:solidFill>
          </a:ln>
          <a:extLst>
            <a:ext uri="{909E8E84-426E-40DD-AFC4-6F175D3DCCD1}">
              <a14:hiddenFill>
                <a:solidFill>
                  <a:srgbClr val="F2722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8726170" y="2059940"/>
            <a:ext cx="2475865" cy="1285875"/>
          </a:xfrm>
          <a:prstGeom prst="rect">
            <a:avLst/>
          </a:prstGeom>
          <a:noFill/>
          <a:ln w="28575">
            <a:solidFill>
              <a:srgbClr val="F27224"/>
            </a:solidFill>
          </a:ln>
          <a:extLst>
            <a:ext uri="{909E8E84-426E-40DD-AFC4-6F175D3DCCD1}">
              <a14:hiddenFill>
                <a:solidFill>
                  <a:srgbClr val="F2722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6094095" y="3512185"/>
            <a:ext cx="2475865" cy="1285875"/>
          </a:xfrm>
          <a:prstGeom prst="rect">
            <a:avLst/>
          </a:prstGeom>
          <a:noFill/>
          <a:ln w="28575">
            <a:solidFill>
              <a:srgbClr val="F27224"/>
            </a:solidFill>
          </a:ln>
          <a:extLst>
            <a:ext uri="{909E8E84-426E-40DD-AFC4-6F175D3DCCD1}">
              <a14:hiddenFill>
                <a:solidFill>
                  <a:srgbClr val="F2722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8725535" y="3512185"/>
            <a:ext cx="2475865" cy="1285875"/>
          </a:xfrm>
          <a:prstGeom prst="rect">
            <a:avLst/>
          </a:prstGeom>
          <a:noFill/>
          <a:ln w="28575">
            <a:solidFill>
              <a:srgbClr val="F27224"/>
            </a:solidFill>
          </a:ln>
          <a:extLst>
            <a:ext uri="{909E8E84-426E-40DD-AFC4-6F175D3DCCD1}">
              <a14:hiddenFill>
                <a:solidFill>
                  <a:srgbClr val="F2722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772920" y="3014345"/>
            <a:ext cx="3122930" cy="822960"/>
          </a:xfrm>
          <a:prstGeom prst="rect">
            <a:avLst/>
          </a:prstGeom>
          <a:noFill/>
        </p:spPr>
        <p:txBody>
          <a:bodyPr rtlCol="0" wrap="square">
            <a:spAutoFit/>
          </a:bodyPr>
          <a:lstStyle/>
          <a:p>
            <a:pPr algn="dist"/>
            <a:r>
              <a:rPr altLang="zh-CN" b="1" lang="en-US" sz="4800">
                <a:solidFill>
                  <a:schemeClr val="bg1"/>
                </a:solidFill>
                <a:effectLst>
                  <a:outerShdw algn="tl" blurRad="38100" dir="2700000" dist="38100">
                    <a:srgbClr val="000000">
                      <a:alpha val="43137"/>
                    </a:srgbClr>
                  </a:outerShdw>
                </a:effectLst>
                <a:latin charset="-122" panose="00000500000000000000" pitchFamily="2" typeface="字魂59号-创粗黑"/>
                <a:ea charset="-122" panose="00000500000000000000" pitchFamily="2" typeface="字魂59号-创粗黑"/>
              </a:rPr>
              <a:t>CONTENT</a:t>
            </a:r>
          </a:p>
        </p:txBody>
      </p:sp>
      <p:sp>
        <p:nvSpPr>
          <p:cNvPr id="14" name="文本框 13"/>
          <p:cNvSpPr txBox="1"/>
          <p:nvPr/>
        </p:nvSpPr>
        <p:spPr>
          <a:xfrm>
            <a:off x="6266180" y="2411095"/>
            <a:ext cx="2131695" cy="579120"/>
          </a:xfrm>
          <a:prstGeom prst="rect">
            <a:avLst/>
          </a:prstGeom>
          <a:noFill/>
        </p:spPr>
        <p:txBody>
          <a:bodyPr rtlCol="0" wrap="square">
            <a:spAutoFit/>
          </a:bodyPr>
          <a:lstStyle/>
          <a:p>
            <a:pPr algn="ctr"/>
            <a:r>
              <a:rPr altLang="en-US" lang="zh-CN" sz="3200">
                <a:solidFill>
                  <a:schemeClr val="bg1"/>
                </a:solidFill>
                <a:effectLst/>
                <a:latin charset="-122" panose="00000500000000000000" pitchFamily="2" typeface="字魂59号-创粗黑"/>
                <a:ea charset="-122" panose="00000500000000000000" pitchFamily="2" typeface="字魂59号-创粗黑"/>
              </a:rPr>
              <a:t>公司介绍</a:t>
            </a:r>
          </a:p>
        </p:txBody>
      </p:sp>
      <p:sp>
        <p:nvSpPr>
          <p:cNvPr id="15" name="文本框 14"/>
          <p:cNvSpPr txBox="1"/>
          <p:nvPr/>
        </p:nvSpPr>
        <p:spPr>
          <a:xfrm>
            <a:off x="8898255" y="2411095"/>
            <a:ext cx="2131695" cy="579120"/>
          </a:xfrm>
          <a:prstGeom prst="rect">
            <a:avLst/>
          </a:prstGeom>
          <a:noFill/>
        </p:spPr>
        <p:txBody>
          <a:bodyPr rtlCol="0" wrap="square">
            <a:spAutoFit/>
          </a:bodyPr>
          <a:lstStyle/>
          <a:p>
            <a:pPr algn="ctr"/>
            <a:r>
              <a:rPr altLang="en-US" lang="zh-CN" sz="3200">
                <a:solidFill>
                  <a:schemeClr val="bg1"/>
                </a:solidFill>
                <a:effectLst/>
                <a:latin charset="-122" panose="00000500000000000000" pitchFamily="2" typeface="字魂59号-创粗黑"/>
                <a:ea charset="-122" panose="00000500000000000000" pitchFamily="2" typeface="字魂59号-创粗黑"/>
              </a:rPr>
              <a:t>项目介绍</a:t>
            </a:r>
          </a:p>
        </p:txBody>
      </p:sp>
      <p:sp>
        <p:nvSpPr>
          <p:cNvPr id="16" name="文本框 15"/>
          <p:cNvSpPr txBox="1"/>
          <p:nvPr/>
        </p:nvSpPr>
        <p:spPr>
          <a:xfrm>
            <a:off x="6266180" y="3844290"/>
            <a:ext cx="2131695" cy="579120"/>
          </a:xfrm>
          <a:prstGeom prst="rect">
            <a:avLst/>
          </a:prstGeom>
          <a:noFill/>
        </p:spPr>
        <p:txBody>
          <a:bodyPr rtlCol="0" wrap="square">
            <a:spAutoFit/>
          </a:bodyPr>
          <a:lstStyle/>
          <a:p>
            <a:pPr algn="ctr"/>
            <a:r>
              <a:rPr altLang="en-US" lang="zh-CN" sz="3200">
                <a:solidFill>
                  <a:schemeClr val="bg1"/>
                </a:solidFill>
                <a:effectLst/>
                <a:latin charset="-122" panose="00000500000000000000" pitchFamily="2" typeface="字魂59号-创粗黑"/>
                <a:ea charset="-122" panose="00000500000000000000" pitchFamily="2" typeface="字魂59号-创粗黑"/>
              </a:rPr>
              <a:t>主要业务</a:t>
            </a:r>
          </a:p>
        </p:txBody>
      </p:sp>
      <p:sp>
        <p:nvSpPr>
          <p:cNvPr id="17" name="文本框 16"/>
          <p:cNvSpPr txBox="1"/>
          <p:nvPr/>
        </p:nvSpPr>
        <p:spPr>
          <a:xfrm>
            <a:off x="8898255" y="3844290"/>
            <a:ext cx="2131695" cy="579120"/>
          </a:xfrm>
          <a:prstGeom prst="rect">
            <a:avLst/>
          </a:prstGeom>
          <a:noFill/>
        </p:spPr>
        <p:txBody>
          <a:bodyPr rtlCol="0" wrap="square">
            <a:spAutoFit/>
          </a:bodyPr>
          <a:lstStyle/>
          <a:p>
            <a:pPr algn="ctr"/>
            <a:r>
              <a:rPr altLang="en-US" lang="zh-CN" sz="3200">
                <a:solidFill>
                  <a:schemeClr val="bg1"/>
                </a:solidFill>
                <a:effectLst/>
                <a:latin charset="-122" panose="00000500000000000000" pitchFamily="2" typeface="字魂59号-创粗黑"/>
                <a:ea charset="-122" panose="00000500000000000000" pitchFamily="2" typeface="字魂59号-创粗黑"/>
              </a:rPr>
              <a:t>融资需求</a:t>
            </a:r>
          </a:p>
        </p:txBody>
      </p:sp>
    </p:spTree>
  </p:cSld>
  <p:clrMapOvr>
    <a:masterClrMapping/>
  </p:clrMapOvr>
  <p:transition>
    <p:wheel spokes="8"/>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3"/>
                                        </p:tgtEl>
                                        <p:attrNameLst>
                                          <p:attrName>style.visibility</p:attrName>
                                        </p:attrNameLst>
                                      </p:cBhvr>
                                      <p:to>
                                        <p:strVal val="visible"/>
                                      </p:to>
                                    </p:set>
                                    <p:animEffect filter="wipe(left)"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4"/>
                                        </p:tgtEl>
                                        <p:attrNameLst>
                                          <p:attrName>style.visibility</p:attrName>
                                        </p:attrNameLst>
                                      </p:cBhvr>
                                      <p:to>
                                        <p:strVal val="visible"/>
                                      </p:to>
                                    </p:set>
                                    <p:animEffect filter="wipe(left)" transition="in">
                                      <p:cBhvr>
                                        <p:cTn dur="500" id="15"/>
                                        <p:tgtEl>
                                          <p:spTgt spid="14"/>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5"/>
                                        </p:tgtEl>
                                        <p:attrNameLst>
                                          <p:attrName>style.visibility</p:attrName>
                                        </p:attrNameLst>
                                      </p:cBhvr>
                                      <p:to>
                                        <p:strVal val="visible"/>
                                      </p:to>
                                    </p:set>
                                    <p:animEffect filter="wipe(left)" transition="in">
                                      <p:cBhvr>
                                        <p:cTn dur="500" id="19"/>
                                        <p:tgtEl>
                                          <p:spTgt spid="15"/>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500" id="23"/>
                                        <p:tgtEl>
                                          <p:spTgt spid="16"/>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17"/>
                                        </p:tgtEl>
                                        <p:attrNameLst>
                                          <p:attrName>style.visibility</p:attrName>
                                        </p:attrNameLst>
                                      </p:cBhvr>
                                      <p:to>
                                        <p:strVal val="visible"/>
                                      </p:to>
                                    </p:set>
                                    <p:animEffect filter="wipe(left)" transition="in">
                                      <p:cBhvr>
                                        <p:cTn dur="500" id="2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3"/>
      <p:bldP grpId="0" spid="14"/>
      <p:bldP grpId="0" spid="15"/>
      <p:bldP grpId="0" spid="16"/>
      <p:bldP grpId="0"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149894" y="1490345"/>
            <a:ext cx="5232947" cy="3249295"/>
          </a:xfrm>
          <a:prstGeom prst="rect">
            <a:avLst/>
          </a:prstGeom>
        </p:spPr>
      </p:pic>
      <p:sp>
        <p:nvSpPr>
          <p:cNvPr id="9" name="文本框 8"/>
          <p:cNvSpPr txBox="1"/>
          <p:nvPr/>
        </p:nvSpPr>
        <p:spPr>
          <a:xfrm>
            <a:off x="1416050" y="1079500"/>
            <a:ext cx="2287905" cy="2194560"/>
          </a:xfrm>
          <a:prstGeom prst="rect">
            <a:avLst/>
          </a:prstGeom>
          <a:noFill/>
        </p:spPr>
        <p:txBody>
          <a:bodyPr rtlCol="0" wrap="square">
            <a:spAutoFit/>
          </a:bodyPr>
          <a:lstStyle/>
          <a:p>
            <a:pPr algn="dist"/>
            <a:r>
              <a:rPr altLang="zh-CN" b="1" lang="en-US" sz="13800">
                <a:solidFill>
                  <a:schemeClr val="bg1"/>
                </a:solidFill>
                <a:effectLst/>
                <a:latin charset="-122" panose="00000500000000000000" pitchFamily="2" typeface="字魂59号-创粗黑"/>
                <a:ea charset="-122" panose="00000500000000000000" pitchFamily="2" typeface="字魂59号-创粗黑"/>
              </a:rPr>
              <a:t>04</a:t>
            </a:r>
          </a:p>
        </p:txBody>
      </p:sp>
      <p:sp>
        <p:nvSpPr>
          <p:cNvPr id="6" name="十字形 5"/>
          <p:cNvSpPr/>
          <p:nvPr/>
        </p:nvSpPr>
        <p:spPr>
          <a:xfrm>
            <a:off x="11205845" y="1407160"/>
            <a:ext cx="368935" cy="368935"/>
          </a:xfrm>
          <a:prstGeom prst="plus">
            <a:avLst>
              <a:gd fmla="val 3613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1160124" y="2277110"/>
            <a:ext cx="457200" cy="2462530"/>
          </a:xfrm>
          <a:prstGeom prst="rect">
            <a:avLst/>
          </a:prstGeom>
          <a:noFill/>
        </p:spPr>
        <p:txBody>
          <a:bodyPr rtlCol="0" vert="eaVert" wrap="square">
            <a:spAutoFit/>
          </a:bodyPr>
          <a:lstStyle/>
          <a:p>
            <a:pPr algn="dist"/>
            <a:r>
              <a:rPr altLang="zh-CN" lang="en-US">
                <a:solidFill>
                  <a:schemeClr val="bg1"/>
                </a:solidFill>
                <a:effectLst/>
                <a:latin charset="-122" panose="00000500000000000000" pitchFamily="2" typeface="字魂58号-创中黑"/>
                <a:ea charset="-122" panose="00000500000000000000" pitchFamily="2" typeface="字魂58号-创中黑"/>
              </a:rPr>
              <a:t>BUNISESS PLAN</a:t>
            </a:r>
          </a:p>
        </p:txBody>
      </p:sp>
      <p:sp>
        <p:nvSpPr>
          <p:cNvPr id="12" name="文本框 11"/>
          <p:cNvSpPr txBox="1"/>
          <p:nvPr/>
        </p:nvSpPr>
        <p:spPr>
          <a:xfrm>
            <a:off x="5688965" y="5120005"/>
            <a:ext cx="4696460" cy="1051560"/>
          </a:xfrm>
          <a:prstGeom prst="rect">
            <a:avLst/>
          </a:prstGeom>
          <a:noFill/>
        </p:spPr>
        <p:txBody>
          <a:bodyPr rtlCol="0" wrap="square">
            <a:spAutoFit/>
          </a:bodyPr>
          <a:lstStyle/>
          <a:p>
            <a:pPr>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8" name="文本框 7"/>
          <p:cNvSpPr txBox="1"/>
          <p:nvPr/>
        </p:nvSpPr>
        <p:spPr>
          <a:xfrm>
            <a:off x="1589405" y="3079750"/>
            <a:ext cx="2585720" cy="701040"/>
          </a:xfrm>
          <a:prstGeom prst="rect">
            <a:avLst/>
          </a:prstGeom>
          <a:noFill/>
        </p:spPr>
        <p:txBody>
          <a:bodyPr rtlCol="0" wrap="square">
            <a:spAutoFit/>
          </a:bodyPr>
          <a:lstStyle/>
          <a:p>
            <a:pPr algn="dist"/>
            <a:r>
              <a:rPr altLang="en-US" b="1" lang="zh-CN" sz="4000">
                <a:solidFill>
                  <a:schemeClr val="bg1"/>
                </a:solidFill>
                <a:effectLst>
                  <a:outerShdw algn="tl" blurRad="38100" dir="2700000" dist="38100">
                    <a:srgbClr val="000000">
                      <a:alpha val="43137"/>
                    </a:srgbClr>
                  </a:outerShdw>
                </a:effectLst>
                <a:latin charset="-122" panose="00000500000000000000" pitchFamily="2" typeface="字魂59号-创粗黑"/>
                <a:ea charset="-122" panose="00000500000000000000" pitchFamily="2" typeface="字魂59号-创粗黑"/>
              </a:rPr>
              <a:t>融资需求</a:t>
            </a:r>
          </a:p>
        </p:txBody>
      </p:sp>
      <p:sp>
        <p:nvSpPr>
          <p:cNvPr id="10" name="矩形 9"/>
          <p:cNvSpPr/>
          <p:nvPr/>
        </p:nvSpPr>
        <p:spPr>
          <a:xfrm>
            <a:off x="1589405" y="5120005"/>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3"/>
                                        </p:tgtEl>
                                        <p:attrNameLst>
                                          <p:attrName>style.visibility</p:attrName>
                                        </p:attrNameLst>
                                      </p:cBhvr>
                                      <p:to>
                                        <p:strVal val="visible"/>
                                      </p:to>
                                    </p:set>
                                    <p:animEffect filter="wipe(left)" transition="in">
                                      <p:cBhvr>
                                        <p:cTn dur="500" id="15"/>
                                        <p:tgtEl>
                                          <p:spTgt spid="13"/>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2"/>
                                        </p:tgtEl>
                                        <p:attrNameLst>
                                          <p:attrName>style.visibility</p:attrName>
                                        </p:attrNameLst>
                                      </p:cBhvr>
                                      <p:to>
                                        <p:strVal val="visible"/>
                                      </p:to>
                                    </p:set>
                                    <p:animEffect filter="wipe(left)" transition="in">
                                      <p:cBhvr>
                                        <p:cTn dur="500" id="1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2"/>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66115" y="489585"/>
            <a:ext cx="590550" cy="5905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25" name="文本框 24"/>
          <p:cNvSpPr txBox="1"/>
          <p:nvPr/>
        </p:nvSpPr>
        <p:spPr>
          <a:xfrm>
            <a:off x="1377315" y="489585"/>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3" name="Picture Placeholder 1"/>
          <p:cNvSpPr txBox="1"/>
          <p:nvPr/>
        </p:nvSpPr>
        <p:spPr>
          <a:xfrm>
            <a:off x="6713220" y="2290445"/>
            <a:ext cx="3181350" cy="3181350"/>
          </a:xfrm>
          <a:custGeom>
            <a:gdLst>
              <a:gd fmla="*/ 0 w 3181350" name="connsiteX0"/>
              <a:gd fmla="*/ 0 h 3181350" name="connsiteY0"/>
              <a:gd fmla="*/ 3181350 w 3181350" name="connsiteX1"/>
              <a:gd fmla="*/ 0 h 3181350" name="connsiteY1"/>
              <a:gd fmla="*/ 3181350 w 3181350" name="connsiteX2"/>
              <a:gd fmla="*/ 3181350 h 3181350" name="connsiteY2"/>
              <a:gd fmla="*/ 0 w 3181350" name="connsiteX3"/>
              <a:gd fmla="*/ 3181350 h 3181350" name="connsiteY3"/>
            </a:gdLst>
            <a:cxnLst>
              <a:cxn ang="0">
                <a:pos x="connsiteX0" y="connsiteY0"/>
              </a:cxn>
              <a:cxn ang="0">
                <a:pos x="connsiteX1" y="connsiteY1"/>
              </a:cxn>
              <a:cxn ang="0">
                <a:pos x="connsiteX2" y="connsiteY2"/>
              </a:cxn>
              <a:cxn ang="0">
                <a:pos x="connsiteX3" y="connsiteY3"/>
              </a:cxn>
            </a:cxnLst>
            <a:rect b="b" l="l" r="r" t="t"/>
            <a:pathLst>
              <a:path h="3181350" w="3181350">
                <a:moveTo>
                  <a:pt x="0" y="0"/>
                </a:moveTo>
                <a:lnTo>
                  <a:pt x="3181350" y="0"/>
                </a:lnTo>
                <a:lnTo>
                  <a:pt x="3181350" y="3181350"/>
                </a:lnTo>
                <a:lnTo>
                  <a:pt x="0" y="3181350"/>
                </a:lnTo>
                <a:close/>
              </a:path>
            </a:pathLst>
          </a:custGeom>
          <a:blipFill dpi="0" rotWithShape="1">
            <a:blip r:embed="rId2">
              <a:extLst>
                <a:ext uri="{28A0092B-C50C-407E-A947-70E740481C1C}">
                  <a14:useLocalDpi val="0"/>
                </a:ext>
              </a:extLst>
            </a:blip>
            <a:stretch>
              <a:fillRect/>
            </a:stretch>
          </a:blipFill>
        </p:spPr>
        <p:txBody>
          <a:bodyPr/>
          <a:lstStyle/>
          <a:p>
            <a:endParaRPr altLang="en-US" lang="zh-CN">
              <a:latin charset="-122" panose="00000500000000000000" pitchFamily="2" typeface="字魂58号-创中黑"/>
              <a:ea charset="-122" panose="00000500000000000000" pitchFamily="2" typeface="字魂58号-创中黑"/>
              <a:sym charset="-122" panose="020b0500000000000000" pitchFamily="34" typeface="思源黑体"/>
            </a:endParaRPr>
          </a:p>
        </p:txBody>
      </p:sp>
      <p:sp>
        <p:nvSpPr>
          <p:cNvPr id="5" name="文本框 4"/>
          <p:cNvSpPr txBox="1"/>
          <p:nvPr/>
        </p:nvSpPr>
        <p:spPr>
          <a:xfrm>
            <a:off x="1542415" y="2999740"/>
            <a:ext cx="3909695" cy="29718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400">
                <a:solidFill>
                  <a:schemeClr val="bg1"/>
                </a:solidFill>
                <a:latin charset="-122" panose="00000500000000000000" pitchFamily="2" typeface="字魂58号-创中黑"/>
                <a:ea charset="-122" panose="00000500000000000000" pitchFamily="2" typeface="字魂58号-创中黑"/>
                <a:cs charset="-122" panose="00000500000000000000" pitchFamily="2" typeface="字魂58号-创中黑"/>
              </a:rPr>
              <a:t>Please enter text here.Please enter text here.Please enter text here.Please enter text here。Please enter text here.Please enter text here.Please enter text here.Please enter text herePlease enter text here.Please enter text here.Please enter text here.Please enter text here</a:t>
            </a:r>
          </a:p>
        </p:txBody>
      </p:sp>
      <p:sp>
        <p:nvSpPr>
          <p:cNvPr id="6" name="文本框 5"/>
          <p:cNvSpPr txBox="1"/>
          <p:nvPr/>
        </p:nvSpPr>
        <p:spPr>
          <a:xfrm>
            <a:off x="1542495" y="2290445"/>
            <a:ext cx="3193243"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2" name="矩形 1"/>
          <p:cNvSpPr/>
          <p:nvPr/>
        </p:nvSpPr>
        <p:spPr>
          <a:xfrm>
            <a:off x="10131425" y="2290445"/>
            <a:ext cx="476250" cy="31813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up)" transition="in">
                                      <p:cBhvr>
                                        <p:cTn dur="500" id="8"/>
                                        <p:tgtEl>
                                          <p:spTgt spid="5"/>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id="12"/>
                                        <p:tgtEl>
                                          <p:spTgt spid="6"/>
                                        </p:tgtEl>
                                        <p:attrNameLst>
                                          <p:attrName>ppt_y</p:attrName>
                                        </p:attrNameLst>
                                      </p:cBhvr>
                                      <p:tavLst>
                                        <p:tav tm="0">
                                          <p:val>
                                            <p:strVal val="#ppt_y+#ppt_h*1.125000"/>
                                          </p:val>
                                        </p:tav>
                                        <p:tav tm="100000">
                                          <p:val>
                                            <p:strVal val="#ppt_y"/>
                                          </p:val>
                                        </p:tav>
                                      </p:tavLst>
                                    </p:anim>
                                    <p:animEffect filter="wipe(up)" transition="in">
                                      <p:cBhvr>
                                        <p:cTn dur="500" id="13"/>
                                        <p:tgtEl>
                                          <p:spTgt spid="6"/>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4"/>
          <p:cNvSpPr>
            <a:spLocks noChangeArrowheads="1" noChangeAspect="1" noTextEdit="1"/>
          </p:cNvSpPr>
          <p:nvPr/>
        </p:nvSpPr>
        <p:spPr bwMode="auto">
          <a:xfrm>
            <a:off x="1067362" y="1984375"/>
            <a:ext cx="6075363" cy="4206875"/>
          </a:xfrm>
          <a:prstGeom prst="rect">
            <a:avLst/>
          </a:prstGeom>
          <a:noFill/>
          <a:ln w="9525">
            <a:noFill/>
            <a:miter lim="800000"/>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3" name="Line 6"/>
          <p:cNvSpPr>
            <a:spLocks noChangeShapeType="1"/>
          </p:cNvSpPr>
          <p:nvPr/>
        </p:nvSpPr>
        <p:spPr bwMode="auto">
          <a:xfrm>
            <a:off x="1243575" y="2292350"/>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4" name="Line 7"/>
          <p:cNvSpPr>
            <a:spLocks noChangeShapeType="1"/>
          </p:cNvSpPr>
          <p:nvPr/>
        </p:nvSpPr>
        <p:spPr bwMode="auto">
          <a:xfrm>
            <a:off x="1243575" y="2749550"/>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5" name="Line 8"/>
          <p:cNvSpPr>
            <a:spLocks noChangeShapeType="1"/>
          </p:cNvSpPr>
          <p:nvPr/>
        </p:nvSpPr>
        <p:spPr bwMode="auto">
          <a:xfrm>
            <a:off x="1243575" y="3206750"/>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6" name="Line 9"/>
          <p:cNvSpPr>
            <a:spLocks noChangeShapeType="1"/>
          </p:cNvSpPr>
          <p:nvPr/>
        </p:nvSpPr>
        <p:spPr bwMode="auto">
          <a:xfrm>
            <a:off x="1243575" y="36607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7" name="Line 10"/>
          <p:cNvSpPr>
            <a:spLocks noChangeShapeType="1"/>
          </p:cNvSpPr>
          <p:nvPr/>
        </p:nvSpPr>
        <p:spPr bwMode="auto">
          <a:xfrm>
            <a:off x="1243575" y="41179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8" name="Line 11"/>
          <p:cNvSpPr>
            <a:spLocks noChangeShapeType="1"/>
          </p:cNvSpPr>
          <p:nvPr/>
        </p:nvSpPr>
        <p:spPr bwMode="auto">
          <a:xfrm>
            <a:off x="1243575" y="45751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9" name="Line 12"/>
          <p:cNvSpPr>
            <a:spLocks noChangeShapeType="1"/>
          </p:cNvSpPr>
          <p:nvPr/>
        </p:nvSpPr>
        <p:spPr bwMode="auto">
          <a:xfrm>
            <a:off x="1243575" y="50323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10" name="Freeform 13"/>
          <p:cNvSpPr/>
          <p:nvPr/>
        </p:nvSpPr>
        <p:spPr bwMode="auto">
          <a:xfrm>
            <a:off x="1926200" y="2771775"/>
            <a:ext cx="1406525" cy="2260600"/>
          </a:xfrm>
          <a:custGeom>
            <a:cxnLst>
              <a:cxn ang="0">
                <a:pos x="444" y="0"/>
              </a:cxn>
              <a:cxn ang="0">
                <a:pos x="0" y="1424"/>
              </a:cxn>
              <a:cxn ang="0">
                <a:pos x="886" y="1424"/>
              </a:cxn>
              <a:cxn ang="0">
                <a:pos x="444" y="0"/>
              </a:cxn>
            </a:cxnLst>
            <a:rect b="b" l="0" r="r" t="0"/>
            <a:pathLst>
              <a:path h="1424" w="885">
                <a:moveTo>
                  <a:pt x="444" y="0"/>
                </a:moveTo>
                <a:lnTo>
                  <a:pt x="0" y="1424"/>
                </a:lnTo>
                <a:lnTo>
                  <a:pt x="886" y="1424"/>
                </a:lnTo>
                <a:lnTo>
                  <a:pt x="444" y="0"/>
                </a:lnTo>
                <a:close/>
              </a:path>
            </a:pathLst>
          </a:custGeom>
          <a:solidFill>
            <a:srgbClr val="F27224"/>
          </a:solidFill>
          <a:ln w="9525">
            <a:noFill/>
            <a:round/>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11" name="Freeform 14"/>
          <p:cNvSpPr/>
          <p:nvPr/>
        </p:nvSpPr>
        <p:spPr bwMode="auto">
          <a:xfrm>
            <a:off x="2983475" y="1987550"/>
            <a:ext cx="1406525" cy="3044825"/>
          </a:xfrm>
          <a:custGeom>
            <a:cxnLst>
              <a:cxn ang="0">
                <a:pos x="442" y="0"/>
              </a:cxn>
              <a:cxn ang="0">
                <a:pos x="0" y="1918"/>
              </a:cxn>
              <a:cxn ang="0">
                <a:pos x="886" y="1918"/>
              </a:cxn>
              <a:cxn ang="0">
                <a:pos x="442" y="0"/>
              </a:cxn>
            </a:cxnLst>
            <a:rect b="b" l="0" r="r" t="0"/>
            <a:pathLst>
              <a:path h="1918" w="885">
                <a:moveTo>
                  <a:pt x="442" y="0"/>
                </a:moveTo>
                <a:lnTo>
                  <a:pt x="0" y="1918"/>
                </a:lnTo>
                <a:lnTo>
                  <a:pt x="886" y="1918"/>
                </a:lnTo>
                <a:lnTo>
                  <a:pt x="442" y="0"/>
                </a:lnTo>
                <a:close/>
              </a:path>
            </a:pathLst>
          </a:custGeom>
          <a:solidFill>
            <a:srgbClr val="7B7F7E"/>
          </a:solidFill>
          <a:ln w="9525">
            <a:noFill/>
            <a:round/>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12" name="Freeform 15"/>
          <p:cNvSpPr/>
          <p:nvPr/>
        </p:nvSpPr>
        <p:spPr bwMode="auto">
          <a:xfrm>
            <a:off x="4093137" y="2771775"/>
            <a:ext cx="1406525" cy="2260600"/>
          </a:xfrm>
          <a:custGeom>
            <a:cxnLst>
              <a:cxn ang="0">
                <a:pos x="445" y="0"/>
              </a:cxn>
              <a:cxn ang="0">
                <a:pos x="0" y="1424"/>
              </a:cxn>
              <a:cxn ang="0">
                <a:pos x="886" y="1424"/>
              </a:cxn>
              <a:cxn ang="0">
                <a:pos x="445" y="0"/>
              </a:cxn>
            </a:cxnLst>
            <a:rect b="b" l="0" r="r" t="0"/>
            <a:pathLst>
              <a:path h="1424" w="885">
                <a:moveTo>
                  <a:pt x="445" y="0"/>
                </a:moveTo>
                <a:lnTo>
                  <a:pt x="0" y="1424"/>
                </a:lnTo>
                <a:lnTo>
                  <a:pt x="886" y="1424"/>
                </a:lnTo>
                <a:lnTo>
                  <a:pt x="445" y="0"/>
                </a:lnTo>
                <a:close/>
              </a:path>
            </a:pathLst>
          </a:custGeom>
          <a:solidFill>
            <a:srgbClr val="F27224"/>
          </a:solidFill>
          <a:ln w="9525">
            <a:noFill/>
            <a:round/>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13" name="Freeform 16"/>
          <p:cNvSpPr/>
          <p:nvPr/>
        </p:nvSpPr>
        <p:spPr bwMode="auto">
          <a:xfrm>
            <a:off x="5279000" y="3735388"/>
            <a:ext cx="1090613" cy="1296988"/>
          </a:xfrm>
          <a:custGeom>
            <a:cxnLst>
              <a:cxn ang="0">
                <a:pos x="342" y="0"/>
              </a:cxn>
              <a:cxn ang="0">
                <a:pos x="0" y="817"/>
              </a:cxn>
              <a:cxn ang="0">
                <a:pos x="687" y="817"/>
              </a:cxn>
              <a:cxn ang="0">
                <a:pos x="342" y="0"/>
              </a:cxn>
            </a:cxnLst>
            <a:rect b="b" l="0" r="r" t="0"/>
            <a:pathLst>
              <a:path h="817" w="687">
                <a:moveTo>
                  <a:pt x="342" y="0"/>
                </a:moveTo>
                <a:lnTo>
                  <a:pt x="0" y="817"/>
                </a:lnTo>
                <a:lnTo>
                  <a:pt x="687" y="817"/>
                </a:lnTo>
                <a:lnTo>
                  <a:pt x="342" y="0"/>
                </a:lnTo>
                <a:close/>
              </a:path>
            </a:pathLst>
          </a:custGeom>
          <a:solidFill>
            <a:srgbClr val="7B7F7E"/>
          </a:solidFill>
          <a:ln w="9525">
            <a:noFill/>
            <a:round/>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14" name="Freeform 17"/>
          <p:cNvSpPr/>
          <p:nvPr/>
        </p:nvSpPr>
        <p:spPr bwMode="auto">
          <a:xfrm>
            <a:off x="1529325" y="2047875"/>
            <a:ext cx="5613400" cy="3371850"/>
          </a:xfrm>
          <a:custGeom>
            <a:cxnLst>
              <a:cxn ang="0">
                <a:pos x="0" y="0"/>
              </a:cxn>
              <a:cxn ang="0">
                <a:pos x="0" y="2124"/>
              </a:cxn>
              <a:cxn ang="0">
                <a:pos x="3536" y="2124"/>
              </a:cxn>
            </a:cxnLst>
            <a:rect b="b" l="0" r="r" t="0"/>
            <a:pathLst>
              <a:path h="2124" w="3536">
                <a:moveTo>
                  <a:pt x="0" y="0"/>
                </a:moveTo>
                <a:lnTo>
                  <a:pt x="0" y="2124"/>
                </a:lnTo>
                <a:lnTo>
                  <a:pt x="3536" y="2124"/>
                </a:lnTo>
              </a:path>
            </a:pathLst>
          </a:custGeom>
          <a:noFill/>
          <a:ln cap="flat" w="30163">
            <a:solidFill>
              <a:srgbClr val="E6E7E8"/>
            </a:solidFill>
            <a:prstDash val="solid"/>
            <a:miter lim="800000"/>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15" name="Freeform 18"/>
          <p:cNvSpPr/>
          <p:nvPr/>
        </p:nvSpPr>
        <p:spPr bwMode="auto">
          <a:xfrm>
            <a:off x="1081650" y="4203700"/>
            <a:ext cx="731838" cy="1797050"/>
          </a:xfrm>
          <a:custGeom>
            <a:cxnLst>
              <a:cxn ang="0">
                <a:pos x="0" y="0"/>
              </a:cxn>
              <a:cxn ang="0">
                <a:pos x="0" y="1132"/>
              </a:cxn>
              <a:cxn ang="0">
                <a:pos x="461" y="1132"/>
              </a:cxn>
            </a:cxnLst>
            <a:rect b="b" l="0" r="r" t="0"/>
            <a:pathLst>
              <a:path h="1132" w="461">
                <a:moveTo>
                  <a:pt x="0" y="0"/>
                </a:moveTo>
                <a:lnTo>
                  <a:pt x="0" y="1132"/>
                </a:lnTo>
                <a:lnTo>
                  <a:pt x="461" y="1132"/>
                </a:lnTo>
              </a:path>
            </a:pathLst>
          </a:custGeom>
          <a:noFill/>
          <a:ln cap="flat" w="26988">
            <a:solidFill>
              <a:srgbClr val="E6E7E8"/>
            </a:solidFill>
            <a:prstDash val="solid"/>
            <a:miter lim="800000"/>
          </a:ln>
        </p:spPr>
        <p:txBody>
          <a:bodyPr anchor="t" anchorCtr="0" bIns="45720" compatLnSpc="1" lIns="91440" numCol="1" rIns="91440" tIns="45720" vert="horz" wrap="square"/>
          <a:lstStyle/>
          <a:p>
            <a:endParaRPr altLang="en-US" lang="zh-CN">
              <a:solidFill>
                <a:schemeClr val="bg1"/>
              </a:solidFill>
              <a:latin typeface="思源黑体"/>
            </a:endParaRPr>
          </a:p>
        </p:txBody>
      </p:sp>
      <p:sp>
        <p:nvSpPr>
          <p:cNvPr id="16" name="Rectangle 19"/>
          <p:cNvSpPr>
            <a:spLocks noChangeArrowheads="1"/>
          </p:cNvSpPr>
          <p:nvPr/>
        </p:nvSpPr>
        <p:spPr bwMode="auto">
          <a:xfrm>
            <a:off x="1948425" y="5786898"/>
            <a:ext cx="1219200" cy="36576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en-US" b="1" lang="zh-CN" sz="2400">
                <a:solidFill>
                  <a:schemeClr val="bg1"/>
                </a:solidFill>
                <a:latin typeface="思源黑体"/>
                <a:ea charset="-122" panose="00000500000000000000" pitchFamily="2" typeface="字魂58号-创中黑"/>
                <a:cs charset="-122" panose="02010600030101010101" pitchFamily="2" typeface="宋体"/>
              </a:rPr>
              <a:t>输入标题</a:t>
            </a:r>
          </a:p>
        </p:txBody>
      </p:sp>
      <p:sp>
        <p:nvSpPr>
          <p:cNvPr id="17" name="Rectangle 24"/>
          <p:cNvSpPr>
            <a:spLocks noChangeArrowheads="1"/>
          </p:cNvSpPr>
          <p:nvPr/>
        </p:nvSpPr>
        <p:spPr bwMode="auto">
          <a:xfrm flipH="1">
            <a:off x="2818375" y="5772150"/>
            <a:ext cx="0" cy="27432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endParaRPr altLang="zh-CN" b="0" baseline="0" cap="none" i="0" kumimoji="0" lang="zh-CN" normalizeH="0" strike="noStrike" sz="1800" u="none">
              <a:ln>
                <a:noFill/>
              </a:ln>
              <a:solidFill>
                <a:schemeClr val="bg1"/>
              </a:solidFill>
              <a:effectLst/>
              <a:latin typeface="思源黑体"/>
              <a:ea charset="-122" panose="02010600030101010101" pitchFamily="2" typeface="宋体"/>
              <a:cs charset="-122" panose="02010600030101010101" pitchFamily="2" typeface="宋体"/>
            </a:endParaRPr>
          </a:p>
        </p:txBody>
      </p:sp>
      <p:sp>
        <p:nvSpPr>
          <p:cNvPr id="18" name="矩形: 圆角 17"/>
          <p:cNvSpPr/>
          <p:nvPr/>
        </p:nvSpPr>
        <p:spPr>
          <a:xfrm>
            <a:off x="7944135" y="2262310"/>
            <a:ext cx="464363" cy="46436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bg1"/>
                </a:solidFill>
                <a:latin typeface="思源黑体"/>
                <a:ea charset="-122" panose="00000500000000000000" pitchFamily="2" typeface="字魂58号-创中黑"/>
              </a:rPr>
              <a:t>01</a:t>
            </a:r>
          </a:p>
        </p:txBody>
      </p:sp>
      <p:sp>
        <p:nvSpPr>
          <p:cNvPr id="19" name="文本框 18"/>
          <p:cNvSpPr txBox="1"/>
          <p:nvPr/>
        </p:nvSpPr>
        <p:spPr>
          <a:xfrm>
            <a:off x="8540276" y="2154555"/>
            <a:ext cx="2517817"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typeface="思源黑体"/>
                <a:ea charset="-122" panose="00000500000000000000" pitchFamily="2" typeface="字魂59号-创粗黑"/>
              </a:rPr>
              <a:t>Please enter text here.Please enter text here.Please enter text here.</a:t>
            </a:r>
          </a:p>
        </p:txBody>
      </p:sp>
      <p:sp>
        <p:nvSpPr>
          <p:cNvPr id="20" name="矩形: 圆角 19"/>
          <p:cNvSpPr/>
          <p:nvPr/>
        </p:nvSpPr>
        <p:spPr>
          <a:xfrm>
            <a:off x="7956040" y="3247382"/>
            <a:ext cx="464363" cy="46436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bg1"/>
                </a:solidFill>
                <a:latin typeface="思源黑体"/>
                <a:ea charset="-122" panose="00000500000000000000" pitchFamily="2" typeface="字魂58号-创中黑"/>
              </a:rPr>
              <a:t>02</a:t>
            </a:r>
          </a:p>
        </p:txBody>
      </p:sp>
      <p:sp>
        <p:nvSpPr>
          <p:cNvPr id="21" name="文本框 20"/>
          <p:cNvSpPr txBox="1"/>
          <p:nvPr/>
        </p:nvSpPr>
        <p:spPr>
          <a:xfrm>
            <a:off x="8552180" y="3139627"/>
            <a:ext cx="2517817"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typeface="思源黑体"/>
                <a:ea charset="-122" panose="00000500000000000000" pitchFamily="2" typeface="字魂59号-创粗黑"/>
              </a:rPr>
              <a:t>Please enter text here.Please enter text here.Please enter text here.</a:t>
            </a:r>
          </a:p>
        </p:txBody>
      </p:sp>
      <p:sp>
        <p:nvSpPr>
          <p:cNvPr id="22" name="矩形: 圆角 21"/>
          <p:cNvSpPr/>
          <p:nvPr/>
        </p:nvSpPr>
        <p:spPr>
          <a:xfrm>
            <a:off x="7967231" y="4186361"/>
            <a:ext cx="464363" cy="46436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bg1"/>
                </a:solidFill>
                <a:latin typeface="思源黑体"/>
                <a:ea charset="-122" panose="00000500000000000000" pitchFamily="2" typeface="字魂58号-创中黑"/>
              </a:rPr>
              <a:t>03</a:t>
            </a:r>
          </a:p>
        </p:txBody>
      </p:sp>
      <p:sp>
        <p:nvSpPr>
          <p:cNvPr id="23" name="文本框 22"/>
          <p:cNvSpPr txBox="1"/>
          <p:nvPr/>
        </p:nvSpPr>
        <p:spPr>
          <a:xfrm>
            <a:off x="8563372" y="4078606"/>
            <a:ext cx="2517817"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typeface="思源黑体"/>
                <a:ea charset="-122" panose="00000500000000000000" pitchFamily="2" typeface="字魂59号-创粗黑"/>
              </a:rPr>
              <a:t>Please enter text here.Please enter text here.Please enter text here.</a:t>
            </a:r>
          </a:p>
        </p:txBody>
      </p:sp>
      <p:sp>
        <p:nvSpPr>
          <p:cNvPr id="24" name="矩形: 圆角 23"/>
          <p:cNvSpPr/>
          <p:nvPr/>
        </p:nvSpPr>
        <p:spPr>
          <a:xfrm>
            <a:off x="7980540" y="5086202"/>
            <a:ext cx="464363" cy="46436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bg1"/>
                </a:solidFill>
                <a:latin typeface="思源黑体"/>
                <a:ea charset="-122" panose="00000500000000000000" pitchFamily="2" typeface="字魂58号-创中黑"/>
              </a:rPr>
              <a:t>04</a:t>
            </a:r>
          </a:p>
        </p:txBody>
      </p:sp>
      <p:sp>
        <p:nvSpPr>
          <p:cNvPr id="25" name="文本框 24"/>
          <p:cNvSpPr txBox="1"/>
          <p:nvPr/>
        </p:nvSpPr>
        <p:spPr>
          <a:xfrm>
            <a:off x="8576681" y="4978447"/>
            <a:ext cx="2517817"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typeface="思源黑体"/>
                <a:ea charset="-122" panose="00000500000000000000" pitchFamily="2" typeface="字魂59号-创粗黑"/>
              </a:rPr>
              <a:t>Please enter text here.Please enter text here.Please enter text here.</a:t>
            </a:r>
          </a:p>
        </p:txBody>
      </p:sp>
      <p:sp>
        <p:nvSpPr>
          <p:cNvPr id="26" name="矩形 25"/>
          <p:cNvSpPr/>
          <p:nvPr/>
        </p:nvSpPr>
        <p:spPr>
          <a:xfrm>
            <a:off x="666115" y="489585"/>
            <a:ext cx="590550" cy="5905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27" name="文本框 26"/>
          <p:cNvSpPr txBox="1"/>
          <p:nvPr/>
        </p:nvSpPr>
        <p:spPr>
          <a:xfrm>
            <a:off x="1377315" y="489585"/>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id="7"/>
                                        <p:tgtEl>
                                          <p:spTgt spid="19"/>
                                        </p:tgtEl>
                                        <p:attrNameLst>
                                          <p:attrName>ppt_y</p:attrName>
                                        </p:attrNameLst>
                                      </p:cBhvr>
                                      <p:tavLst>
                                        <p:tav tm="0">
                                          <p:val>
                                            <p:strVal val="#ppt_y+#ppt_h*1.125000"/>
                                          </p:val>
                                        </p:tav>
                                        <p:tav tm="100000">
                                          <p:val>
                                            <p:strVal val="#ppt_y"/>
                                          </p:val>
                                        </p:tav>
                                      </p:tavLst>
                                    </p:anim>
                                    <p:animEffect filter="wipe(up)" transition="in">
                                      <p:cBhvr>
                                        <p:cTn dur="500" id="8"/>
                                        <p:tgtEl>
                                          <p:spTgt spid="19"/>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additive="base">
                                        <p:cTn dur="500" id="12"/>
                                        <p:tgtEl>
                                          <p:spTgt spid="21"/>
                                        </p:tgtEl>
                                        <p:attrNameLst>
                                          <p:attrName>ppt_y</p:attrName>
                                        </p:attrNameLst>
                                      </p:cBhvr>
                                      <p:tavLst>
                                        <p:tav tm="0">
                                          <p:val>
                                            <p:strVal val="#ppt_y+#ppt_h*1.125000"/>
                                          </p:val>
                                        </p:tav>
                                        <p:tav tm="100000">
                                          <p:val>
                                            <p:strVal val="#ppt_y"/>
                                          </p:val>
                                        </p:tav>
                                      </p:tavLst>
                                    </p:anim>
                                    <p:animEffect filter="wipe(up)" transition="in">
                                      <p:cBhvr>
                                        <p:cTn dur="500" id="13"/>
                                        <p:tgtEl>
                                          <p:spTgt spid="21"/>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23"/>
                                        </p:tgtEl>
                                        <p:attrNameLst>
                                          <p:attrName>style.visibility</p:attrName>
                                        </p:attrNameLst>
                                      </p:cBhvr>
                                      <p:to>
                                        <p:strVal val="visible"/>
                                      </p:to>
                                    </p:set>
                                    <p:anim calcmode="lin" valueType="num">
                                      <p:cBhvr additive="base">
                                        <p:cTn dur="500" id="17"/>
                                        <p:tgtEl>
                                          <p:spTgt spid="23"/>
                                        </p:tgtEl>
                                        <p:attrNameLst>
                                          <p:attrName>ppt_y</p:attrName>
                                        </p:attrNameLst>
                                      </p:cBhvr>
                                      <p:tavLst>
                                        <p:tav tm="0">
                                          <p:val>
                                            <p:strVal val="#ppt_y+#ppt_h*1.125000"/>
                                          </p:val>
                                        </p:tav>
                                        <p:tav tm="100000">
                                          <p:val>
                                            <p:strVal val="#ppt_y"/>
                                          </p:val>
                                        </p:tav>
                                      </p:tavLst>
                                    </p:anim>
                                    <p:animEffect filter="wipe(up)" transition="in">
                                      <p:cBhvr>
                                        <p:cTn dur="500" id="18"/>
                                        <p:tgtEl>
                                          <p:spTgt spid="23"/>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25"/>
                                        </p:tgtEl>
                                        <p:attrNameLst>
                                          <p:attrName>style.visibility</p:attrName>
                                        </p:attrNameLst>
                                      </p:cBhvr>
                                      <p:to>
                                        <p:strVal val="visible"/>
                                      </p:to>
                                    </p:set>
                                    <p:anim calcmode="lin" valueType="num">
                                      <p:cBhvr additive="base">
                                        <p:cTn dur="500" id="22"/>
                                        <p:tgtEl>
                                          <p:spTgt spid="25"/>
                                        </p:tgtEl>
                                        <p:attrNameLst>
                                          <p:attrName>ppt_y</p:attrName>
                                        </p:attrNameLst>
                                      </p:cBhvr>
                                      <p:tavLst>
                                        <p:tav tm="0">
                                          <p:val>
                                            <p:strVal val="#ppt_y+#ppt_h*1.125000"/>
                                          </p:val>
                                        </p:tav>
                                        <p:tav tm="100000">
                                          <p:val>
                                            <p:strVal val="#ppt_y"/>
                                          </p:val>
                                        </p:tav>
                                      </p:tavLst>
                                    </p:anim>
                                    <p:animEffect filter="wipe(up)" transition="in">
                                      <p:cBhvr>
                                        <p:cTn dur="500" id="2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3"/>
      <p:bldP grpId="0" spid="2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27"/>
          <p:cNvSpPr>
            <a:spLocks noChangeArrowheads="1"/>
          </p:cNvSpPr>
          <p:nvPr/>
        </p:nvSpPr>
        <p:spPr bwMode="auto">
          <a:xfrm>
            <a:off x="4008720" y="2264402"/>
            <a:ext cx="1552575" cy="1550988"/>
          </a:xfrm>
          <a:prstGeom prst="ellipse">
            <a:avLst/>
          </a:prstGeom>
          <a:noFill/>
          <a:ln w="9525">
            <a:solidFill>
              <a:schemeClr val="bg1"/>
            </a:solidFill>
            <a:round/>
          </a:ln>
          <a:extLst>
            <a:ext uri="{909E8E84-426E-40DD-AFC4-6F175D3DCCD1}">
              <a14:hiddenFill>
                <a:solidFill>
                  <a:srgbClr val="7B7F7E"/>
                </a:solidFill>
              </a14:hiddenFill>
            </a:ext>
          </a:extLst>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3" name="Oval 29"/>
          <p:cNvSpPr>
            <a:spLocks noChangeArrowheads="1"/>
          </p:cNvSpPr>
          <p:nvPr/>
        </p:nvSpPr>
        <p:spPr bwMode="auto">
          <a:xfrm>
            <a:off x="1626523" y="2264402"/>
            <a:ext cx="1552575" cy="1550988"/>
          </a:xfrm>
          <a:prstGeom prst="ellipse">
            <a:avLst/>
          </a:prstGeom>
          <a:noFill/>
          <a:ln w="9525">
            <a:solidFill>
              <a:schemeClr val="bg1"/>
            </a:solidFill>
            <a:round/>
          </a:ln>
          <a:extLst>
            <a:ext uri="{909E8E84-426E-40DD-AFC4-6F175D3DCCD1}">
              <a14:hiddenFill>
                <a:solidFill>
                  <a:srgbClr val="7B7F7E"/>
                </a:solidFill>
              </a14:hiddenFill>
            </a:ext>
          </a:extLst>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4" name="Oval 30"/>
          <p:cNvSpPr>
            <a:spLocks noChangeArrowheads="1"/>
          </p:cNvSpPr>
          <p:nvPr/>
        </p:nvSpPr>
        <p:spPr bwMode="auto">
          <a:xfrm>
            <a:off x="6547749" y="2308665"/>
            <a:ext cx="1552575" cy="1550988"/>
          </a:xfrm>
          <a:prstGeom prst="ellipse">
            <a:avLst/>
          </a:prstGeom>
          <a:noFill/>
          <a:ln w="9525">
            <a:solidFill>
              <a:schemeClr val="bg1"/>
            </a:solidFill>
            <a:round/>
          </a:ln>
          <a:extLst>
            <a:ext uri="{909E8E84-426E-40DD-AFC4-6F175D3DCCD1}">
              <a14:hiddenFill>
                <a:solidFill>
                  <a:srgbClr val="7B7F7E"/>
                </a:solidFill>
              </a14:hiddenFill>
            </a:ext>
          </a:extLst>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5" name="Oval 31"/>
          <p:cNvSpPr>
            <a:spLocks noChangeArrowheads="1"/>
          </p:cNvSpPr>
          <p:nvPr/>
        </p:nvSpPr>
        <p:spPr bwMode="auto">
          <a:xfrm>
            <a:off x="8880168" y="2277788"/>
            <a:ext cx="1552575" cy="1550988"/>
          </a:xfrm>
          <a:prstGeom prst="ellipse">
            <a:avLst/>
          </a:prstGeom>
          <a:noFill/>
          <a:ln w="9525">
            <a:solidFill>
              <a:schemeClr val="bg1"/>
            </a:solidFill>
            <a:round/>
          </a:ln>
          <a:extLst>
            <a:ext uri="{909E8E84-426E-40DD-AFC4-6F175D3DCCD1}">
              <a14:hiddenFill>
                <a:solidFill>
                  <a:srgbClr val="7B7F7E"/>
                </a:solidFill>
              </a14:hiddenFill>
            </a:ext>
          </a:extLst>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6" name="Freeform 36"/>
          <p:cNvSpPr/>
          <p:nvPr/>
        </p:nvSpPr>
        <p:spPr bwMode="auto">
          <a:xfrm>
            <a:off x="2151985" y="2705727"/>
            <a:ext cx="503238" cy="668338"/>
          </a:xfrm>
          <a:custGeom>
            <a:cxnLst>
              <a:cxn ang="0">
                <a:pos x="134" y="165"/>
              </a:cxn>
              <a:cxn ang="0">
                <a:pos x="67" y="178"/>
              </a:cxn>
              <a:cxn ang="0">
                <a:pos x="0" y="165"/>
              </a:cxn>
              <a:cxn ang="0">
                <a:pos x="0" y="155"/>
              </a:cxn>
              <a:cxn ang="0">
                <a:pos x="12" y="135"/>
              </a:cxn>
              <a:cxn ang="0">
                <a:pos x="40" y="120"/>
              </a:cxn>
              <a:cxn ang="0">
                <a:pos x="48" y="107"/>
              </a:cxn>
              <a:cxn ang="0">
                <a:pos x="48" y="94"/>
              </a:cxn>
              <a:cxn ang="0">
                <a:pos x="47" y="93"/>
              </a:cxn>
              <a:cxn ang="0">
                <a:pos x="37" y="71"/>
              </a:cxn>
              <a:cxn ang="0">
                <a:pos x="36" y="69"/>
              </a:cxn>
              <a:cxn ang="0">
                <a:pos x="35" y="69"/>
              </a:cxn>
              <a:cxn ang="0">
                <a:pos x="32" y="63"/>
              </a:cxn>
              <a:cxn ang="0">
                <a:pos x="32" y="51"/>
              </a:cxn>
              <a:cxn ang="0">
                <a:pos x="34" y="46"/>
              </a:cxn>
              <a:cxn ang="0">
                <a:pos x="35" y="45"/>
              </a:cxn>
              <a:cxn ang="0">
                <a:pos x="35" y="25"/>
              </a:cxn>
              <a:cxn ang="0">
                <a:pos x="35" y="25"/>
              </a:cxn>
              <a:cxn ang="0">
                <a:pos x="40" y="9"/>
              </a:cxn>
              <a:cxn ang="0">
                <a:pos x="67" y="0"/>
              </a:cxn>
              <a:cxn ang="0">
                <a:pos x="94" y="9"/>
              </a:cxn>
              <a:cxn ang="0">
                <a:pos x="99" y="25"/>
              </a:cxn>
              <a:cxn ang="0">
                <a:pos x="99" y="45"/>
              </a:cxn>
              <a:cxn ang="0">
                <a:pos x="100" y="46"/>
              </a:cxn>
              <a:cxn ang="0">
                <a:pos x="102" y="51"/>
              </a:cxn>
              <a:cxn ang="0">
                <a:pos x="102" y="63"/>
              </a:cxn>
              <a:cxn ang="0">
                <a:pos x="97" y="69"/>
              </a:cxn>
              <a:cxn ang="0">
                <a:pos x="96" y="70"/>
              </a:cxn>
              <a:cxn ang="0">
                <a:pos x="95" y="72"/>
              </a:cxn>
              <a:cxn ang="0">
                <a:pos x="86" y="90"/>
              </a:cxn>
              <a:cxn ang="0">
                <a:pos x="84" y="93"/>
              </a:cxn>
              <a:cxn ang="0">
                <a:pos x="83" y="94"/>
              </a:cxn>
              <a:cxn ang="0">
                <a:pos x="83" y="107"/>
              </a:cxn>
              <a:cxn ang="0">
                <a:pos x="91" y="120"/>
              </a:cxn>
              <a:cxn ang="0">
                <a:pos x="121" y="135"/>
              </a:cxn>
              <a:cxn ang="0">
                <a:pos x="134" y="155"/>
              </a:cxn>
              <a:cxn ang="0">
                <a:pos x="134" y="165"/>
              </a:cxn>
            </a:cxnLst>
            <a:rect b="b" l="0" r="r" t="0"/>
            <a:pathLst>
              <a:path h="178" w="134">
                <a:moveTo>
                  <a:pt x="134" y="165"/>
                </a:moveTo>
                <a:cubicBezTo>
                  <a:pt x="134" y="169"/>
                  <a:pt x="110" y="178"/>
                  <a:pt x="67" y="178"/>
                </a:cubicBezTo>
                <a:cubicBezTo>
                  <a:pt x="24" y="178"/>
                  <a:pt x="0" y="169"/>
                  <a:pt x="0" y="165"/>
                </a:cubicBezTo>
                <a:cubicBezTo>
                  <a:pt x="0" y="155"/>
                  <a:pt x="0" y="155"/>
                  <a:pt x="0" y="155"/>
                </a:cubicBezTo>
                <a:cubicBezTo>
                  <a:pt x="0" y="147"/>
                  <a:pt x="5" y="139"/>
                  <a:pt x="12" y="135"/>
                </a:cubicBezTo>
                <a:cubicBezTo>
                  <a:pt x="40" y="120"/>
                  <a:pt x="40" y="120"/>
                  <a:pt x="40" y="120"/>
                </a:cubicBezTo>
                <a:cubicBezTo>
                  <a:pt x="45" y="117"/>
                  <a:pt x="48" y="112"/>
                  <a:pt x="48" y="107"/>
                </a:cubicBezTo>
                <a:cubicBezTo>
                  <a:pt x="48" y="94"/>
                  <a:pt x="48" y="94"/>
                  <a:pt x="48" y="94"/>
                </a:cubicBezTo>
                <a:cubicBezTo>
                  <a:pt x="47" y="93"/>
                  <a:pt x="47" y="93"/>
                  <a:pt x="47" y="93"/>
                </a:cubicBezTo>
                <a:cubicBezTo>
                  <a:pt x="47" y="93"/>
                  <a:pt x="39" y="84"/>
                  <a:pt x="37" y="71"/>
                </a:cubicBezTo>
                <a:cubicBezTo>
                  <a:pt x="36" y="69"/>
                  <a:pt x="36" y="69"/>
                  <a:pt x="36" y="69"/>
                </a:cubicBezTo>
                <a:cubicBezTo>
                  <a:pt x="35" y="69"/>
                  <a:pt x="35" y="69"/>
                  <a:pt x="35" y="69"/>
                </a:cubicBezTo>
                <a:cubicBezTo>
                  <a:pt x="33" y="68"/>
                  <a:pt x="32" y="66"/>
                  <a:pt x="32" y="63"/>
                </a:cubicBezTo>
                <a:cubicBezTo>
                  <a:pt x="32" y="51"/>
                  <a:pt x="32" y="51"/>
                  <a:pt x="32" y="51"/>
                </a:cubicBezTo>
                <a:cubicBezTo>
                  <a:pt x="32" y="49"/>
                  <a:pt x="33" y="47"/>
                  <a:pt x="34" y="46"/>
                </a:cubicBezTo>
                <a:cubicBezTo>
                  <a:pt x="35" y="45"/>
                  <a:pt x="35" y="45"/>
                  <a:pt x="35" y="45"/>
                </a:cubicBezTo>
                <a:cubicBezTo>
                  <a:pt x="35" y="25"/>
                  <a:pt x="35" y="25"/>
                  <a:pt x="35" y="25"/>
                </a:cubicBezTo>
                <a:cubicBezTo>
                  <a:pt x="35" y="25"/>
                  <a:pt x="35" y="25"/>
                  <a:pt x="35" y="25"/>
                </a:cubicBezTo>
                <a:cubicBezTo>
                  <a:pt x="35" y="25"/>
                  <a:pt x="34" y="16"/>
                  <a:pt x="40" y="9"/>
                </a:cubicBezTo>
                <a:cubicBezTo>
                  <a:pt x="46" y="3"/>
                  <a:pt x="55" y="0"/>
                  <a:pt x="67" y="0"/>
                </a:cubicBezTo>
                <a:cubicBezTo>
                  <a:pt x="79" y="0"/>
                  <a:pt x="88" y="3"/>
                  <a:pt x="94" y="9"/>
                </a:cubicBezTo>
                <a:cubicBezTo>
                  <a:pt x="100" y="16"/>
                  <a:pt x="99" y="25"/>
                  <a:pt x="99" y="25"/>
                </a:cubicBezTo>
                <a:cubicBezTo>
                  <a:pt x="99" y="45"/>
                  <a:pt x="99" y="45"/>
                  <a:pt x="99" y="45"/>
                </a:cubicBezTo>
                <a:cubicBezTo>
                  <a:pt x="100" y="46"/>
                  <a:pt x="100" y="46"/>
                  <a:pt x="100" y="46"/>
                </a:cubicBezTo>
                <a:cubicBezTo>
                  <a:pt x="101" y="47"/>
                  <a:pt x="102" y="49"/>
                  <a:pt x="102" y="51"/>
                </a:cubicBezTo>
                <a:cubicBezTo>
                  <a:pt x="102" y="63"/>
                  <a:pt x="102" y="63"/>
                  <a:pt x="102" y="63"/>
                </a:cubicBezTo>
                <a:cubicBezTo>
                  <a:pt x="102" y="66"/>
                  <a:pt x="100" y="69"/>
                  <a:pt x="97" y="69"/>
                </a:cubicBezTo>
                <a:cubicBezTo>
                  <a:pt x="96" y="70"/>
                  <a:pt x="96" y="70"/>
                  <a:pt x="96" y="70"/>
                </a:cubicBezTo>
                <a:cubicBezTo>
                  <a:pt x="95" y="72"/>
                  <a:pt x="95" y="72"/>
                  <a:pt x="95" y="72"/>
                </a:cubicBezTo>
                <a:cubicBezTo>
                  <a:pt x="93" y="78"/>
                  <a:pt x="90" y="84"/>
                  <a:pt x="86" y="90"/>
                </a:cubicBezTo>
                <a:cubicBezTo>
                  <a:pt x="85" y="91"/>
                  <a:pt x="85" y="92"/>
                  <a:pt x="84" y="93"/>
                </a:cubicBezTo>
                <a:cubicBezTo>
                  <a:pt x="83" y="94"/>
                  <a:pt x="83" y="94"/>
                  <a:pt x="83" y="94"/>
                </a:cubicBezTo>
                <a:cubicBezTo>
                  <a:pt x="83" y="107"/>
                  <a:pt x="83" y="107"/>
                  <a:pt x="83" y="107"/>
                </a:cubicBezTo>
                <a:cubicBezTo>
                  <a:pt x="83" y="113"/>
                  <a:pt x="86" y="118"/>
                  <a:pt x="91" y="120"/>
                </a:cubicBezTo>
                <a:cubicBezTo>
                  <a:pt x="121" y="135"/>
                  <a:pt x="121" y="135"/>
                  <a:pt x="121" y="135"/>
                </a:cubicBezTo>
                <a:cubicBezTo>
                  <a:pt x="129" y="139"/>
                  <a:pt x="134" y="147"/>
                  <a:pt x="134" y="155"/>
                </a:cubicBezTo>
                <a:lnTo>
                  <a:pt x="134" y="165"/>
                </a:lnTo>
                <a:close/>
              </a:path>
            </a:pathLst>
          </a:custGeom>
          <a:solidFill>
            <a:srgbClr val="FFFFFF"/>
          </a:solidFill>
          <a:ln w="9525">
            <a:noFill/>
            <a:round/>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7" name="Freeform 37"/>
          <p:cNvSpPr>
            <a:spLocks noEditPoints="1"/>
          </p:cNvSpPr>
          <p:nvPr/>
        </p:nvSpPr>
        <p:spPr bwMode="auto">
          <a:xfrm>
            <a:off x="9356418" y="2754038"/>
            <a:ext cx="600075" cy="600075"/>
          </a:xfrm>
          <a:custGeom>
            <a:cxnLst>
              <a:cxn ang="0">
                <a:pos x="81" y="0"/>
              </a:cxn>
              <a:cxn ang="0">
                <a:pos x="2" y="78"/>
              </a:cxn>
              <a:cxn ang="0">
                <a:pos x="13" y="119"/>
              </a:cxn>
              <a:cxn ang="0">
                <a:pos x="0" y="160"/>
              </a:cxn>
              <a:cxn ang="0">
                <a:pos x="45" y="148"/>
              </a:cxn>
              <a:cxn ang="0">
                <a:pos x="81" y="157"/>
              </a:cxn>
              <a:cxn ang="0">
                <a:pos x="160" y="78"/>
              </a:cxn>
              <a:cxn ang="0">
                <a:pos x="81" y="0"/>
              </a:cxn>
              <a:cxn ang="0">
                <a:pos x="44" y="88"/>
              </a:cxn>
              <a:cxn ang="0">
                <a:pos x="34" y="78"/>
              </a:cxn>
              <a:cxn ang="0">
                <a:pos x="44" y="68"/>
              </a:cxn>
              <a:cxn ang="0">
                <a:pos x="54" y="78"/>
              </a:cxn>
              <a:cxn ang="0">
                <a:pos x="44" y="88"/>
              </a:cxn>
              <a:cxn ang="0">
                <a:pos x="82" y="88"/>
              </a:cxn>
              <a:cxn ang="0">
                <a:pos x="71" y="78"/>
              </a:cxn>
              <a:cxn ang="0">
                <a:pos x="82" y="68"/>
              </a:cxn>
              <a:cxn ang="0">
                <a:pos x="92" y="78"/>
              </a:cxn>
              <a:cxn ang="0">
                <a:pos x="82" y="88"/>
              </a:cxn>
              <a:cxn ang="0">
                <a:pos x="119" y="88"/>
              </a:cxn>
              <a:cxn ang="0">
                <a:pos x="109" y="78"/>
              </a:cxn>
              <a:cxn ang="0">
                <a:pos x="119" y="68"/>
              </a:cxn>
              <a:cxn ang="0">
                <a:pos x="130" y="78"/>
              </a:cxn>
              <a:cxn ang="0">
                <a:pos x="119" y="88"/>
              </a:cxn>
            </a:cxnLst>
            <a:rect b="b" l="0" r="r" t="0"/>
            <a:pathLst>
              <a:path h="160" w="160">
                <a:moveTo>
                  <a:pt x="81" y="0"/>
                </a:moveTo>
                <a:cubicBezTo>
                  <a:pt x="38" y="0"/>
                  <a:pt x="2" y="35"/>
                  <a:pt x="2" y="78"/>
                </a:cubicBezTo>
                <a:cubicBezTo>
                  <a:pt x="2" y="93"/>
                  <a:pt x="6" y="107"/>
                  <a:pt x="13" y="119"/>
                </a:cubicBezTo>
                <a:cubicBezTo>
                  <a:pt x="0" y="160"/>
                  <a:pt x="0" y="160"/>
                  <a:pt x="0" y="160"/>
                </a:cubicBezTo>
                <a:cubicBezTo>
                  <a:pt x="45" y="148"/>
                  <a:pt x="45" y="148"/>
                  <a:pt x="45" y="148"/>
                </a:cubicBezTo>
                <a:cubicBezTo>
                  <a:pt x="56" y="154"/>
                  <a:pt x="68" y="157"/>
                  <a:pt x="81" y="157"/>
                </a:cubicBezTo>
                <a:cubicBezTo>
                  <a:pt x="125" y="157"/>
                  <a:pt x="160" y="122"/>
                  <a:pt x="160" y="78"/>
                </a:cubicBezTo>
                <a:cubicBezTo>
                  <a:pt x="160" y="35"/>
                  <a:pt x="125" y="0"/>
                  <a:pt x="81" y="0"/>
                </a:cubicBezTo>
                <a:close/>
                <a:moveTo>
                  <a:pt x="44" y="88"/>
                </a:moveTo>
                <a:cubicBezTo>
                  <a:pt x="38" y="88"/>
                  <a:pt x="34" y="84"/>
                  <a:pt x="34" y="78"/>
                </a:cubicBezTo>
                <a:cubicBezTo>
                  <a:pt x="34" y="72"/>
                  <a:pt x="38" y="68"/>
                  <a:pt x="44" y="68"/>
                </a:cubicBezTo>
                <a:cubicBezTo>
                  <a:pt x="50" y="68"/>
                  <a:pt x="54" y="72"/>
                  <a:pt x="54" y="78"/>
                </a:cubicBezTo>
                <a:cubicBezTo>
                  <a:pt x="54" y="84"/>
                  <a:pt x="50" y="88"/>
                  <a:pt x="44" y="88"/>
                </a:cubicBezTo>
                <a:close/>
                <a:moveTo>
                  <a:pt x="82" y="88"/>
                </a:moveTo>
                <a:cubicBezTo>
                  <a:pt x="76" y="88"/>
                  <a:pt x="71" y="84"/>
                  <a:pt x="71" y="78"/>
                </a:cubicBezTo>
                <a:cubicBezTo>
                  <a:pt x="71" y="72"/>
                  <a:pt x="76" y="68"/>
                  <a:pt x="82" y="68"/>
                </a:cubicBezTo>
                <a:cubicBezTo>
                  <a:pt x="87" y="68"/>
                  <a:pt x="92" y="72"/>
                  <a:pt x="92" y="78"/>
                </a:cubicBezTo>
                <a:cubicBezTo>
                  <a:pt x="92" y="84"/>
                  <a:pt x="87" y="88"/>
                  <a:pt x="82" y="88"/>
                </a:cubicBezTo>
                <a:close/>
                <a:moveTo>
                  <a:pt x="119" y="88"/>
                </a:moveTo>
                <a:cubicBezTo>
                  <a:pt x="114" y="88"/>
                  <a:pt x="109" y="84"/>
                  <a:pt x="109" y="78"/>
                </a:cubicBezTo>
                <a:cubicBezTo>
                  <a:pt x="109" y="72"/>
                  <a:pt x="114" y="68"/>
                  <a:pt x="119" y="68"/>
                </a:cubicBezTo>
                <a:cubicBezTo>
                  <a:pt x="125" y="68"/>
                  <a:pt x="130" y="72"/>
                  <a:pt x="130" y="78"/>
                </a:cubicBezTo>
                <a:cubicBezTo>
                  <a:pt x="130" y="84"/>
                  <a:pt x="125" y="88"/>
                  <a:pt x="119" y="88"/>
                </a:cubicBezTo>
                <a:close/>
              </a:path>
            </a:pathLst>
          </a:custGeom>
          <a:solidFill>
            <a:srgbClr val="FFFFFF"/>
          </a:solidFill>
          <a:ln w="9525">
            <a:noFill/>
            <a:round/>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8" name="Freeform 59"/>
          <p:cNvSpPr>
            <a:spLocks noEditPoints="1"/>
          </p:cNvSpPr>
          <p:nvPr/>
        </p:nvSpPr>
        <p:spPr bwMode="auto">
          <a:xfrm>
            <a:off x="4484970" y="2807327"/>
            <a:ext cx="600075" cy="544513"/>
          </a:xfrm>
          <a:custGeom>
            <a:cxnLst>
              <a:cxn ang="0">
                <a:pos x="138" y="0"/>
              </a:cxn>
              <a:cxn ang="0">
                <a:pos x="22" y="0"/>
              </a:cxn>
              <a:cxn ang="0">
                <a:pos x="0" y="22"/>
              </a:cxn>
              <a:cxn ang="0">
                <a:pos x="0" y="96"/>
              </a:cxn>
              <a:cxn ang="0">
                <a:pos x="22" y="118"/>
              </a:cxn>
              <a:cxn ang="0">
                <a:pos x="97" y="118"/>
              </a:cxn>
              <a:cxn ang="0">
                <a:pos x="137" y="144"/>
              </a:cxn>
              <a:cxn ang="0">
                <a:pos x="139" y="145"/>
              </a:cxn>
              <a:cxn ang="0">
                <a:pos x="141" y="144"/>
              </a:cxn>
              <a:cxn ang="0">
                <a:pos x="143" y="141"/>
              </a:cxn>
              <a:cxn ang="0">
                <a:pos x="143" y="116"/>
              </a:cxn>
              <a:cxn ang="0">
                <a:pos x="160" y="96"/>
              </a:cxn>
              <a:cxn ang="0">
                <a:pos x="160" y="22"/>
              </a:cxn>
              <a:cxn ang="0">
                <a:pos x="138" y="0"/>
              </a:cxn>
              <a:cxn ang="0">
                <a:pos x="99" y="87"/>
              </a:cxn>
              <a:cxn ang="0">
                <a:pos x="31" y="87"/>
              </a:cxn>
              <a:cxn ang="0">
                <a:pos x="22" y="78"/>
              </a:cxn>
              <a:cxn ang="0">
                <a:pos x="31" y="69"/>
              </a:cxn>
              <a:cxn ang="0">
                <a:pos x="99" y="69"/>
              </a:cxn>
              <a:cxn ang="0">
                <a:pos x="107" y="78"/>
              </a:cxn>
              <a:cxn ang="0">
                <a:pos x="99" y="87"/>
              </a:cxn>
              <a:cxn ang="0">
                <a:pos x="129" y="51"/>
              </a:cxn>
              <a:cxn ang="0">
                <a:pos x="31" y="51"/>
              </a:cxn>
              <a:cxn ang="0">
                <a:pos x="22" y="42"/>
              </a:cxn>
              <a:cxn ang="0">
                <a:pos x="31" y="34"/>
              </a:cxn>
              <a:cxn ang="0">
                <a:pos x="129" y="34"/>
              </a:cxn>
              <a:cxn ang="0">
                <a:pos x="138" y="42"/>
              </a:cxn>
              <a:cxn ang="0">
                <a:pos x="129" y="51"/>
              </a:cxn>
            </a:cxnLst>
            <a:rect b="b" l="0" r="r" t="0"/>
            <a:pathLst>
              <a:path h="145" w="160">
                <a:moveTo>
                  <a:pt x="138" y="0"/>
                </a:moveTo>
                <a:cubicBezTo>
                  <a:pt x="22" y="0"/>
                  <a:pt x="22" y="0"/>
                  <a:pt x="22" y="0"/>
                </a:cubicBezTo>
                <a:cubicBezTo>
                  <a:pt x="10" y="0"/>
                  <a:pt x="0" y="10"/>
                  <a:pt x="0" y="22"/>
                </a:cubicBezTo>
                <a:cubicBezTo>
                  <a:pt x="0" y="96"/>
                  <a:pt x="0" y="96"/>
                  <a:pt x="0" y="96"/>
                </a:cubicBezTo>
                <a:cubicBezTo>
                  <a:pt x="0" y="108"/>
                  <a:pt x="10" y="118"/>
                  <a:pt x="22" y="118"/>
                </a:cubicBezTo>
                <a:cubicBezTo>
                  <a:pt x="97" y="118"/>
                  <a:pt x="97" y="118"/>
                  <a:pt x="97" y="118"/>
                </a:cubicBezTo>
                <a:cubicBezTo>
                  <a:pt x="137" y="144"/>
                  <a:pt x="137" y="144"/>
                  <a:pt x="137" y="144"/>
                </a:cubicBezTo>
                <a:cubicBezTo>
                  <a:pt x="137" y="145"/>
                  <a:pt x="138" y="145"/>
                  <a:pt x="139" y="145"/>
                </a:cubicBezTo>
                <a:cubicBezTo>
                  <a:pt x="140" y="145"/>
                  <a:pt x="140" y="145"/>
                  <a:pt x="141" y="144"/>
                </a:cubicBezTo>
                <a:cubicBezTo>
                  <a:pt x="142" y="144"/>
                  <a:pt x="143" y="142"/>
                  <a:pt x="143" y="141"/>
                </a:cubicBezTo>
                <a:cubicBezTo>
                  <a:pt x="143" y="116"/>
                  <a:pt x="143" y="116"/>
                  <a:pt x="143" y="116"/>
                </a:cubicBezTo>
                <a:cubicBezTo>
                  <a:pt x="151" y="113"/>
                  <a:pt x="160" y="106"/>
                  <a:pt x="160" y="96"/>
                </a:cubicBezTo>
                <a:cubicBezTo>
                  <a:pt x="160" y="22"/>
                  <a:pt x="160" y="22"/>
                  <a:pt x="160" y="22"/>
                </a:cubicBezTo>
                <a:cubicBezTo>
                  <a:pt x="160" y="10"/>
                  <a:pt x="150" y="0"/>
                  <a:pt x="138" y="0"/>
                </a:cubicBezTo>
                <a:close/>
                <a:moveTo>
                  <a:pt x="99" y="87"/>
                </a:moveTo>
                <a:cubicBezTo>
                  <a:pt x="31" y="87"/>
                  <a:pt x="31" y="87"/>
                  <a:pt x="31" y="87"/>
                </a:cubicBezTo>
                <a:cubicBezTo>
                  <a:pt x="26" y="87"/>
                  <a:pt x="22" y="83"/>
                  <a:pt x="22" y="78"/>
                </a:cubicBezTo>
                <a:cubicBezTo>
                  <a:pt x="22" y="73"/>
                  <a:pt x="26" y="69"/>
                  <a:pt x="31" y="69"/>
                </a:cubicBezTo>
                <a:cubicBezTo>
                  <a:pt x="99" y="69"/>
                  <a:pt x="99" y="69"/>
                  <a:pt x="99" y="69"/>
                </a:cubicBezTo>
                <a:cubicBezTo>
                  <a:pt x="104" y="69"/>
                  <a:pt x="107" y="73"/>
                  <a:pt x="107" y="78"/>
                </a:cubicBezTo>
                <a:cubicBezTo>
                  <a:pt x="107" y="83"/>
                  <a:pt x="104" y="87"/>
                  <a:pt x="99" y="87"/>
                </a:cubicBezTo>
                <a:close/>
                <a:moveTo>
                  <a:pt x="129" y="51"/>
                </a:moveTo>
                <a:cubicBezTo>
                  <a:pt x="31" y="51"/>
                  <a:pt x="31" y="51"/>
                  <a:pt x="31" y="51"/>
                </a:cubicBezTo>
                <a:cubicBezTo>
                  <a:pt x="26" y="51"/>
                  <a:pt x="22" y="47"/>
                  <a:pt x="22" y="42"/>
                </a:cubicBezTo>
                <a:cubicBezTo>
                  <a:pt x="22" y="38"/>
                  <a:pt x="26" y="34"/>
                  <a:pt x="31" y="34"/>
                </a:cubicBezTo>
                <a:cubicBezTo>
                  <a:pt x="129" y="34"/>
                  <a:pt x="129" y="34"/>
                  <a:pt x="129" y="34"/>
                </a:cubicBezTo>
                <a:cubicBezTo>
                  <a:pt x="134" y="34"/>
                  <a:pt x="138" y="38"/>
                  <a:pt x="138" y="42"/>
                </a:cubicBezTo>
                <a:cubicBezTo>
                  <a:pt x="138" y="47"/>
                  <a:pt x="134" y="51"/>
                  <a:pt x="129" y="51"/>
                </a:cubicBezTo>
                <a:close/>
              </a:path>
            </a:pathLst>
          </a:custGeom>
          <a:solidFill>
            <a:srgbClr val="FFFFFF"/>
          </a:solidFill>
          <a:ln w="9525">
            <a:noFill/>
            <a:round/>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9" name="Freeform 60"/>
          <p:cNvSpPr>
            <a:spLocks noEditPoints="1"/>
          </p:cNvSpPr>
          <p:nvPr/>
        </p:nvSpPr>
        <p:spPr bwMode="auto">
          <a:xfrm>
            <a:off x="6985899" y="2746815"/>
            <a:ext cx="674688" cy="674688"/>
          </a:xfrm>
          <a:custGeom>
            <a:cxnLst>
              <a:cxn ang="0">
                <a:pos x="154" y="70"/>
              </a:cxn>
              <a:cxn ang="0">
                <a:pos x="149" y="59"/>
              </a:cxn>
              <a:cxn ang="0">
                <a:pos x="164" y="40"/>
              </a:cxn>
              <a:cxn ang="0">
                <a:pos x="146" y="19"/>
              </a:cxn>
              <a:cxn ang="0">
                <a:pos x="121" y="31"/>
              </a:cxn>
              <a:cxn ang="0">
                <a:pos x="110" y="26"/>
              </a:cxn>
              <a:cxn ang="0">
                <a:pos x="101" y="0"/>
              </a:cxn>
              <a:cxn ang="0">
                <a:pos x="70" y="9"/>
              </a:cxn>
              <a:cxn ang="0">
                <a:pos x="66" y="32"/>
              </a:cxn>
              <a:cxn ang="0">
                <a:pos x="47" y="19"/>
              </a:cxn>
              <a:cxn ang="0">
                <a:pos x="19" y="34"/>
              </a:cxn>
              <a:cxn ang="0">
                <a:pos x="19" y="47"/>
              </a:cxn>
              <a:cxn ang="0">
                <a:pos x="32" y="66"/>
              </a:cxn>
              <a:cxn ang="0">
                <a:pos x="9" y="70"/>
              </a:cxn>
              <a:cxn ang="0">
                <a:pos x="0" y="101"/>
              </a:cxn>
              <a:cxn ang="0">
                <a:pos x="26" y="110"/>
              </a:cxn>
              <a:cxn ang="0">
                <a:pos x="31" y="121"/>
              </a:cxn>
              <a:cxn ang="0">
                <a:pos x="16" y="139"/>
              </a:cxn>
              <a:cxn ang="0">
                <a:pos x="34" y="161"/>
              </a:cxn>
              <a:cxn ang="0">
                <a:pos x="59" y="149"/>
              </a:cxn>
              <a:cxn ang="0">
                <a:pos x="70" y="154"/>
              </a:cxn>
              <a:cxn ang="0">
                <a:pos x="79" y="180"/>
              </a:cxn>
              <a:cxn ang="0">
                <a:pos x="110" y="171"/>
              </a:cxn>
              <a:cxn ang="0">
                <a:pos x="114" y="148"/>
              </a:cxn>
              <a:cxn ang="0">
                <a:pos x="133" y="161"/>
              </a:cxn>
              <a:cxn ang="0">
                <a:pos x="161" y="146"/>
              </a:cxn>
              <a:cxn ang="0">
                <a:pos x="161" y="133"/>
              </a:cxn>
              <a:cxn ang="0">
                <a:pos x="148" y="114"/>
              </a:cxn>
              <a:cxn ang="0">
                <a:pos x="171" y="110"/>
              </a:cxn>
              <a:cxn ang="0">
                <a:pos x="180" y="79"/>
              </a:cxn>
              <a:cxn ang="0">
                <a:pos x="90" y="113"/>
              </a:cxn>
              <a:cxn ang="0">
                <a:pos x="90" y="67"/>
              </a:cxn>
              <a:cxn ang="0">
                <a:pos x="90" y="113"/>
              </a:cxn>
            </a:cxnLst>
            <a:rect b="b" l="0" r="r" t="0"/>
            <a:pathLst>
              <a:path h="180" w="180">
                <a:moveTo>
                  <a:pt x="171" y="70"/>
                </a:moveTo>
                <a:cubicBezTo>
                  <a:pt x="154" y="70"/>
                  <a:pt x="154" y="70"/>
                  <a:pt x="154" y="70"/>
                </a:cubicBezTo>
                <a:cubicBezTo>
                  <a:pt x="151" y="70"/>
                  <a:pt x="149" y="68"/>
                  <a:pt x="148" y="66"/>
                </a:cubicBezTo>
                <a:cubicBezTo>
                  <a:pt x="147" y="63"/>
                  <a:pt x="147" y="61"/>
                  <a:pt x="149" y="59"/>
                </a:cubicBezTo>
                <a:cubicBezTo>
                  <a:pt x="161" y="47"/>
                  <a:pt x="161" y="47"/>
                  <a:pt x="161" y="47"/>
                </a:cubicBezTo>
                <a:cubicBezTo>
                  <a:pt x="163" y="45"/>
                  <a:pt x="164" y="43"/>
                  <a:pt x="164" y="40"/>
                </a:cubicBezTo>
                <a:cubicBezTo>
                  <a:pt x="164" y="38"/>
                  <a:pt x="163" y="36"/>
                  <a:pt x="161" y="34"/>
                </a:cubicBezTo>
                <a:cubicBezTo>
                  <a:pt x="146" y="19"/>
                  <a:pt x="146" y="19"/>
                  <a:pt x="146" y="19"/>
                </a:cubicBezTo>
                <a:cubicBezTo>
                  <a:pt x="142" y="15"/>
                  <a:pt x="136" y="15"/>
                  <a:pt x="133" y="19"/>
                </a:cubicBezTo>
                <a:cubicBezTo>
                  <a:pt x="121" y="31"/>
                  <a:pt x="121" y="31"/>
                  <a:pt x="121" y="31"/>
                </a:cubicBezTo>
                <a:cubicBezTo>
                  <a:pt x="119" y="32"/>
                  <a:pt x="116" y="33"/>
                  <a:pt x="114" y="32"/>
                </a:cubicBezTo>
                <a:cubicBezTo>
                  <a:pt x="111" y="31"/>
                  <a:pt x="110" y="29"/>
                  <a:pt x="110" y="26"/>
                </a:cubicBezTo>
                <a:cubicBezTo>
                  <a:pt x="110" y="9"/>
                  <a:pt x="110" y="9"/>
                  <a:pt x="110" y="9"/>
                </a:cubicBezTo>
                <a:cubicBezTo>
                  <a:pt x="110" y="4"/>
                  <a:pt x="106" y="0"/>
                  <a:pt x="101" y="0"/>
                </a:cubicBezTo>
                <a:cubicBezTo>
                  <a:pt x="79" y="0"/>
                  <a:pt x="79" y="0"/>
                  <a:pt x="79" y="0"/>
                </a:cubicBezTo>
                <a:cubicBezTo>
                  <a:pt x="74" y="0"/>
                  <a:pt x="70" y="4"/>
                  <a:pt x="70" y="9"/>
                </a:cubicBezTo>
                <a:cubicBezTo>
                  <a:pt x="70" y="26"/>
                  <a:pt x="70" y="26"/>
                  <a:pt x="70" y="26"/>
                </a:cubicBezTo>
                <a:cubicBezTo>
                  <a:pt x="70" y="29"/>
                  <a:pt x="68" y="31"/>
                  <a:pt x="66" y="32"/>
                </a:cubicBezTo>
                <a:cubicBezTo>
                  <a:pt x="63" y="33"/>
                  <a:pt x="61" y="32"/>
                  <a:pt x="59" y="31"/>
                </a:cubicBezTo>
                <a:cubicBezTo>
                  <a:pt x="47" y="19"/>
                  <a:pt x="47" y="19"/>
                  <a:pt x="47" y="19"/>
                </a:cubicBezTo>
                <a:cubicBezTo>
                  <a:pt x="43" y="15"/>
                  <a:pt x="37" y="15"/>
                  <a:pt x="34" y="19"/>
                </a:cubicBezTo>
                <a:cubicBezTo>
                  <a:pt x="19" y="34"/>
                  <a:pt x="19" y="34"/>
                  <a:pt x="19" y="34"/>
                </a:cubicBezTo>
                <a:cubicBezTo>
                  <a:pt x="17" y="36"/>
                  <a:pt x="16" y="38"/>
                  <a:pt x="16" y="40"/>
                </a:cubicBezTo>
                <a:cubicBezTo>
                  <a:pt x="16" y="43"/>
                  <a:pt x="17" y="45"/>
                  <a:pt x="19" y="47"/>
                </a:cubicBezTo>
                <a:cubicBezTo>
                  <a:pt x="31" y="59"/>
                  <a:pt x="31" y="59"/>
                  <a:pt x="31" y="59"/>
                </a:cubicBezTo>
                <a:cubicBezTo>
                  <a:pt x="32" y="61"/>
                  <a:pt x="33" y="63"/>
                  <a:pt x="32" y="66"/>
                </a:cubicBezTo>
                <a:cubicBezTo>
                  <a:pt x="31" y="68"/>
                  <a:pt x="29" y="70"/>
                  <a:pt x="26" y="70"/>
                </a:cubicBezTo>
                <a:cubicBezTo>
                  <a:pt x="9" y="70"/>
                  <a:pt x="9" y="70"/>
                  <a:pt x="9" y="70"/>
                </a:cubicBezTo>
                <a:cubicBezTo>
                  <a:pt x="4" y="70"/>
                  <a:pt x="0" y="74"/>
                  <a:pt x="0" y="79"/>
                </a:cubicBezTo>
                <a:cubicBezTo>
                  <a:pt x="0" y="101"/>
                  <a:pt x="0" y="101"/>
                  <a:pt x="0" y="101"/>
                </a:cubicBezTo>
                <a:cubicBezTo>
                  <a:pt x="0" y="106"/>
                  <a:pt x="4" y="110"/>
                  <a:pt x="9" y="110"/>
                </a:cubicBezTo>
                <a:cubicBezTo>
                  <a:pt x="26" y="110"/>
                  <a:pt x="26" y="110"/>
                  <a:pt x="26" y="110"/>
                </a:cubicBezTo>
                <a:cubicBezTo>
                  <a:pt x="29" y="110"/>
                  <a:pt x="31" y="111"/>
                  <a:pt x="32" y="114"/>
                </a:cubicBezTo>
                <a:cubicBezTo>
                  <a:pt x="33" y="116"/>
                  <a:pt x="32" y="119"/>
                  <a:pt x="31" y="121"/>
                </a:cubicBezTo>
                <a:cubicBezTo>
                  <a:pt x="19" y="133"/>
                  <a:pt x="19" y="133"/>
                  <a:pt x="19" y="133"/>
                </a:cubicBezTo>
                <a:cubicBezTo>
                  <a:pt x="17" y="135"/>
                  <a:pt x="16" y="137"/>
                  <a:pt x="16" y="139"/>
                </a:cubicBezTo>
                <a:cubicBezTo>
                  <a:pt x="16" y="142"/>
                  <a:pt x="17" y="144"/>
                  <a:pt x="19" y="146"/>
                </a:cubicBezTo>
                <a:cubicBezTo>
                  <a:pt x="34" y="161"/>
                  <a:pt x="34" y="161"/>
                  <a:pt x="34" y="161"/>
                </a:cubicBezTo>
                <a:cubicBezTo>
                  <a:pt x="37" y="165"/>
                  <a:pt x="43" y="165"/>
                  <a:pt x="47" y="161"/>
                </a:cubicBezTo>
                <a:cubicBezTo>
                  <a:pt x="59" y="149"/>
                  <a:pt x="59" y="149"/>
                  <a:pt x="59" y="149"/>
                </a:cubicBezTo>
                <a:cubicBezTo>
                  <a:pt x="61" y="147"/>
                  <a:pt x="63" y="147"/>
                  <a:pt x="66" y="148"/>
                </a:cubicBezTo>
                <a:cubicBezTo>
                  <a:pt x="68" y="149"/>
                  <a:pt x="70" y="151"/>
                  <a:pt x="70" y="154"/>
                </a:cubicBezTo>
                <a:cubicBezTo>
                  <a:pt x="70" y="171"/>
                  <a:pt x="70" y="171"/>
                  <a:pt x="70" y="171"/>
                </a:cubicBezTo>
                <a:cubicBezTo>
                  <a:pt x="70" y="176"/>
                  <a:pt x="74" y="180"/>
                  <a:pt x="79" y="180"/>
                </a:cubicBezTo>
                <a:cubicBezTo>
                  <a:pt x="101" y="180"/>
                  <a:pt x="101" y="180"/>
                  <a:pt x="101" y="180"/>
                </a:cubicBezTo>
                <a:cubicBezTo>
                  <a:pt x="106" y="180"/>
                  <a:pt x="110" y="176"/>
                  <a:pt x="110" y="171"/>
                </a:cubicBezTo>
                <a:cubicBezTo>
                  <a:pt x="110" y="154"/>
                  <a:pt x="110" y="154"/>
                  <a:pt x="110" y="154"/>
                </a:cubicBezTo>
                <a:cubicBezTo>
                  <a:pt x="110" y="151"/>
                  <a:pt x="111" y="149"/>
                  <a:pt x="114" y="148"/>
                </a:cubicBezTo>
                <a:cubicBezTo>
                  <a:pt x="116" y="147"/>
                  <a:pt x="119" y="147"/>
                  <a:pt x="121" y="149"/>
                </a:cubicBezTo>
                <a:cubicBezTo>
                  <a:pt x="133" y="161"/>
                  <a:pt x="133" y="161"/>
                  <a:pt x="133" y="161"/>
                </a:cubicBezTo>
                <a:cubicBezTo>
                  <a:pt x="136" y="165"/>
                  <a:pt x="142" y="165"/>
                  <a:pt x="146" y="161"/>
                </a:cubicBezTo>
                <a:cubicBezTo>
                  <a:pt x="161" y="146"/>
                  <a:pt x="161" y="146"/>
                  <a:pt x="161" y="146"/>
                </a:cubicBezTo>
                <a:cubicBezTo>
                  <a:pt x="163" y="144"/>
                  <a:pt x="164" y="142"/>
                  <a:pt x="164" y="139"/>
                </a:cubicBezTo>
                <a:cubicBezTo>
                  <a:pt x="164" y="137"/>
                  <a:pt x="163" y="135"/>
                  <a:pt x="161" y="133"/>
                </a:cubicBezTo>
                <a:cubicBezTo>
                  <a:pt x="149" y="121"/>
                  <a:pt x="149" y="121"/>
                  <a:pt x="149" y="121"/>
                </a:cubicBezTo>
                <a:cubicBezTo>
                  <a:pt x="147" y="119"/>
                  <a:pt x="147" y="116"/>
                  <a:pt x="148" y="114"/>
                </a:cubicBezTo>
                <a:cubicBezTo>
                  <a:pt x="149" y="111"/>
                  <a:pt x="151" y="110"/>
                  <a:pt x="154" y="110"/>
                </a:cubicBezTo>
                <a:cubicBezTo>
                  <a:pt x="171" y="110"/>
                  <a:pt x="171" y="110"/>
                  <a:pt x="171" y="110"/>
                </a:cubicBezTo>
                <a:cubicBezTo>
                  <a:pt x="176" y="110"/>
                  <a:pt x="180" y="106"/>
                  <a:pt x="180" y="101"/>
                </a:cubicBezTo>
                <a:cubicBezTo>
                  <a:pt x="180" y="79"/>
                  <a:pt x="180" y="79"/>
                  <a:pt x="180" y="79"/>
                </a:cubicBezTo>
                <a:cubicBezTo>
                  <a:pt x="180" y="74"/>
                  <a:pt x="176" y="70"/>
                  <a:pt x="171" y="70"/>
                </a:cubicBezTo>
                <a:close/>
                <a:moveTo>
                  <a:pt x="90" y="113"/>
                </a:moveTo>
                <a:cubicBezTo>
                  <a:pt x="77" y="113"/>
                  <a:pt x="67" y="103"/>
                  <a:pt x="67" y="90"/>
                </a:cubicBezTo>
                <a:cubicBezTo>
                  <a:pt x="67" y="77"/>
                  <a:pt x="77" y="67"/>
                  <a:pt x="90" y="67"/>
                </a:cubicBezTo>
                <a:cubicBezTo>
                  <a:pt x="103" y="67"/>
                  <a:pt x="113" y="77"/>
                  <a:pt x="113" y="90"/>
                </a:cubicBezTo>
                <a:cubicBezTo>
                  <a:pt x="113" y="103"/>
                  <a:pt x="103" y="113"/>
                  <a:pt x="90" y="113"/>
                </a:cubicBezTo>
                <a:close/>
              </a:path>
            </a:pathLst>
          </a:custGeom>
          <a:solidFill>
            <a:schemeClr val="bg1"/>
          </a:solidFill>
          <a:ln w="9525">
            <a:noFill/>
            <a:round/>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10" name="文本框 9"/>
          <p:cNvSpPr txBox="1"/>
          <p:nvPr/>
        </p:nvSpPr>
        <p:spPr>
          <a:xfrm>
            <a:off x="1339478" y="4757631"/>
            <a:ext cx="2218055" cy="14630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1" name="文本框 10"/>
          <p:cNvSpPr txBox="1"/>
          <p:nvPr/>
        </p:nvSpPr>
        <p:spPr>
          <a:xfrm>
            <a:off x="1339476" y="4334085"/>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12" name="文本框 11"/>
          <p:cNvSpPr txBox="1"/>
          <p:nvPr/>
        </p:nvSpPr>
        <p:spPr>
          <a:xfrm>
            <a:off x="3799363" y="4757631"/>
            <a:ext cx="2218055" cy="14630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3" name="文本框 12"/>
          <p:cNvSpPr txBox="1"/>
          <p:nvPr/>
        </p:nvSpPr>
        <p:spPr>
          <a:xfrm>
            <a:off x="3799362" y="4334085"/>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14" name="文本框 13"/>
          <p:cNvSpPr txBox="1"/>
          <p:nvPr/>
        </p:nvSpPr>
        <p:spPr>
          <a:xfrm>
            <a:off x="6259250" y="4801633"/>
            <a:ext cx="2218055" cy="14630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5" name="文本框 14"/>
          <p:cNvSpPr txBox="1"/>
          <p:nvPr/>
        </p:nvSpPr>
        <p:spPr>
          <a:xfrm>
            <a:off x="6259248" y="4378089"/>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16" name="文本框 15"/>
          <p:cNvSpPr txBox="1"/>
          <p:nvPr/>
        </p:nvSpPr>
        <p:spPr>
          <a:xfrm>
            <a:off x="8681462" y="4816042"/>
            <a:ext cx="2218055" cy="14630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7" name="文本框 16"/>
          <p:cNvSpPr txBox="1"/>
          <p:nvPr/>
        </p:nvSpPr>
        <p:spPr>
          <a:xfrm>
            <a:off x="8681459" y="4392497"/>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18" name="矩形 17"/>
          <p:cNvSpPr/>
          <p:nvPr/>
        </p:nvSpPr>
        <p:spPr>
          <a:xfrm>
            <a:off x="666115" y="489585"/>
            <a:ext cx="590550" cy="5905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377315" y="489585"/>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1000" id="27"/>
                                        <p:tgtEl>
                                          <p:spTgt spid="6"/>
                                        </p:tgtEl>
                                      </p:cBhvr>
                                    </p:animEffect>
                                    <p:anim calcmode="lin" valueType="num">
                                      <p:cBhvr>
                                        <p:cTn dur="1000" fill="hold" id="28"/>
                                        <p:tgtEl>
                                          <p:spTgt spid="6"/>
                                        </p:tgtEl>
                                        <p:attrNameLst>
                                          <p:attrName>ppt_x</p:attrName>
                                        </p:attrNameLst>
                                      </p:cBhvr>
                                      <p:tavLst>
                                        <p:tav tm="0">
                                          <p:val>
                                            <p:strVal val="#ppt_x"/>
                                          </p:val>
                                        </p:tav>
                                        <p:tav tm="100000">
                                          <p:val>
                                            <p:strVal val="#ppt_x"/>
                                          </p:val>
                                        </p:tav>
                                      </p:tavLst>
                                    </p:anim>
                                    <p:anim calcmode="lin" valueType="num">
                                      <p:cBhvr>
                                        <p:cTn dur="1000" fill="hold" id="29"/>
                                        <p:tgtEl>
                                          <p:spTgt spid="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1000" id="32"/>
                                        <p:tgtEl>
                                          <p:spTgt spid="7"/>
                                        </p:tgtEl>
                                      </p:cBhvr>
                                    </p:animEffect>
                                    <p:anim calcmode="lin" valueType="num">
                                      <p:cBhvr>
                                        <p:cTn dur="1000" fill="hold" id="33"/>
                                        <p:tgtEl>
                                          <p:spTgt spid="7"/>
                                        </p:tgtEl>
                                        <p:attrNameLst>
                                          <p:attrName>ppt_x</p:attrName>
                                        </p:attrNameLst>
                                      </p:cBhvr>
                                      <p:tavLst>
                                        <p:tav tm="0">
                                          <p:val>
                                            <p:strVal val="#ppt_x"/>
                                          </p:val>
                                        </p:tav>
                                        <p:tav tm="100000">
                                          <p:val>
                                            <p:strVal val="#ppt_x"/>
                                          </p:val>
                                        </p:tav>
                                      </p:tavLst>
                                    </p:anim>
                                    <p:anim calcmode="lin" valueType="num">
                                      <p:cBhvr>
                                        <p:cTn dur="1000" fill="hold" id="34"/>
                                        <p:tgtEl>
                                          <p:spTgt spid="7"/>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8"/>
                                        </p:tgtEl>
                                        <p:attrNameLst>
                                          <p:attrName>style.visibility</p:attrName>
                                        </p:attrNameLst>
                                      </p:cBhvr>
                                      <p:to>
                                        <p:strVal val="visible"/>
                                      </p:to>
                                    </p:set>
                                    <p:animEffect filter="fade" transition="in">
                                      <p:cBhvr>
                                        <p:cTn dur="1000" id="37"/>
                                        <p:tgtEl>
                                          <p:spTgt spid="8"/>
                                        </p:tgtEl>
                                      </p:cBhvr>
                                    </p:animEffect>
                                    <p:anim calcmode="lin" valueType="num">
                                      <p:cBhvr>
                                        <p:cTn dur="1000" fill="hold" id="38"/>
                                        <p:tgtEl>
                                          <p:spTgt spid="8"/>
                                        </p:tgtEl>
                                        <p:attrNameLst>
                                          <p:attrName>ppt_x</p:attrName>
                                        </p:attrNameLst>
                                      </p:cBhvr>
                                      <p:tavLst>
                                        <p:tav tm="0">
                                          <p:val>
                                            <p:strVal val="#ppt_x"/>
                                          </p:val>
                                        </p:tav>
                                        <p:tav tm="100000">
                                          <p:val>
                                            <p:strVal val="#ppt_x"/>
                                          </p:val>
                                        </p:tav>
                                      </p:tavLst>
                                    </p:anim>
                                    <p:anim calcmode="lin" valueType="num">
                                      <p:cBhvr>
                                        <p:cTn dur="1000" fill="hold" id="39"/>
                                        <p:tgtEl>
                                          <p:spTgt spid="8"/>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9"/>
                                        </p:tgtEl>
                                        <p:attrNameLst>
                                          <p:attrName>style.visibility</p:attrName>
                                        </p:attrNameLst>
                                      </p:cBhvr>
                                      <p:to>
                                        <p:strVal val="visible"/>
                                      </p:to>
                                    </p:set>
                                    <p:animEffect filter="fade" transition="in">
                                      <p:cBhvr>
                                        <p:cTn dur="1000" id="42"/>
                                        <p:tgtEl>
                                          <p:spTgt spid="9"/>
                                        </p:tgtEl>
                                      </p:cBhvr>
                                    </p:animEffect>
                                    <p:anim calcmode="lin" valueType="num">
                                      <p:cBhvr>
                                        <p:cTn dur="1000" fill="hold" id="43"/>
                                        <p:tgtEl>
                                          <p:spTgt spid="9"/>
                                        </p:tgtEl>
                                        <p:attrNameLst>
                                          <p:attrName>ppt_x</p:attrName>
                                        </p:attrNameLst>
                                      </p:cBhvr>
                                      <p:tavLst>
                                        <p:tav tm="0">
                                          <p:val>
                                            <p:strVal val="#ppt_x"/>
                                          </p:val>
                                        </p:tav>
                                        <p:tav tm="100000">
                                          <p:val>
                                            <p:strVal val="#ppt_x"/>
                                          </p:val>
                                        </p:tav>
                                      </p:tavLst>
                                    </p:anim>
                                    <p:anim calcmode="lin" valueType="num">
                                      <p:cBhvr>
                                        <p:cTn dur="1000" fill="hold" id="44"/>
                                        <p:tgtEl>
                                          <p:spTgt spid="9"/>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1000"/>
                            </p:stCondLst>
                            <p:childTnLst>
                              <p:par>
                                <p:cTn fill="hold" grpId="0" id="46" nodeType="afterEffect" presetClass="entr" presetID="12" presetSubtype="4">
                                  <p:stCondLst>
                                    <p:cond delay="0"/>
                                  </p:stCondLst>
                                  <p:childTnLst>
                                    <p:set>
                                      <p:cBhvr>
                                        <p:cTn dur="1" fill="hold" id="47">
                                          <p:stCondLst>
                                            <p:cond delay="0"/>
                                          </p:stCondLst>
                                        </p:cTn>
                                        <p:tgtEl>
                                          <p:spTgt spid="10"/>
                                        </p:tgtEl>
                                        <p:attrNameLst>
                                          <p:attrName>style.visibility</p:attrName>
                                        </p:attrNameLst>
                                      </p:cBhvr>
                                      <p:to>
                                        <p:strVal val="visible"/>
                                      </p:to>
                                    </p:set>
                                    <p:anim calcmode="lin" valueType="num">
                                      <p:cBhvr additive="base">
                                        <p:cTn dur="500" id="48"/>
                                        <p:tgtEl>
                                          <p:spTgt spid="10"/>
                                        </p:tgtEl>
                                        <p:attrNameLst>
                                          <p:attrName>ppt_y</p:attrName>
                                        </p:attrNameLst>
                                      </p:cBhvr>
                                      <p:tavLst>
                                        <p:tav tm="0">
                                          <p:val>
                                            <p:strVal val="#ppt_y+#ppt_h*1.125000"/>
                                          </p:val>
                                        </p:tav>
                                        <p:tav tm="100000">
                                          <p:val>
                                            <p:strVal val="#ppt_y"/>
                                          </p:val>
                                        </p:tav>
                                      </p:tavLst>
                                    </p:anim>
                                    <p:animEffect filter="wipe(up)" transition="in">
                                      <p:cBhvr>
                                        <p:cTn dur="500" id="49"/>
                                        <p:tgtEl>
                                          <p:spTgt spid="10"/>
                                        </p:tgtEl>
                                      </p:cBhvr>
                                    </p:animEffect>
                                  </p:childTnLst>
                                </p:cTn>
                              </p:par>
                            </p:childTnLst>
                          </p:cTn>
                        </p:par>
                        <p:par>
                          <p:cTn fill="hold" id="50" nodeType="afterGroup">
                            <p:stCondLst>
                              <p:cond delay="1500"/>
                            </p:stCondLst>
                            <p:childTnLst>
                              <p:par>
                                <p:cTn fill="hold" grpId="0" id="51" nodeType="afterEffect" presetClass="entr" presetID="12" presetSubtype="4">
                                  <p:stCondLst>
                                    <p:cond delay="0"/>
                                  </p:stCondLst>
                                  <p:childTnLst>
                                    <p:set>
                                      <p:cBhvr>
                                        <p:cTn dur="1" fill="hold" id="52">
                                          <p:stCondLst>
                                            <p:cond delay="0"/>
                                          </p:stCondLst>
                                        </p:cTn>
                                        <p:tgtEl>
                                          <p:spTgt spid="11"/>
                                        </p:tgtEl>
                                        <p:attrNameLst>
                                          <p:attrName>style.visibility</p:attrName>
                                        </p:attrNameLst>
                                      </p:cBhvr>
                                      <p:to>
                                        <p:strVal val="visible"/>
                                      </p:to>
                                    </p:set>
                                    <p:anim calcmode="lin" valueType="num">
                                      <p:cBhvr additive="base">
                                        <p:cTn dur="500" id="53"/>
                                        <p:tgtEl>
                                          <p:spTgt spid="11"/>
                                        </p:tgtEl>
                                        <p:attrNameLst>
                                          <p:attrName>ppt_y</p:attrName>
                                        </p:attrNameLst>
                                      </p:cBhvr>
                                      <p:tavLst>
                                        <p:tav tm="0">
                                          <p:val>
                                            <p:strVal val="#ppt_y+#ppt_h*1.125000"/>
                                          </p:val>
                                        </p:tav>
                                        <p:tav tm="100000">
                                          <p:val>
                                            <p:strVal val="#ppt_y"/>
                                          </p:val>
                                        </p:tav>
                                      </p:tavLst>
                                    </p:anim>
                                    <p:animEffect filter="wipe(up)" transition="in">
                                      <p:cBhvr>
                                        <p:cTn dur="500" id="54"/>
                                        <p:tgtEl>
                                          <p:spTgt spid="11"/>
                                        </p:tgtEl>
                                      </p:cBhvr>
                                    </p:animEffect>
                                  </p:childTnLst>
                                </p:cTn>
                              </p:par>
                            </p:childTnLst>
                          </p:cTn>
                        </p:par>
                        <p:par>
                          <p:cTn fill="hold" id="55" nodeType="afterGroup">
                            <p:stCondLst>
                              <p:cond delay="2000"/>
                            </p:stCondLst>
                            <p:childTnLst>
                              <p:par>
                                <p:cTn fill="hold" grpId="0" id="56" nodeType="afterEffect" presetClass="entr" presetID="12" presetSubtype="4">
                                  <p:stCondLst>
                                    <p:cond delay="0"/>
                                  </p:stCondLst>
                                  <p:childTnLst>
                                    <p:set>
                                      <p:cBhvr>
                                        <p:cTn dur="1" fill="hold" id="57">
                                          <p:stCondLst>
                                            <p:cond delay="0"/>
                                          </p:stCondLst>
                                        </p:cTn>
                                        <p:tgtEl>
                                          <p:spTgt spid="12"/>
                                        </p:tgtEl>
                                        <p:attrNameLst>
                                          <p:attrName>style.visibility</p:attrName>
                                        </p:attrNameLst>
                                      </p:cBhvr>
                                      <p:to>
                                        <p:strVal val="visible"/>
                                      </p:to>
                                    </p:set>
                                    <p:anim calcmode="lin" valueType="num">
                                      <p:cBhvr additive="base">
                                        <p:cTn dur="500" id="58"/>
                                        <p:tgtEl>
                                          <p:spTgt spid="12"/>
                                        </p:tgtEl>
                                        <p:attrNameLst>
                                          <p:attrName>ppt_y</p:attrName>
                                        </p:attrNameLst>
                                      </p:cBhvr>
                                      <p:tavLst>
                                        <p:tav tm="0">
                                          <p:val>
                                            <p:strVal val="#ppt_y+#ppt_h*1.125000"/>
                                          </p:val>
                                        </p:tav>
                                        <p:tav tm="100000">
                                          <p:val>
                                            <p:strVal val="#ppt_y"/>
                                          </p:val>
                                        </p:tav>
                                      </p:tavLst>
                                    </p:anim>
                                    <p:animEffect filter="wipe(up)" transition="in">
                                      <p:cBhvr>
                                        <p:cTn dur="500" id="59"/>
                                        <p:tgtEl>
                                          <p:spTgt spid="12"/>
                                        </p:tgtEl>
                                      </p:cBhvr>
                                    </p:animEffect>
                                  </p:childTnLst>
                                </p:cTn>
                              </p:par>
                            </p:childTnLst>
                          </p:cTn>
                        </p:par>
                        <p:par>
                          <p:cTn fill="hold" id="60" nodeType="afterGroup">
                            <p:stCondLst>
                              <p:cond delay="2500"/>
                            </p:stCondLst>
                            <p:childTnLst>
                              <p:par>
                                <p:cTn fill="hold" grpId="0" id="61" nodeType="afterEffect" presetClass="entr" presetID="12" presetSubtype="4">
                                  <p:stCondLst>
                                    <p:cond delay="0"/>
                                  </p:stCondLst>
                                  <p:childTnLst>
                                    <p:set>
                                      <p:cBhvr>
                                        <p:cTn dur="1" fill="hold" id="62">
                                          <p:stCondLst>
                                            <p:cond delay="0"/>
                                          </p:stCondLst>
                                        </p:cTn>
                                        <p:tgtEl>
                                          <p:spTgt spid="13"/>
                                        </p:tgtEl>
                                        <p:attrNameLst>
                                          <p:attrName>style.visibility</p:attrName>
                                        </p:attrNameLst>
                                      </p:cBhvr>
                                      <p:to>
                                        <p:strVal val="visible"/>
                                      </p:to>
                                    </p:set>
                                    <p:anim calcmode="lin" valueType="num">
                                      <p:cBhvr additive="base">
                                        <p:cTn dur="500" id="63"/>
                                        <p:tgtEl>
                                          <p:spTgt spid="13"/>
                                        </p:tgtEl>
                                        <p:attrNameLst>
                                          <p:attrName>ppt_y</p:attrName>
                                        </p:attrNameLst>
                                      </p:cBhvr>
                                      <p:tavLst>
                                        <p:tav tm="0">
                                          <p:val>
                                            <p:strVal val="#ppt_y+#ppt_h*1.125000"/>
                                          </p:val>
                                        </p:tav>
                                        <p:tav tm="100000">
                                          <p:val>
                                            <p:strVal val="#ppt_y"/>
                                          </p:val>
                                        </p:tav>
                                      </p:tavLst>
                                    </p:anim>
                                    <p:animEffect filter="wipe(up)" transition="in">
                                      <p:cBhvr>
                                        <p:cTn dur="500" id="64"/>
                                        <p:tgtEl>
                                          <p:spTgt spid="13"/>
                                        </p:tgtEl>
                                      </p:cBhvr>
                                    </p:animEffect>
                                  </p:childTnLst>
                                </p:cTn>
                              </p:par>
                            </p:childTnLst>
                          </p:cTn>
                        </p:par>
                        <p:par>
                          <p:cTn fill="hold" id="65" nodeType="afterGroup">
                            <p:stCondLst>
                              <p:cond delay="3000"/>
                            </p:stCondLst>
                            <p:childTnLst>
                              <p:par>
                                <p:cTn fill="hold" grpId="0" id="66" nodeType="afterEffect" presetClass="entr" presetID="12" presetSubtype="4">
                                  <p:stCondLst>
                                    <p:cond delay="0"/>
                                  </p:stCondLst>
                                  <p:childTnLst>
                                    <p:set>
                                      <p:cBhvr>
                                        <p:cTn dur="1" fill="hold" id="67">
                                          <p:stCondLst>
                                            <p:cond delay="0"/>
                                          </p:stCondLst>
                                        </p:cTn>
                                        <p:tgtEl>
                                          <p:spTgt spid="14"/>
                                        </p:tgtEl>
                                        <p:attrNameLst>
                                          <p:attrName>style.visibility</p:attrName>
                                        </p:attrNameLst>
                                      </p:cBhvr>
                                      <p:to>
                                        <p:strVal val="visible"/>
                                      </p:to>
                                    </p:set>
                                    <p:anim calcmode="lin" valueType="num">
                                      <p:cBhvr additive="base">
                                        <p:cTn dur="500" id="68"/>
                                        <p:tgtEl>
                                          <p:spTgt spid="14"/>
                                        </p:tgtEl>
                                        <p:attrNameLst>
                                          <p:attrName>ppt_y</p:attrName>
                                        </p:attrNameLst>
                                      </p:cBhvr>
                                      <p:tavLst>
                                        <p:tav tm="0">
                                          <p:val>
                                            <p:strVal val="#ppt_y+#ppt_h*1.125000"/>
                                          </p:val>
                                        </p:tav>
                                        <p:tav tm="100000">
                                          <p:val>
                                            <p:strVal val="#ppt_y"/>
                                          </p:val>
                                        </p:tav>
                                      </p:tavLst>
                                    </p:anim>
                                    <p:animEffect filter="wipe(up)" transition="in">
                                      <p:cBhvr>
                                        <p:cTn dur="500" id="69"/>
                                        <p:tgtEl>
                                          <p:spTgt spid="14"/>
                                        </p:tgtEl>
                                      </p:cBhvr>
                                    </p:animEffect>
                                  </p:childTnLst>
                                </p:cTn>
                              </p:par>
                            </p:childTnLst>
                          </p:cTn>
                        </p:par>
                        <p:par>
                          <p:cTn fill="hold" id="70" nodeType="afterGroup">
                            <p:stCondLst>
                              <p:cond delay="3500"/>
                            </p:stCondLst>
                            <p:childTnLst>
                              <p:par>
                                <p:cTn fill="hold" grpId="0" id="71" nodeType="afterEffect" presetClass="entr" presetID="12" presetSubtype="4">
                                  <p:stCondLst>
                                    <p:cond delay="0"/>
                                  </p:stCondLst>
                                  <p:childTnLst>
                                    <p:set>
                                      <p:cBhvr>
                                        <p:cTn dur="1" fill="hold" id="72">
                                          <p:stCondLst>
                                            <p:cond delay="0"/>
                                          </p:stCondLst>
                                        </p:cTn>
                                        <p:tgtEl>
                                          <p:spTgt spid="15"/>
                                        </p:tgtEl>
                                        <p:attrNameLst>
                                          <p:attrName>style.visibility</p:attrName>
                                        </p:attrNameLst>
                                      </p:cBhvr>
                                      <p:to>
                                        <p:strVal val="visible"/>
                                      </p:to>
                                    </p:set>
                                    <p:anim calcmode="lin" valueType="num">
                                      <p:cBhvr additive="base">
                                        <p:cTn dur="500" id="73"/>
                                        <p:tgtEl>
                                          <p:spTgt spid="15"/>
                                        </p:tgtEl>
                                        <p:attrNameLst>
                                          <p:attrName>ppt_y</p:attrName>
                                        </p:attrNameLst>
                                      </p:cBhvr>
                                      <p:tavLst>
                                        <p:tav tm="0">
                                          <p:val>
                                            <p:strVal val="#ppt_y+#ppt_h*1.125000"/>
                                          </p:val>
                                        </p:tav>
                                        <p:tav tm="100000">
                                          <p:val>
                                            <p:strVal val="#ppt_y"/>
                                          </p:val>
                                        </p:tav>
                                      </p:tavLst>
                                    </p:anim>
                                    <p:animEffect filter="wipe(up)" transition="in">
                                      <p:cBhvr>
                                        <p:cTn dur="500" id="74"/>
                                        <p:tgtEl>
                                          <p:spTgt spid="15"/>
                                        </p:tgtEl>
                                      </p:cBhvr>
                                    </p:animEffect>
                                  </p:childTnLst>
                                </p:cTn>
                              </p:par>
                            </p:childTnLst>
                          </p:cTn>
                        </p:par>
                        <p:par>
                          <p:cTn fill="hold" id="75" nodeType="afterGroup">
                            <p:stCondLst>
                              <p:cond delay="4000"/>
                            </p:stCondLst>
                            <p:childTnLst>
                              <p:par>
                                <p:cTn fill="hold" grpId="0" id="76" nodeType="afterEffect" presetClass="entr" presetID="12" presetSubtype="4">
                                  <p:stCondLst>
                                    <p:cond delay="0"/>
                                  </p:stCondLst>
                                  <p:childTnLst>
                                    <p:set>
                                      <p:cBhvr>
                                        <p:cTn dur="1" fill="hold" id="77">
                                          <p:stCondLst>
                                            <p:cond delay="0"/>
                                          </p:stCondLst>
                                        </p:cTn>
                                        <p:tgtEl>
                                          <p:spTgt spid="16"/>
                                        </p:tgtEl>
                                        <p:attrNameLst>
                                          <p:attrName>style.visibility</p:attrName>
                                        </p:attrNameLst>
                                      </p:cBhvr>
                                      <p:to>
                                        <p:strVal val="visible"/>
                                      </p:to>
                                    </p:set>
                                    <p:anim calcmode="lin" valueType="num">
                                      <p:cBhvr additive="base">
                                        <p:cTn dur="500" id="78"/>
                                        <p:tgtEl>
                                          <p:spTgt spid="16"/>
                                        </p:tgtEl>
                                        <p:attrNameLst>
                                          <p:attrName>ppt_y</p:attrName>
                                        </p:attrNameLst>
                                      </p:cBhvr>
                                      <p:tavLst>
                                        <p:tav tm="0">
                                          <p:val>
                                            <p:strVal val="#ppt_y+#ppt_h*1.125000"/>
                                          </p:val>
                                        </p:tav>
                                        <p:tav tm="100000">
                                          <p:val>
                                            <p:strVal val="#ppt_y"/>
                                          </p:val>
                                        </p:tav>
                                      </p:tavLst>
                                    </p:anim>
                                    <p:animEffect filter="wipe(up)" transition="in">
                                      <p:cBhvr>
                                        <p:cTn dur="500" id="79"/>
                                        <p:tgtEl>
                                          <p:spTgt spid="16"/>
                                        </p:tgtEl>
                                      </p:cBhvr>
                                    </p:animEffect>
                                  </p:childTnLst>
                                </p:cTn>
                              </p:par>
                            </p:childTnLst>
                          </p:cTn>
                        </p:par>
                        <p:par>
                          <p:cTn fill="hold" id="80" nodeType="afterGroup">
                            <p:stCondLst>
                              <p:cond delay="4500"/>
                            </p:stCondLst>
                            <p:childTnLst>
                              <p:par>
                                <p:cTn fill="hold" grpId="0" id="81" nodeType="afterEffect" presetClass="entr" presetID="12" presetSubtype="4">
                                  <p:stCondLst>
                                    <p:cond delay="0"/>
                                  </p:stCondLst>
                                  <p:childTnLst>
                                    <p:set>
                                      <p:cBhvr>
                                        <p:cTn dur="1" fill="hold" id="82">
                                          <p:stCondLst>
                                            <p:cond delay="0"/>
                                          </p:stCondLst>
                                        </p:cTn>
                                        <p:tgtEl>
                                          <p:spTgt spid="17"/>
                                        </p:tgtEl>
                                        <p:attrNameLst>
                                          <p:attrName>style.visibility</p:attrName>
                                        </p:attrNameLst>
                                      </p:cBhvr>
                                      <p:to>
                                        <p:strVal val="visible"/>
                                      </p:to>
                                    </p:set>
                                    <p:anim calcmode="lin" valueType="num">
                                      <p:cBhvr additive="base">
                                        <p:cTn dur="500" id="83"/>
                                        <p:tgtEl>
                                          <p:spTgt spid="17"/>
                                        </p:tgtEl>
                                        <p:attrNameLst>
                                          <p:attrName>ppt_y</p:attrName>
                                        </p:attrNameLst>
                                      </p:cBhvr>
                                      <p:tavLst>
                                        <p:tav tm="0">
                                          <p:val>
                                            <p:strVal val="#ppt_y+#ppt_h*1.125000"/>
                                          </p:val>
                                        </p:tav>
                                        <p:tav tm="100000">
                                          <p:val>
                                            <p:strVal val="#ppt_y"/>
                                          </p:val>
                                        </p:tav>
                                      </p:tavLst>
                                    </p:anim>
                                    <p:animEffect filter="wipe(up)" transition="in">
                                      <p:cBhvr>
                                        <p:cTn dur="500" id="84"/>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6"/>
          <p:cNvSpPr/>
          <p:nvPr/>
        </p:nvSpPr>
        <p:spPr>
          <a:xfrm>
            <a:off x="4896396" y="2652700"/>
            <a:ext cx="1143000" cy="1143000"/>
          </a:xfrm>
          <a:prstGeom prst="roundRect">
            <a:avLst>
              <a:gd fmla="val 8889"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schemeClr val="bg1"/>
                </a:solidFill>
                <a:effectLst/>
                <a:uLnTx/>
                <a:uFillTx/>
                <a:latin charset="-122" panose="00000500000000000000" pitchFamily="2" typeface="字魂58号-创中黑"/>
                <a:ea charset="-122" panose="00000500000000000000" pitchFamily="2" typeface="字魂58号-创中黑"/>
              </a:rPr>
              <a:t>S</a:t>
            </a:r>
          </a:p>
        </p:txBody>
      </p:sp>
      <p:sp>
        <p:nvSpPr>
          <p:cNvPr id="4" name="圆角矩形 7"/>
          <p:cNvSpPr/>
          <p:nvPr/>
        </p:nvSpPr>
        <p:spPr>
          <a:xfrm>
            <a:off x="6126480" y="2652700"/>
            <a:ext cx="1143000" cy="1143000"/>
          </a:xfrm>
          <a:prstGeom prst="roundRect">
            <a:avLst>
              <a:gd fmla="val 8889"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schemeClr val="bg1"/>
                </a:solidFill>
                <a:effectLst/>
                <a:uLnTx/>
                <a:uFillTx/>
                <a:latin charset="-122" panose="00000500000000000000" pitchFamily="2" typeface="字魂58号-创中黑"/>
                <a:ea charset="-122" panose="00000500000000000000" pitchFamily="2" typeface="字魂58号-创中黑"/>
              </a:rPr>
              <a:t>W</a:t>
            </a:r>
          </a:p>
        </p:txBody>
      </p:sp>
      <p:sp>
        <p:nvSpPr>
          <p:cNvPr id="5" name="圆角矩形 8"/>
          <p:cNvSpPr/>
          <p:nvPr/>
        </p:nvSpPr>
        <p:spPr>
          <a:xfrm>
            <a:off x="6126480" y="3882784"/>
            <a:ext cx="1143000" cy="1143000"/>
          </a:xfrm>
          <a:prstGeom prst="roundRect">
            <a:avLst>
              <a:gd fmla="val 8889"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schemeClr val="bg1"/>
                </a:solidFill>
                <a:effectLst/>
                <a:uLnTx/>
                <a:uFillTx/>
                <a:latin charset="-122" panose="00000500000000000000" pitchFamily="2" typeface="字魂58号-创中黑"/>
                <a:ea charset="-122" panose="00000500000000000000" pitchFamily="2" typeface="字魂58号-创中黑"/>
              </a:rPr>
              <a:t>O</a:t>
            </a:r>
          </a:p>
        </p:txBody>
      </p:sp>
      <p:sp>
        <p:nvSpPr>
          <p:cNvPr id="6" name="圆角矩形 9"/>
          <p:cNvSpPr/>
          <p:nvPr/>
        </p:nvSpPr>
        <p:spPr>
          <a:xfrm>
            <a:off x="4896396" y="3882784"/>
            <a:ext cx="1143000" cy="1143000"/>
          </a:xfrm>
          <a:prstGeom prst="roundRect">
            <a:avLst>
              <a:gd fmla="val 8889"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schemeClr val="bg1"/>
                </a:solidFill>
                <a:effectLst/>
                <a:uLnTx/>
                <a:uFillTx/>
                <a:latin charset="-122" panose="00000500000000000000" pitchFamily="2" typeface="字魂58号-创中黑"/>
                <a:ea charset="-122" panose="00000500000000000000" pitchFamily="2" typeface="字魂58号-创中黑"/>
              </a:rPr>
              <a:t>T</a:t>
            </a:r>
          </a:p>
        </p:txBody>
      </p:sp>
      <p:sp>
        <p:nvSpPr>
          <p:cNvPr id="7" name="文本框 6"/>
          <p:cNvSpPr txBox="1"/>
          <p:nvPr/>
        </p:nvSpPr>
        <p:spPr>
          <a:xfrm>
            <a:off x="1255581" y="2507184"/>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8" name="TextBox 34"/>
          <p:cNvSpPr txBox="1"/>
          <p:nvPr/>
        </p:nvSpPr>
        <p:spPr>
          <a:xfrm>
            <a:off x="1255581" y="2919998"/>
            <a:ext cx="2735577" cy="105156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4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ea commodoconsequat.</a:t>
            </a:r>
          </a:p>
        </p:txBody>
      </p:sp>
      <p:sp>
        <p:nvSpPr>
          <p:cNvPr id="9" name="文本框 8"/>
          <p:cNvSpPr txBox="1"/>
          <p:nvPr/>
        </p:nvSpPr>
        <p:spPr>
          <a:xfrm>
            <a:off x="1255581" y="4551288"/>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10" name="TextBox 34"/>
          <p:cNvSpPr txBox="1"/>
          <p:nvPr/>
        </p:nvSpPr>
        <p:spPr>
          <a:xfrm>
            <a:off x="1255581" y="4964102"/>
            <a:ext cx="2735577" cy="105156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4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ea commodoconsequat.</a:t>
            </a:r>
          </a:p>
        </p:txBody>
      </p:sp>
      <p:sp>
        <p:nvSpPr>
          <p:cNvPr id="11" name="文本框 10"/>
          <p:cNvSpPr txBox="1"/>
          <p:nvPr/>
        </p:nvSpPr>
        <p:spPr>
          <a:xfrm>
            <a:off x="8717281" y="2574350"/>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12" name="TextBox 34"/>
          <p:cNvSpPr txBox="1"/>
          <p:nvPr/>
        </p:nvSpPr>
        <p:spPr>
          <a:xfrm>
            <a:off x="8200843" y="3036015"/>
            <a:ext cx="2735577" cy="1051560"/>
          </a:xfrm>
          <a:prstGeom prst="rect">
            <a:avLst/>
          </a:prstGeom>
          <a:noFill/>
        </p:spPr>
        <p:txBody>
          <a:bodyPr rtlCol="0" wrap="square">
            <a:spAutoFit/>
          </a:bodyPr>
          <a:lstStyle/>
          <a:p>
            <a:pPr algn="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4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ea commodoconsequat.</a:t>
            </a:r>
          </a:p>
        </p:txBody>
      </p:sp>
      <p:sp>
        <p:nvSpPr>
          <p:cNvPr id="13" name="文本框 12"/>
          <p:cNvSpPr txBox="1"/>
          <p:nvPr/>
        </p:nvSpPr>
        <p:spPr>
          <a:xfrm>
            <a:off x="8702040" y="4616187"/>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标题文本</a:t>
            </a:r>
          </a:p>
        </p:txBody>
      </p:sp>
      <p:sp>
        <p:nvSpPr>
          <p:cNvPr id="14" name="TextBox 34"/>
          <p:cNvSpPr txBox="1"/>
          <p:nvPr/>
        </p:nvSpPr>
        <p:spPr>
          <a:xfrm>
            <a:off x="8185602" y="4975927"/>
            <a:ext cx="2735577" cy="1051560"/>
          </a:xfrm>
          <a:prstGeom prst="rect">
            <a:avLst/>
          </a:prstGeom>
          <a:noFill/>
        </p:spPr>
        <p:txBody>
          <a:bodyPr rtlCol="0" wrap="square">
            <a:spAutoFit/>
          </a:bodyPr>
          <a:lstStyle/>
          <a:p>
            <a:pPr algn="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4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ea commodoconsequat.</a:t>
            </a:r>
          </a:p>
        </p:txBody>
      </p:sp>
      <p:sp>
        <p:nvSpPr>
          <p:cNvPr id="18" name="矩形 17"/>
          <p:cNvSpPr/>
          <p:nvPr/>
        </p:nvSpPr>
        <p:spPr>
          <a:xfrm>
            <a:off x="666115" y="489585"/>
            <a:ext cx="590550" cy="5905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19" name="文本框 18"/>
          <p:cNvSpPr txBox="1"/>
          <p:nvPr/>
        </p:nvSpPr>
        <p:spPr>
          <a:xfrm>
            <a:off x="1377315" y="489585"/>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ppt_x"/>
                                          </p:val>
                                        </p:tav>
                                        <p:tav tm="100000">
                                          <p:val>
                                            <p:strVal val="#ppt_x"/>
                                          </p:val>
                                        </p:tav>
                                      </p:tavLst>
                                    </p:anim>
                                    <p:anim calcmode="lin" valueType="num">
                                      <p:cBhvr additive="base">
                                        <p:cTn dur="500" fill="hold" id="16"/>
                                        <p:tgtEl>
                                          <p:spTgt spid="5"/>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ppt_x"/>
                                          </p:val>
                                        </p:tav>
                                        <p:tav tm="100000">
                                          <p:val>
                                            <p:strVal val="#ppt_x"/>
                                          </p:val>
                                        </p:tav>
                                      </p:tavLst>
                                    </p:anim>
                                    <p:anim calcmode="lin" valueType="num">
                                      <p:cBhvr additive="base">
                                        <p:cTn dur="500" fill="hold" id="20"/>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0-#ppt_w/2"/>
                                          </p:val>
                                        </p:tav>
                                        <p:tav tm="100000">
                                          <p:val>
                                            <p:strVal val="#ppt_x"/>
                                          </p:val>
                                        </p:tav>
                                      </p:tavLst>
                                    </p:anim>
                                    <p:anim calcmode="lin" valueType="num">
                                      <p:cBhvr additive="base">
                                        <p:cTn dur="500" fill="hold" id="26"/>
                                        <p:tgtEl>
                                          <p:spTgt spid="7"/>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500" fill="hold" id="29"/>
                                        <p:tgtEl>
                                          <p:spTgt spid="8"/>
                                        </p:tgtEl>
                                        <p:attrNameLst>
                                          <p:attrName>ppt_x</p:attrName>
                                        </p:attrNameLst>
                                      </p:cBhvr>
                                      <p:tavLst>
                                        <p:tav tm="0">
                                          <p:val>
                                            <p:strVal val="0-#ppt_w/2"/>
                                          </p:val>
                                        </p:tav>
                                        <p:tav tm="100000">
                                          <p:val>
                                            <p:strVal val="#ppt_x"/>
                                          </p:val>
                                        </p:tav>
                                      </p:tavLst>
                                    </p:anim>
                                    <p:anim calcmode="lin" valueType="num">
                                      <p:cBhvr additive="base">
                                        <p:cTn dur="500" fill="hold" id="30"/>
                                        <p:tgtEl>
                                          <p:spTgt spid="8"/>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500" fill="hold" id="33"/>
                                        <p:tgtEl>
                                          <p:spTgt spid="9"/>
                                        </p:tgtEl>
                                        <p:attrNameLst>
                                          <p:attrName>ppt_x</p:attrName>
                                        </p:attrNameLst>
                                      </p:cBhvr>
                                      <p:tavLst>
                                        <p:tav tm="0">
                                          <p:val>
                                            <p:strVal val="0-#ppt_w/2"/>
                                          </p:val>
                                        </p:tav>
                                        <p:tav tm="100000">
                                          <p:val>
                                            <p:strVal val="#ppt_x"/>
                                          </p:val>
                                        </p:tav>
                                      </p:tavLst>
                                    </p:anim>
                                    <p:anim calcmode="lin" valueType="num">
                                      <p:cBhvr additive="base">
                                        <p:cTn dur="500" fill="hold" id="34"/>
                                        <p:tgtEl>
                                          <p:spTgt spid="9"/>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additive="base">
                                        <p:cTn dur="500" fill="hold" id="37"/>
                                        <p:tgtEl>
                                          <p:spTgt spid="10"/>
                                        </p:tgtEl>
                                        <p:attrNameLst>
                                          <p:attrName>ppt_x</p:attrName>
                                        </p:attrNameLst>
                                      </p:cBhvr>
                                      <p:tavLst>
                                        <p:tav tm="0">
                                          <p:val>
                                            <p:strVal val="0-#ppt_w/2"/>
                                          </p:val>
                                        </p:tav>
                                        <p:tav tm="100000">
                                          <p:val>
                                            <p:strVal val="#ppt_x"/>
                                          </p:val>
                                        </p:tav>
                                      </p:tavLst>
                                    </p:anim>
                                    <p:anim calcmode="lin" valueType="num">
                                      <p:cBhvr additive="base">
                                        <p:cTn dur="500" fill="hold" id="38"/>
                                        <p:tgtEl>
                                          <p:spTgt spid="10"/>
                                        </p:tgtEl>
                                        <p:attrNameLst>
                                          <p:attrName>ppt_y</p:attrName>
                                        </p:attrNameLst>
                                      </p:cBhvr>
                                      <p:tavLst>
                                        <p:tav tm="0">
                                          <p:val>
                                            <p:strVal val="#ppt_y"/>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 presetSubtype="2">
                                  <p:stCondLst>
                                    <p:cond delay="0"/>
                                  </p:stCondLst>
                                  <p:childTnLst>
                                    <p:set>
                                      <p:cBhvr>
                                        <p:cTn dur="1" fill="hold" id="42">
                                          <p:stCondLst>
                                            <p:cond delay="0"/>
                                          </p:stCondLst>
                                        </p:cTn>
                                        <p:tgtEl>
                                          <p:spTgt spid="11"/>
                                        </p:tgtEl>
                                        <p:attrNameLst>
                                          <p:attrName>style.visibility</p:attrName>
                                        </p:attrNameLst>
                                      </p:cBhvr>
                                      <p:to>
                                        <p:strVal val="visible"/>
                                      </p:to>
                                    </p:set>
                                    <p:anim calcmode="lin" valueType="num">
                                      <p:cBhvr additive="base">
                                        <p:cTn dur="500" fill="hold" id="43"/>
                                        <p:tgtEl>
                                          <p:spTgt spid="11"/>
                                        </p:tgtEl>
                                        <p:attrNameLst>
                                          <p:attrName>ppt_x</p:attrName>
                                        </p:attrNameLst>
                                      </p:cBhvr>
                                      <p:tavLst>
                                        <p:tav tm="0">
                                          <p:val>
                                            <p:strVal val="1+#ppt_w/2"/>
                                          </p:val>
                                        </p:tav>
                                        <p:tav tm="100000">
                                          <p:val>
                                            <p:strVal val="#ppt_x"/>
                                          </p:val>
                                        </p:tav>
                                      </p:tavLst>
                                    </p:anim>
                                    <p:anim calcmode="lin" valueType="num">
                                      <p:cBhvr additive="base">
                                        <p:cTn dur="500" fill="hold" id="44"/>
                                        <p:tgtEl>
                                          <p:spTgt spid="11"/>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500" fill="hold" id="47"/>
                                        <p:tgtEl>
                                          <p:spTgt spid="12"/>
                                        </p:tgtEl>
                                        <p:attrNameLst>
                                          <p:attrName>ppt_x</p:attrName>
                                        </p:attrNameLst>
                                      </p:cBhvr>
                                      <p:tavLst>
                                        <p:tav tm="0">
                                          <p:val>
                                            <p:strVal val="1+#ppt_w/2"/>
                                          </p:val>
                                        </p:tav>
                                        <p:tav tm="100000">
                                          <p:val>
                                            <p:strVal val="#ppt_x"/>
                                          </p:val>
                                        </p:tav>
                                      </p:tavLst>
                                    </p:anim>
                                    <p:anim calcmode="lin" valueType="num">
                                      <p:cBhvr additive="base">
                                        <p:cTn dur="500" fill="hold" id="48"/>
                                        <p:tgtEl>
                                          <p:spTgt spid="12"/>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additive="base">
                                        <p:cTn dur="500" fill="hold" id="51"/>
                                        <p:tgtEl>
                                          <p:spTgt spid="13"/>
                                        </p:tgtEl>
                                        <p:attrNameLst>
                                          <p:attrName>ppt_x</p:attrName>
                                        </p:attrNameLst>
                                      </p:cBhvr>
                                      <p:tavLst>
                                        <p:tav tm="0">
                                          <p:val>
                                            <p:strVal val="1+#ppt_w/2"/>
                                          </p:val>
                                        </p:tav>
                                        <p:tav tm="100000">
                                          <p:val>
                                            <p:strVal val="#ppt_x"/>
                                          </p:val>
                                        </p:tav>
                                      </p:tavLst>
                                    </p:anim>
                                    <p:anim calcmode="lin" valueType="num">
                                      <p:cBhvr additive="base">
                                        <p:cTn dur="500" fill="hold" id="52"/>
                                        <p:tgtEl>
                                          <p:spTgt spid="13"/>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500" fill="hold" id="55"/>
                                        <p:tgtEl>
                                          <p:spTgt spid="14"/>
                                        </p:tgtEl>
                                        <p:attrNameLst>
                                          <p:attrName>ppt_x</p:attrName>
                                        </p:attrNameLst>
                                      </p:cBhvr>
                                      <p:tavLst>
                                        <p:tav tm="0">
                                          <p:val>
                                            <p:strVal val="1+#ppt_w/2"/>
                                          </p:val>
                                        </p:tav>
                                        <p:tav tm="100000">
                                          <p:val>
                                            <p:strVal val="#ppt_x"/>
                                          </p:val>
                                        </p:tav>
                                      </p:tavLst>
                                    </p:anim>
                                    <p:anim calcmode="lin" valueType="num">
                                      <p:cBhvr additive="base">
                                        <p:cTn dur="500" fill="hold" id="56"/>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5932170" y="1311314"/>
            <a:ext cx="4547870" cy="3145711"/>
          </a:xfrm>
          <a:prstGeom prst="rect">
            <a:avLst/>
          </a:prstGeom>
        </p:spPr>
      </p:pic>
      <p:sp>
        <p:nvSpPr>
          <p:cNvPr id="4" name="矩形 3"/>
          <p:cNvSpPr/>
          <p:nvPr/>
        </p:nvSpPr>
        <p:spPr>
          <a:xfrm>
            <a:off x="5172075" y="2161540"/>
            <a:ext cx="4771390" cy="3311525"/>
          </a:xfrm>
          <a:prstGeom prst="rect">
            <a:avLst/>
          </a:prstGeom>
          <a:gradFill>
            <a:gsLst>
              <a:gs pos="0">
                <a:srgbClr val="B88240">
                  <a:alpha val="54000"/>
                </a:srgbClr>
              </a:gs>
              <a:gs pos="85000">
                <a:srgbClr val="E8620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445895" y="3386455"/>
            <a:ext cx="5388610" cy="1234440"/>
          </a:xfrm>
          <a:prstGeom prst="rect">
            <a:avLst/>
          </a:prstGeom>
          <a:noFill/>
        </p:spPr>
        <p:txBody>
          <a:bodyPr rtlCol="0" wrap="square">
            <a:spAutoFit/>
          </a:bodyPr>
          <a:lstStyle/>
          <a:p>
            <a:pPr algn="dist"/>
            <a:r>
              <a:rPr altLang="zh-CN" b="1" lang="en-US" sz="7500">
                <a:solidFill>
                  <a:schemeClr val="bg1"/>
                </a:solidFill>
                <a:effectLst>
                  <a:outerShdw algn="tl" blurRad="38100" dir="2700000" dist="38100">
                    <a:srgbClr val="000000">
                      <a:alpha val="43137"/>
                    </a:srgbClr>
                  </a:outerShdw>
                </a:effectLst>
                <a:latin charset="-122" panose="00000500000000000000" pitchFamily="2" typeface="字魂59号-创粗黑"/>
                <a:ea charset="-122" panose="00000500000000000000" pitchFamily="2" typeface="字魂59号-创粗黑"/>
              </a:rPr>
              <a:t>THANKS</a:t>
            </a:r>
          </a:p>
        </p:txBody>
      </p:sp>
      <p:sp>
        <p:nvSpPr>
          <p:cNvPr id="5" name="十字形 4"/>
          <p:cNvSpPr/>
          <p:nvPr/>
        </p:nvSpPr>
        <p:spPr>
          <a:xfrm>
            <a:off x="11205845" y="710565"/>
            <a:ext cx="368935" cy="368935"/>
          </a:xfrm>
          <a:prstGeom prst="plus">
            <a:avLst>
              <a:gd fmla="val 3613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1160124" y="1580515"/>
            <a:ext cx="457200" cy="2462530"/>
          </a:xfrm>
          <a:prstGeom prst="rect">
            <a:avLst/>
          </a:prstGeom>
          <a:noFill/>
        </p:spPr>
        <p:txBody>
          <a:bodyPr rtlCol="0" vert="eaVert" wrap="square">
            <a:spAutoFit/>
          </a:bodyPr>
          <a:lstStyle/>
          <a:p>
            <a:pPr algn="dist"/>
            <a:r>
              <a:rPr altLang="zh-CN" lang="en-US">
                <a:solidFill>
                  <a:schemeClr val="bg1"/>
                </a:solidFill>
                <a:effectLst/>
                <a:latin charset="-122" panose="00000500000000000000" pitchFamily="2" typeface="字魂58号-创中黑"/>
                <a:ea charset="-122" panose="00000500000000000000" pitchFamily="2" typeface="字魂58号-创中黑"/>
              </a:rPr>
              <a:t>BUNISESS PLAN</a:t>
            </a:r>
          </a:p>
        </p:txBody>
      </p:sp>
      <p:sp>
        <p:nvSpPr>
          <p:cNvPr id="12" name="文本框 11"/>
          <p:cNvSpPr txBox="1"/>
          <p:nvPr/>
        </p:nvSpPr>
        <p:spPr>
          <a:xfrm>
            <a:off x="1445260" y="2247900"/>
            <a:ext cx="3369945" cy="1371600"/>
          </a:xfrm>
          <a:prstGeom prst="rect">
            <a:avLst/>
          </a:prstGeom>
          <a:noFill/>
        </p:spPr>
        <p:txBody>
          <a:bodyPr rtlCol="0" wrap="square">
            <a:spAutoFit/>
          </a:bodyPr>
          <a:lstStyle/>
          <a:p>
            <a:pPr>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blinds(horizontal)"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4"/>
                                        </p:tgtEl>
                                        <p:attrNameLst>
                                          <p:attrName>style.visibility</p:attrName>
                                        </p:attrNameLst>
                                      </p:cBhvr>
                                      <p:to>
                                        <p:strVal val="visible"/>
                                      </p:to>
                                    </p:set>
                                    <p:animEffect filter="wipe(down)" transition="in">
                                      <p:cBhvr>
                                        <p:cTn dur="500" id="12"/>
                                        <p:tgtEl>
                                          <p:spTgt spid="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500" id="16"/>
                                        <p:tgtEl>
                                          <p:spTgt spid="9"/>
                                        </p:tgtEl>
                                      </p:cBhvr>
                                    </p:animEffect>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13"/>
                                        </p:tgtEl>
                                        <p:attrNameLst>
                                          <p:attrName>style.visibility</p:attrName>
                                        </p:attrNameLst>
                                      </p:cBhvr>
                                      <p:to>
                                        <p:strVal val="visible"/>
                                      </p:to>
                                    </p:set>
                                    <p:animEffect filter="wipe(left)" transition="in">
                                      <p:cBhvr>
                                        <p:cTn dur="500" id="20"/>
                                        <p:tgtEl>
                                          <p:spTgt spid="13"/>
                                        </p:tgtEl>
                                      </p:cBhvr>
                                    </p:animEffect>
                                  </p:childTnLst>
                                </p:cTn>
                              </p:par>
                            </p:childTnLst>
                          </p:cTn>
                        </p:par>
                        <p:par>
                          <p:cTn fill="hold" id="21" nodeType="afterGroup">
                            <p:stCondLst>
                              <p:cond delay="1500"/>
                            </p:stCondLst>
                            <p:childTnLst>
                              <p:par>
                                <p:cTn fill="hold" grpId="0" id="22" nodeType="afterEffect" presetClass="entr" presetID="22" presetSubtype="8">
                                  <p:stCondLst>
                                    <p:cond delay="0"/>
                                  </p:stCondLst>
                                  <p:childTnLst>
                                    <p:set>
                                      <p:cBhvr>
                                        <p:cTn dur="1" fill="hold" id="23">
                                          <p:stCondLst>
                                            <p:cond delay="0"/>
                                          </p:stCondLst>
                                        </p:cTn>
                                        <p:tgtEl>
                                          <p:spTgt spid="12"/>
                                        </p:tgtEl>
                                        <p:attrNameLst>
                                          <p:attrName>style.visibility</p:attrName>
                                        </p:attrNameLst>
                                      </p:cBhvr>
                                      <p:to>
                                        <p:strVal val="visible"/>
                                      </p:to>
                                    </p:set>
                                    <p:animEffect filter="wipe(left)" transition="in">
                                      <p:cBhvr>
                                        <p:cTn dur="500" id="2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0" spid="13"/>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extLst>
              <a:ext uri="{28A0092B-C50C-407E-A947-70E740481C1C}">
                <a14:useLocalDpi val="0"/>
              </a:ext>
            </a:extLst>
          </a:blip>
          <a:stretch>
            <a:fillRect/>
          </a:stretch>
        </p:blipFill>
        <p:spPr>
          <a:xfrm>
            <a:off x="5150211" y="1490345"/>
            <a:ext cx="5232947" cy="3249295"/>
          </a:xfrm>
          <a:prstGeom prst="rect">
            <a:avLst/>
          </a:prstGeom>
        </p:spPr>
      </p:pic>
      <p:sp>
        <p:nvSpPr>
          <p:cNvPr id="9" name="文本框 8"/>
          <p:cNvSpPr txBox="1"/>
          <p:nvPr/>
        </p:nvSpPr>
        <p:spPr>
          <a:xfrm>
            <a:off x="1459865" y="1079500"/>
            <a:ext cx="2089785" cy="4297680"/>
          </a:xfrm>
          <a:prstGeom prst="rect">
            <a:avLst/>
          </a:prstGeom>
          <a:noFill/>
        </p:spPr>
        <p:txBody>
          <a:bodyPr rtlCol="0" wrap="square">
            <a:spAutoFit/>
          </a:bodyPr>
          <a:lstStyle/>
          <a:p>
            <a:pPr algn="dist"/>
            <a:r>
              <a:rPr altLang="zh-CN" b="1" lang="en-US" sz="13800">
                <a:solidFill>
                  <a:schemeClr val="bg1"/>
                </a:solidFill>
                <a:effectLst/>
                <a:latin charset="-122" panose="00000500000000000000" pitchFamily="2" typeface="字魂59号-创粗黑"/>
                <a:ea charset="-122" panose="00000500000000000000" pitchFamily="2" typeface="字魂59号-创粗黑"/>
              </a:rPr>
              <a:t>01</a:t>
            </a:r>
          </a:p>
        </p:txBody>
      </p:sp>
      <p:sp>
        <p:nvSpPr>
          <p:cNvPr id="6" name="十字形 5"/>
          <p:cNvSpPr/>
          <p:nvPr/>
        </p:nvSpPr>
        <p:spPr>
          <a:xfrm>
            <a:off x="11205845" y="1407160"/>
            <a:ext cx="368935" cy="368935"/>
          </a:xfrm>
          <a:prstGeom prst="plus">
            <a:avLst>
              <a:gd fmla="val 3613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1160124" y="2277110"/>
            <a:ext cx="457200" cy="2462530"/>
          </a:xfrm>
          <a:prstGeom prst="rect">
            <a:avLst/>
          </a:prstGeom>
          <a:noFill/>
        </p:spPr>
        <p:txBody>
          <a:bodyPr rtlCol="0" vert="eaVert" wrap="square">
            <a:spAutoFit/>
          </a:bodyPr>
          <a:lstStyle/>
          <a:p>
            <a:pPr algn="dist"/>
            <a:r>
              <a:rPr altLang="zh-CN" lang="en-US">
                <a:solidFill>
                  <a:schemeClr val="bg1"/>
                </a:solidFill>
                <a:effectLst/>
                <a:latin charset="-122" panose="00000500000000000000" pitchFamily="2" typeface="字魂58号-创中黑"/>
                <a:ea charset="-122" panose="00000500000000000000" pitchFamily="2" typeface="字魂58号-创中黑"/>
              </a:rPr>
              <a:t>BUNISESS PLAN</a:t>
            </a:r>
          </a:p>
        </p:txBody>
      </p:sp>
      <p:sp>
        <p:nvSpPr>
          <p:cNvPr id="12" name="文本框 11"/>
          <p:cNvSpPr txBox="1"/>
          <p:nvPr/>
        </p:nvSpPr>
        <p:spPr>
          <a:xfrm>
            <a:off x="5688965" y="5120005"/>
            <a:ext cx="4696460" cy="1051560"/>
          </a:xfrm>
          <a:prstGeom prst="rect">
            <a:avLst/>
          </a:prstGeom>
          <a:noFill/>
        </p:spPr>
        <p:txBody>
          <a:bodyPr rtlCol="0" wrap="square">
            <a:spAutoFit/>
          </a:bodyPr>
          <a:lstStyle/>
          <a:p>
            <a:pPr>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8" name="文本框 7"/>
          <p:cNvSpPr txBox="1"/>
          <p:nvPr/>
        </p:nvSpPr>
        <p:spPr>
          <a:xfrm>
            <a:off x="1589405" y="3079750"/>
            <a:ext cx="2585720" cy="701040"/>
          </a:xfrm>
          <a:prstGeom prst="rect">
            <a:avLst/>
          </a:prstGeom>
          <a:noFill/>
        </p:spPr>
        <p:txBody>
          <a:bodyPr rtlCol="0" wrap="square">
            <a:spAutoFit/>
          </a:bodyPr>
          <a:lstStyle/>
          <a:p>
            <a:pPr algn="dist"/>
            <a:r>
              <a:rPr altLang="en-US" b="1" lang="zh-CN" sz="4000">
                <a:solidFill>
                  <a:schemeClr val="bg1"/>
                </a:solidFill>
                <a:effectLst>
                  <a:outerShdw algn="tl" blurRad="38100" dir="2700000" dist="38100">
                    <a:srgbClr val="000000">
                      <a:alpha val="43137"/>
                    </a:srgbClr>
                  </a:outerShdw>
                </a:effectLst>
                <a:latin charset="-122" panose="00000500000000000000" pitchFamily="2" typeface="字魂59号-创粗黑"/>
                <a:ea charset="-122" panose="00000500000000000000" pitchFamily="2" typeface="字魂59号-创粗黑"/>
              </a:rPr>
              <a:t>公司介绍</a:t>
            </a:r>
          </a:p>
        </p:txBody>
      </p:sp>
      <p:sp>
        <p:nvSpPr>
          <p:cNvPr id="10" name="矩形 9"/>
          <p:cNvSpPr/>
          <p:nvPr/>
        </p:nvSpPr>
        <p:spPr>
          <a:xfrm>
            <a:off x="1589405" y="5120005"/>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3"/>
                                        </p:tgtEl>
                                        <p:attrNameLst>
                                          <p:attrName>style.visibility</p:attrName>
                                        </p:attrNameLst>
                                      </p:cBhvr>
                                      <p:to>
                                        <p:strVal val="visible"/>
                                      </p:to>
                                    </p:set>
                                    <p:animEffect filter="wipe(left)" transition="in">
                                      <p:cBhvr>
                                        <p:cTn dur="500" id="15"/>
                                        <p:tgtEl>
                                          <p:spTgt spid="13"/>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2"/>
                                        </p:tgtEl>
                                        <p:attrNameLst>
                                          <p:attrName>style.visibility</p:attrName>
                                        </p:attrNameLst>
                                      </p:cBhvr>
                                      <p:to>
                                        <p:strVal val="visible"/>
                                      </p:to>
                                    </p:set>
                                    <p:animEffect filter="wipe(left)" transition="in">
                                      <p:cBhvr>
                                        <p:cTn dur="500" id="1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2"/>
      <p:bldP grpId="0" spid="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7693661" y="1761490"/>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3" name="文本框 2"/>
          <p:cNvSpPr txBox="1"/>
          <p:nvPr/>
        </p:nvSpPr>
        <p:spPr>
          <a:xfrm>
            <a:off x="6455410" y="2345055"/>
            <a:ext cx="4809490" cy="1691640"/>
          </a:xfrm>
          <a:prstGeom prst="rect">
            <a:avLst/>
          </a:prstGeom>
          <a:noFill/>
        </p:spPr>
        <p:txBody>
          <a:bodyPr rtlCol="0" wrap="square">
            <a:spAutoFit/>
          </a:bodyPr>
          <a:lstStyle/>
          <a:p>
            <a:pPr algn="ctr">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6296025" y="3705509"/>
            <a:ext cx="5010785" cy="2389571"/>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1123950" y="702229"/>
            <a:ext cx="3862705" cy="5391946"/>
          </a:xfrm>
          <a:prstGeom prst="rect">
            <a:avLst/>
          </a:prstGeom>
        </p:spPr>
      </p:pic>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id="12"/>
                                        <p:tgtEl>
                                          <p:spTgt spid="2"/>
                                        </p:tgtEl>
                                        <p:attrNameLst>
                                          <p:attrName>ppt_y</p:attrName>
                                        </p:attrNameLst>
                                      </p:cBhvr>
                                      <p:tavLst>
                                        <p:tav tm="0">
                                          <p:val>
                                            <p:strVal val="#ppt_y+#ppt_h*1.125000"/>
                                          </p:val>
                                        </p:tav>
                                        <p:tav tm="100000">
                                          <p:val>
                                            <p:strVal val="#ppt_y"/>
                                          </p:val>
                                        </p:tav>
                                      </p:tavLst>
                                    </p:anim>
                                    <p:animEffect filter="wipe(up)" transition="in">
                                      <p:cBhvr>
                                        <p:cTn dur="500" id="13"/>
                                        <p:tgtEl>
                                          <p:spTgt spid="2"/>
                                        </p:tgtEl>
                                      </p:cBhvr>
                                    </p:animEffect>
                                  </p:childTnLst>
                                </p:cTn>
                              </p:par>
                              <p:par>
                                <p:cTn fill="hold" grpId="0" id="14" nodeType="withEffect" presetClass="entr" presetID="12" presetSubtype="4">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500" id="16"/>
                                        <p:tgtEl>
                                          <p:spTgt spid="3"/>
                                        </p:tgtEl>
                                        <p:attrNameLst>
                                          <p:attrName>ppt_y</p:attrName>
                                        </p:attrNameLst>
                                      </p:cBhvr>
                                      <p:tavLst>
                                        <p:tav tm="0">
                                          <p:val>
                                            <p:strVal val="#ppt_y+#ppt_h*1.125000"/>
                                          </p:val>
                                        </p:tav>
                                        <p:tav tm="100000">
                                          <p:val>
                                            <p:strVal val="#ppt_y"/>
                                          </p:val>
                                        </p:tav>
                                      </p:tavLst>
                                    </p:anim>
                                    <p:animEffect filter="wipe(up)" transition="in">
                                      <p:cBhvr>
                                        <p:cTn dur="500" id="17"/>
                                        <p:tgtEl>
                                          <p:spTgt spid="3"/>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4">
                                  <p:stCondLst>
                                    <p:cond delay="0"/>
                                  </p:stCondLst>
                                  <p:childTnLst>
                                    <p:set>
                                      <p:cBhvr>
                                        <p:cTn dur="1" fill="hold" id="21">
                                          <p:stCondLst>
                                            <p:cond delay="0"/>
                                          </p:stCondLst>
                                        </p:cTn>
                                        <p:tgtEl>
                                          <p:spTgt spid="4"/>
                                        </p:tgtEl>
                                        <p:attrNameLst>
                                          <p:attrName>style.visibility</p:attrName>
                                        </p:attrNameLst>
                                      </p:cBhvr>
                                      <p:to>
                                        <p:strVal val="visible"/>
                                      </p:to>
                                    </p:set>
                                    <p:animEffect filter="wipe(down)" transition="in">
                                      <p:cBhvr>
                                        <p:cTn dur="500" id="22"/>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563245" y="490855"/>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1299845" y="2142490"/>
            <a:ext cx="2214880" cy="579120"/>
          </a:xfrm>
          <a:prstGeom prst="rect">
            <a:avLst/>
          </a:prstGeom>
          <a:noFill/>
        </p:spPr>
        <p:txBody>
          <a:bodyPr rtlCol="0" wrap="none">
            <a:spAutoFit/>
          </a:bodyPr>
          <a:lstStyle/>
          <a:p>
            <a:pPr algn="l"/>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3" name="文本框 2"/>
          <p:cNvSpPr txBox="1"/>
          <p:nvPr/>
        </p:nvSpPr>
        <p:spPr>
          <a:xfrm>
            <a:off x="1299845" y="3121660"/>
            <a:ext cx="3475990" cy="233172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pic>
        <p:nvPicPr>
          <p:cNvPr descr="7108264" id="4" name="图片 3"/>
          <p:cNvPicPr>
            <a:picLocks noChangeAspect="1"/>
          </p:cNvPicPr>
          <p:nvPr/>
        </p:nvPicPr>
        <p:blipFill>
          <a:blip r:embed="rId2"/>
          <a:srcRect b="2955" l="732" r="50114" t="-871"/>
          <a:stretch>
            <a:fillRect/>
          </a:stretch>
        </p:blipFill>
        <p:spPr>
          <a:xfrm>
            <a:off x="5435600" y="1227455"/>
            <a:ext cx="3535680" cy="4694555"/>
          </a:xfrm>
          <a:prstGeom prst="rect">
            <a:avLst/>
          </a:prstGeom>
        </p:spPr>
      </p:pic>
      <p:sp>
        <p:nvSpPr>
          <p:cNvPr id="5" name="文本框 4"/>
          <p:cNvSpPr txBox="1"/>
          <p:nvPr/>
        </p:nvSpPr>
        <p:spPr>
          <a:xfrm>
            <a:off x="9535794" y="2152015"/>
            <a:ext cx="2029460" cy="393192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5"/>
                                        </p:tgtEl>
                                        <p:attrNameLst>
                                          <p:attrName>style.visibility</p:attrName>
                                        </p:attrNameLst>
                                      </p:cBhvr>
                                      <p:to>
                                        <p:strVal val="visible"/>
                                      </p:to>
                                    </p:set>
                                    <p:animEffect filter="wipe(down)" transition="in">
                                      <p:cBhvr>
                                        <p:cTn dur="500" id="1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flipH="1">
            <a:off x="1006475" y="6350"/>
            <a:ext cx="339090" cy="105981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758950" y="482600"/>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6" name="文本框 5"/>
          <p:cNvSpPr txBox="1"/>
          <p:nvPr/>
        </p:nvSpPr>
        <p:spPr>
          <a:xfrm>
            <a:off x="1758950" y="1066165"/>
            <a:ext cx="8883650" cy="105156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7" name="椭圆 6"/>
          <p:cNvSpPr/>
          <p:nvPr/>
        </p:nvSpPr>
        <p:spPr>
          <a:xfrm>
            <a:off x="2133600" y="2600325"/>
            <a:ext cx="1582420" cy="15824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5304790" y="2600325"/>
            <a:ext cx="1582420" cy="15824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8367395" y="2600325"/>
            <a:ext cx="1582420" cy="15824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604645" y="4583430"/>
            <a:ext cx="2524125" cy="2286000"/>
          </a:xfrm>
          <a:prstGeom prst="rect">
            <a:avLst/>
          </a:prstGeom>
          <a:noFill/>
        </p:spPr>
        <p:txBody>
          <a:bodyPr rtlCol="0" wrap="square">
            <a:spAutoFit/>
          </a:bodyPr>
          <a:lstStyle/>
          <a:p>
            <a:pPr algn="ctr">
              <a:lnSpc>
                <a:spcPct val="150000"/>
              </a:lnSpc>
            </a:pPr>
            <a:r>
              <a:rPr altLang="zh-CN" lang="en-US" sz="12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13" name="文本框 12"/>
          <p:cNvSpPr txBox="1"/>
          <p:nvPr/>
        </p:nvSpPr>
        <p:spPr>
          <a:xfrm>
            <a:off x="4833620" y="4539615"/>
            <a:ext cx="2524125" cy="2286000"/>
          </a:xfrm>
          <a:prstGeom prst="rect">
            <a:avLst/>
          </a:prstGeom>
          <a:noFill/>
        </p:spPr>
        <p:txBody>
          <a:bodyPr rtlCol="0" wrap="square">
            <a:spAutoFit/>
          </a:bodyPr>
          <a:lstStyle/>
          <a:p>
            <a:pPr algn="ctr">
              <a:lnSpc>
                <a:spcPct val="150000"/>
              </a:lnSpc>
            </a:pPr>
            <a:r>
              <a:rPr altLang="zh-CN" lang="en-US" sz="12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14" name="文本框 13"/>
          <p:cNvSpPr txBox="1"/>
          <p:nvPr/>
        </p:nvSpPr>
        <p:spPr>
          <a:xfrm>
            <a:off x="7896861" y="4583430"/>
            <a:ext cx="2524125" cy="2286000"/>
          </a:xfrm>
          <a:prstGeom prst="rect">
            <a:avLst/>
          </a:prstGeom>
          <a:noFill/>
        </p:spPr>
        <p:txBody>
          <a:bodyPr rtlCol="0" wrap="square">
            <a:spAutoFit/>
          </a:bodyPr>
          <a:lstStyle/>
          <a:p>
            <a:pPr algn="ctr">
              <a:lnSpc>
                <a:spcPct val="150000"/>
              </a:lnSpc>
            </a:pPr>
            <a:r>
              <a:rPr altLang="zh-CN" lang="en-US" sz="12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8" name="Freeform 88"/>
          <p:cNvSpPr>
            <a:spLocks noEditPoints="1"/>
          </p:cNvSpPr>
          <p:nvPr/>
        </p:nvSpPr>
        <p:spPr bwMode="auto">
          <a:xfrm>
            <a:off x="2715856" y="3134374"/>
            <a:ext cx="417692" cy="513890"/>
          </a:xfrm>
          <a:custGeom>
            <a:gdLst>
              <a:gd fmla="*/ 58 w 828" name="T0"/>
              <a:gd fmla="*/ 7 h 1017" name="T1"/>
              <a:gd fmla="*/ 12 w 828" name="T2"/>
              <a:gd fmla="*/ 49 h 1017" name="T3"/>
              <a:gd fmla="*/ 0 w 828" name="T4"/>
              <a:gd fmla="*/ 921 h 1017" name="T5"/>
              <a:gd fmla="*/ 22 w 828" name="T6"/>
              <a:gd fmla="*/ 982 h 1017" name="T7"/>
              <a:gd fmla="*/ 76 w 828" name="T8"/>
              <a:gd fmla="*/ 1015 h 1017" name="T9"/>
              <a:gd fmla="*/ 760 w 828" name="T10"/>
              <a:gd fmla="*/ 1012 h 1017" name="T11"/>
              <a:gd fmla="*/ 810 w 828" name="T12"/>
              <a:gd fmla="*/ 975 h 1017" name="T13"/>
              <a:gd fmla="*/ 828 w 828" name="T14"/>
              <a:gd fmla="*/ 95 h 1017" name="T15"/>
              <a:gd fmla="*/ 810 w 828" name="T16"/>
              <a:gd fmla="*/ 41 h 1017" name="T17"/>
              <a:gd fmla="*/ 760 w 828" name="T18"/>
              <a:gd fmla="*/ 4 h 1017" name="T19"/>
              <a:gd fmla="*/ 763 w 828" name="T20"/>
              <a:gd fmla="*/ 928 h 1017" name="T21"/>
              <a:gd fmla="*/ 732 w 828" name="T22"/>
              <a:gd fmla="*/ 953 h 1017" name="T23"/>
              <a:gd fmla="*/ 69 w 828" name="T24"/>
              <a:gd fmla="*/ 939 h 1017" name="T25"/>
              <a:gd fmla="*/ 87 w 828" name="T26"/>
              <a:gd fmla="*/ 285 h 1017" name="T27"/>
              <a:gd fmla="*/ 763 w 828" name="T28"/>
              <a:gd fmla="*/ 921 h 1017" name="T29"/>
              <a:gd fmla="*/ 749 w 828" name="T30"/>
              <a:gd fmla="*/ 216 h 1017" name="T31"/>
              <a:gd fmla="*/ 83 w 828" name="T32"/>
              <a:gd fmla="*/ 220 h 1017" name="T33"/>
              <a:gd fmla="*/ 64 w 828" name="T34"/>
              <a:gd fmla="*/ 95 h 1017" name="T35"/>
              <a:gd fmla="*/ 83 w 828" name="T36"/>
              <a:gd fmla="*/ 65 h 1017" name="T37"/>
              <a:gd fmla="*/ 749 w 828" name="T38"/>
              <a:gd fmla="*/ 68 h 1017" name="T39"/>
              <a:gd fmla="*/ 191 w 828" name="T40"/>
              <a:gd fmla="*/ 508 h 1017" name="T41"/>
              <a:gd fmla="*/ 232 w 828" name="T42"/>
              <a:gd fmla="*/ 563 h 1017" name="T43"/>
              <a:gd fmla="*/ 267 w 828" name="T44"/>
              <a:gd fmla="*/ 569 h 1017" name="T45"/>
              <a:gd fmla="*/ 287 w 828" name="T46"/>
              <a:gd fmla="*/ 508 h 1017" name="T47"/>
              <a:gd fmla="*/ 345 w 828" name="T48"/>
              <a:gd fmla="*/ 494 h 1017" name="T49"/>
              <a:gd fmla="*/ 345 w 828" name="T50"/>
              <a:gd fmla="*/ 459 h 1017" name="T51"/>
              <a:gd fmla="*/ 287 w 828" name="T52"/>
              <a:gd fmla="*/ 413 h 1017" name="T53"/>
              <a:gd fmla="*/ 267 w 828" name="T54"/>
              <a:gd fmla="*/ 384 h 1017" name="T55"/>
              <a:gd fmla="*/ 232 w 828" name="T56"/>
              <a:gd fmla="*/ 390 h 1017" name="T57"/>
              <a:gd fmla="*/ 191 w 828" name="T58"/>
              <a:gd fmla="*/ 445 h 1017" name="T59"/>
              <a:gd fmla="*/ 160 w 828" name="T60"/>
              <a:gd fmla="*/ 470 h 1017" name="T61"/>
              <a:gd fmla="*/ 173 w 828" name="T62"/>
              <a:gd fmla="*/ 503 h 1017" name="T63"/>
              <a:gd fmla="*/ 509 w 828" name="T64"/>
              <a:gd fmla="*/ 445 h 1017" name="T65"/>
              <a:gd fmla="*/ 478 w 828" name="T66"/>
              <a:gd fmla="*/ 470 h 1017" name="T67"/>
              <a:gd fmla="*/ 492 w 828" name="T68"/>
              <a:gd fmla="*/ 503 h 1017" name="T69"/>
              <a:gd fmla="*/ 648 w 828" name="T70"/>
              <a:gd fmla="*/ 506 h 1017" name="T71"/>
              <a:gd fmla="*/ 668 w 828" name="T72"/>
              <a:gd fmla="*/ 476 h 1017" name="T73"/>
              <a:gd fmla="*/ 643 w 828" name="T74"/>
              <a:gd fmla="*/ 445 h 1017" name="T75"/>
              <a:gd fmla="*/ 497 w 828" name="T76"/>
              <a:gd fmla="*/ 670 h 1017" name="T77"/>
              <a:gd fmla="*/ 478 w 828" name="T78"/>
              <a:gd fmla="*/ 699 h 1017" name="T79"/>
              <a:gd fmla="*/ 502 w 828" name="T80"/>
              <a:gd fmla="*/ 730 h 1017" name="T81"/>
              <a:gd fmla="*/ 659 w 828" name="T82"/>
              <a:gd fmla="*/ 722 h 1017" name="T83"/>
              <a:gd fmla="*/ 666 w 828" name="T84"/>
              <a:gd fmla="*/ 686 h 1017" name="T85"/>
              <a:gd fmla="*/ 637 w 828" name="T86"/>
              <a:gd fmla="*/ 667 h 1017" name="T87"/>
              <a:gd fmla="*/ 486 w 828" name="T88"/>
              <a:gd fmla="*/ 803 h 1017" name="T89"/>
              <a:gd fmla="*/ 480 w 828" name="T90"/>
              <a:gd fmla="*/ 839 h 1017" name="T91"/>
              <a:gd fmla="*/ 637 w 828" name="T92"/>
              <a:gd fmla="*/ 858 h 1017" name="T93"/>
              <a:gd fmla="*/ 666 w 828" name="T94"/>
              <a:gd fmla="*/ 839 h 1017" name="T95"/>
              <a:gd fmla="*/ 659 w 828" name="T96"/>
              <a:gd fmla="*/ 803 h 1017" name="T97"/>
              <a:gd fmla="*/ 340 w 828" name="T98"/>
              <a:gd fmla="*/ 677 h 1017" name="T99"/>
              <a:gd fmla="*/ 301 w 828" name="T100"/>
              <a:gd fmla="*/ 672 h 1017" name="T101"/>
              <a:gd fmla="*/ 197 w 828" name="T102"/>
              <a:gd fmla="*/ 668 h 1017" name="T103"/>
              <a:gd fmla="*/ 164 w 828" name="T104"/>
              <a:gd fmla="*/ 682 h 1017" name="T105"/>
              <a:gd fmla="*/ 169 w 828" name="T106"/>
              <a:gd fmla="*/ 722 h 1017" name="T107"/>
              <a:gd fmla="*/ 159 w 828" name="T108"/>
              <a:gd fmla="*/ 826 h 1017" name="T109"/>
              <a:gd fmla="*/ 179 w 828" name="T110"/>
              <a:gd fmla="*/ 856 h 1017" name="T111"/>
              <a:gd fmla="*/ 214 w 828" name="T112"/>
              <a:gd fmla="*/ 848 h 1017" name="T113"/>
              <a:gd fmla="*/ 318 w 828" name="T114"/>
              <a:gd fmla="*/ 858 h 1017" name="T115"/>
              <a:gd fmla="*/ 345 w 828" name="T116"/>
              <a:gd fmla="*/ 844 h 1017" name="T117"/>
              <a:gd fmla="*/ 340 w 828" name="T118"/>
              <a:gd fmla="*/ 803 h 1017" name="T119"/>
              <a:gd fmla="*/ 350 w 828" name="T120"/>
              <a:gd fmla="*/ 699 h 10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7" w="82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44546A"/>
              </a:solidFill>
              <a:effectLst/>
              <a:uLnTx/>
              <a:uFillTx/>
              <a:latin panose="020f0502020204030204" typeface="Calibri"/>
              <a:ea charset="-122" panose="02010600030101010101" pitchFamily="2" typeface="宋体"/>
              <a:cs typeface="+mn-cs"/>
            </a:endParaRPr>
          </a:p>
        </p:txBody>
      </p:sp>
      <p:sp>
        <p:nvSpPr>
          <p:cNvPr id="2" name="Freeform 80"/>
          <p:cNvSpPr>
            <a:spLocks noEditPoints="1"/>
          </p:cNvSpPr>
          <p:nvPr/>
        </p:nvSpPr>
        <p:spPr bwMode="auto">
          <a:xfrm>
            <a:off x="5806938" y="3100170"/>
            <a:ext cx="513892" cy="516422"/>
          </a:xfrm>
          <a:custGeom>
            <a:gdLst>
              <a:gd fmla="*/ 1017 w 1017" name="T0"/>
              <a:gd fmla="*/ 28 h 1017" name="T1"/>
              <a:gd fmla="*/ 1017 w 1017" name="T2"/>
              <a:gd fmla="*/ 25 h 1017" name="T3"/>
              <a:gd fmla="*/ 1015 w 1017" name="T4"/>
              <a:gd fmla="*/ 19 h 1017" name="T5"/>
              <a:gd fmla="*/ 1014 w 1017" name="T6"/>
              <a:gd fmla="*/ 17 h 1017" name="T7"/>
              <a:gd fmla="*/ 1011 w 1017" name="T8"/>
              <a:gd fmla="*/ 12 h 1017" name="T9"/>
              <a:gd fmla="*/ 1008 w 1017" name="T10"/>
              <a:gd fmla="*/ 9 h 1017" name="T11"/>
              <a:gd fmla="*/ 1005 w 1017" name="T12"/>
              <a:gd fmla="*/ 6 h 1017" name="T13"/>
              <a:gd fmla="*/ 1003 w 1017" name="T14"/>
              <a:gd fmla="*/ 5 h 1017" name="T15"/>
              <a:gd fmla="*/ 1002 w 1017" name="T16"/>
              <a:gd fmla="*/ 4 h 1017" name="T17"/>
              <a:gd fmla="*/ 1002 w 1017" name="T18"/>
              <a:gd fmla="*/ 4 h 1017" name="T19"/>
              <a:gd fmla="*/ 995 w 1017" name="T20"/>
              <a:gd fmla="*/ 1 h 1017" name="T21"/>
              <a:gd fmla="*/ 991 w 1017" name="T22"/>
              <a:gd fmla="*/ 0 h 1017" name="T23"/>
              <a:gd fmla="*/ 984 w 1017" name="T24"/>
              <a:gd fmla="*/ 0 h 1017" name="T25"/>
              <a:gd fmla="*/ 983 w 1017" name="T26"/>
              <a:gd fmla="*/ 0 h 1017" name="T27"/>
              <a:gd fmla="*/ 977 w 1017" name="T28"/>
              <a:gd fmla="*/ 1 h 1017" name="T29"/>
              <a:gd fmla="*/ 973 w 1017" name="T30"/>
              <a:gd fmla="*/ 2 h 1017" name="T31"/>
              <a:gd fmla="*/ 968 w 1017" name="T32"/>
              <a:gd fmla="*/ 5 h 1017" name="T33"/>
              <a:gd fmla="*/ 968 w 1017" name="T34"/>
              <a:gd fmla="*/ 5 h 1017" name="T35"/>
              <a:gd fmla="*/ 10 w 1017" name="T36"/>
              <a:gd fmla="*/ 676 h 1017" name="T37"/>
              <a:gd fmla="*/ 1 w 1017" name="T38"/>
              <a:gd fmla="*/ 689 h 1017" name="T39"/>
              <a:gd fmla="*/ 0 w 1017" name="T40"/>
              <a:gd fmla="*/ 704 h 1017" name="T41"/>
              <a:gd fmla="*/ 3 w 1017" name="T42"/>
              <a:gd fmla="*/ 713 h 1017" name="T43"/>
              <a:gd fmla="*/ 13 w 1017" name="T44"/>
              <a:gd fmla="*/ 724 h 1017" name="T45"/>
              <a:gd fmla="*/ 27 w 1017" name="T46"/>
              <a:gd fmla="*/ 731 h 1017" name="T47"/>
              <a:gd fmla="*/ 350 w 1017" name="T48"/>
              <a:gd fmla="*/ 985 h 1017" name="T49"/>
              <a:gd fmla="*/ 351 w 1017" name="T50"/>
              <a:gd fmla="*/ 988 h 1017" name="T51"/>
              <a:gd fmla="*/ 354 w 1017" name="T52"/>
              <a:gd fmla="*/ 1000 h 1017" name="T53"/>
              <a:gd fmla="*/ 357 w 1017" name="T54"/>
              <a:gd fmla="*/ 1005 h 1017" name="T55"/>
              <a:gd fmla="*/ 365 w 1017" name="T56"/>
              <a:gd fmla="*/ 1012 h 1017" name="T57"/>
              <a:gd fmla="*/ 368 w 1017" name="T58"/>
              <a:gd fmla="*/ 1014 h 1017" name="T59"/>
              <a:gd fmla="*/ 376 w 1017" name="T60"/>
              <a:gd fmla="*/ 1016 h 1017" name="T61"/>
              <a:gd fmla="*/ 382 w 1017" name="T62"/>
              <a:gd fmla="*/ 1017 h 1017" name="T63"/>
              <a:gd fmla="*/ 393 w 1017" name="T64"/>
              <a:gd fmla="*/ 1015 h 1017" name="T65"/>
              <a:gd fmla="*/ 399 w 1017" name="T66"/>
              <a:gd fmla="*/ 1012 h 1017" name="T67"/>
              <a:gd fmla="*/ 405 w 1017" name="T68"/>
              <a:gd fmla="*/ 1006 h 1017" name="T69"/>
              <a:gd fmla="*/ 524 w 1017" name="T70"/>
              <a:gd fmla="*/ 821 h 1017" name="T71"/>
              <a:gd fmla="*/ 876 w 1017" name="T72"/>
              <a:gd fmla="*/ 1013 h 1017" name="T73"/>
              <a:gd fmla="*/ 891 w 1017" name="T74"/>
              <a:gd fmla="*/ 1017 h 1017" name="T75"/>
              <a:gd fmla="*/ 906 w 1017" name="T76"/>
              <a:gd fmla="*/ 1013 h 1017" name="T77"/>
              <a:gd fmla="*/ 921 w 1017" name="T78"/>
              <a:gd fmla="*/ 996 h 1017" name="T79"/>
              <a:gd fmla="*/ 1017 w 1017" name="T80"/>
              <a:gd fmla="*/ 34 h 1017" name="T81"/>
              <a:gd fmla="*/ 367 w 1017" name="T82"/>
              <a:gd fmla="*/ 667 h 1017" name="T83"/>
              <a:gd fmla="*/ 367 w 1017" name="T84"/>
              <a:gd fmla="*/ 667 h 1017" name="T85"/>
              <a:gd fmla="*/ 760 w 1017" name="T86"/>
              <a:gd fmla="*/ 328 h 1017" name="T87"/>
              <a:gd fmla="*/ 557 w 1017" name="T88"/>
              <a:gd fmla="*/ 767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44546A"/>
              </a:solidFill>
              <a:effectLst/>
              <a:uLnTx/>
              <a:uFillTx/>
              <a:latin panose="020f0502020204030204" typeface="Calibri"/>
              <a:ea charset="-122" panose="02010600030101010101" pitchFamily="2" typeface="宋体"/>
              <a:cs typeface="+mn-cs"/>
            </a:endParaRPr>
          </a:p>
        </p:txBody>
      </p:sp>
      <p:sp>
        <p:nvSpPr>
          <p:cNvPr id="3" name="Freeform 6"/>
          <p:cNvSpPr>
            <a:spLocks noEditPoints="1"/>
          </p:cNvSpPr>
          <p:nvPr/>
        </p:nvSpPr>
        <p:spPr bwMode="auto">
          <a:xfrm>
            <a:off x="8900535" y="3100171"/>
            <a:ext cx="516420" cy="516420"/>
          </a:xfrm>
          <a:custGeom>
            <a:gdLst>
              <a:gd fmla="*/ 410 w 1017" name="T0"/>
              <a:gd fmla="*/ 428 h 1018" name="T1"/>
              <a:gd fmla="*/ 220 w 1017" name="T2"/>
              <a:gd fmla="*/ 735 h 1018" name="T3"/>
              <a:gd fmla="*/ 283 w 1017" name="T4"/>
              <a:gd fmla="*/ 797 h 1018" name="T5"/>
              <a:gd fmla="*/ 581 w 1017" name="T6"/>
              <a:gd fmla="*/ 613 h 1018" name="T7"/>
              <a:gd fmla="*/ 781 w 1017" name="T8"/>
              <a:gd fmla="*/ 326 h 1018" name="T9"/>
              <a:gd fmla="*/ 778 w 1017" name="T10"/>
              <a:gd fmla="*/ 239 h 1018" name="T11"/>
              <a:gd fmla="*/ 691 w 1017" name="T12"/>
              <a:gd fmla="*/ 236 h 1018" name="T13"/>
              <a:gd fmla="*/ 405 w 1017" name="T14"/>
              <a:gd fmla="*/ 584 h 1018" name="T15"/>
              <a:gd fmla="*/ 567 w 1017" name="T16"/>
              <a:gd fmla="*/ 531 h 1018" name="T17"/>
              <a:gd fmla="*/ 473 w 1017" name="T18"/>
              <a:gd fmla="*/ 562 h 1018" name="T19"/>
              <a:gd fmla="*/ 448 w 1017" name="T20"/>
              <a:gd fmla="*/ 487 h 1018" name="T21"/>
              <a:gd fmla="*/ 539 w 1017" name="T22"/>
              <a:gd fmla="*/ 453 h 1018" name="T23"/>
              <a:gd fmla="*/ 571 w 1017" name="T24"/>
              <a:gd fmla="*/ 520 h 1018" name="T25"/>
              <a:gd fmla="*/ 382 w 1017" name="T26"/>
              <a:gd fmla="*/ 16 h 1018" name="T27"/>
              <a:gd fmla="*/ 184 w 1017" name="T28"/>
              <a:gd fmla="*/ 116 h 1018" name="T29"/>
              <a:gd fmla="*/ 49 w 1017" name="T30"/>
              <a:gd fmla="*/ 289 h 1018" name="T31"/>
              <a:gd fmla="*/ 0 w 1017" name="T32"/>
              <a:gd fmla="*/ 509 h 1018" name="T33"/>
              <a:gd fmla="*/ 40 w 1017" name="T34"/>
              <a:gd fmla="*/ 707 h 1018" name="T35"/>
              <a:gd fmla="*/ 166 w 1017" name="T36"/>
              <a:gd fmla="*/ 885 h 1018" name="T37"/>
              <a:gd fmla="*/ 357 w 1017" name="T38"/>
              <a:gd fmla="*/ 995 h 1018" name="T39"/>
              <a:gd fmla="*/ 560 w 1017" name="T40"/>
              <a:gd fmla="*/ 1015 h 1018" name="T41"/>
              <a:gd fmla="*/ 772 w 1017" name="T42"/>
              <a:gd fmla="*/ 944 h 1018" name="T43"/>
              <a:gd fmla="*/ 930 w 1017" name="T44"/>
              <a:gd fmla="*/ 793 h 1018" name="T45"/>
              <a:gd fmla="*/ 1012 w 1017" name="T46"/>
              <a:gd fmla="*/ 586 h 1018" name="T47"/>
              <a:gd fmla="*/ 1001 w 1017" name="T48"/>
              <a:gd fmla="*/ 382 h 1018" name="T49"/>
              <a:gd fmla="*/ 901 w 1017" name="T50"/>
              <a:gd fmla="*/ 186 h 1018" name="T51"/>
              <a:gd fmla="*/ 728 w 1017" name="T52"/>
              <a:gd fmla="*/ 50 h 1018" name="T53"/>
              <a:gd fmla="*/ 508 w 1017" name="T54"/>
              <a:gd fmla="*/ 0 h 1018" name="T55"/>
              <a:gd fmla="*/ 376 w 1017" name="T56"/>
              <a:gd fmla="*/ 935 h 1018" name="T57"/>
              <a:gd fmla="*/ 209 w 1017" name="T58"/>
              <a:gd fmla="*/ 838 h 1018" name="T59"/>
              <a:gd fmla="*/ 99 w 1017" name="T60"/>
              <a:gd fmla="*/ 682 h 1018" name="T61"/>
              <a:gd fmla="*/ 63 w 1017" name="T62"/>
              <a:gd fmla="*/ 509 h 1018" name="T63"/>
              <a:gd fmla="*/ 107 w 1017" name="T64"/>
              <a:gd fmla="*/ 315 h 1018" name="T65"/>
              <a:gd fmla="*/ 225 w 1017" name="T66"/>
              <a:gd fmla="*/ 165 h 1018" name="T67"/>
              <a:gd fmla="*/ 397 w 1017" name="T68"/>
              <a:gd fmla="*/ 77 h 1018" name="T69"/>
              <a:gd fmla="*/ 576 w 1017" name="T70"/>
              <a:gd fmla="*/ 69 h 1018" name="T71"/>
              <a:gd fmla="*/ 757 w 1017" name="T72"/>
              <a:gd fmla="*/ 139 h 1018" name="T73"/>
              <a:gd fmla="*/ 889 w 1017" name="T74"/>
              <a:gd fmla="*/ 278 h 1018" name="T75"/>
              <a:gd fmla="*/ 952 w 1017" name="T76"/>
              <a:gd fmla="*/ 463 h 1018" name="T77"/>
              <a:gd fmla="*/ 933 w 1017" name="T78"/>
              <a:gd fmla="*/ 642 h 1018" name="T79"/>
              <a:gd fmla="*/ 838 w 1017" name="T80"/>
              <a:gd fmla="*/ 808 h 1018" name="T81"/>
              <a:gd fmla="*/ 681 w 1017" name="T82"/>
              <a:gd fmla="*/ 919 h 1018" name="T83"/>
              <a:gd fmla="*/ 508 w 1017" name="T84"/>
              <a:gd fmla="*/ 954 h 1018" name="T85"/>
              <a:gd fmla="*/ 540 w 1017" name="T86"/>
              <a:gd fmla="*/ 165 h 1018" name="T87"/>
              <a:gd fmla="*/ 515 w 1017" name="T88"/>
              <a:gd fmla="*/ 128 h 1018" name="T89"/>
              <a:gd fmla="*/ 477 w 1017" name="T90"/>
              <a:gd fmla="*/ 152 h 1018" name="T91"/>
              <a:gd fmla="*/ 502 w 1017" name="T92"/>
              <a:gd fmla="*/ 190 h 1018" name="T93"/>
              <a:gd fmla="*/ 482 w 1017" name="T94"/>
              <a:gd fmla="*/ 841 h 1018" name="T95"/>
              <a:gd fmla="*/ 490 w 1017" name="T96"/>
              <a:gd fmla="*/ 885 h 1018" name="T97"/>
              <a:gd fmla="*/ 534 w 1017" name="T98"/>
              <a:gd fmla="*/ 877 h 1018" name="T99"/>
              <a:gd fmla="*/ 526 w 1017" name="T100"/>
              <a:gd fmla="*/ 833 h 1018" name="T101"/>
              <a:gd fmla="*/ 840 w 1017" name="T102"/>
              <a:gd fmla="*/ 483 h 1018" name="T103"/>
              <a:gd fmla="*/ 831 w 1017" name="T104"/>
              <a:gd fmla="*/ 527 h 1018" name="T105"/>
              <a:gd fmla="*/ 876 w 1017" name="T106"/>
              <a:gd fmla="*/ 535 h 1018" name="T107"/>
              <a:gd fmla="*/ 885 w 1017" name="T108"/>
              <a:gd fmla="*/ 491 h 1018" name="T109"/>
              <a:gd fmla="*/ 152 w 1017" name="T110"/>
              <a:gd fmla="*/ 477 h 1018" name="T111"/>
              <a:gd fmla="*/ 128 w 1017" name="T112"/>
              <a:gd fmla="*/ 515 h 1018" name="T113"/>
              <a:gd fmla="*/ 165 w 1017" name="T114"/>
              <a:gd fmla="*/ 540 h 1018" name="T115"/>
              <a:gd fmla="*/ 190 w 1017" name="T116"/>
              <a:gd fmla="*/ 502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44546A"/>
              </a:solidFill>
              <a:effectLst/>
              <a:uLnTx/>
              <a:uFillTx/>
              <a:latin panose="020f0502020204030204" typeface="Calibri"/>
              <a:ea charset="-122" panose="02010600030101010101" pitchFamily="2" typeface="宋体"/>
              <a:cs typeface="+mn-cs"/>
            </a:endParaRP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6"/>
                                        </p:tgtEl>
                                        <p:attrNameLst>
                                          <p:attrName>style.visibility</p:attrName>
                                        </p:attrNameLst>
                                      </p:cBhvr>
                                      <p:to>
                                        <p:strVal val="visible"/>
                                      </p:to>
                                    </p:set>
                                    <p:animEffect filter="wipe(left)" transition="in">
                                      <p:cBhvr>
                                        <p:cTn dur="500" id="10"/>
                                        <p:tgtEl>
                                          <p:spTgt spid="6"/>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ppt_x"/>
                                          </p:val>
                                        </p:tav>
                                        <p:tav tm="100000">
                                          <p:val>
                                            <p:strVal val="#ppt_x"/>
                                          </p:val>
                                        </p:tav>
                                      </p:tavLst>
                                    </p:anim>
                                    <p:anim calcmode="lin" valueType="num">
                                      <p:cBhvr additive="base">
                                        <p:cTn dur="500" fill="hold" id="20"/>
                                        <p:tgtEl>
                                          <p:spTgt spid="12"/>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 presetSubtype="4">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additive="base">
                                        <p:cTn dur="500" fill="hold" id="29"/>
                                        <p:tgtEl>
                                          <p:spTgt spid="9"/>
                                        </p:tgtEl>
                                        <p:attrNameLst>
                                          <p:attrName>ppt_x</p:attrName>
                                        </p:attrNameLst>
                                      </p:cBhvr>
                                      <p:tavLst>
                                        <p:tav tm="0">
                                          <p:val>
                                            <p:strVal val="#ppt_x"/>
                                          </p:val>
                                        </p:tav>
                                        <p:tav tm="100000">
                                          <p:val>
                                            <p:strVal val="#ppt_x"/>
                                          </p:val>
                                        </p:tav>
                                      </p:tavLst>
                                    </p:anim>
                                    <p:anim calcmode="lin" valueType="num">
                                      <p:cBhvr additive="base">
                                        <p:cTn dur="500" fill="hold" id="30"/>
                                        <p:tgtEl>
                                          <p:spTgt spid="9"/>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additive="base">
                                        <p:cTn dur="500" fill="hold" id="33"/>
                                        <p:tgtEl>
                                          <p:spTgt spid="13"/>
                                        </p:tgtEl>
                                        <p:attrNameLst>
                                          <p:attrName>ppt_x</p:attrName>
                                        </p:attrNameLst>
                                      </p:cBhvr>
                                      <p:tavLst>
                                        <p:tav tm="0">
                                          <p:val>
                                            <p:strVal val="#ppt_x"/>
                                          </p:val>
                                        </p:tav>
                                        <p:tav tm="100000">
                                          <p:val>
                                            <p:strVal val="#ppt_x"/>
                                          </p:val>
                                        </p:tav>
                                      </p:tavLst>
                                    </p:anim>
                                    <p:anim calcmode="lin" valueType="num">
                                      <p:cBhvr additive="base">
                                        <p:cTn dur="500" fill="hold" id="34"/>
                                        <p:tgtEl>
                                          <p:spTgt spid="13"/>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2"/>
                                        </p:tgtEl>
                                        <p:attrNameLst>
                                          <p:attrName>style.visibility</p:attrName>
                                        </p:attrNameLst>
                                      </p:cBhvr>
                                      <p:to>
                                        <p:strVal val="visible"/>
                                      </p:to>
                                    </p:set>
                                    <p:anim calcmode="lin" valueType="num">
                                      <p:cBhvr additive="base">
                                        <p:cTn dur="500" fill="hold" id="37"/>
                                        <p:tgtEl>
                                          <p:spTgt spid="2"/>
                                        </p:tgtEl>
                                        <p:attrNameLst>
                                          <p:attrName>ppt_x</p:attrName>
                                        </p:attrNameLst>
                                      </p:cBhvr>
                                      <p:tavLst>
                                        <p:tav tm="0">
                                          <p:val>
                                            <p:strVal val="#ppt_x"/>
                                          </p:val>
                                        </p:tav>
                                        <p:tav tm="100000">
                                          <p:val>
                                            <p:strVal val="#ppt_x"/>
                                          </p:val>
                                        </p:tav>
                                      </p:tavLst>
                                    </p:anim>
                                    <p:anim calcmode="lin" valueType="num">
                                      <p:cBhvr additive="base">
                                        <p:cTn dur="500" fill="hold" id="3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11"/>
                                        </p:tgtEl>
                                        <p:attrNameLst>
                                          <p:attrName>style.visibility</p:attrName>
                                        </p:attrNameLst>
                                      </p:cBhvr>
                                      <p:to>
                                        <p:strVal val="visible"/>
                                      </p:to>
                                    </p:set>
                                    <p:anim calcmode="lin" valueType="num">
                                      <p:cBhvr additive="base">
                                        <p:cTn dur="500" fill="hold" id="43"/>
                                        <p:tgtEl>
                                          <p:spTgt spid="11"/>
                                        </p:tgtEl>
                                        <p:attrNameLst>
                                          <p:attrName>ppt_x</p:attrName>
                                        </p:attrNameLst>
                                      </p:cBhvr>
                                      <p:tavLst>
                                        <p:tav tm="0">
                                          <p:val>
                                            <p:strVal val="#ppt_x"/>
                                          </p:val>
                                        </p:tav>
                                        <p:tav tm="100000">
                                          <p:val>
                                            <p:strVal val="#ppt_x"/>
                                          </p:val>
                                        </p:tav>
                                      </p:tavLst>
                                    </p:anim>
                                    <p:anim calcmode="lin" valueType="num">
                                      <p:cBhvr additive="base">
                                        <p:cTn dur="500" fill="hold" id="44"/>
                                        <p:tgtEl>
                                          <p:spTgt spid="11"/>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fill="hold" id="47"/>
                                        <p:tgtEl>
                                          <p:spTgt spid="14"/>
                                        </p:tgtEl>
                                        <p:attrNameLst>
                                          <p:attrName>ppt_x</p:attrName>
                                        </p:attrNameLst>
                                      </p:cBhvr>
                                      <p:tavLst>
                                        <p:tav tm="0">
                                          <p:val>
                                            <p:strVal val="#ppt_x"/>
                                          </p:val>
                                        </p:tav>
                                        <p:tav tm="100000">
                                          <p:val>
                                            <p:strVal val="#ppt_x"/>
                                          </p:val>
                                        </p:tav>
                                      </p:tavLst>
                                    </p:anim>
                                    <p:anim calcmode="lin" valueType="num">
                                      <p:cBhvr additive="base">
                                        <p:cTn dur="500" fill="hold" id="48"/>
                                        <p:tgtEl>
                                          <p:spTgt spid="14"/>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3"/>
                                        </p:tgtEl>
                                        <p:attrNameLst>
                                          <p:attrName>style.visibility</p:attrName>
                                        </p:attrNameLst>
                                      </p:cBhvr>
                                      <p:to>
                                        <p:strVal val="visible"/>
                                      </p:to>
                                    </p:set>
                                    <p:anim calcmode="lin" valueType="num">
                                      <p:cBhvr additive="base">
                                        <p:cTn dur="500" fill="hold" id="51"/>
                                        <p:tgtEl>
                                          <p:spTgt spid="3"/>
                                        </p:tgtEl>
                                        <p:attrNameLst>
                                          <p:attrName>ppt_x</p:attrName>
                                        </p:attrNameLst>
                                      </p:cBhvr>
                                      <p:tavLst>
                                        <p:tav tm="0">
                                          <p:val>
                                            <p:strVal val="#ppt_x"/>
                                          </p:val>
                                        </p:tav>
                                        <p:tav tm="100000">
                                          <p:val>
                                            <p:strVal val="#ppt_x"/>
                                          </p:val>
                                        </p:tav>
                                      </p:tavLst>
                                    </p:anim>
                                    <p:anim calcmode="lin" valueType="num">
                                      <p:cBhvr additive="base">
                                        <p:cTn dur="500" fill="hold" id="52"/>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1"/>
      <p:bldP grpId="0" spid="12"/>
      <p:bldP grpId="0" spid="13"/>
      <p:bldP grpId="0" spid="14"/>
      <p:bldP grpId="0" spid="8"/>
      <p:bldP grpId="0" spid="2"/>
      <p:bldP grpId="0" spid="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flipH="1">
            <a:off x="10369550" y="-3810"/>
            <a:ext cx="573405" cy="489775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flipH="1">
            <a:off x="677545" y="4116070"/>
            <a:ext cx="205740" cy="176149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875790" y="1727200"/>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sp>
        <p:nvSpPr>
          <p:cNvPr id="8" name="文本框 7"/>
          <p:cNvSpPr txBox="1"/>
          <p:nvPr/>
        </p:nvSpPr>
        <p:spPr>
          <a:xfrm>
            <a:off x="1875790" y="2608580"/>
            <a:ext cx="3681095" cy="201168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a:off x="6920309" y="-3810"/>
            <a:ext cx="3179287" cy="4860290"/>
          </a:xfrm>
          <a:prstGeom prst="rect">
            <a:avLst/>
          </a:prstGeom>
        </p:spPr>
      </p:pic>
      <p:sp>
        <p:nvSpPr>
          <p:cNvPr id="11" name="文本框 10"/>
          <p:cNvSpPr txBox="1"/>
          <p:nvPr/>
        </p:nvSpPr>
        <p:spPr>
          <a:xfrm>
            <a:off x="1875790" y="4493895"/>
            <a:ext cx="3681095" cy="201168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12" name="文本框 11"/>
          <p:cNvSpPr txBox="1"/>
          <p:nvPr/>
        </p:nvSpPr>
        <p:spPr>
          <a:xfrm>
            <a:off x="6917691" y="5140325"/>
            <a:ext cx="3681095" cy="137160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a:t>
            </a:r>
          </a:p>
        </p:txBody>
      </p:sp>
    </p:spTree>
  </p:cSld>
  <p:clrMapOvr>
    <a:masterClrMapping/>
  </p:clrMapOvr>
  <p:transition>
    <p:cover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ppt_x"/>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500" fill="hold" id="15"/>
                                        <p:tgtEl>
                                          <p:spTgt spid="11"/>
                                        </p:tgtEl>
                                        <p:attrNameLst>
                                          <p:attrName>ppt_x</p:attrName>
                                        </p:attrNameLst>
                                      </p:cBhvr>
                                      <p:tavLst>
                                        <p:tav tm="0">
                                          <p:val>
                                            <p:strVal val="#ppt_x"/>
                                          </p:val>
                                        </p:tav>
                                        <p:tav tm="100000">
                                          <p:val>
                                            <p:strVal val="#ppt_x"/>
                                          </p:val>
                                        </p:tav>
                                      </p:tavLst>
                                    </p:anim>
                                    <p:anim calcmode="lin" valueType="num">
                                      <p:cBhvr additive="base">
                                        <p:cTn dur="500" fill="hold" id="16"/>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 presetSubtype="1">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500" fill="hold" id="21"/>
                                        <p:tgtEl>
                                          <p:spTgt spid="9"/>
                                        </p:tgtEl>
                                        <p:attrNameLst>
                                          <p:attrName>ppt_x</p:attrName>
                                        </p:attrNameLst>
                                      </p:cBhvr>
                                      <p:tavLst>
                                        <p:tav tm="0">
                                          <p:val>
                                            <p:strVal val="#ppt_x"/>
                                          </p:val>
                                        </p:tav>
                                        <p:tav tm="100000">
                                          <p:val>
                                            <p:strVal val="#ppt_x"/>
                                          </p:val>
                                        </p:tav>
                                      </p:tavLst>
                                    </p:anim>
                                    <p:anim calcmode="lin" valueType="num">
                                      <p:cBhvr additive="base">
                                        <p:cTn dur="500" fill="hold" id="22"/>
                                        <p:tgtEl>
                                          <p:spTgt spid="9"/>
                                        </p:tgtEl>
                                        <p:attrNameLst>
                                          <p:attrName>ppt_y</p:attrName>
                                        </p:attrNameLst>
                                      </p:cBhvr>
                                      <p:tavLst>
                                        <p:tav tm="0">
                                          <p:val>
                                            <p:strVal val="0-#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500" id="2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1"/>
      <p:bldP grpId="0" spid="1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149700" y="1490345"/>
            <a:ext cx="5233969" cy="3249930"/>
          </a:xfrm>
          <a:prstGeom prst="rect">
            <a:avLst/>
          </a:prstGeom>
        </p:spPr>
      </p:pic>
      <p:sp>
        <p:nvSpPr>
          <p:cNvPr id="9" name="文本框 8"/>
          <p:cNvSpPr txBox="1"/>
          <p:nvPr/>
        </p:nvSpPr>
        <p:spPr>
          <a:xfrm>
            <a:off x="1459865" y="1079500"/>
            <a:ext cx="2089785" cy="4297680"/>
          </a:xfrm>
          <a:prstGeom prst="rect">
            <a:avLst/>
          </a:prstGeom>
          <a:noFill/>
        </p:spPr>
        <p:txBody>
          <a:bodyPr rtlCol="0" wrap="square">
            <a:spAutoFit/>
          </a:bodyPr>
          <a:lstStyle/>
          <a:p>
            <a:pPr algn="dist"/>
            <a:r>
              <a:rPr altLang="zh-CN" b="1" lang="en-US" sz="13800">
                <a:solidFill>
                  <a:schemeClr val="bg1"/>
                </a:solidFill>
                <a:effectLst/>
                <a:latin charset="-122" panose="00000500000000000000" pitchFamily="2" typeface="字魂59号-创粗黑"/>
                <a:ea charset="-122" panose="00000500000000000000" pitchFamily="2" typeface="字魂59号-创粗黑"/>
              </a:rPr>
              <a:t>02</a:t>
            </a:r>
          </a:p>
        </p:txBody>
      </p:sp>
      <p:sp>
        <p:nvSpPr>
          <p:cNvPr id="6" name="十字形 5"/>
          <p:cNvSpPr/>
          <p:nvPr/>
        </p:nvSpPr>
        <p:spPr>
          <a:xfrm>
            <a:off x="11205845" y="1407160"/>
            <a:ext cx="368935" cy="368935"/>
          </a:xfrm>
          <a:prstGeom prst="plus">
            <a:avLst>
              <a:gd fmla="val 3613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1160124" y="2277110"/>
            <a:ext cx="457200" cy="2462530"/>
          </a:xfrm>
          <a:prstGeom prst="rect">
            <a:avLst/>
          </a:prstGeom>
          <a:noFill/>
        </p:spPr>
        <p:txBody>
          <a:bodyPr rtlCol="0" vert="eaVert" wrap="square">
            <a:spAutoFit/>
          </a:bodyPr>
          <a:lstStyle/>
          <a:p>
            <a:pPr algn="dist"/>
            <a:r>
              <a:rPr altLang="zh-CN" lang="en-US">
                <a:solidFill>
                  <a:schemeClr val="bg1"/>
                </a:solidFill>
                <a:effectLst/>
                <a:latin charset="-122" panose="00000500000000000000" pitchFamily="2" typeface="字魂58号-创中黑"/>
                <a:ea charset="-122" panose="00000500000000000000" pitchFamily="2" typeface="字魂58号-创中黑"/>
              </a:rPr>
              <a:t>BUNISESS PLAN</a:t>
            </a:r>
          </a:p>
        </p:txBody>
      </p:sp>
      <p:sp>
        <p:nvSpPr>
          <p:cNvPr id="12" name="文本框 11"/>
          <p:cNvSpPr txBox="1"/>
          <p:nvPr/>
        </p:nvSpPr>
        <p:spPr>
          <a:xfrm>
            <a:off x="5688965" y="5120005"/>
            <a:ext cx="4696460" cy="1051560"/>
          </a:xfrm>
          <a:prstGeom prst="rect">
            <a:avLst/>
          </a:prstGeom>
          <a:noFill/>
        </p:spPr>
        <p:txBody>
          <a:bodyPr rtlCol="0" wrap="square">
            <a:spAutoFit/>
          </a:bodyPr>
          <a:lstStyle/>
          <a:p>
            <a:pPr>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8" name="文本框 7"/>
          <p:cNvSpPr txBox="1"/>
          <p:nvPr/>
        </p:nvSpPr>
        <p:spPr>
          <a:xfrm>
            <a:off x="1589405" y="3079750"/>
            <a:ext cx="2585720" cy="701040"/>
          </a:xfrm>
          <a:prstGeom prst="rect">
            <a:avLst/>
          </a:prstGeom>
          <a:noFill/>
        </p:spPr>
        <p:txBody>
          <a:bodyPr rtlCol="0" wrap="square">
            <a:spAutoFit/>
          </a:bodyPr>
          <a:lstStyle/>
          <a:p>
            <a:pPr algn="dist"/>
            <a:r>
              <a:rPr altLang="en-US" b="1" lang="zh-CN" sz="4000">
                <a:solidFill>
                  <a:schemeClr val="bg1"/>
                </a:solidFill>
                <a:effectLst>
                  <a:outerShdw algn="tl" blurRad="38100" dir="2700000" dist="38100">
                    <a:srgbClr val="000000">
                      <a:alpha val="43137"/>
                    </a:srgbClr>
                  </a:outerShdw>
                </a:effectLst>
                <a:latin charset="-122" panose="00000500000000000000" pitchFamily="2" typeface="字魂59号-创粗黑"/>
                <a:ea charset="-122" panose="00000500000000000000" pitchFamily="2" typeface="字魂59号-创粗黑"/>
              </a:rPr>
              <a:t>项目介绍</a:t>
            </a:r>
          </a:p>
        </p:txBody>
      </p:sp>
      <p:sp>
        <p:nvSpPr>
          <p:cNvPr id="10" name="矩形 9"/>
          <p:cNvSpPr/>
          <p:nvPr/>
        </p:nvSpPr>
        <p:spPr>
          <a:xfrm>
            <a:off x="1589405" y="5120005"/>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3"/>
                                        </p:tgtEl>
                                        <p:attrNameLst>
                                          <p:attrName>style.visibility</p:attrName>
                                        </p:attrNameLst>
                                      </p:cBhvr>
                                      <p:to>
                                        <p:strVal val="visible"/>
                                      </p:to>
                                    </p:set>
                                    <p:animEffect filter="wipe(left)" transition="in">
                                      <p:cBhvr>
                                        <p:cTn dur="500" id="15"/>
                                        <p:tgtEl>
                                          <p:spTgt spid="13"/>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2"/>
                                        </p:tgtEl>
                                        <p:attrNameLst>
                                          <p:attrName>style.visibility</p:attrName>
                                        </p:attrNameLst>
                                      </p:cBhvr>
                                      <p:to>
                                        <p:strVal val="visible"/>
                                      </p:to>
                                    </p:set>
                                    <p:animEffect filter="wipe(left)" transition="in">
                                      <p:cBhvr>
                                        <p:cTn dur="500" id="1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2"/>
      <p:bldP grpId="0" spid="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666115" y="489585"/>
            <a:ext cx="590550" cy="5905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3" name="文本框 2"/>
          <p:cNvSpPr txBox="1"/>
          <p:nvPr/>
        </p:nvSpPr>
        <p:spPr>
          <a:xfrm>
            <a:off x="1377315" y="489585"/>
            <a:ext cx="22148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rPr>
              <a:t>请输入标题</a:t>
            </a:r>
          </a:p>
        </p:txBody>
      </p:sp>
      <p:grpSp>
        <p:nvGrpSpPr>
          <p:cNvPr id="222" name="组合 221"/>
          <p:cNvGrpSpPr/>
          <p:nvPr/>
        </p:nvGrpSpPr>
        <p:grpSpPr>
          <a:xfrm>
            <a:off x="1377335" y="1960967"/>
            <a:ext cx="9785507" cy="2670174"/>
            <a:chOff x="1409720" y="1960967"/>
            <a:chExt cx="9785507" cy="2670174"/>
          </a:xfrm>
        </p:grpSpPr>
        <p:sp>
          <p:nvSpPr>
            <p:cNvPr id="4" name="Freeform 7"/>
            <p:cNvSpPr/>
            <p:nvPr/>
          </p:nvSpPr>
          <p:spPr bwMode="auto">
            <a:xfrm>
              <a:off x="1409720" y="1960967"/>
              <a:ext cx="2670175" cy="2670174"/>
            </a:xfrm>
            <a:custGeom>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b="b" l="0" r="r" t="0"/>
              <a:pathLst>
                <a:path h="712" w="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chemeClr val="bg1"/>
              </a:solidFill>
              <a:round/>
            </a:ln>
          </p:spPr>
          <p:txBody>
            <a:bodyPr anchor="t" anchorCtr="0" bIns="45720" compatLnSpc="1" lIns="91440" numCol="1" rIns="91440" tIns="45720" vert="horz" wrap="square"/>
            <a:lstStyle/>
            <a:p>
              <a:endParaRPr altLang="en-US" lang="zh-CN">
                <a:latin charset="-122" panose="00000500000000000000" pitchFamily="2" typeface="字魂58号-创中黑"/>
                <a:ea charset="-122" panose="00000500000000000000" pitchFamily="2" typeface="字魂58号-创中黑"/>
              </a:endParaRPr>
            </a:p>
          </p:txBody>
        </p:sp>
        <p:sp>
          <p:nvSpPr>
            <p:cNvPr id="23" name="Rectangle 26"/>
            <p:cNvSpPr>
              <a:spLocks noChangeArrowheads="1"/>
            </p:cNvSpPr>
            <p:nvPr/>
          </p:nvSpPr>
          <p:spPr bwMode="auto">
            <a:xfrm>
              <a:off x="2146320"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24" name="Rectangle 27"/>
            <p:cNvSpPr>
              <a:spLocks noChangeArrowheads="1"/>
            </p:cNvSpPr>
            <p:nvPr/>
          </p:nvSpPr>
          <p:spPr bwMode="auto">
            <a:xfrm>
              <a:off x="2195532"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25" name="Rectangle 28"/>
            <p:cNvSpPr>
              <a:spLocks noChangeArrowheads="1"/>
            </p:cNvSpPr>
            <p:nvPr/>
          </p:nvSpPr>
          <p:spPr bwMode="auto">
            <a:xfrm>
              <a:off x="2259032"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26" name="Rectangle 29"/>
            <p:cNvSpPr>
              <a:spLocks noChangeArrowheads="1"/>
            </p:cNvSpPr>
            <p:nvPr/>
          </p:nvSpPr>
          <p:spPr bwMode="auto">
            <a:xfrm>
              <a:off x="229554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27" name="Rectangle 30"/>
            <p:cNvSpPr>
              <a:spLocks noChangeArrowheads="1"/>
            </p:cNvSpPr>
            <p:nvPr/>
          </p:nvSpPr>
          <p:spPr bwMode="auto">
            <a:xfrm>
              <a:off x="235269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28" name="Rectangle 31"/>
            <p:cNvSpPr>
              <a:spLocks noChangeArrowheads="1"/>
            </p:cNvSpPr>
            <p:nvPr/>
          </p:nvSpPr>
          <p:spPr bwMode="auto">
            <a:xfrm>
              <a:off x="2449532" y="36214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i</a:t>
              </a:r>
            </a:p>
          </p:txBody>
        </p:sp>
        <p:sp>
          <p:nvSpPr>
            <p:cNvPr id="29" name="Rectangle 32"/>
            <p:cNvSpPr>
              <a:spLocks noChangeArrowheads="1"/>
            </p:cNvSpPr>
            <p:nvPr/>
          </p:nvSpPr>
          <p:spPr bwMode="auto">
            <a:xfrm>
              <a:off x="249874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p</a:t>
              </a:r>
            </a:p>
          </p:txBody>
        </p:sp>
        <p:sp>
          <p:nvSpPr>
            <p:cNvPr id="30" name="Rectangle 33"/>
            <p:cNvSpPr>
              <a:spLocks noChangeArrowheads="1"/>
            </p:cNvSpPr>
            <p:nvPr/>
          </p:nvSpPr>
          <p:spPr bwMode="auto">
            <a:xfrm>
              <a:off x="2562245" y="3621492"/>
              <a:ext cx="2286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sum</a:t>
              </a:r>
            </a:p>
          </p:txBody>
        </p:sp>
        <p:sp>
          <p:nvSpPr>
            <p:cNvPr id="31" name="Rectangle 34"/>
            <p:cNvSpPr>
              <a:spLocks noChangeArrowheads="1"/>
            </p:cNvSpPr>
            <p:nvPr/>
          </p:nvSpPr>
          <p:spPr bwMode="auto">
            <a:xfrm>
              <a:off x="279084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32" name="Rectangle 35"/>
            <p:cNvSpPr>
              <a:spLocks noChangeArrowheads="1"/>
            </p:cNvSpPr>
            <p:nvPr/>
          </p:nvSpPr>
          <p:spPr bwMode="auto">
            <a:xfrm>
              <a:off x="285434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33" name="Rectangle 36"/>
            <p:cNvSpPr>
              <a:spLocks noChangeArrowheads="1"/>
            </p:cNvSpPr>
            <p:nvPr/>
          </p:nvSpPr>
          <p:spPr bwMode="auto">
            <a:xfrm>
              <a:off x="291784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34" name="Rectangle 37"/>
            <p:cNvSpPr>
              <a:spLocks noChangeArrowheads="1"/>
            </p:cNvSpPr>
            <p:nvPr/>
          </p:nvSpPr>
          <p:spPr bwMode="auto">
            <a:xfrm>
              <a:off x="2944832"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35" name="Rectangle 38"/>
            <p:cNvSpPr>
              <a:spLocks noChangeArrowheads="1"/>
            </p:cNvSpPr>
            <p:nvPr/>
          </p:nvSpPr>
          <p:spPr bwMode="auto">
            <a:xfrm>
              <a:off x="3005157"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36" name="Rectangle 39"/>
            <p:cNvSpPr>
              <a:spLocks noChangeArrowheads="1"/>
            </p:cNvSpPr>
            <p:nvPr/>
          </p:nvSpPr>
          <p:spPr bwMode="auto">
            <a:xfrm>
              <a:off x="3041670" y="36214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s</a:t>
              </a:r>
            </a:p>
          </p:txBody>
        </p:sp>
        <p:sp>
          <p:nvSpPr>
            <p:cNvPr id="37" name="Rectangle 40"/>
            <p:cNvSpPr>
              <a:spLocks noChangeArrowheads="1"/>
            </p:cNvSpPr>
            <p:nvPr/>
          </p:nvSpPr>
          <p:spPr bwMode="auto">
            <a:xfrm>
              <a:off x="3113107"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38" name="Rectangle 41"/>
            <p:cNvSpPr>
              <a:spLocks noChangeArrowheads="1"/>
            </p:cNvSpPr>
            <p:nvPr/>
          </p:nvSpPr>
          <p:spPr bwMode="auto">
            <a:xfrm>
              <a:off x="3136920"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39" name="Rectangle 42"/>
            <p:cNvSpPr>
              <a:spLocks noChangeArrowheads="1"/>
            </p:cNvSpPr>
            <p:nvPr/>
          </p:nvSpPr>
          <p:spPr bwMode="auto">
            <a:xfrm>
              <a:off x="3200420"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40" name="Rectangle 43"/>
            <p:cNvSpPr>
              <a:spLocks noChangeArrowheads="1"/>
            </p:cNvSpPr>
            <p:nvPr/>
          </p:nvSpPr>
          <p:spPr bwMode="auto">
            <a:xfrm>
              <a:off x="3252807" y="36214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me</a:t>
              </a:r>
            </a:p>
          </p:txBody>
        </p:sp>
        <p:sp>
          <p:nvSpPr>
            <p:cNvPr id="41" name="Rectangle 44"/>
            <p:cNvSpPr>
              <a:spLocks noChangeArrowheads="1"/>
            </p:cNvSpPr>
            <p:nvPr/>
          </p:nvSpPr>
          <p:spPr bwMode="auto">
            <a:xfrm>
              <a:off x="340679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42" name="Rectangle 45"/>
            <p:cNvSpPr>
              <a:spLocks noChangeArrowheads="1"/>
            </p:cNvSpPr>
            <p:nvPr/>
          </p:nvSpPr>
          <p:spPr bwMode="auto">
            <a:xfrm flipH="1">
              <a:off x="3443307" y="3621492"/>
              <a:ext cx="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43" name="Rectangle 46"/>
            <p:cNvSpPr>
              <a:spLocks noChangeArrowheads="1"/>
            </p:cNvSpPr>
            <p:nvPr/>
          </p:nvSpPr>
          <p:spPr bwMode="auto">
            <a:xfrm>
              <a:off x="2146320"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44" name="Rectangle 47"/>
            <p:cNvSpPr>
              <a:spLocks noChangeArrowheads="1"/>
            </p:cNvSpPr>
            <p:nvPr/>
          </p:nvSpPr>
          <p:spPr bwMode="auto">
            <a:xfrm>
              <a:off x="2195532"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45" name="Rectangle 48"/>
            <p:cNvSpPr>
              <a:spLocks noChangeArrowheads="1"/>
            </p:cNvSpPr>
            <p:nvPr/>
          </p:nvSpPr>
          <p:spPr bwMode="auto">
            <a:xfrm>
              <a:off x="2259032"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46" name="Rectangle 49"/>
            <p:cNvSpPr>
              <a:spLocks noChangeArrowheads="1"/>
            </p:cNvSpPr>
            <p:nvPr/>
          </p:nvSpPr>
          <p:spPr bwMode="auto">
            <a:xfrm>
              <a:off x="2322532"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se</a:t>
              </a:r>
            </a:p>
          </p:txBody>
        </p:sp>
        <p:sp>
          <p:nvSpPr>
            <p:cNvPr id="47" name="Rectangle 50"/>
            <p:cNvSpPr>
              <a:spLocks noChangeArrowheads="1"/>
            </p:cNvSpPr>
            <p:nvPr/>
          </p:nvSpPr>
          <p:spPr bwMode="auto">
            <a:xfrm>
              <a:off x="2424132"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48" name="Rectangle 51"/>
            <p:cNvSpPr>
              <a:spLocks noChangeArrowheads="1"/>
            </p:cNvSpPr>
            <p:nvPr/>
          </p:nvSpPr>
          <p:spPr bwMode="auto">
            <a:xfrm>
              <a:off x="2476520"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49" name="Rectangle 52"/>
            <p:cNvSpPr>
              <a:spLocks noChangeArrowheads="1"/>
            </p:cNvSpPr>
            <p:nvPr/>
          </p:nvSpPr>
          <p:spPr bwMode="auto">
            <a:xfrm>
              <a:off x="2513032" y="3761192"/>
              <a:ext cx="3048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etue</a:t>
              </a:r>
            </a:p>
          </p:txBody>
        </p:sp>
        <p:sp>
          <p:nvSpPr>
            <p:cNvPr id="50" name="Rectangle 53"/>
            <p:cNvSpPr>
              <a:spLocks noChangeArrowheads="1"/>
            </p:cNvSpPr>
            <p:nvPr/>
          </p:nvSpPr>
          <p:spPr bwMode="auto">
            <a:xfrm>
              <a:off x="272734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51" name="Rectangle 54"/>
            <p:cNvSpPr>
              <a:spLocks noChangeArrowheads="1"/>
            </p:cNvSpPr>
            <p:nvPr/>
          </p:nvSpPr>
          <p:spPr bwMode="auto">
            <a:xfrm>
              <a:off x="2765445"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a</a:t>
              </a:r>
            </a:p>
          </p:txBody>
        </p:sp>
        <p:sp>
          <p:nvSpPr>
            <p:cNvPr id="52" name="Rectangle 55"/>
            <p:cNvSpPr>
              <a:spLocks noChangeArrowheads="1"/>
            </p:cNvSpPr>
            <p:nvPr/>
          </p:nvSpPr>
          <p:spPr bwMode="auto">
            <a:xfrm>
              <a:off x="2843232"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53" name="Rectangle 56"/>
            <p:cNvSpPr>
              <a:spLocks noChangeArrowheads="1"/>
            </p:cNvSpPr>
            <p:nvPr/>
          </p:nvSpPr>
          <p:spPr bwMode="auto">
            <a:xfrm>
              <a:off x="2906732"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54" name="Rectangle 57"/>
            <p:cNvSpPr>
              <a:spLocks noChangeArrowheads="1"/>
            </p:cNvSpPr>
            <p:nvPr/>
          </p:nvSpPr>
          <p:spPr bwMode="auto">
            <a:xfrm>
              <a:off x="2933720"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pi</a:t>
              </a:r>
            </a:p>
          </p:txBody>
        </p:sp>
        <p:sp>
          <p:nvSpPr>
            <p:cNvPr id="55" name="Rectangle 58"/>
            <p:cNvSpPr>
              <a:spLocks noChangeArrowheads="1"/>
            </p:cNvSpPr>
            <p:nvPr/>
          </p:nvSpPr>
          <p:spPr bwMode="auto">
            <a:xfrm>
              <a:off x="3024207"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s</a:t>
              </a:r>
            </a:p>
          </p:txBody>
        </p:sp>
        <p:sp>
          <p:nvSpPr>
            <p:cNvPr id="56" name="Rectangle 59"/>
            <p:cNvSpPr>
              <a:spLocks noChangeArrowheads="1"/>
            </p:cNvSpPr>
            <p:nvPr/>
          </p:nvSpPr>
          <p:spPr bwMode="auto">
            <a:xfrm>
              <a:off x="3068657"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57" name="Rectangle 60"/>
            <p:cNvSpPr>
              <a:spLocks noChangeArrowheads="1"/>
            </p:cNvSpPr>
            <p:nvPr/>
          </p:nvSpPr>
          <p:spPr bwMode="auto">
            <a:xfrm>
              <a:off x="312104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58" name="Rectangle 61"/>
            <p:cNvSpPr>
              <a:spLocks noChangeArrowheads="1"/>
            </p:cNvSpPr>
            <p:nvPr/>
          </p:nvSpPr>
          <p:spPr bwMode="auto">
            <a:xfrm>
              <a:off x="3148032"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ng</a:t>
              </a:r>
            </a:p>
          </p:txBody>
        </p:sp>
        <p:sp>
          <p:nvSpPr>
            <p:cNvPr id="59" name="Rectangle 62"/>
            <p:cNvSpPr>
              <a:spLocks noChangeArrowheads="1"/>
            </p:cNvSpPr>
            <p:nvPr/>
          </p:nvSpPr>
          <p:spPr bwMode="auto">
            <a:xfrm>
              <a:off x="3275032" y="3761192"/>
              <a:ext cx="2286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el</a:t>
              </a:r>
            </a:p>
          </p:txBody>
        </p:sp>
        <p:sp>
          <p:nvSpPr>
            <p:cNvPr id="60" name="Rectangle 63"/>
            <p:cNvSpPr>
              <a:spLocks noChangeArrowheads="1"/>
            </p:cNvSpPr>
            <p:nvPr/>
          </p:nvSpPr>
          <p:spPr bwMode="auto">
            <a:xfrm>
              <a:off x="3379807"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61" name="Rectangle 64"/>
            <p:cNvSpPr>
              <a:spLocks noChangeArrowheads="1"/>
            </p:cNvSpPr>
            <p:nvPr/>
          </p:nvSpPr>
          <p:spPr bwMode="auto">
            <a:xfrm>
              <a:off x="340679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62" name="Rectangle 65"/>
            <p:cNvSpPr>
              <a:spLocks noChangeArrowheads="1"/>
            </p:cNvSpPr>
            <p:nvPr/>
          </p:nvSpPr>
          <p:spPr bwMode="auto">
            <a:xfrm flipH="1">
              <a:off x="3443307" y="3761192"/>
              <a:ext cx="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63" name="Rectangle 66"/>
            <p:cNvSpPr>
              <a:spLocks noChangeArrowheads="1"/>
            </p:cNvSpPr>
            <p:nvPr/>
          </p:nvSpPr>
          <p:spPr bwMode="auto">
            <a:xfrm>
              <a:off x="2146320"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64" name="Rectangle 67"/>
            <p:cNvSpPr>
              <a:spLocks noChangeArrowheads="1"/>
            </p:cNvSpPr>
            <p:nvPr/>
          </p:nvSpPr>
          <p:spPr bwMode="auto">
            <a:xfrm>
              <a:off x="2212995"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65" name="Rectangle 68"/>
            <p:cNvSpPr>
              <a:spLocks noChangeArrowheads="1"/>
            </p:cNvSpPr>
            <p:nvPr/>
          </p:nvSpPr>
          <p:spPr bwMode="auto">
            <a:xfrm>
              <a:off x="2270145"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66" name="Rectangle 69"/>
            <p:cNvSpPr>
              <a:spLocks noChangeArrowheads="1"/>
            </p:cNvSpPr>
            <p:nvPr/>
          </p:nvSpPr>
          <p:spPr bwMode="auto">
            <a:xfrm>
              <a:off x="2333645"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67" name="Rectangle 70"/>
            <p:cNvSpPr>
              <a:spLocks noChangeArrowheads="1"/>
            </p:cNvSpPr>
            <p:nvPr/>
          </p:nvSpPr>
          <p:spPr bwMode="auto">
            <a:xfrm>
              <a:off x="2389207" y="3899304"/>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an</a:t>
              </a:r>
            </a:p>
          </p:txBody>
        </p:sp>
        <p:sp>
          <p:nvSpPr>
            <p:cNvPr id="68" name="Rectangle 71"/>
            <p:cNvSpPr>
              <a:spLocks noChangeArrowheads="1"/>
            </p:cNvSpPr>
            <p:nvPr/>
          </p:nvSpPr>
          <p:spPr bwMode="auto">
            <a:xfrm>
              <a:off x="2532082"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69" name="Rectangle 72"/>
            <p:cNvSpPr>
              <a:spLocks noChangeArrowheads="1"/>
            </p:cNvSpPr>
            <p:nvPr/>
          </p:nvSpPr>
          <p:spPr bwMode="auto">
            <a:xfrm>
              <a:off x="2584470"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70" name="Rectangle 73"/>
            <p:cNvSpPr>
              <a:spLocks noChangeArrowheads="1"/>
            </p:cNvSpPr>
            <p:nvPr/>
          </p:nvSpPr>
          <p:spPr bwMode="auto">
            <a:xfrm>
              <a:off x="2644795"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71" name="Rectangle 74"/>
            <p:cNvSpPr>
              <a:spLocks noChangeArrowheads="1"/>
            </p:cNvSpPr>
            <p:nvPr/>
          </p:nvSpPr>
          <p:spPr bwMode="auto">
            <a:xfrm>
              <a:off x="2741632"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72" name="Rectangle 75"/>
            <p:cNvSpPr>
              <a:spLocks noChangeArrowheads="1"/>
            </p:cNvSpPr>
            <p:nvPr/>
          </p:nvSpPr>
          <p:spPr bwMode="auto">
            <a:xfrm>
              <a:off x="2836882" y="3899304"/>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od</a:t>
              </a:r>
            </a:p>
          </p:txBody>
        </p:sp>
        <p:sp>
          <p:nvSpPr>
            <p:cNvPr id="73" name="Rectangle 76"/>
            <p:cNvSpPr>
              <a:spLocks noChangeArrowheads="1"/>
            </p:cNvSpPr>
            <p:nvPr/>
          </p:nvSpPr>
          <p:spPr bwMode="auto">
            <a:xfrm>
              <a:off x="2963882" y="3899304"/>
              <a:ext cx="2286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 l</a:t>
              </a:r>
            </a:p>
          </p:txBody>
        </p:sp>
        <p:sp>
          <p:nvSpPr>
            <p:cNvPr id="74" name="Rectangle 77"/>
            <p:cNvSpPr>
              <a:spLocks noChangeArrowheads="1"/>
            </p:cNvSpPr>
            <p:nvPr/>
          </p:nvSpPr>
          <p:spPr bwMode="auto">
            <a:xfrm>
              <a:off x="3076595" y="3899304"/>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ig</a:t>
              </a:r>
            </a:p>
          </p:txBody>
        </p:sp>
        <p:sp>
          <p:nvSpPr>
            <p:cNvPr id="75" name="Rectangle 78"/>
            <p:cNvSpPr>
              <a:spLocks noChangeArrowheads="1"/>
            </p:cNvSpPr>
            <p:nvPr/>
          </p:nvSpPr>
          <p:spPr bwMode="auto">
            <a:xfrm>
              <a:off x="3165495"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u</a:t>
              </a:r>
            </a:p>
          </p:txBody>
        </p:sp>
        <p:sp>
          <p:nvSpPr>
            <p:cNvPr id="76" name="Rectangle 79"/>
            <p:cNvSpPr>
              <a:spLocks noChangeArrowheads="1"/>
            </p:cNvSpPr>
            <p:nvPr/>
          </p:nvSpPr>
          <p:spPr bwMode="auto">
            <a:xfrm>
              <a:off x="3230582"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77" name="Rectangle 80"/>
            <p:cNvSpPr>
              <a:spLocks noChangeArrowheads="1"/>
            </p:cNvSpPr>
            <p:nvPr/>
          </p:nvSpPr>
          <p:spPr bwMode="auto">
            <a:xfrm>
              <a:off x="3255982"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78" name="Rectangle 81"/>
            <p:cNvSpPr>
              <a:spLocks noChangeArrowheads="1"/>
            </p:cNvSpPr>
            <p:nvPr/>
          </p:nvSpPr>
          <p:spPr bwMode="auto">
            <a:xfrm>
              <a:off x="2127270" y="3299230"/>
              <a:ext cx="114300" cy="2286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79" name="Rectangle 82"/>
            <p:cNvSpPr>
              <a:spLocks noChangeArrowheads="1"/>
            </p:cNvSpPr>
            <p:nvPr/>
          </p:nvSpPr>
          <p:spPr bwMode="auto">
            <a:xfrm>
              <a:off x="2209820" y="3299230"/>
              <a:ext cx="1143000" cy="2286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OREM IPSUM</a:t>
              </a:r>
            </a:p>
          </p:txBody>
        </p:sp>
        <p:sp>
          <p:nvSpPr>
            <p:cNvPr id="80" name="Rectangle 83"/>
            <p:cNvSpPr>
              <a:spLocks noChangeArrowheads="1"/>
            </p:cNvSpPr>
            <p:nvPr/>
          </p:nvSpPr>
          <p:spPr bwMode="auto">
            <a:xfrm>
              <a:off x="2116157" y="2484842"/>
              <a:ext cx="411162" cy="82296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0</a:t>
              </a:r>
            </a:p>
          </p:txBody>
        </p:sp>
        <p:sp>
          <p:nvSpPr>
            <p:cNvPr id="81" name="Rectangle 84"/>
            <p:cNvSpPr>
              <a:spLocks noChangeArrowheads="1"/>
            </p:cNvSpPr>
            <p:nvPr/>
          </p:nvSpPr>
          <p:spPr bwMode="auto">
            <a:xfrm>
              <a:off x="2520970" y="2484842"/>
              <a:ext cx="411162" cy="82296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1</a:t>
              </a:r>
            </a:p>
          </p:txBody>
        </p:sp>
        <p:sp>
          <p:nvSpPr>
            <p:cNvPr id="84" name="Freeform 86"/>
            <p:cNvSpPr/>
            <p:nvPr/>
          </p:nvSpPr>
          <p:spPr bwMode="auto">
            <a:xfrm>
              <a:off x="4973815" y="1960967"/>
              <a:ext cx="2665413" cy="2670174"/>
            </a:xfrm>
            <a:custGeom>
              <a:cxnLst>
                <a:cxn ang="0">
                  <a:pos x="678" y="712"/>
                </a:cxn>
                <a:cxn ang="0">
                  <a:pos x="33" y="712"/>
                </a:cxn>
                <a:cxn ang="0">
                  <a:pos x="0" y="678"/>
                </a:cxn>
                <a:cxn ang="0">
                  <a:pos x="0" y="34"/>
                </a:cxn>
                <a:cxn ang="0">
                  <a:pos x="33" y="0"/>
                </a:cxn>
                <a:cxn ang="0">
                  <a:pos x="678" y="0"/>
                </a:cxn>
                <a:cxn ang="0">
                  <a:pos x="711" y="34"/>
                </a:cxn>
                <a:cxn ang="0">
                  <a:pos x="711" y="678"/>
                </a:cxn>
                <a:cxn ang="0">
                  <a:pos x="678" y="712"/>
                </a:cxn>
              </a:cxnLst>
              <a:rect b="b" l="0" r="r" t="0"/>
              <a:pathLst>
                <a:path h="712" w="711">
                  <a:moveTo>
                    <a:pt x="678" y="712"/>
                  </a:moveTo>
                  <a:cubicBezTo>
                    <a:pt x="33" y="712"/>
                    <a:pt x="33" y="712"/>
                    <a:pt x="33" y="712"/>
                  </a:cubicBezTo>
                  <a:cubicBezTo>
                    <a:pt x="15" y="712"/>
                    <a:pt x="0" y="697"/>
                    <a:pt x="0" y="678"/>
                  </a:cubicBezTo>
                  <a:cubicBezTo>
                    <a:pt x="0" y="34"/>
                    <a:pt x="0" y="34"/>
                    <a:pt x="0" y="34"/>
                  </a:cubicBezTo>
                  <a:cubicBezTo>
                    <a:pt x="0" y="15"/>
                    <a:pt x="15" y="0"/>
                    <a:pt x="33" y="0"/>
                  </a:cubicBezTo>
                  <a:cubicBezTo>
                    <a:pt x="678" y="0"/>
                    <a:pt x="678" y="0"/>
                    <a:pt x="678" y="0"/>
                  </a:cubicBezTo>
                  <a:cubicBezTo>
                    <a:pt x="696" y="0"/>
                    <a:pt x="711" y="15"/>
                    <a:pt x="711" y="34"/>
                  </a:cubicBezTo>
                  <a:cubicBezTo>
                    <a:pt x="711" y="678"/>
                    <a:pt x="711" y="678"/>
                    <a:pt x="711" y="678"/>
                  </a:cubicBezTo>
                  <a:cubicBezTo>
                    <a:pt x="711" y="697"/>
                    <a:pt x="696" y="712"/>
                    <a:pt x="678" y="712"/>
                  </a:cubicBezTo>
                </a:path>
              </a:pathLst>
            </a:custGeom>
            <a:noFill/>
            <a:ln w="9525">
              <a:solidFill>
                <a:schemeClr val="bg1"/>
              </a:solidFill>
              <a:round/>
            </a:ln>
          </p:spPr>
          <p:txBody>
            <a:bodyPr anchor="t" anchorCtr="0" bIns="45720" compatLnSpc="1" lIns="91440" numCol="1" rIns="91440" tIns="45720" vert="horz" wrap="square"/>
            <a:lstStyle/>
            <a:p>
              <a:endParaRPr altLang="en-US" lang="zh-CN">
                <a:latin charset="-122" panose="00000500000000000000" pitchFamily="2" typeface="字魂58号-创中黑"/>
                <a:ea charset="-122" panose="00000500000000000000" pitchFamily="2" typeface="字魂58号-创中黑"/>
              </a:endParaRPr>
            </a:p>
          </p:txBody>
        </p:sp>
        <p:sp>
          <p:nvSpPr>
            <p:cNvPr id="90" name="Rectangle 92"/>
            <p:cNvSpPr>
              <a:spLocks noChangeArrowheads="1"/>
            </p:cNvSpPr>
            <p:nvPr/>
          </p:nvSpPr>
          <p:spPr bwMode="auto">
            <a:xfrm>
              <a:off x="5705653"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91" name="Rectangle 93"/>
            <p:cNvSpPr>
              <a:spLocks noChangeArrowheads="1"/>
            </p:cNvSpPr>
            <p:nvPr/>
          </p:nvSpPr>
          <p:spPr bwMode="auto">
            <a:xfrm>
              <a:off x="5759628"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92" name="Rectangle 94"/>
            <p:cNvSpPr>
              <a:spLocks noChangeArrowheads="1"/>
            </p:cNvSpPr>
            <p:nvPr/>
          </p:nvSpPr>
          <p:spPr bwMode="auto">
            <a:xfrm>
              <a:off x="5823128"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93" name="Rectangle 95"/>
            <p:cNvSpPr>
              <a:spLocks noChangeArrowheads="1"/>
            </p:cNvSpPr>
            <p:nvPr/>
          </p:nvSpPr>
          <p:spPr bwMode="auto">
            <a:xfrm>
              <a:off x="585646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94" name="Rectangle 96"/>
            <p:cNvSpPr>
              <a:spLocks noChangeArrowheads="1"/>
            </p:cNvSpPr>
            <p:nvPr/>
          </p:nvSpPr>
          <p:spPr bwMode="auto">
            <a:xfrm>
              <a:off x="5912028"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95" name="Rectangle 97"/>
            <p:cNvSpPr>
              <a:spLocks noChangeArrowheads="1"/>
            </p:cNvSpPr>
            <p:nvPr/>
          </p:nvSpPr>
          <p:spPr bwMode="auto">
            <a:xfrm>
              <a:off x="6010453" y="36214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i</a:t>
              </a:r>
            </a:p>
          </p:txBody>
        </p:sp>
        <p:sp>
          <p:nvSpPr>
            <p:cNvPr id="96" name="Rectangle 98"/>
            <p:cNvSpPr>
              <a:spLocks noChangeArrowheads="1"/>
            </p:cNvSpPr>
            <p:nvPr/>
          </p:nvSpPr>
          <p:spPr bwMode="auto">
            <a:xfrm>
              <a:off x="6058078"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p</a:t>
              </a:r>
            </a:p>
          </p:txBody>
        </p:sp>
        <p:sp>
          <p:nvSpPr>
            <p:cNvPr id="97" name="Rectangle 99"/>
            <p:cNvSpPr>
              <a:spLocks noChangeArrowheads="1"/>
            </p:cNvSpPr>
            <p:nvPr/>
          </p:nvSpPr>
          <p:spPr bwMode="auto">
            <a:xfrm>
              <a:off x="6126340" y="3621492"/>
              <a:ext cx="2286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sum</a:t>
              </a:r>
            </a:p>
          </p:txBody>
        </p:sp>
        <p:sp>
          <p:nvSpPr>
            <p:cNvPr id="98" name="Rectangle 100"/>
            <p:cNvSpPr>
              <a:spLocks noChangeArrowheads="1"/>
            </p:cNvSpPr>
            <p:nvPr/>
          </p:nvSpPr>
          <p:spPr bwMode="auto">
            <a:xfrm>
              <a:off x="635176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99" name="Rectangle 101"/>
            <p:cNvSpPr>
              <a:spLocks noChangeArrowheads="1"/>
            </p:cNvSpPr>
            <p:nvPr/>
          </p:nvSpPr>
          <p:spPr bwMode="auto">
            <a:xfrm>
              <a:off x="641526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00" name="Rectangle 102"/>
            <p:cNvSpPr>
              <a:spLocks noChangeArrowheads="1"/>
            </p:cNvSpPr>
            <p:nvPr/>
          </p:nvSpPr>
          <p:spPr bwMode="auto">
            <a:xfrm>
              <a:off x="647876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01" name="Rectangle 103"/>
            <p:cNvSpPr>
              <a:spLocks noChangeArrowheads="1"/>
            </p:cNvSpPr>
            <p:nvPr/>
          </p:nvSpPr>
          <p:spPr bwMode="auto">
            <a:xfrm>
              <a:off x="6505754"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02" name="Rectangle 104"/>
            <p:cNvSpPr>
              <a:spLocks noChangeArrowheads="1"/>
            </p:cNvSpPr>
            <p:nvPr/>
          </p:nvSpPr>
          <p:spPr bwMode="auto">
            <a:xfrm>
              <a:off x="6569253"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03" name="Rectangle 105"/>
            <p:cNvSpPr>
              <a:spLocks noChangeArrowheads="1"/>
            </p:cNvSpPr>
            <p:nvPr/>
          </p:nvSpPr>
          <p:spPr bwMode="auto">
            <a:xfrm>
              <a:off x="6605765" y="36214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s</a:t>
              </a:r>
            </a:p>
          </p:txBody>
        </p:sp>
        <p:sp>
          <p:nvSpPr>
            <p:cNvPr id="104" name="Rectangle 106"/>
            <p:cNvSpPr>
              <a:spLocks noChangeArrowheads="1"/>
            </p:cNvSpPr>
            <p:nvPr/>
          </p:nvSpPr>
          <p:spPr bwMode="auto">
            <a:xfrm>
              <a:off x="6674028"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05" name="Rectangle 107"/>
            <p:cNvSpPr>
              <a:spLocks noChangeArrowheads="1"/>
            </p:cNvSpPr>
            <p:nvPr/>
          </p:nvSpPr>
          <p:spPr bwMode="auto">
            <a:xfrm>
              <a:off x="6699428"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06" name="Rectangle 108"/>
            <p:cNvSpPr>
              <a:spLocks noChangeArrowheads="1"/>
            </p:cNvSpPr>
            <p:nvPr/>
          </p:nvSpPr>
          <p:spPr bwMode="auto">
            <a:xfrm>
              <a:off x="6759753"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07" name="Rectangle 109"/>
            <p:cNvSpPr>
              <a:spLocks noChangeArrowheads="1"/>
            </p:cNvSpPr>
            <p:nvPr/>
          </p:nvSpPr>
          <p:spPr bwMode="auto">
            <a:xfrm>
              <a:off x="6816903" y="36214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me</a:t>
              </a:r>
            </a:p>
          </p:txBody>
        </p:sp>
        <p:sp>
          <p:nvSpPr>
            <p:cNvPr id="108" name="Rectangle 110"/>
            <p:cNvSpPr>
              <a:spLocks noChangeArrowheads="1"/>
            </p:cNvSpPr>
            <p:nvPr/>
          </p:nvSpPr>
          <p:spPr bwMode="auto">
            <a:xfrm>
              <a:off x="6969303"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09" name="Rectangle 111"/>
            <p:cNvSpPr>
              <a:spLocks noChangeArrowheads="1"/>
            </p:cNvSpPr>
            <p:nvPr/>
          </p:nvSpPr>
          <p:spPr bwMode="auto">
            <a:xfrm flipH="1">
              <a:off x="7007403" y="3621492"/>
              <a:ext cx="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110" name="Rectangle 112"/>
            <p:cNvSpPr>
              <a:spLocks noChangeArrowheads="1"/>
            </p:cNvSpPr>
            <p:nvPr/>
          </p:nvSpPr>
          <p:spPr bwMode="auto">
            <a:xfrm>
              <a:off x="5705653"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11" name="Rectangle 113"/>
            <p:cNvSpPr>
              <a:spLocks noChangeArrowheads="1"/>
            </p:cNvSpPr>
            <p:nvPr/>
          </p:nvSpPr>
          <p:spPr bwMode="auto">
            <a:xfrm>
              <a:off x="575486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12" name="Rectangle 114"/>
            <p:cNvSpPr>
              <a:spLocks noChangeArrowheads="1"/>
            </p:cNvSpPr>
            <p:nvPr/>
          </p:nvSpPr>
          <p:spPr bwMode="auto">
            <a:xfrm>
              <a:off x="581836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113" name="Rectangle 115"/>
            <p:cNvSpPr>
              <a:spLocks noChangeArrowheads="1"/>
            </p:cNvSpPr>
            <p:nvPr/>
          </p:nvSpPr>
          <p:spPr bwMode="auto">
            <a:xfrm>
              <a:off x="5881865"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se</a:t>
              </a:r>
            </a:p>
          </p:txBody>
        </p:sp>
        <p:sp>
          <p:nvSpPr>
            <p:cNvPr id="114" name="Rectangle 116"/>
            <p:cNvSpPr>
              <a:spLocks noChangeArrowheads="1"/>
            </p:cNvSpPr>
            <p:nvPr/>
          </p:nvSpPr>
          <p:spPr bwMode="auto">
            <a:xfrm>
              <a:off x="598346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15" name="Rectangle 117"/>
            <p:cNvSpPr>
              <a:spLocks noChangeArrowheads="1"/>
            </p:cNvSpPr>
            <p:nvPr/>
          </p:nvSpPr>
          <p:spPr bwMode="auto">
            <a:xfrm>
              <a:off x="6035853"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16" name="Rectangle 118"/>
            <p:cNvSpPr>
              <a:spLocks noChangeArrowheads="1"/>
            </p:cNvSpPr>
            <p:nvPr/>
          </p:nvSpPr>
          <p:spPr bwMode="auto">
            <a:xfrm>
              <a:off x="6073953" y="3761192"/>
              <a:ext cx="3048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etue</a:t>
              </a:r>
            </a:p>
          </p:txBody>
        </p:sp>
        <p:sp>
          <p:nvSpPr>
            <p:cNvPr id="117" name="Rectangle 119"/>
            <p:cNvSpPr>
              <a:spLocks noChangeArrowheads="1"/>
            </p:cNvSpPr>
            <p:nvPr/>
          </p:nvSpPr>
          <p:spPr bwMode="auto">
            <a:xfrm>
              <a:off x="628826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18" name="Rectangle 120"/>
            <p:cNvSpPr>
              <a:spLocks noChangeArrowheads="1"/>
            </p:cNvSpPr>
            <p:nvPr/>
          </p:nvSpPr>
          <p:spPr bwMode="auto">
            <a:xfrm>
              <a:off x="6324778"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a</a:t>
              </a:r>
            </a:p>
          </p:txBody>
        </p:sp>
        <p:sp>
          <p:nvSpPr>
            <p:cNvPr id="119" name="Rectangle 121"/>
            <p:cNvSpPr>
              <a:spLocks noChangeArrowheads="1"/>
            </p:cNvSpPr>
            <p:nvPr/>
          </p:nvSpPr>
          <p:spPr bwMode="auto">
            <a:xfrm>
              <a:off x="6404153"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120" name="Rectangle 122"/>
            <p:cNvSpPr>
              <a:spLocks noChangeArrowheads="1"/>
            </p:cNvSpPr>
            <p:nvPr/>
          </p:nvSpPr>
          <p:spPr bwMode="auto">
            <a:xfrm>
              <a:off x="6467653"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21" name="Rectangle 123"/>
            <p:cNvSpPr>
              <a:spLocks noChangeArrowheads="1"/>
            </p:cNvSpPr>
            <p:nvPr/>
          </p:nvSpPr>
          <p:spPr bwMode="auto">
            <a:xfrm>
              <a:off x="6494641"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pi</a:t>
              </a:r>
            </a:p>
          </p:txBody>
        </p:sp>
        <p:sp>
          <p:nvSpPr>
            <p:cNvPr id="122" name="Rectangle 124"/>
            <p:cNvSpPr>
              <a:spLocks noChangeArrowheads="1"/>
            </p:cNvSpPr>
            <p:nvPr/>
          </p:nvSpPr>
          <p:spPr bwMode="auto">
            <a:xfrm>
              <a:off x="6588303"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s</a:t>
              </a:r>
            </a:p>
          </p:txBody>
        </p:sp>
        <p:sp>
          <p:nvSpPr>
            <p:cNvPr id="123" name="Rectangle 125"/>
            <p:cNvSpPr>
              <a:spLocks noChangeArrowheads="1"/>
            </p:cNvSpPr>
            <p:nvPr/>
          </p:nvSpPr>
          <p:spPr bwMode="auto">
            <a:xfrm>
              <a:off x="6632753"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24" name="Rectangle 126"/>
            <p:cNvSpPr>
              <a:spLocks noChangeArrowheads="1"/>
            </p:cNvSpPr>
            <p:nvPr/>
          </p:nvSpPr>
          <p:spPr bwMode="auto">
            <a:xfrm>
              <a:off x="668196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25" name="Rectangle 127"/>
            <p:cNvSpPr>
              <a:spLocks noChangeArrowheads="1"/>
            </p:cNvSpPr>
            <p:nvPr/>
          </p:nvSpPr>
          <p:spPr bwMode="auto">
            <a:xfrm>
              <a:off x="6707365"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ng</a:t>
              </a:r>
            </a:p>
          </p:txBody>
        </p:sp>
        <p:sp>
          <p:nvSpPr>
            <p:cNvPr id="126" name="Rectangle 128"/>
            <p:cNvSpPr>
              <a:spLocks noChangeArrowheads="1"/>
            </p:cNvSpPr>
            <p:nvPr/>
          </p:nvSpPr>
          <p:spPr bwMode="auto">
            <a:xfrm>
              <a:off x="6834365" y="3761192"/>
              <a:ext cx="2286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el</a:t>
              </a:r>
            </a:p>
          </p:txBody>
        </p:sp>
        <p:sp>
          <p:nvSpPr>
            <p:cNvPr id="127" name="Rectangle 129"/>
            <p:cNvSpPr>
              <a:spLocks noChangeArrowheads="1"/>
            </p:cNvSpPr>
            <p:nvPr/>
          </p:nvSpPr>
          <p:spPr bwMode="auto">
            <a:xfrm>
              <a:off x="6943903"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28" name="Rectangle 130"/>
            <p:cNvSpPr>
              <a:spLocks noChangeArrowheads="1"/>
            </p:cNvSpPr>
            <p:nvPr/>
          </p:nvSpPr>
          <p:spPr bwMode="auto">
            <a:xfrm>
              <a:off x="6969303"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29" name="Rectangle 131"/>
            <p:cNvSpPr>
              <a:spLocks noChangeArrowheads="1"/>
            </p:cNvSpPr>
            <p:nvPr/>
          </p:nvSpPr>
          <p:spPr bwMode="auto">
            <a:xfrm flipH="1">
              <a:off x="7004228" y="3761192"/>
              <a:ext cx="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130" name="Rectangle 132"/>
            <p:cNvSpPr>
              <a:spLocks noChangeArrowheads="1"/>
            </p:cNvSpPr>
            <p:nvPr/>
          </p:nvSpPr>
          <p:spPr bwMode="auto">
            <a:xfrm>
              <a:off x="5705653"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31" name="Rectangle 133"/>
            <p:cNvSpPr>
              <a:spLocks noChangeArrowheads="1"/>
            </p:cNvSpPr>
            <p:nvPr/>
          </p:nvSpPr>
          <p:spPr bwMode="auto">
            <a:xfrm>
              <a:off x="5773915"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32" name="Rectangle 134"/>
            <p:cNvSpPr>
              <a:spLocks noChangeArrowheads="1"/>
            </p:cNvSpPr>
            <p:nvPr/>
          </p:nvSpPr>
          <p:spPr bwMode="auto">
            <a:xfrm>
              <a:off x="5834240"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133" name="Rectangle 135"/>
            <p:cNvSpPr>
              <a:spLocks noChangeArrowheads="1"/>
            </p:cNvSpPr>
            <p:nvPr/>
          </p:nvSpPr>
          <p:spPr bwMode="auto">
            <a:xfrm>
              <a:off x="5897740"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34" name="Rectangle 136"/>
            <p:cNvSpPr>
              <a:spLocks noChangeArrowheads="1"/>
            </p:cNvSpPr>
            <p:nvPr/>
          </p:nvSpPr>
          <p:spPr bwMode="auto">
            <a:xfrm>
              <a:off x="5953303" y="3899304"/>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an</a:t>
              </a:r>
            </a:p>
          </p:txBody>
        </p:sp>
        <p:sp>
          <p:nvSpPr>
            <p:cNvPr id="135" name="Rectangle 137"/>
            <p:cNvSpPr>
              <a:spLocks noChangeArrowheads="1"/>
            </p:cNvSpPr>
            <p:nvPr/>
          </p:nvSpPr>
          <p:spPr bwMode="auto">
            <a:xfrm>
              <a:off x="6096178"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36" name="Rectangle 138"/>
            <p:cNvSpPr>
              <a:spLocks noChangeArrowheads="1"/>
            </p:cNvSpPr>
            <p:nvPr/>
          </p:nvSpPr>
          <p:spPr bwMode="auto">
            <a:xfrm>
              <a:off x="6145390"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37" name="Rectangle 139"/>
            <p:cNvSpPr>
              <a:spLocks noChangeArrowheads="1"/>
            </p:cNvSpPr>
            <p:nvPr/>
          </p:nvSpPr>
          <p:spPr bwMode="auto">
            <a:xfrm>
              <a:off x="6208890"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38" name="Rectangle 140"/>
            <p:cNvSpPr>
              <a:spLocks noChangeArrowheads="1"/>
            </p:cNvSpPr>
            <p:nvPr/>
          </p:nvSpPr>
          <p:spPr bwMode="auto">
            <a:xfrm>
              <a:off x="6302553"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39" name="Rectangle 141"/>
            <p:cNvSpPr>
              <a:spLocks noChangeArrowheads="1"/>
            </p:cNvSpPr>
            <p:nvPr/>
          </p:nvSpPr>
          <p:spPr bwMode="auto">
            <a:xfrm>
              <a:off x="6399390" y="3899304"/>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od</a:t>
              </a:r>
            </a:p>
          </p:txBody>
        </p:sp>
        <p:sp>
          <p:nvSpPr>
            <p:cNvPr id="140" name="Rectangle 142"/>
            <p:cNvSpPr>
              <a:spLocks noChangeArrowheads="1"/>
            </p:cNvSpPr>
            <p:nvPr/>
          </p:nvSpPr>
          <p:spPr bwMode="auto">
            <a:xfrm>
              <a:off x="6527978" y="3899304"/>
              <a:ext cx="2286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 l</a:t>
              </a:r>
            </a:p>
          </p:txBody>
        </p:sp>
        <p:sp>
          <p:nvSpPr>
            <p:cNvPr id="141" name="Rectangle 143"/>
            <p:cNvSpPr>
              <a:spLocks noChangeArrowheads="1"/>
            </p:cNvSpPr>
            <p:nvPr/>
          </p:nvSpPr>
          <p:spPr bwMode="auto">
            <a:xfrm>
              <a:off x="6640690" y="3899304"/>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ig</a:t>
              </a:r>
            </a:p>
          </p:txBody>
        </p:sp>
        <p:sp>
          <p:nvSpPr>
            <p:cNvPr id="142" name="Rectangle 144"/>
            <p:cNvSpPr>
              <a:spLocks noChangeArrowheads="1"/>
            </p:cNvSpPr>
            <p:nvPr/>
          </p:nvSpPr>
          <p:spPr bwMode="auto">
            <a:xfrm>
              <a:off x="6729590"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u</a:t>
              </a:r>
            </a:p>
          </p:txBody>
        </p:sp>
        <p:sp>
          <p:nvSpPr>
            <p:cNvPr id="143" name="Rectangle 145"/>
            <p:cNvSpPr>
              <a:spLocks noChangeArrowheads="1"/>
            </p:cNvSpPr>
            <p:nvPr/>
          </p:nvSpPr>
          <p:spPr bwMode="auto">
            <a:xfrm>
              <a:off x="6793090"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44" name="Rectangle 146"/>
            <p:cNvSpPr>
              <a:spLocks noChangeArrowheads="1"/>
            </p:cNvSpPr>
            <p:nvPr/>
          </p:nvSpPr>
          <p:spPr bwMode="auto">
            <a:xfrm>
              <a:off x="6820078"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45" name="Rectangle 147"/>
            <p:cNvSpPr>
              <a:spLocks noChangeArrowheads="1"/>
            </p:cNvSpPr>
            <p:nvPr/>
          </p:nvSpPr>
          <p:spPr bwMode="auto">
            <a:xfrm>
              <a:off x="5688190" y="3299230"/>
              <a:ext cx="114300" cy="2286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46" name="Rectangle 148"/>
            <p:cNvSpPr>
              <a:spLocks noChangeArrowheads="1"/>
            </p:cNvSpPr>
            <p:nvPr/>
          </p:nvSpPr>
          <p:spPr bwMode="auto">
            <a:xfrm>
              <a:off x="5770740" y="3299230"/>
              <a:ext cx="1143000" cy="2286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OREM IPSUM</a:t>
              </a:r>
            </a:p>
          </p:txBody>
        </p:sp>
        <p:sp>
          <p:nvSpPr>
            <p:cNvPr id="147" name="Rectangle 149"/>
            <p:cNvSpPr>
              <a:spLocks noChangeArrowheads="1"/>
            </p:cNvSpPr>
            <p:nvPr/>
          </p:nvSpPr>
          <p:spPr bwMode="auto">
            <a:xfrm>
              <a:off x="5765978" y="2484842"/>
              <a:ext cx="411162" cy="82296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0</a:t>
              </a:r>
            </a:p>
          </p:txBody>
        </p:sp>
        <p:sp>
          <p:nvSpPr>
            <p:cNvPr id="148" name="Rectangle 150"/>
            <p:cNvSpPr>
              <a:spLocks noChangeArrowheads="1"/>
            </p:cNvSpPr>
            <p:nvPr/>
          </p:nvSpPr>
          <p:spPr bwMode="auto">
            <a:xfrm>
              <a:off x="6170790" y="2484842"/>
              <a:ext cx="411162" cy="82296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2</a:t>
              </a:r>
            </a:p>
          </p:txBody>
        </p:sp>
        <p:sp>
          <p:nvSpPr>
            <p:cNvPr id="152" name="Freeform 153"/>
            <p:cNvSpPr/>
            <p:nvPr/>
          </p:nvSpPr>
          <p:spPr bwMode="auto">
            <a:xfrm>
              <a:off x="8525052" y="1960967"/>
              <a:ext cx="2670175" cy="2670174"/>
            </a:xfrm>
            <a:custGeom>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b="b" l="0" r="r" t="0"/>
              <a:pathLst>
                <a:path h="712" w="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chemeClr val="bg1"/>
              </a:solidFill>
              <a:round/>
            </a:ln>
          </p:spPr>
          <p:txBody>
            <a:bodyPr anchor="t" anchorCtr="0" bIns="45720" compatLnSpc="1" lIns="91440" numCol="1" rIns="91440" tIns="45720" vert="horz" wrap="square"/>
            <a:lstStyle/>
            <a:p>
              <a:endParaRPr altLang="en-US" lang="zh-CN">
                <a:latin charset="-122" panose="00000500000000000000" pitchFamily="2" typeface="字魂58号-创中黑"/>
                <a:ea charset="-122" panose="00000500000000000000" pitchFamily="2" typeface="字魂58号-创中黑"/>
              </a:endParaRPr>
            </a:p>
          </p:txBody>
        </p:sp>
        <p:sp>
          <p:nvSpPr>
            <p:cNvPr id="158" name="Rectangle 159"/>
            <p:cNvSpPr>
              <a:spLocks noChangeArrowheads="1"/>
            </p:cNvSpPr>
            <p:nvPr/>
          </p:nvSpPr>
          <p:spPr bwMode="auto">
            <a:xfrm>
              <a:off x="9261652"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59" name="Rectangle 160"/>
            <p:cNvSpPr>
              <a:spLocks noChangeArrowheads="1"/>
            </p:cNvSpPr>
            <p:nvPr/>
          </p:nvSpPr>
          <p:spPr bwMode="auto">
            <a:xfrm>
              <a:off x="931086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60" name="Rectangle 161"/>
            <p:cNvSpPr>
              <a:spLocks noChangeArrowheads="1"/>
            </p:cNvSpPr>
            <p:nvPr/>
          </p:nvSpPr>
          <p:spPr bwMode="auto">
            <a:xfrm>
              <a:off x="937436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61" name="Rectangle 162"/>
            <p:cNvSpPr>
              <a:spLocks noChangeArrowheads="1"/>
            </p:cNvSpPr>
            <p:nvPr/>
          </p:nvSpPr>
          <p:spPr bwMode="auto">
            <a:xfrm>
              <a:off x="941246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62" name="Rectangle 163"/>
            <p:cNvSpPr>
              <a:spLocks noChangeArrowheads="1"/>
            </p:cNvSpPr>
            <p:nvPr/>
          </p:nvSpPr>
          <p:spPr bwMode="auto">
            <a:xfrm>
              <a:off x="9468027"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63" name="Rectangle 164"/>
            <p:cNvSpPr>
              <a:spLocks noChangeArrowheads="1"/>
            </p:cNvSpPr>
            <p:nvPr/>
          </p:nvSpPr>
          <p:spPr bwMode="auto">
            <a:xfrm>
              <a:off x="9566452" y="36214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i</a:t>
              </a:r>
            </a:p>
          </p:txBody>
        </p:sp>
        <p:sp>
          <p:nvSpPr>
            <p:cNvPr id="164" name="Rectangle 165"/>
            <p:cNvSpPr>
              <a:spLocks noChangeArrowheads="1"/>
            </p:cNvSpPr>
            <p:nvPr/>
          </p:nvSpPr>
          <p:spPr bwMode="auto">
            <a:xfrm>
              <a:off x="9614077"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p</a:t>
              </a:r>
            </a:p>
          </p:txBody>
        </p:sp>
        <p:sp>
          <p:nvSpPr>
            <p:cNvPr id="165" name="Rectangle 166"/>
            <p:cNvSpPr>
              <a:spLocks noChangeArrowheads="1"/>
            </p:cNvSpPr>
            <p:nvPr/>
          </p:nvSpPr>
          <p:spPr bwMode="auto">
            <a:xfrm>
              <a:off x="9679165" y="3621492"/>
              <a:ext cx="2286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sum</a:t>
              </a:r>
            </a:p>
          </p:txBody>
        </p:sp>
        <p:sp>
          <p:nvSpPr>
            <p:cNvPr id="166" name="Rectangle 167"/>
            <p:cNvSpPr>
              <a:spLocks noChangeArrowheads="1"/>
            </p:cNvSpPr>
            <p:nvPr/>
          </p:nvSpPr>
          <p:spPr bwMode="auto">
            <a:xfrm>
              <a:off x="990776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167" name="Rectangle 168"/>
            <p:cNvSpPr>
              <a:spLocks noChangeArrowheads="1"/>
            </p:cNvSpPr>
            <p:nvPr/>
          </p:nvSpPr>
          <p:spPr bwMode="auto">
            <a:xfrm>
              <a:off x="997126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68" name="Rectangle 169"/>
            <p:cNvSpPr>
              <a:spLocks noChangeArrowheads="1"/>
            </p:cNvSpPr>
            <p:nvPr/>
          </p:nvSpPr>
          <p:spPr bwMode="auto">
            <a:xfrm>
              <a:off x="10034765"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69" name="Rectangle 170"/>
            <p:cNvSpPr>
              <a:spLocks noChangeArrowheads="1"/>
            </p:cNvSpPr>
            <p:nvPr/>
          </p:nvSpPr>
          <p:spPr bwMode="auto">
            <a:xfrm>
              <a:off x="10061752"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70" name="Rectangle 171"/>
            <p:cNvSpPr>
              <a:spLocks noChangeArrowheads="1"/>
            </p:cNvSpPr>
            <p:nvPr/>
          </p:nvSpPr>
          <p:spPr bwMode="auto">
            <a:xfrm>
              <a:off x="10120490"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71" name="Rectangle 172"/>
            <p:cNvSpPr>
              <a:spLocks noChangeArrowheads="1"/>
            </p:cNvSpPr>
            <p:nvPr/>
          </p:nvSpPr>
          <p:spPr bwMode="auto">
            <a:xfrm>
              <a:off x="10158590" y="36214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s</a:t>
              </a:r>
            </a:p>
          </p:txBody>
        </p:sp>
        <p:sp>
          <p:nvSpPr>
            <p:cNvPr id="172" name="Rectangle 173"/>
            <p:cNvSpPr>
              <a:spLocks noChangeArrowheads="1"/>
            </p:cNvSpPr>
            <p:nvPr/>
          </p:nvSpPr>
          <p:spPr bwMode="auto">
            <a:xfrm>
              <a:off x="10230027"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73" name="Rectangle 174"/>
            <p:cNvSpPr>
              <a:spLocks noChangeArrowheads="1"/>
            </p:cNvSpPr>
            <p:nvPr/>
          </p:nvSpPr>
          <p:spPr bwMode="auto">
            <a:xfrm>
              <a:off x="10255427"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74" name="Rectangle 175"/>
            <p:cNvSpPr>
              <a:spLocks noChangeArrowheads="1"/>
            </p:cNvSpPr>
            <p:nvPr/>
          </p:nvSpPr>
          <p:spPr bwMode="auto">
            <a:xfrm>
              <a:off x="10315752"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75" name="Rectangle 176"/>
            <p:cNvSpPr>
              <a:spLocks noChangeArrowheads="1"/>
            </p:cNvSpPr>
            <p:nvPr/>
          </p:nvSpPr>
          <p:spPr bwMode="auto">
            <a:xfrm>
              <a:off x="10368140" y="36214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me</a:t>
              </a:r>
            </a:p>
          </p:txBody>
        </p:sp>
        <p:sp>
          <p:nvSpPr>
            <p:cNvPr id="176" name="Rectangle 177"/>
            <p:cNvSpPr>
              <a:spLocks noChangeArrowheads="1"/>
            </p:cNvSpPr>
            <p:nvPr/>
          </p:nvSpPr>
          <p:spPr bwMode="auto">
            <a:xfrm>
              <a:off x="10522127" y="36214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77" name="Rectangle 178"/>
            <p:cNvSpPr>
              <a:spLocks noChangeArrowheads="1"/>
            </p:cNvSpPr>
            <p:nvPr/>
          </p:nvSpPr>
          <p:spPr bwMode="auto">
            <a:xfrm flipH="1">
              <a:off x="10560227" y="3621492"/>
              <a:ext cx="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178" name="Rectangle 179"/>
            <p:cNvSpPr>
              <a:spLocks noChangeArrowheads="1"/>
            </p:cNvSpPr>
            <p:nvPr/>
          </p:nvSpPr>
          <p:spPr bwMode="auto">
            <a:xfrm>
              <a:off x="9261652"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79" name="Rectangle 180"/>
            <p:cNvSpPr>
              <a:spLocks noChangeArrowheads="1"/>
            </p:cNvSpPr>
            <p:nvPr/>
          </p:nvSpPr>
          <p:spPr bwMode="auto">
            <a:xfrm>
              <a:off x="931086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80" name="Rectangle 181"/>
            <p:cNvSpPr>
              <a:spLocks noChangeArrowheads="1"/>
            </p:cNvSpPr>
            <p:nvPr/>
          </p:nvSpPr>
          <p:spPr bwMode="auto">
            <a:xfrm>
              <a:off x="937436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181" name="Rectangle 182"/>
            <p:cNvSpPr>
              <a:spLocks noChangeArrowheads="1"/>
            </p:cNvSpPr>
            <p:nvPr/>
          </p:nvSpPr>
          <p:spPr bwMode="auto">
            <a:xfrm>
              <a:off x="9437865"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se</a:t>
              </a:r>
            </a:p>
          </p:txBody>
        </p:sp>
        <p:sp>
          <p:nvSpPr>
            <p:cNvPr id="182" name="Rectangle 183"/>
            <p:cNvSpPr>
              <a:spLocks noChangeArrowheads="1"/>
            </p:cNvSpPr>
            <p:nvPr/>
          </p:nvSpPr>
          <p:spPr bwMode="auto">
            <a:xfrm>
              <a:off x="953946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83" name="Rectangle 184"/>
            <p:cNvSpPr>
              <a:spLocks noChangeArrowheads="1"/>
            </p:cNvSpPr>
            <p:nvPr/>
          </p:nvSpPr>
          <p:spPr bwMode="auto">
            <a:xfrm>
              <a:off x="9591852"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84" name="Rectangle 185"/>
            <p:cNvSpPr>
              <a:spLocks noChangeArrowheads="1"/>
            </p:cNvSpPr>
            <p:nvPr/>
          </p:nvSpPr>
          <p:spPr bwMode="auto">
            <a:xfrm>
              <a:off x="9629952" y="3761192"/>
              <a:ext cx="3048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etue</a:t>
              </a:r>
            </a:p>
          </p:txBody>
        </p:sp>
        <p:sp>
          <p:nvSpPr>
            <p:cNvPr id="185" name="Rectangle 186"/>
            <p:cNvSpPr>
              <a:spLocks noChangeArrowheads="1"/>
            </p:cNvSpPr>
            <p:nvPr/>
          </p:nvSpPr>
          <p:spPr bwMode="auto">
            <a:xfrm>
              <a:off x="984426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86" name="Rectangle 187"/>
            <p:cNvSpPr>
              <a:spLocks noChangeArrowheads="1"/>
            </p:cNvSpPr>
            <p:nvPr/>
          </p:nvSpPr>
          <p:spPr bwMode="auto">
            <a:xfrm>
              <a:off x="9880777"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a</a:t>
              </a:r>
            </a:p>
          </p:txBody>
        </p:sp>
        <p:sp>
          <p:nvSpPr>
            <p:cNvPr id="187" name="Rectangle 188"/>
            <p:cNvSpPr>
              <a:spLocks noChangeArrowheads="1"/>
            </p:cNvSpPr>
            <p:nvPr/>
          </p:nvSpPr>
          <p:spPr bwMode="auto">
            <a:xfrm>
              <a:off x="9960152"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188" name="Rectangle 189"/>
            <p:cNvSpPr>
              <a:spLocks noChangeArrowheads="1"/>
            </p:cNvSpPr>
            <p:nvPr/>
          </p:nvSpPr>
          <p:spPr bwMode="auto">
            <a:xfrm>
              <a:off x="10023652"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89" name="Rectangle 190"/>
            <p:cNvSpPr>
              <a:spLocks noChangeArrowheads="1"/>
            </p:cNvSpPr>
            <p:nvPr/>
          </p:nvSpPr>
          <p:spPr bwMode="auto">
            <a:xfrm>
              <a:off x="10049052"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pi</a:t>
              </a:r>
            </a:p>
          </p:txBody>
        </p:sp>
        <p:sp>
          <p:nvSpPr>
            <p:cNvPr id="190" name="Rectangle 191"/>
            <p:cNvSpPr>
              <a:spLocks noChangeArrowheads="1"/>
            </p:cNvSpPr>
            <p:nvPr/>
          </p:nvSpPr>
          <p:spPr bwMode="auto">
            <a:xfrm>
              <a:off x="10139540"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s</a:t>
              </a:r>
            </a:p>
          </p:txBody>
        </p:sp>
        <p:sp>
          <p:nvSpPr>
            <p:cNvPr id="191" name="Rectangle 192"/>
            <p:cNvSpPr>
              <a:spLocks noChangeArrowheads="1"/>
            </p:cNvSpPr>
            <p:nvPr/>
          </p:nvSpPr>
          <p:spPr bwMode="auto">
            <a:xfrm>
              <a:off x="10183990"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92" name="Rectangle 193"/>
            <p:cNvSpPr>
              <a:spLocks noChangeArrowheads="1"/>
            </p:cNvSpPr>
            <p:nvPr/>
          </p:nvSpPr>
          <p:spPr bwMode="auto">
            <a:xfrm>
              <a:off x="10237965"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93" name="Rectangle 194"/>
            <p:cNvSpPr>
              <a:spLocks noChangeArrowheads="1"/>
            </p:cNvSpPr>
            <p:nvPr/>
          </p:nvSpPr>
          <p:spPr bwMode="auto">
            <a:xfrm>
              <a:off x="10263365" y="3761192"/>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ng</a:t>
              </a:r>
            </a:p>
          </p:txBody>
        </p:sp>
        <p:sp>
          <p:nvSpPr>
            <p:cNvPr id="194" name="Rectangle 195"/>
            <p:cNvSpPr>
              <a:spLocks noChangeArrowheads="1"/>
            </p:cNvSpPr>
            <p:nvPr/>
          </p:nvSpPr>
          <p:spPr bwMode="auto">
            <a:xfrm>
              <a:off x="10390365" y="3761192"/>
              <a:ext cx="2286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 el</a:t>
              </a:r>
            </a:p>
          </p:txBody>
        </p:sp>
        <p:sp>
          <p:nvSpPr>
            <p:cNvPr id="195" name="Rectangle 196"/>
            <p:cNvSpPr>
              <a:spLocks noChangeArrowheads="1"/>
            </p:cNvSpPr>
            <p:nvPr/>
          </p:nvSpPr>
          <p:spPr bwMode="auto">
            <a:xfrm>
              <a:off x="10496727"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96" name="Rectangle 197"/>
            <p:cNvSpPr>
              <a:spLocks noChangeArrowheads="1"/>
            </p:cNvSpPr>
            <p:nvPr/>
          </p:nvSpPr>
          <p:spPr bwMode="auto">
            <a:xfrm>
              <a:off x="10522127" y="3761192"/>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97" name="Rectangle 198"/>
            <p:cNvSpPr>
              <a:spLocks noChangeArrowheads="1"/>
            </p:cNvSpPr>
            <p:nvPr/>
          </p:nvSpPr>
          <p:spPr bwMode="auto">
            <a:xfrm flipH="1">
              <a:off x="10560227" y="3761192"/>
              <a:ext cx="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198" name="Rectangle 199"/>
            <p:cNvSpPr>
              <a:spLocks noChangeArrowheads="1"/>
            </p:cNvSpPr>
            <p:nvPr/>
          </p:nvSpPr>
          <p:spPr bwMode="auto">
            <a:xfrm>
              <a:off x="9261652"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99" name="Rectangle 200"/>
            <p:cNvSpPr>
              <a:spLocks noChangeArrowheads="1"/>
            </p:cNvSpPr>
            <p:nvPr/>
          </p:nvSpPr>
          <p:spPr bwMode="auto">
            <a:xfrm>
              <a:off x="9329915"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200" name="Rectangle 201"/>
            <p:cNvSpPr>
              <a:spLocks noChangeArrowheads="1"/>
            </p:cNvSpPr>
            <p:nvPr/>
          </p:nvSpPr>
          <p:spPr bwMode="auto">
            <a:xfrm>
              <a:off x="9385477"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201" name="Rectangle 202"/>
            <p:cNvSpPr>
              <a:spLocks noChangeArrowheads="1"/>
            </p:cNvSpPr>
            <p:nvPr/>
          </p:nvSpPr>
          <p:spPr bwMode="auto">
            <a:xfrm>
              <a:off x="9448977"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202" name="Rectangle 203"/>
            <p:cNvSpPr>
              <a:spLocks noChangeArrowheads="1"/>
            </p:cNvSpPr>
            <p:nvPr/>
          </p:nvSpPr>
          <p:spPr bwMode="auto">
            <a:xfrm>
              <a:off x="9506127" y="3899304"/>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an</a:t>
              </a:r>
            </a:p>
          </p:txBody>
        </p:sp>
        <p:sp>
          <p:nvSpPr>
            <p:cNvPr id="203" name="Rectangle 204"/>
            <p:cNvSpPr>
              <a:spLocks noChangeArrowheads="1"/>
            </p:cNvSpPr>
            <p:nvPr/>
          </p:nvSpPr>
          <p:spPr bwMode="auto">
            <a:xfrm>
              <a:off x="9649002"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204" name="Rectangle 205"/>
            <p:cNvSpPr>
              <a:spLocks noChangeArrowheads="1"/>
            </p:cNvSpPr>
            <p:nvPr/>
          </p:nvSpPr>
          <p:spPr bwMode="auto">
            <a:xfrm>
              <a:off x="9701390"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205" name="Rectangle 207"/>
            <p:cNvSpPr>
              <a:spLocks noChangeArrowheads="1"/>
            </p:cNvSpPr>
            <p:nvPr/>
          </p:nvSpPr>
          <p:spPr bwMode="auto">
            <a:xfrm>
              <a:off x="9761715"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206" name="Rectangle 208"/>
            <p:cNvSpPr>
              <a:spLocks noChangeArrowheads="1"/>
            </p:cNvSpPr>
            <p:nvPr/>
          </p:nvSpPr>
          <p:spPr bwMode="auto">
            <a:xfrm>
              <a:off x="9858552"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207" name="Rectangle 209"/>
            <p:cNvSpPr>
              <a:spLocks noChangeArrowheads="1"/>
            </p:cNvSpPr>
            <p:nvPr/>
          </p:nvSpPr>
          <p:spPr bwMode="auto">
            <a:xfrm>
              <a:off x="9952215" y="3899304"/>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od</a:t>
              </a:r>
            </a:p>
          </p:txBody>
        </p:sp>
        <p:sp>
          <p:nvSpPr>
            <p:cNvPr id="208" name="Rectangle 210"/>
            <p:cNvSpPr>
              <a:spLocks noChangeArrowheads="1"/>
            </p:cNvSpPr>
            <p:nvPr/>
          </p:nvSpPr>
          <p:spPr bwMode="auto">
            <a:xfrm>
              <a:off x="10079215" y="3899304"/>
              <a:ext cx="2286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 l</a:t>
              </a:r>
            </a:p>
          </p:txBody>
        </p:sp>
        <p:sp>
          <p:nvSpPr>
            <p:cNvPr id="209" name="Rectangle 211"/>
            <p:cNvSpPr>
              <a:spLocks noChangeArrowheads="1"/>
            </p:cNvSpPr>
            <p:nvPr/>
          </p:nvSpPr>
          <p:spPr bwMode="auto">
            <a:xfrm>
              <a:off x="10191927" y="3899304"/>
              <a:ext cx="1524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ig</a:t>
              </a:r>
            </a:p>
          </p:txBody>
        </p:sp>
        <p:sp>
          <p:nvSpPr>
            <p:cNvPr id="210" name="Rectangle 212"/>
            <p:cNvSpPr>
              <a:spLocks noChangeArrowheads="1"/>
            </p:cNvSpPr>
            <p:nvPr/>
          </p:nvSpPr>
          <p:spPr bwMode="auto">
            <a:xfrm>
              <a:off x="10282415"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u</a:t>
              </a:r>
            </a:p>
          </p:txBody>
        </p:sp>
        <p:sp>
          <p:nvSpPr>
            <p:cNvPr id="211" name="Rectangle 213"/>
            <p:cNvSpPr>
              <a:spLocks noChangeArrowheads="1"/>
            </p:cNvSpPr>
            <p:nvPr/>
          </p:nvSpPr>
          <p:spPr bwMode="auto">
            <a:xfrm>
              <a:off x="10345915"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212" name="Rectangle 214"/>
            <p:cNvSpPr>
              <a:spLocks noChangeArrowheads="1"/>
            </p:cNvSpPr>
            <p:nvPr/>
          </p:nvSpPr>
          <p:spPr bwMode="auto">
            <a:xfrm>
              <a:off x="10372902" y="3899304"/>
              <a:ext cx="76200" cy="1524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213" name="Rectangle 215"/>
            <p:cNvSpPr>
              <a:spLocks noChangeArrowheads="1"/>
            </p:cNvSpPr>
            <p:nvPr/>
          </p:nvSpPr>
          <p:spPr bwMode="auto">
            <a:xfrm>
              <a:off x="9244190" y="3299229"/>
              <a:ext cx="114300" cy="2286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214" name="Rectangle 216"/>
            <p:cNvSpPr>
              <a:spLocks noChangeArrowheads="1"/>
            </p:cNvSpPr>
            <p:nvPr/>
          </p:nvSpPr>
          <p:spPr bwMode="auto">
            <a:xfrm>
              <a:off x="9326740" y="3299229"/>
              <a:ext cx="1143000" cy="22860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OREM IPSUM</a:t>
              </a:r>
            </a:p>
          </p:txBody>
        </p:sp>
        <p:sp>
          <p:nvSpPr>
            <p:cNvPr id="215" name="Rectangle 217"/>
            <p:cNvSpPr>
              <a:spLocks noChangeArrowheads="1"/>
            </p:cNvSpPr>
            <p:nvPr/>
          </p:nvSpPr>
          <p:spPr bwMode="auto">
            <a:xfrm>
              <a:off x="9318802" y="2484842"/>
              <a:ext cx="411162" cy="82296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0</a:t>
              </a:r>
            </a:p>
          </p:txBody>
        </p:sp>
        <p:sp>
          <p:nvSpPr>
            <p:cNvPr id="216" name="Rectangle 218"/>
            <p:cNvSpPr>
              <a:spLocks noChangeArrowheads="1"/>
            </p:cNvSpPr>
            <p:nvPr/>
          </p:nvSpPr>
          <p:spPr bwMode="auto">
            <a:xfrm>
              <a:off x="9726790" y="2484842"/>
              <a:ext cx="411162" cy="82296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rgbClr val="FFFFFF"/>
                  </a:solidFill>
                  <a:effectLst/>
                  <a:latin charset="-122" panose="00000500000000000000" pitchFamily="2" typeface="字魂58号-创中黑"/>
                  <a:ea charset="-122" panose="00000500000000000000" pitchFamily="2" typeface="字魂58号-创中黑"/>
                  <a:cs charset="-122" panose="02010600030101010101" pitchFamily="2" typeface="宋体"/>
                </a:rPr>
                <a:t>3</a:t>
              </a:r>
            </a:p>
          </p:txBody>
        </p:sp>
      </p:grpSp>
      <p:sp>
        <p:nvSpPr>
          <p:cNvPr id="223" name="Footer Text"/>
          <p:cNvSpPr txBox="1"/>
          <p:nvPr/>
        </p:nvSpPr>
        <p:spPr>
          <a:xfrm>
            <a:off x="2073295" y="5187728"/>
            <a:ext cx="8428814" cy="658368"/>
          </a:xfrm>
          <a:prstGeom prst="rect">
            <a:avLst/>
          </a:prstGeom>
          <a:noFill/>
        </p:spPr>
        <p:txBody>
          <a:bodyPr bIns="0" lIns="0" rIns="0" rtlCol="0" tIns="0" wrap="square">
            <a:spAutoFit/>
          </a:bodyPr>
          <a:lstStyle/>
          <a:p>
            <a:pPr algn="ctr" fontAlgn="base">
              <a:lnSpc>
                <a:spcPct val="120000"/>
              </a:lnSpc>
              <a:spcBef>
                <a:spcPct val="0"/>
              </a:spcBef>
              <a:spcAft>
                <a:spcPct val="0"/>
              </a:spcAft>
            </a:pPr>
            <a:r>
              <a:rPr altLang="zh-CN" lang="en-US" sz="1200">
                <a:solidFill>
                  <a:schemeClr val="bg1"/>
                </a:solidFill>
                <a:latin charset="-122" panose="00000500000000000000" pitchFamily="2" typeface="字魂58号-创中黑"/>
                <a:ea charset="-122" panose="00000500000000000000" pitchFamily="2" typeface="字魂58号-创中黑"/>
                <a:cs charset="-122" panose="00000500000000000000" pitchFamily="2" typeface="字魂58号-创中黑"/>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Tree>
  </p:cSld>
  <p:clrMapOvr>
    <a:masterClrMapping/>
  </p:clrMapOvr>
  <p:transition>
    <p:cover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22"/>
                                        </p:tgtEl>
                                        <p:attrNameLst>
                                          <p:attrName>style.visibility</p:attrName>
                                        </p:attrNameLst>
                                      </p:cBhvr>
                                      <p:to>
                                        <p:strVal val="visible"/>
                                      </p:to>
                                    </p:set>
                                    <p:anim calcmode="lin" valueType="num">
                                      <p:cBhvr additive="base">
                                        <p:cTn dur="500" fill="hold" id="7"/>
                                        <p:tgtEl>
                                          <p:spTgt spid="222"/>
                                        </p:tgtEl>
                                        <p:attrNameLst>
                                          <p:attrName>ppt_x</p:attrName>
                                        </p:attrNameLst>
                                      </p:cBhvr>
                                      <p:tavLst>
                                        <p:tav tm="0">
                                          <p:val>
                                            <p:strVal val="#ppt_x"/>
                                          </p:val>
                                        </p:tav>
                                        <p:tav tm="100000">
                                          <p:val>
                                            <p:strVal val="#ppt_x"/>
                                          </p:val>
                                        </p:tav>
                                      </p:tavLst>
                                    </p:anim>
                                    <p:anim calcmode="lin" valueType="num">
                                      <p:cBhvr additive="base">
                                        <p:cTn dur="500" fill="hold" id="8"/>
                                        <p:tgtEl>
                                          <p:spTgt spid="222"/>
                                        </p:tgtEl>
                                        <p:attrNameLst>
                                          <p:attrName>ppt_y</p:attrName>
                                        </p:attrNameLst>
                                      </p:cBhvr>
                                      <p:tavLst>
                                        <p:tav tm="0">
                                          <p:val>
                                            <p:strVal val="1+#ppt_h/2"/>
                                          </p:val>
                                        </p:tav>
                                        <p:tav tm="100000">
                                          <p:val>
                                            <p:strVal val="#ppt_y"/>
                                          </p:val>
                                        </p:tav>
                                      </p:tavLst>
                                    </p:anim>
                                  </p:childTnLst>
                                </p:cTn>
                              </p:par>
                              <p:par>
                                <p:cTn fill="hold" grpId="0" id="9" nodeType="withEffect" presetClass="entr" presetID="10" presetSubtype="0">
                                  <p:stCondLst>
                                    <p:cond delay="0"/>
                                  </p:stCondLst>
                                  <p:childTnLst>
                                    <p:set>
                                      <p:cBhvr>
                                        <p:cTn dur="1" fill="hold" id="10">
                                          <p:stCondLst>
                                            <p:cond delay="0"/>
                                          </p:stCondLst>
                                        </p:cTn>
                                        <p:tgtEl>
                                          <p:spTgt spid="223"/>
                                        </p:tgtEl>
                                        <p:attrNameLst>
                                          <p:attrName>style.visibility</p:attrName>
                                        </p:attrNameLst>
                                      </p:cBhvr>
                                      <p:to>
                                        <p:strVal val="visible"/>
                                      </p:to>
                                    </p:set>
                                    <p:animEffect filter="fade" transition="in">
                                      <p:cBhvr>
                                        <p:cTn dur="500" id="11"/>
                                        <p:tgtEl>
                                          <p:spTgt spid="2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324</Paragraphs>
  <Slides>25</Slides>
  <Notes>0</Notes>
  <TotalTime>7</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等线 Light</vt:lpstr>
      <vt:lpstr>等线</vt:lpstr>
      <vt:lpstr>Calibri Light</vt:lpstr>
      <vt:lpstr>Calibri</vt:lpstr>
      <vt:lpstr>字魂59号-创粗黑</vt:lpstr>
      <vt:lpstr>字魂58号-创中黑</vt:lpstr>
      <vt:lpstr>宋体</vt:lpstr>
      <vt:lpstr>Times New Roman</vt:lpstr>
      <vt:lpstr>微软雅黑</vt:lpstr>
      <vt:lpstr>思源黑体</vt:lpstr>
      <vt:lpstr>Roboto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2019-07-29T02:38:00Z</dcterms:created>
  <cp:lastModifiedBy>kan</cp:lastModifiedBy>
  <dcterms:modified xsi:type="dcterms:W3CDTF">2021-08-20T10:55:45Z</dcterms:modified>
  <cp:revision>84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2052-11.1.0.8808</vt:lpwstr>
  </property>
</Properties>
</file>