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8" r:id="rId5"/>
    <p:sldId id="260" r:id="rId6"/>
    <p:sldId id="372" r:id="rId7"/>
    <p:sldId id="373" r:id="rId8"/>
    <p:sldId id="374" r:id="rId9"/>
    <p:sldId id="375" r:id="rId10"/>
    <p:sldId id="369" r:id="rId11"/>
    <p:sldId id="377" r:id="rId12"/>
    <p:sldId id="2007577195" r:id="rId13"/>
    <p:sldId id="379" r:id="rId14"/>
    <p:sldId id="390" r:id="rId15"/>
    <p:sldId id="370" r:id="rId16"/>
    <p:sldId id="380" r:id="rId17"/>
    <p:sldId id="381" r:id="rId18"/>
    <p:sldId id="383" r:id="rId19"/>
    <p:sldId id="387" r:id="rId20"/>
    <p:sldId id="371" r:id="rId21"/>
    <p:sldId id="385" r:id="rId22"/>
    <p:sldId id="386" r:id="rId23"/>
    <p:sldId id="382" r:id="rId24"/>
    <p:sldId id="388" r:id="rId25"/>
    <p:sldId id="389" r:id="rId26"/>
    <p:sldId id="391" r:id="rId27"/>
    <p:sldId id="2007577194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2" autoAdjust="0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7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E621-8EEB-4E97-99F1-1111C01B10C4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A38F-4E37-4CD0-9C53-2CACD01652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112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6474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843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255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917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6192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6685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7114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57095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0792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8767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252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2178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4146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9085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8409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877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2437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274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901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890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411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647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874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945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662082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4B41FE-74F8-47E7-B6BD-0E1321886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FFAEED1-3C26-4981-BC3F-503BBB31C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65ADFD-73D0-45EB-B8B2-88D73770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575AC4-C0A1-418E-A62A-0075A017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1DF567-7361-4244-BF8E-1B70444E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6448834"/>
      </p:ext>
    </p:extLst>
  </p:cSld>
  <p:clrMapOvr>
    <a:masterClrMapping/>
  </p:clrMapOvr>
  <mc:AlternateContent>
    <mc:Choice Requires="p14">
      <p:transition spd="slow" advClick="0" p14:dur="2000">
        <p14:prism isContent="1"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7D0411-EE43-4491-A3AE-5730F8DD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1170C0-D55D-43FD-93CF-92D8A7BD1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7B3D8B-8C13-47DC-8C34-85E4B996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D727A2-8665-4B36-BC62-EA0A5FF4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C09D64-E4FB-4EBE-B84F-A12C6C24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906934"/>
      </p:ext>
    </p:extLst>
  </p:cSld>
  <p:clrMapOvr>
    <a:masterClrMapping/>
  </p:clrMapOvr>
  <mc:AlternateContent>
    <mc:Choice Requires="p14">
      <p:transition spd="slow" advClick="0" p14:dur="2000">
        <p14:prism isContent="1"/>
      </p:transition>
    </mc:Choice>
    <mc:Fallback>
      <p:transition spd="slow" advClick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263404D-6747-475F-A1EF-3ACE10EC2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6C5D01-3592-4DA4-A6CC-536BA43BE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A873FA-D150-4C01-9E54-16FA8B89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DC0910-BDF8-4F06-AF30-ED1A9B18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4E9824-7DF2-4ABC-95F2-7DB9D874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1968272"/>
      </p:ext>
    </p:extLst>
  </p:cSld>
  <p:clrMapOvr>
    <a:masterClrMapping/>
  </p:clrMapOvr>
  <mc:AlternateContent>
    <mc:Choice Requires="p14">
      <p:transition spd="slow" advClick="0" p14:dur="2000">
        <p14:prism isContent="1"/>
      </p:transition>
    </mc:Choice>
    <mc:Fallback>
      <p:transition spd="slow" advClick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584628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411832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92159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379007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697831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857647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365482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6917128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CA592-7E26-4C81-9C80-36FF7385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220BAD-5930-4C59-B15C-91D0C8DA1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5DF00-B0AA-4680-8DE9-717A84A5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9EE99-9609-4A60-8854-3BDBCC58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D0F51F-3D27-4602-B8C6-4A6EAC8F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20480220"/>
      </p:ext>
    </p:extLst>
  </p:cSld>
  <p:clrMapOvr>
    <a:masterClrMapping/>
  </p:clrMapOvr>
  <mc:AlternateContent>
    <mc:Choice Requires="p14">
      <p:transition spd="slow" advClick="0" p14:dur="2000">
        <p14:prism isContent="1"/>
      </p:transition>
    </mc:Choice>
    <mc:Fallback>
      <p:transition spd="slow" advClick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890683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165897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887875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C23F06-497E-4C33-9BB9-390C3A54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5CACE5-8D80-4FB6-ACD3-28900ED0F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7E427-6549-46FD-AD39-B85502E6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04D455-CC4C-4A98-98A8-113CA20C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74BEDE-EF1D-46C5-A9BB-DB0F0296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2288943"/>
      </p:ext>
    </p:extLst>
  </p:cSld>
  <p:clrMapOvr>
    <a:masterClrMapping/>
  </p:clrMapOvr>
  <mc:AlternateContent>
    <mc:Choice Requires="p14">
      <p:transition spd="slow" advClick="0" p14:dur="2000">
        <p14:prism isContent="1"/>
      </p:transition>
    </mc:Choice>
    <mc:Fallback>
      <p:transition spd="slow" advClick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C9973-3109-4987-833F-6E5D5E51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43B452-80C3-4602-8F93-D4E3664DC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21553B-10D1-4A50-97AA-C57D60BA8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B81FA4-9E05-4660-99BA-C331E4DB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7491D1-B0D3-4A96-9F3B-2BBB7487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E5FB11-8689-48C1-8076-1E350EC1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583909"/>
      </p:ext>
    </p:extLst>
  </p:cSld>
  <p:clrMapOvr>
    <a:masterClrMapping/>
  </p:clrMapOvr>
  <mc:AlternateContent>
    <mc:Choice Requires="p14">
      <p:transition spd="slow" advClick="0" p14:dur="2000">
        <p14:prism isContent="1"/>
      </p:transition>
    </mc:Choice>
    <mc:Fallback>
      <p:transition spd="slow" advClick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9E8784-7924-4BFD-8601-C697ED68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3E376D-D609-47F9-AFB6-36F4956F5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A60885-4881-4F54-8EC7-9CA09C91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AC8E23-5977-4CEC-A135-4AF1E7EC6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6E569F1-F3AD-455C-864D-8D3901297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747720-9D61-4B51-9C4B-62BF4001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9099A-B0C5-43E3-BAC6-D671F306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6821DBF-A94B-4DFC-844D-B7AC12D0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8271137"/>
      </p:ext>
    </p:extLst>
  </p:cSld>
  <p:clrMapOvr>
    <a:masterClrMapping/>
  </p:clrMapOvr>
  <mc:AlternateContent>
    <mc:Choice Requires="p14">
      <p:transition spd="slow" advClick="0" p14:dur="2000">
        <p14:prism isContent="1"/>
      </p:transition>
    </mc:Choice>
    <mc:Fallback>
      <p:transition spd="slow" advClick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34D13-FB9E-4F99-B673-549E9EBB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94A496-6738-4EDB-B9E9-E45D0379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6F96A5-7218-4006-88E9-E9995C46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659959-5C5C-447F-A550-C1079934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4747293"/>
      </p:ext>
    </p:extLst>
  </p:cSld>
  <p:clrMapOvr>
    <a:masterClrMapping/>
  </p:clrMapOvr>
  <mc:AlternateContent>
    <mc:Choice Requires="p14">
      <p:transition spd="slow" advClick="0" p14:dur="2000">
        <p14:prism isContent="1"/>
      </p:transition>
    </mc:Choice>
    <mc:Fallback>
      <p:transition spd="slow" advClick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BFD781-7620-42EF-B70D-774B66D0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605B41F-998C-434D-BFEB-AE450E62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AEB44A-A144-4DBD-B57E-E85B610A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7803337"/>
      </p:ext>
    </p:extLst>
  </p:cSld>
  <p:clrMapOvr>
    <a:masterClrMapping/>
  </p:clrMapOvr>
  <mc:AlternateContent>
    <mc:Choice Requires="p14">
      <p:transition spd="slow" advClick="0" p14:dur="2000">
        <p14:prism isContent="1"/>
      </p:transition>
    </mc:Choice>
    <mc:Fallback>
      <p:transition spd="slow" advClick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A952B-AF1A-45E8-9A9F-8CD50534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5CEAA3-ABBB-4357-84A3-06376A57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5C623C-FD8F-4BBE-BF78-A8C421299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EE5130-193B-424A-913C-CC58D734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704B5D-EB2D-4D2E-A060-F10E0E88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17617A-572B-4E13-AE22-F232E5B8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8244527"/>
      </p:ext>
    </p:extLst>
  </p:cSld>
  <p:clrMapOvr>
    <a:masterClrMapping/>
  </p:clrMapOvr>
  <mc:AlternateContent>
    <mc:Choice Requires="p14">
      <p:transition spd="slow" advClick="0" p14:dur="2000">
        <p14:prism isContent="1"/>
      </p:transition>
    </mc:Choice>
    <mc:Fallback>
      <p:transition spd="slow" advClick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DBA2C-9AC5-4232-B01E-2CDE71CF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36B9978-6056-4BE1-A433-31590AAC6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264043-6FA3-485B-BB55-48A6DC9C2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124E54-C846-443D-B85A-F4478E4E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6DB31C-5F48-48D8-9D55-F9B3BE2E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C6E264-D051-424D-8ADF-3EA1B86E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1236675"/>
      </p:ext>
    </p:extLst>
  </p:cSld>
  <p:clrMapOvr>
    <a:masterClrMapping/>
  </p:clrMapOvr>
  <mc:AlternateContent>
    <mc:Choice Requires="p14">
      <p:transition spd="slow" advClick="0" p14:dur="2000">
        <p14:prism isContent="1"/>
      </p:transition>
    </mc:Choice>
    <mc:Fallback>
      <p:transition spd="slow" advClick="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258109-A883-48B2-8B9B-0C70A939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A6DB33-DC00-4080-A2D4-9DDC350D6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7A2D4B-AEF1-45CD-8A8B-CBA28E1AC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91C1-3867-4774-BD4B-D5F35B013082}" type="datetimeFigureOut">
              <a:rPr lang="zh-CN" altLang="en-US" smtClean="0"/>
              <a:t>2019/10/16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1C8359-9949-4912-A07C-7C40FDC6C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C95B8F-1131-43E5-AA03-C3D1FA9F0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915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2000">
        <p14:prism isContent="1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010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2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3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4.png" Type="http://schemas.openxmlformats.org/officeDocument/2006/relationships/image"/><Relationship Id="rId6" Target="../media/image8.png" Type="http://schemas.openxmlformats.org/officeDocument/2006/relationships/image"/><Relationship Id="rId7" Target="../media/image6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.xml" Type="http://schemas.openxmlformats.org/officeDocument/2006/relationships/tags"/><Relationship Id="rId11" Target="../tags/tag3.xml" Type="http://schemas.openxmlformats.org/officeDocument/2006/relationships/tags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32.png" Type="http://schemas.openxmlformats.org/officeDocument/2006/relationships/image"/><Relationship Id="rId8" Target="../tags/tag1.xml" Type="http://schemas.openxmlformats.org/officeDocument/2006/relationships/tags"/><Relationship Id="rId9" Target="../media/image3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3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5.png" Type="http://schemas.openxmlformats.org/officeDocument/2006/relationships/image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tags/tag4.xml" Type="http://schemas.openxmlformats.org/officeDocument/2006/relationships/tags"/><Relationship Id="rId8" Target="../tags/tag5.xml" Type="http://schemas.openxmlformats.org/officeDocument/2006/relationships/tags"/><Relationship Id="rId9" Target="../tags/tag6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36.png" Type="http://schemas.openxmlformats.org/officeDocument/2006/relationships/image"/><Relationship Id="rId8" Target="../media/image3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3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2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554C04CC-7D8F-4348-8E6A-FCB5AC374A6D}"/>
              </a:ext>
            </a:extLst>
          </p:cNvPr>
          <p:cNvGrpSpPr/>
          <p:nvPr/>
        </p:nvGrpSpPr>
        <p:grpSpPr>
          <a:xfrm>
            <a:off x="-1637543" y="-655988"/>
            <a:ext cx="13964569" cy="7544865"/>
            <a:chOff x="-1637543" y="-655988"/>
            <a:chExt cx="13964569" cy="754486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0DA1EAB-3CD9-409C-83C7-C99FA17A3C4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A492D87A-9EB1-4CE6-8BC3-CBA669152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5125594" y="-312555"/>
              <a:ext cx="7544865" cy="6858000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B5311B04-3FF0-4D2F-BBFF-9C4A368C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637543" y="-30878"/>
              <a:ext cx="7544865" cy="6858000"/>
            </a:xfrm>
            <a:prstGeom prst="rect">
              <a:avLst/>
            </a:prstGeom>
          </p:spPr>
        </p:pic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F29DC932-DB9A-4ED8-ADEF-1EDCE7993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844898">
            <a:off x="-1160939" y="-1898941"/>
            <a:ext cx="7299285" cy="383238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C5A5ECD-949E-4411-A3BE-870E121A19B2}"/>
              </a:ext>
            </a:extLst>
          </p:cNvPr>
          <p:cNvSpPr/>
          <p:nvPr/>
        </p:nvSpPr>
        <p:spPr>
          <a:xfrm>
            <a:off x="648455" y="-228478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F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EBFA80-09BA-44D7-BD73-F5DE5D3688A5}"/>
              </a:ext>
            </a:extLst>
          </p:cNvPr>
          <p:cNvSpPr/>
          <p:nvPr/>
        </p:nvSpPr>
        <p:spPr>
          <a:xfrm>
            <a:off x="1713632" y="-228478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R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F62594E-4C3E-4422-9AD9-42461AEFDC78}"/>
              </a:ext>
            </a:extLst>
          </p:cNvPr>
          <p:cNvSpPr/>
          <p:nvPr/>
        </p:nvSpPr>
        <p:spPr>
          <a:xfrm>
            <a:off x="2996281" y="-105116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5CA3930-3844-4D69-9CB5-13A271D014A8}"/>
              </a:ext>
            </a:extLst>
          </p:cNvPr>
          <p:cNvSpPr/>
          <p:nvPr/>
        </p:nvSpPr>
        <p:spPr>
          <a:xfrm>
            <a:off x="4249156" y="-4615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E428298-BD40-4EEF-9EB2-96127126E84F}"/>
              </a:ext>
            </a:extLst>
          </p:cNvPr>
          <p:cNvSpPr/>
          <p:nvPr/>
        </p:nvSpPr>
        <p:spPr>
          <a:xfrm>
            <a:off x="5518490" y="-105116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H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9B20915-7594-4867-870D-CA5F35809301}"/>
              </a:ext>
            </a:extLst>
          </p:cNvPr>
          <p:cNvSpPr/>
          <p:nvPr/>
        </p:nvSpPr>
        <p:spPr>
          <a:xfrm>
            <a:off x="6919586" y="-205617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I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AE52E9A-80EF-4B12-A7F2-9780A19FDD8C}"/>
              </a:ext>
            </a:extLst>
          </p:cNvPr>
          <p:cNvSpPr/>
          <p:nvPr/>
        </p:nvSpPr>
        <p:spPr>
          <a:xfrm>
            <a:off x="8067611" y="-122053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N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1B7FAFC-5EED-48EB-B5F0-EA9854D85535}"/>
              </a:ext>
            </a:extLst>
          </p:cNvPr>
          <p:cNvSpPr/>
          <p:nvPr/>
        </p:nvSpPr>
        <p:spPr>
          <a:xfrm>
            <a:off x="9864173" y="-228478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G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5B2E98C-1132-433A-8497-26F52B10A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140408">
            <a:off x="1111061" y="4249470"/>
            <a:ext cx="2953426" cy="26408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F41A81-BC85-476C-8716-61B43C5B8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88466" y="2716619"/>
            <a:ext cx="7829829" cy="3094633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1DACFDF-6FA1-4499-AC22-401AA1904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039006">
            <a:off x="7077692" y="83427"/>
            <a:ext cx="2808265" cy="130950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0593B45-31D0-4C7F-B5AE-BEACDE87E8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546556">
            <a:off x="8076391" y="2647913"/>
            <a:ext cx="4716291" cy="3810426"/>
          </a:xfrm>
          <a:prstGeom prst="rect">
            <a:avLst/>
          </a:prstGeom>
        </p:spPr>
      </p:pic>
      <p:sp>
        <p:nvSpPr>
          <p:cNvPr id="41" name="标题 1">
            <a:extLst>
              <a:ext uri="{FF2B5EF4-FFF2-40B4-BE49-F238E27FC236}">
                <a16:creationId xmlns:a16="http://schemas.microsoft.com/office/drawing/2014/main" id="{D0A6A6FF-0B25-4A26-B51D-E567E69E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194" y="3135843"/>
            <a:ext cx="5656794" cy="1325563"/>
          </a:xfrm>
        </p:spPr>
        <p:txBody>
          <a:bodyPr>
            <a:noAutofit/>
          </a:bodyPr>
          <a:lstStyle/>
          <a:p>
            <a:pPr algn="ctr"/>
            <a:r>
              <a:rPr altLang="en-US" b="1" lang="zh-CN" spc="600" sz="8000">
                <a:solidFill>
                  <a:srgbClr val="88BEA8"/>
                </a:solidFill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唯美小清新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523B415-1524-4A00-B768-7CF34DB99E86}"/>
              </a:ext>
            </a:extLst>
          </p:cNvPr>
          <p:cNvSpPr/>
          <p:nvPr/>
        </p:nvSpPr>
        <p:spPr>
          <a:xfrm>
            <a:off x="3055329" y="4427246"/>
            <a:ext cx="6096000" cy="7315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zh-CN" b="0" i="0" lang="en-US" strike="noStrike" sz="1400" u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The life most of the time, commitments equals to constrain, reluctantly we yearn for bound. Only opposed every day, will live the strong than you imagine.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E1072259-5878-49FB-A55E-A7B815F68268}"/>
              </a:ext>
            </a:extLst>
          </p:cNvPr>
          <p:cNvSpPr/>
          <p:nvPr/>
        </p:nvSpPr>
        <p:spPr>
          <a:xfrm>
            <a:off x="4016855" y="4996974"/>
            <a:ext cx="524700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300"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CREATIVITY IS SMALL AND FRESH</a:t>
            </a:r>
          </a:p>
        </p:txBody>
      </p:sp>
    </p:spTree>
    <p:extLst>
      <p:ext uri="{BB962C8B-B14F-4D97-AF65-F5344CB8AC3E}">
        <p14:creationId val="1124675837"/>
      </p:ext>
    </p:extLst>
  </p:cSld>
  <p:clrMapOvr>
    <a:masterClrMapping/>
  </p:clrMapOvr>
  <mc:AlternateContent>
    <mc:Choice Requires="p14">
      <p:transition advClick="0" p14:dur="1750" spd="slow">
        <p14:prism isContent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accel="50000" fill="hold" grpId="0" id="9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12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14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15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16" nodeType="withEffect" presetClass="entr" presetID="38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19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21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22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23" nodeType="withEffect" presetClass="entr" presetID="38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26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28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29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30" nodeType="withEffect" presetClass="entr" presetID="38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33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35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36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37" nodeType="withEffect" presetClass="entr" presetID="38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40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42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43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44" nodeType="withEffect" presetClass="entr" presetID="38" presetSubtype="0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47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49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5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51" nodeType="withEffect" presetClass="entr" presetID="38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54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56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57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58" nodeType="withEffect" presetClass="entr" presetID="38" presetSubtype="0">
                                  <p:stCondLst>
                                    <p:cond delay="1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61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63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64">
                                          <p:stCondLst>
                                            <p:cond delay="12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753"/>
                            </p:stCondLst>
                            <p:childTnLst>
                              <p:par>
                                <p:cTn fill="hold" id="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6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503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253"/>
                            </p:stCondLst>
                            <p:childTnLst>
                              <p:par>
                                <p:cTn fill="hold" id="7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7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003"/>
                            </p:stCondLst>
                            <p:childTnLst>
                              <p:par>
                                <p:cTn fill="hold" id="7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8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753"/>
                            </p:stCondLst>
                            <p:childTnLst>
                              <p:par>
                                <p:cTn fill="hold" id="8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8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503"/>
                            </p:stCondLst>
                            <p:childTnLst>
                              <p:par>
                                <p:cTn fill="hold" grpId="0" id="8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8253"/>
                            </p:stCondLst>
                            <p:childTnLst>
                              <p:par>
                                <p:cTn fill="hold" grpId="0" id="9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9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9003"/>
                            </p:stCondLst>
                            <p:childTnLst>
                              <p:par>
                                <p:cTn fill="hold" grpId="0" id="96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750" id="9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41"/>
      <p:bldP grpId="0" spid="42"/>
      <p:bldP grpId="0" spid="4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73614" y="1999366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02 输入此处标题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DDE7975-FE4B-4039-942B-101A2C0AB576}"/>
              </a:ext>
            </a:extLst>
          </p:cNvPr>
          <p:cNvGrpSpPr/>
          <p:nvPr/>
        </p:nvGrpSpPr>
        <p:grpSpPr>
          <a:xfrm>
            <a:off x="6070126" y="2139723"/>
            <a:ext cx="2359478" cy="1161442"/>
            <a:chOff x="6361105" y="2017891"/>
            <a:chExt cx="2359478" cy="116144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1C1492A-ACD2-4DDC-8092-7CF25213AE20}"/>
                </a:ext>
              </a:extLst>
            </p:cNvPr>
            <p:cNvSpPr txBox="1"/>
            <p:nvPr/>
          </p:nvSpPr>
          <p:spPr>
            <a:xfrm>
              <a:off x="6361106" y="2473114"/>
              <a:ext cx="2359478" cy="726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8926" eaLnBrk="1" fontAlgn="auto" hangingPunct="1" indent="0" latinLnBrk="0" lvl="0" marL="0" marR="0" rtl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sym charset="-122" panose="03000509000000000000" pitchFamily="65" typeface="FZKai-Z03S"/>
                </a:rPr>
                <a:t>请在此处添加具体内容，文字尽量言简意赅。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9B1009E-27AC-4981-B7C8-D0806FA745CD}"/>
                </a:ext>
              </a:extLst>
            </p:cNvPr>
            <p:cNvSpPr txBox="1"/>
            <p:nvPr/>
          </p:nvSpPr>
          <p:spPr>
            <a:xfrm>
              <a:off x="6421701" y="2017891"/>
              <a:ext cx="2173359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 lvl="0">
                <a:lnSpc>
                  <a:spcPct val="120000"/>
                </a:lnSpc>
                <a:defRPr b="1" spc="300" sz="2000">
                  <a:solidFill>
                    <a:prstClr val="black"/>
                  </a:solidFill>
                  <a:latin charset="-122" panose="02010601030101010101" pitchFamily="2" typeface="义启小魏楷"/>
                  <a:ea charset="-122" panose="02010601030101010101" pitchFamily="2" typeface="义启小魏楷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kern="1200" kumimoji="0" lang="zh-CN" noProof="0" normalizeH="0" spc="30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sym charset="-122" pitchFamily="34" typeface="微软雅黑"/>
                </a:rPr>
                <a:t>添加标题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691DF2F-F8B5-4716-9EF9-670F16755155}"/>
              </a:ext>
            </a:extLst>
          </p:cNvPr>
          <p:cNvGrpSpPr/>
          <p:nvPr/>
        </p:nvGrpSpPr>
        <p:grpSpPr>
          <a:xfrm>
            <a:off x="8838562" y="2139723"/>
            <a:ext cx="2448469" cy="1143894"/>
            <a:chOff x="6269205" y="2053793"/>
            <a:chExt cx="2448469" cy="1143894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D58D338-6749-4518-A0CA-48762B08FB89}"/>
                </a:ext>
              </a:extLst>
            </p:cNvPr>
            <p:cNvSpPr txBox="1"/>
            <p:nvPr/>
          </p:nvSpPr>
          <p:spPr>
            <a:xfrm>
              <a:off x="6269205" y="2491468"/>
              <a:ext cx="2448469" cy="726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 defTabSz="1218926" fontAlgn="auto" indent="0" lvl="0" marR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kumimoji="0" normalizeH="0" spc="0" strike="noStrike" sz="16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defRPr>
              </a:lvl1pPr>
            </a:lstStyle>
            <a:p>
              <a:r>
                <a:rPr altLang="en-US" lang="zh-CN">
                  <a:sym charset="-122" panose="03000509000000000000" pitchFamily="65" typeface="FZKai-Z03S"/>
                </a:rPr>
                <a:t>请在此处添加具体内容，文字尽量言简意赅。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E630E05-9A7B-4A42-9783-C0A8F5FE556F}"/>
                </a:ext>
              </a:extLst>
            </p:cNvPr>
            <p:cNvSpPr txBox="1"/>
            <p:nvPr/>
          </p:nvSpPr>
          <p:spPr>
            <a:xfrm>
              <a:off x="6406760" y="2053793"/>
              <a:ext cx="2173359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200" kumimoji="0" lang="zh-CN" noProof="0" normalizeH="0" spc="30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sym charset="-122" pitchFamily="34" typeface="微软雅黑"/>
                </a:rPr>
                <a:t>添加标题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EE76142-8DD8-44AB-BCFF-783FFB8F9F21}"/>
              </a:ext>
            </a:extLst>
          </p:cNvPr>
          <p:cNvGrpSpPr/>
          <p:nvPr/>
        </p:nvGrpSpPr>
        <p:grpSpPr>
          <a:xfrm>
            <a:off x="6050595" y="4055520"/>
            <a:ext cx="2359478" cy="1129409"/>
            <a:chOff x="6341574" y="2043279"/>
            <a:chExt cx="2359478" cy="1129409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F0A848E-C7AC-4C97-AD45-F1DCECC87415}"/>
                </a:ext>
              </a:extLst>
            </p:cNvPr>
            <p:cNvSpPr txBox="1"/>
            <p:nvPr/>
          </p:nvSpPr>
          <p:spPr>
            <a:xfrm>
              <a:off x="6341573" y="2466469"/>
              <a:ext cx="2359478" cy="726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 defTabSz="1218926" fontAlgn="auto" indent="0" lvl="0" marR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kumimoji="0" normalizeH="0" spc="0" strike="noStrike" sz="16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defRPr>
              </a:lvl1pPr>
            </a:lstStyle>
            <a:p>
              <a:r>
                <a:rPr altLang="en-US" lang="zh-CN">
                  <a:sym charset="-122" panose="03000509000000000000" pitchFamily="65" typeface="FZKai-Z03S"/>
                </a:rPr>
                <a:t>请在此处添加具体内容，文字尽量言简意赅。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B1FE3ED-265F-4292-868F-9897BA67424D}"/>
                </a:ext>
              </a:extLst>
            </p:cNvPr>
            <p:cNvSpPr txBox="1"/>
            <p:nvPr/>
          </p:nvSpPr>
          <p:spPr>
            <a:xfrm>
              <a:off x="6406762" y="2043279"/>
              <a:ext cx="2173359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 lvl="0">
                <a:lnSpc>
                  <a:spcPct val="120000"/>
                </a:lnSpc>
                <a:defRPr b="1" spc="300" sz="2000">
                  <a:solidFill>
                    <a:prstClr val="black"/>
                  </a:solidFill>
                  <a:latin charset="-122" panose="02010601030101010101" pitchFamily="2" typeface="义启小魏楷"/>
                  <a:ea charset="-122" panose="02010601030101010101" pitchFamily="2" typeface="义启小魏楷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30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sym charset="-122" pitchFamily="34" typeface="微软雅黑"/>
                </a:rPr>
                <a:t>添加标题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1137922-3651-4123-AA68-B22EDBDFE2CD}"/>
              </a:ext>
            </a:extLst>
          </p:cNvPr>
          <p:cNvGrpSpPr/>
          <p:nvPr/>
        </p:nvGrpSpPr>
        <p:grpSpPr>
          <a:xfrm>
            <a:off x="8865199" y="4002810"/>
            <a:ext cx="2409287" cy="1182119"/>
            <a:chOff x="6256660" y="2036851"/>
            <a:chExt cx="2409287" cy="1182119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B5B5B6C-EB27-449F-B5F8-7BC8F891B4C3}"/>
                </a:ext>
              </a:extLst>
            </p:cNvPr>
            <p:cNvSpPr txBox="1"/>
            <p:nvPr/>
          </p:nvSpPr>
          <p:spPr>
            <a:xfrm>
              <a:off x="6256660" y="2512751"/>
              <a:ext cx="2409287" cy="726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 defTabSz="1218926" fontAlgn="auto" indent="0" lvl="0" marR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kumimoji="0" normalizeH="0" spc="0" strike="noStrike" sz="16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defRPr>
              </a:lvl1pPr>
            </a:lstStyle>
            <a:p>
              <a:r>
                <a:rPr altLang="en-US" lang="zh-CN">
                  <a:sym charset="-122" panose="03000509000000000000" pitchFamily="65" typeface="FZKai-Z03S"/>
                </a:rPr>
                <a:t>请在此处添加具体内容，文字尽量言简意赅。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B2DA84D-CB7B-42DC-AE51-752F9F55B23F}"/>
                </a:ext>
              </a:extLst>
            </p:cNvPr>
            <p:cNvSpPr txBox="1"/>
            <p:nvPr/>
          </p:nvSpPr>
          <p:spPr>
            <a:xfrm>
              <a:off x="6406760" y="2036851"/>
              <a:ext cx="2173359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 lvl="0">
                <a:lnSpc>
                  <a:spcPct val="120000"/>
                </a:lnSpc>
                <a:defRPr b="1" spc="300" sz="2000">
                  <a:solidFill>
                    <a:prstClr val="black"/>
                  </a:solidFill>
                  <a:latin charset="-122" panose="02010601030101010101" pitchFamily="2" typeface="义启小魏楷"/>
                  <a:ea charset="-122" panose="02010601030101010101" pitchFamily="2" typeface="义启小魏楷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30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sym charset="-122" pitchFamily="34" typeface="微软雅黑"/>
                </a:rPr>
                <a:t>添加标题</a:t>
              </a: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48A1F0F8-53E8-4E2A-BB80-C1B907FB9C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7413" y="1051950"/>
            <a:ext cx="4691272" cy="5215466"/>
          </a:xfrm>
          <a:prstGeom prst="rect">
            <a:avLst/>
          </a:prstGeom>
        </p:spPr>
      </p:pic>
    </p:spTree>
    <p:extLst>
      <p:ext uri="{BB962C8B-B14F-4D97-AF65-F5344CB8AC3E}">
        <p14:creationId val="3364245395"/>
      </p:ext>
    </p:extLst>
  </p:cSld>
  <p:clrMapOvr>
    <a:masterClrMapping/>
  </p:clrMapOvr>
  <mc:AlternateContent>
    <mc:Choice Requires="p14">
      <p:transition advClick="0" p14:dur="175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73614" y="1999366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02 输入此处标题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D88DA3C5-6808-481A-9430-C05A69388077}"/>
              </a:ext>
            </a:extLst>
          </p:cNvPr>
          <p:cNvSpPr/>
          <p:nvPr/>
        </p:nvSpPr>
        <p:spPr>
          <a:xfrm>
            <a:off x="2339417" y="2581218"/>
            <a:ext cx="450166" cy="423264"/>
          </a:xfrm>
          <a:prstGeom prst="ellipse">
            <a:avLst/>
          </a:prstGeom>
          <a:solidFill>
            <a:srgbClr val="88B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600"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添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4F4AB93A-506C-42C0-8833-77CC5CFD766D}"/>
              </a:ext>
            </a:extLst>
          </p:cNvPr>
          <p:cNvSpPr/>
          <p:nvPr/>
        </p:nvSpPr>
        <p:spPr>
          <a:xfrm>
            <a:off x="2999817" y="2581218"/>
            <a:ext cx="450166" cy="423264"/>
          </a:xfrm>
          <a:prstGeom prst="ellipse">
            <a:avLst/>
          </a:prstGeom>
          <a:solidFill>
            <a:srgbClr val="88B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600"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加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C6D1192D-3395-4DE7-88DB-9EED32D6D63C}"/>
              </a:ext>
            </a:extLst>
          </p:cNvPr>
          <p:cNvSpPr/>
          <p:nvPr/>
        </p:nvSpPr>
        <p:spPr>
          <a:xfrm>
            <a:off x="3746765" y="2581218"/>
            <a:ext cx="450166" cy="423264"/>
          </a:xfrm>
          <a:prstGeom prst="ellipse">
            <a:avLst/>
          </a:prstGeom>
          <a:solidFill>
            <a:srgbClr val="88B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600"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标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006F9D96-D8B1-4EB0-A2E9-8F12F72CB2C4}"/>
              </a:ext>
            </a:extLst>
          </p:cNvPr>
          <p:cNvSpPr/>
          <p:nvPr/>
        </p:nvSpPr>
        <p:spPr>
          <a:xfrm>
            <a:off x="4485717" y="2581218"/>
            <a:ext cx="450166" cy="423264"/>
          </a:xfrm>
          <a:prstGeom prst="ellipse">
            <a:avLst/>
          </a:prstGeom>
          <a:solidFill>
            <a:srgbClr val="88B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600"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题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AAFB160-B44D-4A0C-8224-24BEBEFE0287}"/>
              </a:ext>
            </a:extLst>
          </p:cNvPr>
          <p:cNvSpPr/>
          <p:nvPr/>
        </p:nvSpPr>
        <p:spPr>
          <a:xfrm>
            <a:off x="2259145" y="3276060"/>
            <a:ext cx="5490226" cy="408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altLang="en-US" lang="zh-CN" spc="30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简单说明即可，不必过于繁琐，注意版面美观度。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F153580-3CA8-45D9-9602-4C7D1264EAC5}"/>
              </a:ext>
            </a:extLst>
          </p:cNvPr>
          <p:cNvSpPr/>
          <p:nvPr/>
        </p:nvSpPr>
        <p:spPr>
          <a:xfrm>
            <a:off x="2209106" y="3748903"/>
            <a:ext cx="4306586" cy="1120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altLang="en-US" lang="zh-CN" spc="30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请在此处添加具体内容，</a:t>
            </a:r>
          </a:p>
          <a:p>
            <a:pPr>
              <a:lnSpc>
                <a:spcPts val="2700"/>
              </a:lnSpc>
            </a:pPr>
            <a:r>
              <a:rPr altLang="en-US" lang="zh-CN" spc="30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文字尽量言简意赅，简单说明即可，</a:t>
            </a:r>
          </a:p>
          <a:p>
            <a:pPr>
              <a:lnSpc>
                <a:spcPts val="2700"/>
              </a:lnSpc>
            </a:pPr>
            <a:r>
              <a:rPr altLang="en-US" lang="zh-CN" spc="30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不必过于繁琐，注意版面美观度。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83226E5-95F4-449E-8303-9437C70D8B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32333" y="2261855"/>
            <a:ext cx="1766789" cy="2974095"/>
          </a:xfrm>
          <a:prstGeom prst="rect">
            <a:avLst/>
          </a:prstGeom>
        </p:spPr>
      </p:pic>
    </p:spTree>
    <p:extLst>
      <p:ext uri="{BB962C8B-B14F-4D97-AF65-F5344CB8AC3E}">
        <p14:creationId val="604666746"/>
      </p:ext>
    </p:extLst>
  </p:cSld>
  <p:clrMapOvr>
    <a:masterClrMapping/>
  </p:clrMapOvr>
  <mc:AlternateContent>
    <mc:Choice Requires="p14">
      <p:transition advClick="0" p14:dur="1750" spd="slow">
        <p14:pan dir="u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25"/>
      <p:bldP grpId="0" spid="26"/>
      <p:bldP grpId="0" spid="27"/>
      <p:bldP grpId="0" spid="28"/>
      <p:bldP grpId="0" spid="31"/>
      <p:bldP grpId="0" spid="3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2661" y="1263020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428300" y="2097535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02 输入此处标题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53F4715-EBCA-401A-929E-4048449255E2}"/>
              </a:ext>
            </a:extLst>
          </p:cNvPr>
          <p:cNvGrpSpPr/>
          <p:nvPr/>
        </p:nvGrpSpPr>
        <p:grpSpPr>
          <a:xfrm>
            <a:off x="1894522" y="3440851"/>
            <a:ext cx="9464653" cy="2042849"/>
            <a:chOff x="1362039" y="3620350"/>
            <a:chExt cx="9464653" cy="2042849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D2DC08F-3376-4E4E-BFFA-C251645957B9}"/>
                </a:ext>
              </a:extLst>
            </p:cNvPr>
            <p:cNvGrpSpPr/>
            <p:nvPr/>
          </p:nvGrpSpPr>
          <p:grpSpPr>
            <a:xfrm>
              <a:off x="3050544" y="3620350"/>
              <a:ext cx="6015975" cy="1157852"/>
              <a:chOff x="2824452" y="3286722"/>
              <a:chExt cx="6015975" cy="1157852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FA19BE60-F0EA-48B6-81C2-349AF03FBA38}"/>
                  </a:ext>
                </a:extLst>
              </p:cNvPr>
              <p:cNvSpPr txBox="1"/>
              <p:nvPr/>
            </p:nvSpPr>
            <p:spPr>
              <a:xfrm>
                <a:off x="2824453" y="3490468"/>
                <a:ext cx="691578" cy="944880"/>
              </a:xfrm>
              <a:prstGeom prst="rect">
                <a:avLst/>
              </a:prstGeom>
              <a:noFill/>
              <a:effectLst>
                <a:softEdge rad="63500"/>
              </a:effectLst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20400000000000000" pitchFamily="18" typeface="仓耳羽辰体-谷力 W04"/>
                    <a:ea charset="-122" panose="02020400000000000000" pitchFamily="18" typeface="仓耳羽辰体-谷力 W04"/>
                  </a:rPr>
                  <a:t>标题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17373DE-7ACE-431C-B9FE-D239298369A5}"/>
                  </a:ext>
                </a:extLst>
              </p:cNvPr>
              <p:cNvSpPr txBox="1"/>
              <p:nvPr/>
            </p:nvSpPr>
            <p:spPr>
              <a:xfrm>
                <a:off x="4573850" y="3286723"/>
                <a:ext cx="691578" cy="944880"/>
              </a:xfrm>
              <a:prstGeom prst="rect">
                <a:avLst/>
              </a:prstGeom>
              <a:noFill/>
              <a:effectLst>
                <a:softEdge rad="63500"/>
              </a:effectLst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20400000000000000" pitchFamily="18" typeface="仓耳羽辰体-谷力 W04"/>
                    <a:ea charset="-122" panose="02020400000000000000" pitchFamily="18" typeface="仓耳羽辰体-谷力 W04"/>
                  </a:rPr>
                  <a:t>标题</a:t>
                </a: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F0DCF47-D46A-48F8-9BDC-99575887B0FE}"/>
                  </a:ext>
                </a:extLst>
              </p:cNvPr>
              <p:cNvSpPr txBox="1"/>
              <p:nvPr/>
            </p:nvSpPr>
            <p:spPr>
              <a:xfrm>
                <a:off x="8148849" y="3465141"/>
                <a:ext cx="691578" cy="944880"/>
              </a:xfrm>
              <a:prstGeom prst="rect">
                <a:avLst/>
              </a:prstGeom>
              <a:noFill/>
              <a:effectLst>
                <a:softEdge rad="63500"/>
              </a:effectLst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20400000000000000" pitchFamily="18" typeface="仓耳羽辰体-谷力 W04"/>
                    <a:ea charset="-122" panose="02020400000000000000" pitchFamily="18" typeface="仓耳羽辰体-谷力 W04"/>
                  </a:rPr>
                  <a:t>标题</a:t>
                </a:r>
              </a:p>
            </p:txBody>
          </p:sp>
        </p:grpSp>
        <p:sp>
          <p:nvSpPr>
            <p:cNvPr id="38" name="í$ḻiḋê">
              <a:extLst>
                <a:ext uri="{FF2B5EF4-FFF2-40B4-BE49-F238E27FC236}">
                  <a16:creationId xmlns:a16="http://schemas.microsoft.com/office/drawing/2014/main" id="{99AA3B39-02C7-4116-9B53-3035C722B917}"/>
                </a:ext>
              </a:extLst>
            </p:cNvPr>
            <p:cNvSpPr txBox="1"/>
            <p:nvPr/>
          </p:nvSpPr>
          <p:spPr>
            <a:xfrm>
              <a:off x="1362039" y="3855224"/>
              <a:ext cx="2105962" cy="1783091"/>
            </a:xfrm>
            <a:prstGeom prst="rect">
              <a:avLst/>
            </a:prstGeom>
            <a:noFill/>
          </p:spPr>
          <p:txBody>
            <a:bodyPr anchor="ctr" bIns="45720" lIns="91440" rIns="91440" tIns="45720" vert="eaVert" wrap="square">
              <a:no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请在此处添加具体内容，文字尽量言简意赅，简单说明即可。</a:t>
              </a:r>
            </a:p>
          </p:txBody>
        </p:sp>
        <p:sp>
          <p:nvSpPr>
            <p:cNvPr id="39" name="í$ḻiḋê">
              <a:extLst>
                <a:ext uri="{FF2B5EF4-FFF2-40B4-BE49-F238E27FC236}">
                  <a16:creationId xmlns:a16="http://schemas.microsoft.com/office/drawing/2014/main" id="{97B5D5FC-88EC-4448-8E30-E79F30C39562}"/>
                </a:ext>
              </a:extLst>
            </p:cNvPr>
            <p:cNvSpPr txBox="1"/>
            <p:nvPr/>
          </p:nvSpPr>
          <p:spPr>
            <a:xfrm>
              <a:off x="5184405" y="3664131"/>
              <a:ext cx="2105962" cy="1820649"/>
            </a:xfrm>
            <a:prstGeom prst="rect">
              <a:avLst/>
            </a:prstGeom>
            <a:noFill/>
          </p:spPr>
          <p:txBody>
            <a:bodyPr anchor="ctr" bIns="45720" lIns="91440" rIns="91440" tIns="45720" vert="eaVert" wrap="square">
              <a:no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pc="30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defRPr>
              </a:lvl1pPr>
            </a:lstStyle>
            <a:p>
              <a:r>
                <a:rPr altLang="en-US" lang="zh-CN"/>
                <a:t>请在此处添加具体内容，文字尽量言简意赅，简单说明即可。</a:t>
              </a:r>
            </a:p>
          </p:txBody>
        </p:sp>
        <p:sp>
          <p:nvSpPr>
            <p:cNvPr id="40" name="í$ḻiḋê">
              <a:extLst>
                <a:ext uri="{FF2B5EF4-FFF2-40B4-BE49-F238E27FC236}">
                  <a16:creationId xmlns:a16="http://schemas.microsoft.com/office/drawing/2014/main" id="{06F30B1E-3B4E-482F-8533-8FD63FA076D9}"/>
                </a:ext>
              </a:extLst>
            </p:cNvPr>
            <p:cNvSpPr txBox="1"/>
            <p:nvPr/>
          </p:nvSpPr>
          <p:spPr>
            <a:xfrm>
              <a:off x="8720730" y="3842551"/>
              <a:ext cx="2105962" cy="1820648"/>
            </a:xfrm>
            <a:prstGeom prst="rect">
              <a:avLst/>
            </a:prstGeom>
            <a:noFill/>
          </p:spPr>
          <p:txBody>
            <a:bodyPr anchor="ctr" bIns="45720" lIns="91440" rIns="91440" tIns="45720" vert="eaVert" wrap="square">
              <a:no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pc="30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defRPr>
              </a:lvl1pPr>
            </a:lstStyle>
            <a:p>
              <a:r>
                <a:rPr altLang="en-US" lang="zh-CN"/>
                <a:t>请在此处添加具体内容，文字尽量言简意赅，简单说明即可。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A9CD7F1-A198-4D49-9439-85EB4F340C6A}"/>
              </a:ext>
            </a:extLst>
          </p:cNvPr>
          <p:cNvGrpSpPr/>
          <p:nvPr/>
        </p:nvGrpSpPr>
        <p:grpSpPr>
          <a:xfrm>
            <a:off x="2139772" y="1968589"/>
            <a:ext cx="8695577" cy="1914034"/>
            <a:chOff x="2139772" y="1968589"/>
            <a:chExt cx="8695577" cy="1914034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F93B643-579D-47DA-A5AB-E4F5D3F9F88A}"/>
                </a:ext>
              </a:extLst>
            </p:cNvPr>
            <p:cNvGrpSpPr/>
            <p:nvPr/>
          </p:nvGrpSpPr>
          <p:grpSpPr>
            <a:xfrm>
              <a:off x="2139772" y="1968589"/>
              <a:ext cx="8562068" cy="1914034"/>
              <a:chOff x="1526866" y="1696940"/>
              <a:chExt cx="8562068" cy="1914034"/>
            </a:xfrm>
          </p:grpSpPr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F691E964-6F5D-4305-956F-371003F82BA9}"/>
                  </a:ext>
                </a:extLst>
              </p:cNvPr>
              <p:cNvSpPr/>
              <p:nvPr/>
            </p:nvSpPr>
            <p:spPr bwMode="auto">
              <a:xfrm>
                <a:off x="1526866" y="1856462"/>
                <a:ext cx="1944717" cy="1356521"/>
              </a:xfrm>
              <a:custGeom>
                <a:gdLst>
                  <a:gd fmla="*/ 332 w 736" name="T0"/>
                  <a:gd fmla="*/ 0 h 514" name="T1"/>
                  <a:gd fmla="*/ 109 w 736" name="T2"/>
                  <a:gd fmla="*/ 131 h 514" name="T3"/>
                  <a:gd fmla="*/ 145 w 736" name="T4"/>
                  <a:gd fmla="*/ 514 h 514" name="T5"/>
                  <a:gd fmla="*/ 251 w 736" name="T6"/>
                  <a:gd fmla="*/ 493 h 514" name="T7"/>
                  <a:gd fmla="*/ 594 w 736" name="T8"/>
                  <a:gd fmla="*/ 117 h 514" name="T9"/>
                  <a:gd fmla="*/ 332 w 736" name="T10"/>
                  <a:gd fmla="*/ 0 h 51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14" w="736">
                    <a:moveTo>
                      <a:pt x="332" y="0"/>
                    </a:moveTo>
                    <a:cubicBezTo>
                      <a:pt x="230" y="0"/>
                      <a:pt x="137" y="45"/>
                      <a:pt x="109" y="131"/>
                    </a:cubicBezTo>
                    <a:cubicBezTo>
                      <a:pt x="41" y="334"/>
                      <a:pt x="0" y="514"/>
                      <a:pt x="145" y="514"/>
                    </a:cubicBezTo>
                    <a:cubicBezTo>
                      <a:pt x="173" y="514"/>
                      <a:pt x="208" y="507"/>
                      <a:pt x="251" y="493"/>
                    </a:cubicBezTo>
                    <a:cubicBezTo>
                      <a:pt x="518" y="402"/>
                      <a:pt x="736" y="283"/>
                      <a:pt x="594" y="117"/>
                    </a:cubicBezTo>
                    <a:cubicBezTo>
                      <a:pt x="526" y="37"/>
                      <a:pt x="425" y="0"/>
                      <a:pt x="332" y="0"/>
                    </a:cubicBezTo>
                  </a:path>
                </a:pathLst>
              </a:custGeom>
              <a:gradFill>
                <a:gsLst>
                  <a:gs pos="8000">
                    <a:srgbClr val="C6DDDC"/>
                  </a:gs>
                  <a:gs pos="100000">
                    <a:schemeClr val="bg1">
                      <a:alpha val="3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endParaRPr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F0BC2CA9-24AA-41F0-B83A-5004305C3AA6}"/>
                  </a:ext>
                </a:extLst>
              </p:cNvPr>
              <p:cNvSpPr/>
              <p:nvPr/>
            </p:nvSpPr>
            <p:spPr bwMode="auto">
              <a:xfrm>
                <a:off x="5446658" y="1696940"/>
                <a:ext cx="1548839" cy="1528243"/>
              </a:xfrm>
              <a:custGeom>
                <a:gdLst>
                  <a:gd fmla="*/ 376 w 634" name="T0"/>
                  <a:gd fmla="*/ 625 h 625" name="T1"/>
                  <a:gd fmla="*/ 336 w 634" name="T2"/>
                  <a:gd fmla="*/ 625 h 625" name="T3"/>
                  <a:gd fmla="*/ 333 w 634" name="T4"/>
                  <a:gd fmla="*/ 625 h 625" name="T5"/>
                  <a:gd fmla="*/ 267 w 634" name="T6"/>
                  <a:gd fmla="*/ 615 h 625" name="T7"/>
                  <a:gd fmla="*/ 47 w 634" name="T8"/>
                  <a:gd fmla="*/ 471 h 625" name="T9"/>
                  <a:gd fmla="*/ 4 w 634" name="T10"/>
                  <a:gd fmla="*/ 375 h 625" name="T11"/>
                  <a:gd fmla="*/ 0 w 634" name="T12"/>
                  <a:gd fmla="*/ 350 h 625" name="T13"/>
                  <a:gd fmla="*/ 0 w 634" name="T14"/>
                  <a:gd fmla="*/ 308 h 625" name="T15"/>
                  <a:gd fmla="*/ 2 w 634" name="T16"/>
                  <a:gd fmla="*/ 298 h 625" name="T17"/>
                  <a:gd fmla="*/ 27 w 634" name="T18"/>
                  <a:gd fmla="*/ 190 h 625" name="T19"/>
                  <a:gd fmla="*/ 117 w 634" name="T20"/>
                  <a:gd fmla="*/ 49 h 625" name="T21"/>
                  <a:gd fmla="*/ 186 w 634" name="T22"/>
                  <a:gd fmla="*/ 7 h 625" name="T23"/>
                  <a:gd fmla="*/ 212 w 634" name="T24"/>
                  <a:gd fmla="*/ 0 h 625" name="T25"/>
                  <a:gd fmla="*/ 238 w 634" name="T26"/>
                  <a:gd fmla="*/ 0 h 625" name="T27"/>
                  <a:gd fmla="*/ 241 w 634" name="T28"/>
                  <a:gd fmla="*/ 1 h 625" name="T29"/>
                  <a:gd fmla="*/ 325 w 634" name="T30"/>
                  <a:gd fmla="*/ 61 h 625" name="T31"/>
                  <a:gd fmla="*/ 342 w 634" name="T32"/>
                  <a:gd fmla="*/ 112 h 625" name="T33"/>
                  <a:gd fmla="*/ 355 w 634" name="T34"/>
                  <a:gd fmla="*/ 227 h 625" name="T35"/>
                  <a:gd fmla="*/ 365 w 634" name="T36"/>
                  <a:gd fmla="*/ 294 h 625" name="T37"/>
                  <a:gd fmla="*/ 412 w 634" name="T38"/>
                  <a:gd fmla="*/ 353 h 625" name="T39"/>
                  <a:gd fmla="*/ 460 w 634" name="T40"/>
                  <a:gd fmla="*/ 376 h 625" name="T41"/>
                  <a:gd fmla="*/ 564 w 634" name="T42"/>
                  <a:gd fmla="*/ 418 h 625" name="T43"/>
                  <a:gd fmla="*/ 615 w 634" name="T44"/>
                  <a:gd fmla="*/ 452 h 625" name="T45"/>
                  <a:gd fmla="*/ 621 w 634" name="T46"/>
                  <a:gd fmla="*/ 508 h 625" name="T47"/>
                  <a:gd fmla="*/ 601 w 634" name="T48"/>
                  <a:gd fmla="*/ 533 h 625" name="T49"/>
                  <a:gd fmla="*/ 517 w 634" name="T50"/>
                  <a:gd fmla="*/ 588 h 625" name="T51"/>
                  <a:gd fmla="*/ 392 w 634" name="T52"/>
                  <a:gd fmla="*/ 623 h 625" name="T53"/>
                  <a:gd fmla="*/ 376 w 634" name="T54"/>
                  <a:gd fmla="*/ 625 h 625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625" w="634">
                    <a:moveTo>
                      <a:pt x="376" y="625"/>
                    </a:moveTo>
                    <a:cubicBezTo>
                      <a:pt x="363" y="625"/>
                      <a:pt x="350" y="625"/>
                      <a:pt x="336" y="625"/>
                    </a:cubicBezTo>
                    <a:cubicBezTo>
                      <a:pt x="335" y="625"/>
                      <a:pt x="334" y="625"/>
                      <a:pt x="333" y="625"/>
                    </a:cubicBezTo>
                    <a:cubicBezTo>
                      <a:pt x="311" y="623"/>
                      <a:pt x="289" y="620"/>
                      <a:pt x="267" y="615"/>
                    </a:cubicBezTo>
                    <a:cubicBezTo>
                      <a:pt x="177" y="592"/>
                      <a:pt x="103" y="545"/>
                      <a:pt x="47" y="471"/>
                    </a:cubicBezTo>
                    <a:cubicBezTo>
                      <a:pt x="25" y="443"/>
                      <a:pt x="9" y="411"/>
                      <a:pt x="4" y="375"/>
                    </a:cubicBezTo>
                    <a:cubicBezTo>
                      <a:pt x="3" y="367"/>
                      <a:pt x="2" y="358"/>
                      <a:pt x="0" y="350"/>
                    </a:cubicBezTo>
                    <a:cubicBezTo>
                      <a:pt x="0" y="336"/>
                      <a:pt x="0" y="322"/>
                      <a:pt x="0" y="308"/>
                    </a:cubicBezTo>
                    <a:cubicBezTo>
                      <a:pt x="1" y="304"/>
                      <a:pt x="1" y="301"/>
                      <a:pt x="2" y="298"/>
                    </a:cubicBezTo>
                    <a:cubicBezTo>
                      <a:pt x="5" y="261"/>
                      <a:pt x="14" y="225"/>
                      <a:pt x="27" y="190"/>
                    </a:cubicBezTo>
                    <a:cubicBezTo>
                      <a:pt x="48" y="137"/>
                      <a:pt x="75" y="89"/>
                      <a:pt x="117" y="49"/>
                    </a:cubicBezTo>
                    <a:cubicBezTo>
                      <a:pt x="137" y="30"/>
                      <a:pt x="159" y="15"/>
                      <a:pt x="186" y="7"/>
                    </a:cubicBezTo>
                    <a:cubicBezTo>
                      <a:pt x="194" y="4"/>
                      <a:pt x="203" y="2"/>
                      <a:pt x="212" y="0"/>
                    </a:cubicBezTo>
                    <a:cubicBezTo>
                      <a:pt x="220" y="0"/>
                      <a:pt x="229" y="0"/>
                      <a:pt x="238" y="0"/>
                    </a:cubicBezTo>
                    <a:cubicBezTo>
                      <a:pt x="239" y="1"/>
                      <a:pt x="240" y="1"/>
                      <a:pt x="241" y="1"/>
                    </a:cubicBezTo>
                    <a:cubicBezTo>
                      <a:pt x="279" y="8"/>
                      <a:pt x="308" y="26"/>
                      <a:pt x="325" y="61"/>
                    </a:cubicBezTo>
                    <a:cubicBezTo>
                      <a:pt x="333" y="77"/>
                      <a:pt x="338" y="94"/>
                      <a:pt x="342" y="112"/>
                    </a:cubicBezTo>
                    <a:cubicBezTo>
                      <a:pt x="350" y="150"/>
                      <a:pt x="351" y="188"/>
                      <a:pt x="355" y="227"/>
                    </a:cubicBezTo>
                    <a:cubicBezTo>
                      <a:pt x="357" y="249"/>
                      <a:pt x="359" y="272"/>
                      <a:pt x="365" y="294"/>
                    </a:cubicBezTo>
                    <a:cubicBezTo>
                      <a:pt x="372" y="321"/>
                      <a:pt x="387" y="341"/>
                      <a:pt x="412" y="353"/>
                    </a:cubicBezTo>
                    <a:cubicBezTo>
                      <a:pt x="428" y="361"/>
                      <a:pt x="444" y="369"/>
                      <a:pt x="460" y="376"/>
                    </a:cubicBezTo>
                    <a:cubicBezTo>
                      <a:pt x="495" y="390"/>
                      <a:pt x="530" y="404"/>
                      <a:pt x="564" y="418"/>
                    </a:cubicBezTo>
                    <a:cubicBezTo>
                      <a:pt x="583" y="426"/>
                      <a:pt x="600" y="437"/>
                      <a:pt x="615" y="452"/>
                    </a:cubicBezTo>
                    <a:cubicBezTo>
                      <a:pt x="632" y="469"/>
                      <a:pt x="634" y="488"/>
                      <a:pt x="621" y="508"/>
                    </a:cubicBezTo>
                    <a:cubicBezTo>
                      <a:pt x="616" y="517"/>
                      <a:pt x="609" y="525"/>
                      <a:pt x="601" y="533"/>
                    </a:cubicBezTo>
                    <a:cubicBezTo>
                      <a:pt x="576" y="556"/>
                      <a:pt x="548" y="574"/>
                      <a:pt x="517" y="588"/>
                    </a:cubicBezTo>
                    <a:cubicBezTo>
                      <a:pt x="477" y="608"/>
                      <a:pt x="436" y="619"/>
                      <a:pt x="392" y="623"/>
                    </a:cubicBezTo>
                    <a:cubicBezTo>
                      <a:pt x="386" y="624"/>
                      <a:pt x="381" y="625"/>
                      <a:pt x="376" y="625"/>
                    </a:cubicBezTo>
                    <a:close/>
                  </a:path>
                </a:pathLst>
              </a:custGeom>
              <a:gradFill>
                <a:gsLst>
                  <a:gs pos="8000">
                    <a:srgbClr val="C6DDDC"/>
                  </a:gs>
                  <a:gs pos="100000">
                    <a:schemeClr val="bg1">
                      <a:alpha val="3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endParaRPr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ACC49D58-7157-4A30-97FC-F3D3CA713D16}"/>
                  </a:ext>
                </a:extLst>
              </p:cNvPr>
              <p:cNvSpPr/>
              <p:nvPr/>
            </p:nvSpPr>
            <p:spPr bwMode="auto">
              <a:xfrm>
                <a:off x="8779620" y="1801616"/>
                <a:ext cx="1309314" cy="1809358"/>
              </a:xfrm>
              <a:custGeom>
                <a:gdLst>
                  <a:gd fmla="*/ 391 w 732" name="T0"/>
                  <a:gd fmla="*/ 0 h 1012" name="T1"/>
                  <a:gd fmla="*/ 444 w 732" name="T2"/>
                  <a:gd fmla="*/ 0 h 1012" name="T3"/>
                  <a:gd fmla="*/ 448 w 732" name="T4"/>
                  <a:gd fmla="*/ 1 h 1012" name="T5"/>
                  <a:gd fmla="*/ 508 w 732" name="T6"/>
                  <a:gd fmla="*/ 10 h 1012" name="T7"/>
                  <a:gd fmla="*/ 690 w 732" name="T8"/>
                  <a:gd fmla="*/ 157 h 1012" name="T9"/>
                  <a:gd fmla="*/ 731 w 732" name="T10"/>
                  <a:gd fmla="*/ 338 h 1012" name="T11"/>
                  <a:gd fmla="*/ 732 w 732" name="T12"/>
                  <a:gd fmla="*/ 350 h 1012" name="T13"/>
                  <a:gd fmla="*/ 732 w 732" name="T14"/>
                  <a:gd fmla="*/ 388 h 1012" name="T15"/>
                  <a:gd fmla="*/ 731 w 732" name="T16"/>
                  <a:gd fmla="*/ 392 h 1012" name="T17"/>
                  <a:gd fmla="*/ 725 w 732" name="T18"/>
                  <a:gd fmla="*/ 473 h 1012" name="T19"/>
                  <a:gd fmla="*/ 704 w 732" name="T20"/>
                  <a:gd fmla="*/ 586 h 1012" name="T21"/>
                  <a:gd fmla="*/ 618 w 732" name="T22"/>
                  <a:gd fmla="*/ 816 h 1012" name="T23"/>
                  <a:gd fmla="*/ 515 w 732" name="T24"/>
                  <a:gd fmla="*/ 954 h 1012" name="T25"/>
                  <a:gd fmla="*/ 437 w 732" name="T26"/>
                  <a:gd fmla="*/ 1003 h 1012" name="T27"/>
                  <a:gd fmla="*/ 366 w 732" name="T28"/>
                  <a:gd fmla="*/ 1000 h 1012" name="T29"/>
                  <a:gd fmla="*/ 320 w 732" name="T30"/>
                  <a:gd fmla="*/ 942 h 1012" name="T31"/>
                  <a:gd fmla="*/ 321 w 732" name="T32"/>
                  <a:gd fmla="*/ 850 h 1012" name="T33"/>
                  <a:gd fmla="*/ 329 w 732" name="T34"/>
                  <a:gd fmla="*/ 805 h 1012" name="T35"/>
                  <a:gd fmla="*/ 304 w 732" name="T36"/>
                  <a:gd fmla="*/ 718 h 1012" name="T37"/>
                  <a:gd fmla="*/ 228 w 732" name="T38"/>
                  <a:gd fmla="*/ 630 h 1012" name="T39"/>
                  <a:gd fmla="*/ 118 w 732" name="T40"/>
                  <a:gd fmla="*/ 533 h 1012" name="T41"/>
                  <a:gd fmla="*/ 38 w 732" name="T42"/>
                  <a:gd fmla="*/ 448 h 1012" name="T43"/>
                  <a:gd fmla="*/ 3 w 732" name="T44"/>
                  <a:gd fmla="*/ 377 h 1012" name="T45"/>
                  <a:gd fmla="*/ 0 w 732" name="T46"/>
                  <a:gd fmla="*/ 357 h 1012" name="T47"/>
                  <a:gd fmla="*/ 0 w 732" name="T48"/>
                  <a:gd fmla="*/ 325 h 1012" name="T49"/>
                  <a:gd fmla="*/ 1 w 732" name="T50"/>
                  <a:gd fmla="*/ 316 h 1012" name="T51"/>
                  <a:gd fmla="*/ 32 w 732" name="T52"/>
                  <a:gd fmla="*/ 222 h 1012" name="T53"/>
                  <a:gd fmla="*/ 234 w 732" name="T54"/>
                  <a:gd fmla="*/ 36 h 1012" name="T55"/>
                  <a:gd fmla="*/ 372 w 732" name="T56"/>
                  <a:gd fmla="*/ 2 h 1012" name="T57"/>
                  <a:gd fmla="*/ 391 w 732" name="T58"/>
                  <a:gd fmla="*/ 0 h 1012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012" w="732">
                    <a:moveTo>
                      <a:pt x="391" y="0"/>
                    </a:moveTo>
                    <a:cubicBezTo>
                      <a:pt x="409" y="0"/>
                      <a:pt x="427" y="0"/>
                      <a:pt x="444" y="0"/>
                    </a:cubicBezTo>
                    <a:cubicBezTo>
                      <a:pt x="445" y="1"/>
                      <a:pt x="447" y="1"/>
                      <a:pt x="448" y="1"/>
                    </a:cubicBezTo>
                    <a:cubicBezTo>
                      <a:pt x="468" y="4"/>
                      <a:pt x="489" y="6"/>
                      <a:pt x="508" y="10"/>
                    </a:cubicBezTo>
                    <a:cubicBezTo>
                      <a:pt x="593" y="30"/>
                      <a:pt x="653" y="79"/>
                      <a:pt x="690" y="157"/>
                    </a:cubicBezTo>
                    <a:cubicBezTo>
                      <a:pt x="718" y="214"/>
                      <a:pt x="728" y="275"/>
                      <a:pt x="731" y="338"/>
                    </a:cubicBezTo>
                    <a:cubicBezTo>
                      <a:pt x="731" y="342"/>
                      <a:pt x="732" y="346"/>
                      <a:pt x="732" y="350"/>
                    </a:cubicBezTo>
                    <a:cubicBezTo>
                      <a:pt x="732" y="363"/>
                      <a:pt x="732" y="375"/>
                      <a:pt x="732" y="388"/>
                    </a:cubicBezTo>
                    <a:cubicBezTo>
                      <a:pt x="732" y="389"/>
                      <a:pt x="731" y="391"/>
                      <a:pt x="731" y="392"/>
                    </a:cubicBezTo>
                    <a:cubicBezTo>
                      <a:pt x="729" y="419"/>
                      <a:pt x="728" y="446"/>
                      <a:pt x="725" y="473"/>
                    </a:cubicBezTo>
                    <a:cubicBezTo>
                      <a:pt x="721" y="511"/>
                      <a:pt x="713" y="549"/>
                      <a:pt x="704" y="586"/>
                    </a:cubicBezTo>
                    <a:cubicBezTo>
                      <a:pt x="684" y="666"/>
                      <a:pt x="657" y="743"/>
                      <a:pt x="618" y="816"/>
                    </a:cubicBezTo>
                    <a:cubicBezTo>
                      <a:pt x="590" y="867"/>
                      <a:pt x="558" y="914"/>
                      <a:pt x="515" y="954"/>
                    </a:cubicBezTo>
                    <a:cubicBezTo>
                      <a:pt x="492" y="975"/>
                      <a:pt x="467" y="993"/>
                      <a:pt x="437" y="1003"/>
                    </a:cubicBezTo>
                    <a:cubicBezTo>
                      <a:pt x="413" y="1011"/>
                      <a:pt x="389" y="1012"/>
                      <a:pt x="366" y="1000"/>
                    </a:cubicBezTo>
                    <a:cubicBezTo>
                      <a:pt x="342" y="988"/>
                      <a:pt x="328" y="967"/>
                      <a:pt x="320" y="942"/>
                    </a:cubicBezTo>
                    <a:cubicBezTo>
                      <a:pt x="311" y="912"/>
                      <a:pt x="313" y="881"/>
                      <a:pt x="321" y="850"/>
                    </a:cubicBezTo>
                    <a:cubicBezTo>
                      <a:pt x="325" y="835"/>
                      <a:pt x="328" y="820"/>
                      <a:pt x="329" y="805"/>
                    </a:cubicBezTo>
                    <a:cubicBezTo>
                      <a:pt x="329" y="773"/>
                      <a:pt x="320" y="745"/>
                      <a:pt x="304" y="718"/>
                    </a:cubicBezTo>
                    <a:cubicBezTo>
                      <a:pt x="284" y="685"/>
                      <a:pt x="257" y="656"/>
                      <a:pt x="228" y="630"/>
                    </a:cubicBezTo>
                    <a:cubicBezTo>
                      <a:pt x="192" y="597"/>
                      <a:pt x="155" y="566"/>
                      <a:pt x="118" y="533"/>
                    </a:cubicBezTo>
                    <a:cubicBezTo>
                      <a:pt x="89" y="507"/>
                      <a:pt x="61" y="480"/>
                      <a:pt x="38" y="448"/>
                    </a:cubicBezTo>
                    <a:cubicBezTo>
                      <a:pt x="21" y="427"/>
                      <a:pt x="8" y="404"/>
                      <a:pt x="3" y="377"/>
                    </a:cubicBezTo>
                    <a:cubicBezTo>
                      <a:pt x="2" y="370"/>
                      <a:pt x="1" y="364"/>
                      <a:pt x="0" y="357"/>
                    </a:cubicBezTo>
                    <a:cubicBezTo>
                      <a:pt x="0" y="347"/>
                      <a:pt x="0" y="336"/>
                      <a:pt x="0" y="325"/>
                    </a:cubicBezTo>
                    <a:cubicBezTo>
                      <a:pt x="0" y="322"/>
                      <a:pt x="1" y="319"/>
                      <a:pt x="1" y="316"/>
                    </a:cubicBezTo>
                    <a:cubicBezTo>
                      <a:pt x="5" y="283"/>
                      <a:pt x="16" y="252"/>
                      <a:pt x="32" y="222"/>
                    </a:cubicBezTo>
                    <a:cubicBezTo>
                      <a:pt x="79" y="138"/>
                      <a:pt x="147" y="77"/>
                      <a:pt x="234" y="36"/>
                    </a:cubicBezTo>
                    <a:cubicBezTo>
                      <a:pt x="278" y="15"/>
                      <a:pt x="324" y="6"/>
                      <a:pt x="372" y="2"/>
                    </a:cubicBezTo>
                    <a:cubicBezTo>
                      <a:pt x="378" y="2"/>
                      <a:pt x="385" y="1"/>
                      <a:pt x="391" y="0"/>
                    </a:cubicBezTo>
                    <a:close/>
                  </a:path>
                </a:pathLst>
              </a:custGeom>
              <a:gradFill>
                <a:gsLst>
                  <a:gs pos="8000">
                    <a:srgbClr val="C6DDDC"/>
                  </a:gs>
                  <a:gs pos="100000">
                    <a:schemeClr val="bg1">
                      <a:alpha val="3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endParaRP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17E5B1C-F3FE-49AA-81B6-33D270B76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97516" y="2155838"/>
              <a:ext cx="1167484" cy="1101765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36315ED5-FAAE-4F6E-91A9-A4EE8B2A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290073" y="2130419"/>
              <a:ext cx="1794416" cy="1449760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06D3CB6F-546D-481E-855D-5BB88B106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9040933" y="2114858"/>
              <a:ext cx="1794416" cy="1449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558470630"/>
      </p:ext>
    </p:extLst>
  </p:cSld>
  <p:clrMapOvr>
    <a:masterClrMapping/>
  </p:clrMapOvr>
  <mc:AlternateContent>
    <mc:Choice Requires="p14">
      <p:transition advClick="0" p14:dur="1750" spd="slow">
        <p14:ferris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F6EAC17-A2FD-4349-BAFB-47E3852A3217}"/>
              </a:ext>
            </a:extLst>
          </p:cNvPr>
          <p:cNvGrpSpPr/>
          <p:nvPr/>
        </p:nvGrpSpPr>
        <p:grpSpPr>
          <a:xfrm>
            <a:off x="-1637543" y="-655988"/>
            <a:ext cx="13964569" cy="7544865"/>
            <a:chOff x="-1637543" y="-655988"/>
            <a:chExt cx="13964569" cy="754486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46C90A5-FF46-4AC5-B988-907CB13C109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F6F60A-74AD-4A3C-846B-C8E8A45E6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5125594" y="-31255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3B22B87-65AF-47BD-B3C8-22AAB34C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637543" y="-30878"/>
              <a:ext cx="7544865" cy="685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F099D7E0-88F4-45F7-B74B-CC93B9006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70743" y="1438320"/>
            <a:ext cx="10421257" cy="3981359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AF361C-F74E-4C49-9F02-B01AA6B73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-1868475" y="1200250"/>
            <a:ext cx="7299285" cy="3832389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39C8FAA9-59DD-4B92-A737-395B41520681}"/>
              </a:ext>
            </a:extLst>
          </p:cNvPr>
          <p:cNvSpPr txBox="1"/>
          <p:nvPr/>
        </p:nvSpPr>
        <p:spPr>
          <a:xfrm>
            <a:off x="3783141" y="2332580"/>
            <a:ext cx="3094236" cy="761976"/>
          </a:xfrm>
          <a:prstGeom prst="rect">
            <a:avLst/>
          </a:prstGeom>
          <a:noFill/>
        </p:spPr>
        <p:txBody>
          <a:bodyPr bIns="45708" lIns="91417" rIns="91417" rtlCol="0" tIns="45708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44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  <a:sym typeface="+mn-ea"/>
              </a:rPr>
              <a:t>PART 03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99176D-6E5C-4454-B148-11CE8843EDBA}"/>
              </a:ext>
            </a:extLst>
          </p:cNvPr>
          <p:cNvSpPr txBox="1"/>
          <p:nvPr/>
        </p:nvSpPr>
        <p:spPr>
          <a:xfrm>
            <a:off x="3783140" y="3985704"/>
            <a:ext cx="5549546" cy="640056"/>
          </a:xfrm>
          <a:prstGeom prst="rect">
            <a:avLst/>
          </a:prstGeom>
          <a:noFill/>
        </p:spPr>
        <p:txBody>
          <a:bodyPr bIns="45708" lIns="91417" rIns="91417" rtlCol="0" tIns="45708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The life most of the time, commitments equals to constrain, reluctantly we yearn for bound. Only opposed every day, will live the strong than you imagine.</a:t>
            </a: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C2687D44-315B-467D-B89B-5DD7E5C1A3E4}"/>
              </a:ext>
            </a:extLst>
          </p:cNvPr>
          <p:cNvSpPr txBox="1"/>
          <p:nvPr/>
        </p:nvSpPr>
        <p:spPr>
          <a:xfrm>
            <a:off x="3709434" y="3147960"/>
            <a:ext cx="3700403" cy="792448"/>
          </a:xfrm>
          <a:prstGeom prst="rect">
            <a:avLst/>
          </a:prstGeom>
          <a:noFill/>
        </p:spPr>
        <p:txBody>
          <a:bodyPr bIns="60944" lIns="121889" rIns="121889" rtlCol="0" tIns="60944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4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输入此处标题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245D64C-1E8F-4C1C-BC00-4D05B1BA1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90857" y="3985704"/>
            <a:ext cx="2736170" cy="1642629"/>
          </a:xfrm>
          <a:prstGeom prst="rect">
            <a:avLst/>
          </a:prstGeom>
        </p:spPr>
      </p:pic>
    </p:spTree>
    <p:extLst>
      <p:ext uri="{BB962C8B-B14F-4D97-AF65-F5344CB8AC3E}">
        <p14:creationId val="248729206"/>
      </p:ext>
    </p:extLst>
  </p:cSld>
  <p:clrMapOvr>
    <a:masterClrMapping/>
  </p:clrMapOvr>
  <mc:AlternateContent>
    <mc:Choice Requires="p14">
      <p:transition advClick="0" p14:dur="1750" spd="slow">
        <p14:conveyor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73614" y="1999366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03 输入此处标题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CB33AC8-5833-45F9-A520-685C35E17F0B}"/>
              </a:ext>
            </a:extLst>
          </p:cNvPr>
          <p:cNvGrpSpPr/>
          <p:nvPr/>
        </p:nvGrpSpPr>
        <p:grpSpPr>
          <a:xfrm>
            <a:off x="2233478" y="2109629"/>
            <a:ext cx="2438046" cy="3104727"/>
            <a:chOff x="1949831" y="2167994"/>
            <a:chExt cx="2438046" cy="3104727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960AB19-9337-447E-8D74-CC6360B5F242}"/>
                </a:ext>
              </a:extLst>
            </p:cNvPr>
            <p:cNvSpPr/>
            <p:nvPr/>
          </p:nvSpPr>
          <p:spPr>
            <a:xfrm>
              <a:off x="2780827" y="2213123"/>
              <a:ext cx="1280160" cy="3059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30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8B23B3ED-051A-4490-AD91-4A65D3AD3DAC}"/>
                </a:ext>
              </a:extLst>
            </p:cNvPr>
            <p:cNvSpPr/>
            <p:nvPr/>
          </p:nvSpPr>
          <p:spPr>
            <a:xfrm>
              <a:off x="3840980" y="2167994"/>
              <a:ext cx="546897" cy="19729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eaVert" vertOverflow="overflow" wrap="square">
              <a:prstTxWarp prst="textNoShape">
                <a:avLst/>
              </a:prstTxWarp>
              <a:no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输入标题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C0A5DB7-1FE2-44F3-9079-2CDB837C64F7}"/>
              </a:ext>
            </a:extLst>
          </p:cNvPr>
          <p:cNvGrpSpPr/>
          <p:nvPr/>
        </p:nvGrpSpPr>
        <p:grpSpPr>
          <a:xfrm>
            <a:off x="4876977" y="2117534"/>
            <a:ext cx="2438046" cy="3104727"/>
            <a:chOff x="1949831" y="2167994"/>
            <a:chExt cx="2438046" cy="310472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5DA76DB-282B-4403-96B7-63F78B5337C8}"/>
                </a:ext>
              </a:extLst>
            </p:cNvPr>
            <p:cNvSpPr/>
            <p:nvPr/>
          </p:nvSpPr>
          <p:spPr>
            <a:xfrm>
              <a:off x="1949831" y="2213123"/>
              <a:ext cx="1280160" cy="3059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651F293-242C-415A-86F7-4218BADC8FF3}"/>
                </a:ext>
              </a:extLst>
            </p:cNvPr>
            <p:cNvSpPr/>
            <p:nvPr/>
          </p:nvSpPr>
          <p:spPr>
            <a:xfrm>
              <a:off x="3840980" y="2167994"/>
              <a:ext cx="546897" cy="19729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eaVert" vertOverflow="overflow" wrap="square">
              <a:prstTxWarp prst="textNoShape">
                <a:avLst/>
              </a:prstTxWarp>
              <a:no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输入标题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26A402BE-491D-4E7A-98DF-73B4B4AE0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7941" y="1643141"/>
            <a:ext cx="2726137" cy="3975034"/>
          </a:xfrm>
          <a:prstGeom prst="rect">
            <a:avLst/>
          </a:prstGeom>
          <a:solidFill>
            <a:srgbClr val="FFFFFF">
              <a:shade val="85000"/>
              <a:alpha val="54000"/>
            </a:srgbClr>
          </a:solidFill>
          <a:ln cap="sq" w="88900">
            <a:solidFill>
              <a:srgbClr val="88BEA8">
                <a:alpha val="42000"/>
              </a:srgbClr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1438220157"/>
      </p:ext>
    </p:extLst>
  </p:cSld>
  <p:clrMapOvr>
    <a:masterClrMapping/>
  </p:clrMapOvr>
  <mc:AlternateContent>
    <mc:Choice Requires="p14">
      <p:transition advClick="0" p14:dur="1750" spd="slow">
        <p14:prism isContent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73614" y="1999366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03 输入此处标题</a:t>
            </a:r>
          </a:p>
        </p:txBody>
      </p:sp>
      <p:sp>
        <p:nvSpPr>
          <p:cNvPr id="37" name="TextBox 40">
            <a:extLst>
              <a:ext uri="{FF2B5EF4-FFF2-40B4-BE49-F238E27FC236}">
                <a16:creationId xmlns:a16="http://schemas.microsoft.com/office/drawing/2014/main" id="{B60DA0E2-12EF-49EA-92E7-21FE0C658B43}"/>
              </a:ext>
            </a:extLst>
          </p:cNvPr>
          <p:cNvSpPr txBox="1"/>
          <p:nvPr/>
        </p:nvSpPr>
        <p:spPr>
          <a:xfrm>
            <a:off x="2220900" y="2989798"/>
            <a:ext cx="496163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8" name="TextBox 40">
            <a:extLst>
              <a:ext uri="{FF2B5EF4-FFF2-40B4-BE49-F238E27FC236}">
                <a16:creationId xmlns:a16="http://schemas.microsoft.com/office/drawing/2014/main" id="{3316315B-0D61-4766-928E-F9D8928259E4}"/>
              </a:ext>
            </a:extLst>
          </p:cNvPr>
          <p:cNvSpPr txBox="1"/>
          <p:nvPr/>
        </p:nvSpPr>
        <p:spPr>
          <a:xfrm>
            <a:off x="3378505" y="4703663"/>
            <a:ext cx="483321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9" name="TextBox 129">
            <a:extLst>
              <a:ext uri="{FF2B5EF4-FFF2-40B4-BE49-F238E27FC236}">
                <a16:creationId xmlns:a16="http://schemas.microsoft.com/office/drawing/2014/main" id="{04EFABD6-767F-48E4-B381-325B5DCF544B}"/>
              </a:ext>
            </a:extLst>
          </p:cNvPr>
          <p:cNvSpPr txBox="1"/>
          <p:nvPr/>
        </p:nvSpPr>
        <p:spPr>
          <a:xfrm>
            <a:off x="3307385" y="4050248"/>
            <a:ext cx="241744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fontAlgn="base" indent="-342900" marL="342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85750" marL="74295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defTabSz="914400" eaLnBrk="1" fontAlgn="base" hangingPunct="1" indent="0" latinLnBrk="0" lvl="0" marL="0" marR="0" rtl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20400000000000000" pitchFamily="18" typeface="仓耳羽辰体-谷力 W04"/>
                <a:ea charset="-122" panose="02020400000000000000" pitchFamily="18" typeface="仓耳羽辰体-谷力 W04"/>
                <a:sym charset="-128" panose="020b0400000000000000" pitchFamily="34" typeface="Source Han Sans K Normal"/>
              </a:rPr>
              <a:t>文本标题</a:t>
            </a:r>
          </a:p>
        </p:txBody>
      </p:sp>
      <p:sp>
        <p:nvSpPr>
          <p:cNvPr id="40" name="TextBox 129">
            <a:extLst>
              <a:ext uri="{FF2B5EF4-FFF2-40B4-BE49-F238E27FC236}">
                <a16:creationId xmlns:a16="http://schemas.microsoft.com/office/drawing/2014/main" id="{6E35ABF9-AB9D-4288-8E5D-A3D2D234B6AB}"/>
              </a:ext>
            </a:extLst>
          </p:cNvPr>
          <p:cNvSpPr txBox="1"/>
          <p:nvPr/>
        </p:nvSpPr>
        <p:spPr>
          <a:xfrm>
            <a:off x="2190420" y="2552918"/>
            <a:ext cx="241744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fontAlgn="base" indent="-342900" marL="342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85750" marL="74295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20400000000000000" pitchFamily="18" typeface="仓耳羽辰体-谷力 W04"/>
                <a:ea charset="-122" panose="02020400000000000000" pitchFamily="18" typeface="仓耳羽辰体-谷力 W04"/>
                <a:sym charset="-128" panose="020b0400000000000000" pitchFamily="34" typeface="Source Han Sans K Normal"/>
              </a:rPr>
              <a:t>文本标题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B5BECEC-A839-40B3-AF6F-B27E0A7B7D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83235" y="573599"/>
            <a:ext cx="5199252" cy="6067833"/>
          </a:xfrm>
          <a:prstGeom prst="rect">
            <a:avLst/>
          </a:prstGeom>
        </p:spPr>
      </p:pic>
    </p:spTree>
    <p:extLst>
      <p:ext uri="{BB962C8B-B14F-4D97-AF65-F5344CB8AC3E}">
        <p14:creationId val="3264697729"/>
      </p:ext>
    </p:extLst>
  </p:cSld>
  <p:clrMapOvr>
    <a:masterClrMapping/>
  </p:clrMapOvr>
  <mc:AlternateContent>
    <mc:Choice Requires="p14">
      <p:transition advClick="0" p14:dur="1750" spd="slow">
        <p14:window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37"/>
      <p:bldP grpId="0" spid="38"/>
      <p:bldP grpId="0" spid="39"/>
      <p:bldP grpId="0" spid="4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73614" y="1999366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03 输入此处标题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95B873CF-B63E-4F0B-87AA-55B09C912E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537853" y="1568867"/>
            <a:ext cx="4458322" cy="4715533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5C35D960-DE35-455E-97EE-EF65C3D238B7}"/>
              </a:ext>
            </a:extLst>
          </p:cNvPr>
          <p:cNvGrpSpPr/>
          <p:nvPr/>
        </p:nvGrpSpPr>
        <p:grpSpPr>
          <a:xfrm>
            <a:off x="6021106" y="2599096"/>
            <a:ext cx="4524924" cy="1209717"/>
            <a:chOff x="7692477" y="1678126"/>
            <a:chExt cx="4524924" cy="1209717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75E50AE-0E2F-4D96-93DC-532D5BDFD1DE}"/>
                </a:ext>
              </a:extLst>
            </p:cNvPr>
            <p:cNvSpPr/>
            <p:nvPr/>
          </p:nvSpPr>
          <p:spPr>
            <a:xfrm>
              <a:off x="7692478" y="2181624"/>
              <a:ext cx="4524923" cy="7264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922056B-9E33-4904-AE24-AF1DE9EB3BAA}"/>
                </a:ext>
              </a:extLst>
            </p:cNvPr>
            <p:cNvSpPr/>
            <p:nvPr/>
          </p:nvSpPr>
          <p:spPr>
            <a:xfrm>
              <a:off x="7692478" y="1678126"/>
              <a:ext cx="2549687" cy="5303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aseline="0" cap="none" i="0" kern="1200" kumimoji="0" lang="en-US" noProof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01 标题文字添加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910FD2-2BBB-4F42-A761-FB2C3180AF6D}"/>
              </a:ext>
            </a:extLst>
          </p:cNvPr>
          <p:cNvGrpSpPr/>
          <p:nvPr/>
        </p:nvGrpSpPr>
        <p:grpSpPr>
          <a:xfrm>
            <a:off x="6021107" y="4318209"/>
            <a:ext cx="4524923" cy="1210203"/>
            <a:chOff x="7692478" y="1678126"/>
            <a:chExt cx="4524923" cy="1210203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12EB67E-7884-4E77-92EF-2D172DB79012}"/>
                </a:ext>
              </a:extLst>
            </p:cNvPr>
            <p:cNvSpPr/>
            <p:nvPr/>
          </p:nvSpPr>
          <p:spPr>
            <a:xfrm>
              <a:off x="7692478" y="2182110"/>
              <a:ext cx="4524923" cy="7264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47744F3-6F39-462E-8871-8BB3CD9B3BCC}"/>
                </a:ext>
              </a:extLst>
            </p:cNvPr>
            <p:cNvSpPr/>
            <p:nvPr/>
          </p:nvSpPr>
          <p:spPr>
            <a:xfrm>
              <a:off x="7692478" y="1678126"/>
              <a:ext cx="2549686" cy="5303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zh-CN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02 标题文字添加</a:t>
              </a:r>
            </a:p>
          </p:txBody>
        </p:sp>
      </p:grpSp>
    </p:spTree>
    <p:extLst>
      <p:ext uri="{BB962C8B-B14F-4D97-AF65-F5344CB8AC3E}">
        <p14:creationId val="1279729962"/>
      </p:ext>
    </p:extLst>
  </p:cSld>
  <p:clrMapOvr>
    <a:masterClrMapping/>
  </p:clrMapOvr>
  <mc:AlternateContent>
    <mc:Choice Requires="p14">
      <p:transition advClick="0" p14:dur="1750" spd="slow">
        <p14:prism isContent="1"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73614" y="1999366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03 输入此处标题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FD05D44-201C-4F29-AC6D-BBF734ED815E}"/>
              </a:ext>
            </a:extLst>
          </p:cNvPr>
          <p:cNvGrpSpPr/>
          <p:nvPr/>
        </p:nvGrpSpPr>
        <p:grpSpPr>
          <a:xfrm>
            <a:off x="3682064" y="1585748"/>
            <a:ext cx="7378895" cy="3706035"/>
            <a:chOff x="1973675" y="1272745"/>
            <a:chExt cx="7378895" cy="3706035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6F50362-BB9B-443E-A895-1C0E8312E07D}"/>
                </a:ext>
              </a:extLst>
            </p:cNvPr>
            <p:cNvSpPr/>
            <p:nvPr/>
          </p:nvSpPr>
          <p:spPr>
            <a:xfrm>
              <a:off x="2710194" y="1272745"/>
              <a:ext cx="3198423" cy="3198423"/>
            </a:xfrm>
            <a:prstGeom prst="ellipse">
              <a:avLst/>
            </a:pr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0000500000000000000" pitchFamily="2" typeface="字魂95号-手刻宋"/>
                <a:ea charset="-122" panose="00000500000000000000" pitchFamily="2" typeface="字魂95号-手刻宋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2F53AFF-6082-43C6-B736-93572E5DC7CE}"/>
                </a:ext>
              </a:extLst>
            </p:cNvPr>
            <p:cNvSpPr/>
            <p:nvPr/>
          </p:nvSpPr>
          <p:spPr>
            <a:xfrm>
              <a:off x="4551256" y="3388771"/>
              <a:ext cx="4373880" cy="15900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000"/>
                </a:lnSpc>
                <a:defRPr/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请在此处添加具体内容，文字尽量言简意赅，简单说明即可，不必过于繁琐。</a:t>
              </a:r>
            </a:p>
            <a:p>
              <a:pPr>
                <a:lnSpc>
                  <a:spcPts val="3000"/>
                </a:lnSpc>
                <a:defRPr/>
              </a:pPr>
              <a:endPara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endParaRPr>
            </a:p>
            <a:p>
              <a:pPr>
                <a:lnSpc>
                  <a:spcPts val="3000"/>
                </a:lnSpc>
                <a:defRPr/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请在此处添加具体内容，文字尽量言简意赅，简单说明即可，不必过于繁琐。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0FC67A1-DA60-4BE2-BE7F-12DF55E86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73675" y="1347711"/>
              <a:ext cx="3180016" cy="3180016"/>
            </a:xfrm>
            <a:prstGeom prst="ellipse">
              <a:avLst/>
            </a:prstGeom>
            <a:solidFill>
              <a:srgbClr val="0070C0">
                <a:alpha val="17000"/>
              </a:srgbClr>
            </a:solidFill>
            <a:ln>
              <a:noFill/>
            </a:ln>
          </p:spPr>
        </p:pic>
      </p:grpSp>
      <p:sp>
        <p:nvSpPr>
          <p:cNvPr id="16" name="缺角矩形 15">
            <a:extLst>
              <a:ext uri="{FF2B5EF4-FFF2-40B4-BE49-F238E27FC236}">
                <a16:creationId xmlns:a16="http://schemas.microsoft.com/office/drawing/2014/main" id="{6304B36A-6732-47A4-B8C8-11D40637B8A0}"/>
              </a:ext>
            </a:extLst>
          </p:cNvPr>
          <p:cNvSpPr/>
          <p:nvPr/>
        </p:nvSpPr>
        <p:spPr>
          <a:xfrm>
            <a:off x="2300649" y="1736835"/>
            <a:ext cx="823676" cy="2793304"/>
          </a:xfrm>
          <a:prstGeom prst="plaque">
            <a:avLst/>
          </a:prstGeom>
          <a:noFill/>
          <a:ln cmpd="thickThin" w="38100">
            <a:solidFill>
              <a:srgbClr val="88B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输入标题</a:t>
            </a:r>
          </a:p>
        </p:txBody>
      </p:sp>
    </p:spTree>
    <p:extLst>
      <p:ext uri="{BB962C8B-B14F-4D97-AF65-F5344CB8AC3E}">
        <p14:creationId val="736783752"/>
      </p:ext>
    </p:extLst>
  </p:cSld>
  <p:clrMapOvr>
    <a:masterClrMapping/>
  </p:clrMapOvr>
  <mc:AlternateContent>
    <mc:Choice Requires="p14">
      <p:transition advClick="0" p14:dur="1750" spd="slow">
        <p14:switch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F6EAC17-A2FD-4349-BAFB-47E3852A3217}"/>
              </a:ext>
            </a:extLst>
          </p:cNvPr>
          <p:cNvGrpSpPr/>
          <p:nvPr/>
        </p:nvGrpSpPr>
        <p:grpSpPr>
          <a:xfrm>
            <a:off x="-1637543" y="-655988"/>
            <a:ext cx="13964569" cy="7544865"/>
            <a:chOff x="-1637543" y="-655988"/>
            <a:chExt cx="13964569" cy="754486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46C90A5-FF46-4AC5-B988-907CB13C109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F6F60A-74AD-4A3C-846B-C8E8A45E6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5125594" y="-31255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3B22B87-65AF-47BD-B3C8-22AAB34C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637543" y="-30878"/>
              <a:ext cx="7544865" cy="685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F099D7E0-88F4-45F7-B74B-CC93B9006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70743" y="1438320"/>
            <a:ext cx="10421257" cy="3981359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AF361C-F74E-4C49-9F02-B01AA6B73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-1868475" y="1200250"/>
            <a:ext cx="7299285" cy="3832389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39C8FAA9-59DD-4B92-A737-395B41520681}"/>
              </a:ext>
            </a:extLst>
          </p:cNvPr>
          <p:cNvSpPr txBox="1"/>
          <p:nvPr/>
        </p:nvSpPr>
        <p:spPr>
          <a:xfrm>
            <a:off x="3783141" y="2332580"/>
            <a:ext cx="3094236" cy="761976"/>
          </a:xfrm>
          <a:prstGeom prst="rect">
            <a:avLst/>
          </a:prstGeom>
          <a:noFill/>
        </p:spPr>
        <p:txBody>
          <a:bodyPr bIns="45708" lIns="91417" rIns="91417" rtlCol="0" tIns="45708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44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  <a:sym typeface="+mn-ea"/>
              </a:rPr>
              <a:t>PART 04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99176D-6E5C-4454-B148-11CE8843EDBA}"/>
              </a:ext>
            </a:extLst>
          </p:cNvPr>
          <p:cNvSpPr txBox="1"/>
          <p:nvPr/>
        </p:nvSpPr>
        <p:spPr>
          <a:xfrm>
            <a:off x="3783140" y="3985704"/>
            <a:ext cx="5549546" cy="640056"/>
          </a:xfrm>
          <a:prstGeom prst="rect">
            <a:avLst/>
          </a:prstGeom>
          <a:noFill/>
        </p:spPr>
        <p:txBody>
          <a:bodyPr bIns="45708" lIns="91417" rIns="91417" rtlCol="0" tIns="45708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The life most of the time, commitments equals to constrain, reluctantly we yearn for bound. Only opposed every day, will live the strong than you imagine.</a:t>
            </a: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C2687D44-315B-467D-B89B-5DD7E5C1A3E4}"/>
              </a:ext>
            </a:extLst>
          </p:cNvPr>
          <p:cNvSpPr txBox="1"/>
          <p:nvPr/>
        </p:nvSpPr>
        <p:spPr>
          <a:xfrm>
            <a:off x="3709434" y="3147960"/>
            <a:ext cx="3700403" cy="792448"/>
          </a:xfrm>
          <a:prstGeom prst="rect">
            <a:avLst/>
          </a:prstGeom>
          <a:noFill/>
        </p:spPr>
        <p:txBody>
          <a:bodyPr bIns="60944" lIns="121889" rIns="121889" rtlCol="0" tIns="60944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4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输入此处标题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245D64C-1E8F-4C1C-BC00-4D05B1BA1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90857" y="3985704"/>
            <a:ext cx="2736170" cy="1642629"/>
          </a:xfrm>
          <a:prstGeom prst="rect">
            <a:avLst/>
          </a:prstGeom>
        </p:spPr>
      </p:pic>
    </p:spTree>
    <p:extLst>
      <p:ext uri="{BB962C8B-B14F-4D97-AF65-F5344CB8AC3E}">
        <p14:creationId val="4200318926"/>
      </p:ext>
    </p:extLst>
  </p:cSld>
  <p:clrMapOvr>
    <a:masterClrMapping/>
  </p:clrMapOvr>
  <mc:AlternateContent>
    <mc:Choice Requires="p14">
      <p:transition advClick="0" p14:dur="175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73614" y="1999366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04 输入此处标题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6D1CDAD-F046-4EB8-94FB-6FF77EAA79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92444" y="1632201"/>
            <a:ext cx="7463698" cy="1819276"/>
          </a:xfrm>
          <a:prstGeom prst="plaque">
            <a:avLst>
              <a:gd fmla="val 8031" name="adj"/>
            </a:avLst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870576C1-CBA7-4C06-9CA1-73BD4A2E1F4C}"/>
              </a:ext>
            </a:extLst>
          </p:cNvPr>
          <p:cNvGrpSpPr/>
          <p:nvPr/>
        </p:nvGrpSpPr>
        <p:grpSpPr>
          <a:xfrm>
            <a:off x="2305103" y="3852904"/>
            <a:ext cx="8410588" cy="1972959"/>
            <a:chOff x="1976809" y="4041897"/>
            <a:chExt cx="8410588" cy="197295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9C8E76A-54CE-4C24-8F8E-88C57D9945E3}"/>
                </a:ext>
              </a:extLst>
            </p:cNvPr>
            <p:cNvSpPr/>
            <p:nvPr/>
          </p:nvSpPr>
          <p:spPr>
            <a:xfrm>
              <a:off x="1976809" y="4047737"/>
              <a:ext cx="7421880" cy="168114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lvl="0">
                <a:lnSpc>
                  <a:spcPts val="3000"/>
                </a:lnSpc>
                <a:defRPr/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请在此处添加具体内容，文字尽量言简意赅，简单说明即可，不必过于繁琐，注意版面美观度。</a:t>
              </a:r>
            </a:p>
            <a:p>
              <a:pPr lvl="0">
                <a:lnSpc>
                  <a:spcPts val="3000"/>
                </a:lnSpc>
                <a:defRPr/>
              </a:pPr>
              <a:endPara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endParaRPr>
            </a:p>
            <a:p>
              <a:pPr lvl="0">
                <a:lnSpc>
                  <a:spcPts val="3000"/>
                </a:lnSpc>
                <a:defRPr/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请在此处添加具体内容，文字尽量言简意赅，简单说明即可，不必过于繁琐，注意版面美观度。</a:t>
              </a:r>
            </a:p>
            <a:p>
              <a:pPr lvl="0">
                <a:lnSpc>
                  <a:spcPts val="3000"/>
                </a:lnSpc>
                <a:defRPr/>
              </a:pPr>
              <a:endPara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endParaRPr>
            </a:p>
            <a:p>
              <a:pPr lvl="0">
                <a:lnSpc>
                  <a:spcPts val="3000"/>
                </a:lnSpc>
                <a:defRPr/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6F10B25-B3B4-4FCC-8FB1-4BD55B898FE4}"/>
                </a:ext>
              </a:extLst>
            </p:cNvPr>
            <p:cNvSpPr/>
            <p:nvPr/>
          </p:nvSpPr>
          <p:spPr>
            <a:xfrm>
              <a:off x="9840500" y="4041897"/>
              <a:ext cx="546897" cy="19729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eaVert" vertOverflow="overflow" wrap="square">
              <a:prstTxWarp prst="textNoShape">
                <a:avLst/>
              </a:prstTxWarp>
              <a:no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输入标题</a:t>
              </a:r>
            </a:p>
          </p:txBody>
        </p:sp>
      </p:grpSp>
    </p:spTree>
    <p:extLst>
      <p:ext uri="{BB962C8B-B14F-4D97-AF65-F5344CB8AC3E}">
        <p14:creationId val="828381943"/>
      </p:ext>
    </p:extLst>
  </p:cSld>
  <p:clrMapOvr>
    <a:masterClrMapping/>
  </p:clrMapOvr>
  <mc:AlternateContent>
    <mc:Choice Requires="p14">
      <p:transition advClick="0" p14:dur="1750" spd="slow">
        <p14:gallery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AF3AE2B-C70C-4102-B495-9AE085ED4477}"/>
              </a:ext>
            </a:extLst>
          </p:cNvPr>
          <p:cNvGrpSpPr/>
          <p:nvPr/>
        </p:nvGrpSpPr>
        <p:grpSpPr>
          <a:xfrm>
            <a:off x="-2481009" y="-2276241"/>
            <a:ext cx="14909419" cy="9134241"/>
            <a:chOff x="-2481009" y="-2276241"/>
            <a:chExt cx="14909419" cy="913424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96F4AEF-C961-4997-AE81-5F4A3201FD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4E8DC94-4174-4096-A487-511CD4BC6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5226977" y="-1932808"/>
              <a:ext cx="7544865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E6D7A89-F6B5-4703-A314-63AB8546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7278764">
              <a:off x="-2824442" y="-1027087"/>
              <a:ext cx="7544865" cy="6858000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23E66E5E-DDCE-40EC-9E38-7AE9D7B54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92987" y="2314829"/>
            <a:ext cx="2054643" cy="4561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ACBBEB-220E-45BF-A285-BD778A985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1607" y="1663953"/>
            <a:ext cx="9482019" cy="5197747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DEABA1-8804-413D-8D26-70CC9CB2B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508" y="3750639"/>
            <a:ext cx="1944841" cy="312575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302E531-D1B6-4F70-8FFE-698D97236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759528">
            <a:off x="264191" y="-868142"/>
            <a:ext cx="4716291" cy="381042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14BB5E8-2ED9-424C-9D98-82263E2CE8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2500508" y="3055056"/>
            <a:ext cx="678524" cy="89381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98C6B3C-BBA2-4CF4-BF80-F5658088F4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0343" y="2298021"/>
            <a:ext cx="782948" cy="73747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47B4D23-034E-44B4-AE2C-35FE874176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32145" y="222799"/>
            <a:ext cx="676274" cy="63820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59054F6-484B-4FB3-B68A-D83A23710FF4}"/>
              </a:ext>
            </a:extLst>
          </p:cNvPr>
          <p:cNvGrpSpPr/>
          <p:nvPr/>
        </p:nvGrpSpPr>
        <p:grpSpPr>
          <a:xfrm>
            <a:off x="3858853" y="1518333"/>
            <a:ext cx="4745181" cy="1633489"/>
            <a:chOff x="3858853" y="1518333"/>
            <a:chExt cx="4745181" cy="1633489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48CA6E9-F778-48A0-B8A6-83AC21D9728E}"/>
                </a:ext>
              </a:extLst>
            </p:cNvPr>
            <p:cNvSpPr/>
            <p:nvPr/>
          </p:nvSpPr>
          <p:spPr>
            <a:xfrm>
              <a:off x="7565310" y="2114208"/>
              <a:ext cx="1038724" cy="1037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vert="eaVert"/>
            <a:lstStyle/>
            <a:p>
              <a:r>
                <a:rPr altLang="en-US" b="1" lang="zh-CN" sz="2400">
                  <a:solidFill>
                    <a:srgbClr val="88BEA8"/>
                  </a:solidFill>
                  <a:latin charset="-122" panose="00000500000000000000" pitchFamily="2" typeface="字魂57号-创细黑"/>
                  <a:ea charset="-122" panose="00000500000000000000" pitchFamily="2" typeface="字魂57号-创细黑"/>
                </a:rPr>
                <a:t>目录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FD3ABA1-FE0C-4E55-A533-3A402F03658D}"/>
                </a:ext>
              </a:extLst>
            </p:cNvPr>
            <p:cNvSpPr txBox="1"/>
            <p:nvPr/>
          </p:nvSpPr>
          <p:spPr>
            <a:xfrm>
              <a:off x="3858853" y="1518333"/>
              <a:ext cx="4262937" cy="3108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b="1" lang="en-US" spc="300" sz="6600">
                  <a:solidFill>
                    <a:srgbClr val="88BEA8"/>
                  </a:solidFill>
                  <a:latin charset="-122" panose="00000500000000000000" pitchFamily="2" typeface="字魂57号-创细黑"/>
                  <a:ea charset="-122" panose="00000500000000000000" pitchFamily="2" typeface="字魂57号-创细黑"/>
                </a:rPr>
                <a:t>CONTENTS</a:t>
              </a:r>
            </a:p>
          </p:txBody>
        </p: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D5410E5A-3366-4321-BDBC-FEF7524F0D32}"/>
              </a:ext>
            </a:extLst>
          </p:cNvPr>
          <p:cNvCxnSpPr/>
          <p:nvPr/>
        </p:nvCxnSpPr>
        <p:spPr>
          <a:xfrm>
            <a:off x="2654257" y="3965828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标题 1">
            <a:extLst>
              <a:ext uri="{FF2B5EF4-FFF2-40B4-BE49-F238E27FC236}">
                <a16:creationId xmlns:a16="http://schemas.microsoft.com/office/drawing/2014/main" id="{61FBDEF2-6ED6-47D9-868E-DEBA3486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761" y="4061541"/>
            <a:ext cx="800017" cy="2088193"/>
          </a:xfrm>
        </p:spPr>
        <p:txBody>
          <a:bodyPr vert="eaVert">
            <a:noAutofit/>
          </a:bodyPr>
          <a:lstStyle/>
          <a:p>
            <a:pPr algn="ctr"/>
            <a:r>
              <a:rPr altLang="en-US" b="1" lang="zh-CN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输入标题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15AE5B55-65C1-4AEE-9E51-47E2EE4097E0}"/>
              </a:ext>
            </a:extLst>
          </p:cNvPr>
          <p:cNvCxnSpPr/>
          <p:nvPr/>
        </p:nvCxnSpPr>
        <p:spPr>
          <a:xfrm>
            <a:off x="2654257" y="6218474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1">
            <a:extLst>
              <a:ext uri="{FF2B5EF4-FFF2-40B4-BE49-F238E27FC236}">
                <a16:creationId xmlns:a16="http://schemas.microsoft.com/office/drawing/2014/main" id="{C2D8DF6A-6A6A-47FF-BB24-9EBDF747A46A}"/>
              </a:ext>
            </a:extLst>
          </p:cNvPr>
          <p:cNvSpPr txBox="1"/>
          <p:nvPr/>
        </p:nvSpPr>
        <p:spPr>
          <a:xfrm>
            <a:off x="3033966" y="4123518"/>
            <a:ext cx="456777" cy="1534244"/>
          </a:xfrm>
          <a:prstGeom prst="rect">
            <a:avLst/>
          </a:prstGeom>
        </p:spPr>
        <p:txBody>
          <a:bodyPr anchor="ctr" bIns="45720" lIns="91440" rIns="91440" rtlCol="0" tIns="45720" vert="eaVert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zh-CN" b="1" lang="en-US" spc="300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PART ONE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D7ABA8BB-1E31-4586-B1D8-F9DC5EDCF7FF}"/>
              </a:ext>
            </a:extLst>
          </p:cNvPr>
          <p:cNvCxnSpPr/>
          <p:nvPr/>
        </p:nvCxnSpPr>
        <p:spPr>
          <a:xfrm>
            <a:off x="4634377" y="3984858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标题 1">
            <a:extLst>
              <a:ext uri="{FF2B5EF4-FFF2-40B4-BE49-F238E27FC236}">
                <a16:creationId xmlns:a16="http://schemas.microsoft.com/office/drawing/2014/main" id="{4803F24C-2FCE-4925-B0CD-8C79712A5B39}"/>
              </a:ext>
            </a:extLst>
          </p:cNvPr>
          <p:cNvSpPr txBox="1"/>
          <p:nvPr/>
        </p:nvSpPr>
        <p:spPr>
          <a:xfrm>
            <a:off x="4419881" y="4080571"/>
            <a:ext cx="800017" cy="2088193"/>
          </a:xfrm>
          <a:prstGeom prst="rect">
            <a:avLst/>
          </a:prstGeom>
        </p:spPr>
        <p:txBody>
          <a:bodyPr anchor="ctr" bIns="45720" lIns="91440" rIns="91440" rtlCol="0" tIns="45720" vert="eaVert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输入标题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4AB723EB-336D-48E5-9F76-E408DE112178}"/>
              </a:ext>
            </a:extLst>
          </p:cNvPr>
          <p:cNvCxnSpPr/>
          <p:nvPr/>
        </p:nvCxnSpPr>
        <p:spPr>
          <a:xfrm>
            <a:off x="4634377" y="6237504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标题 1">
            <a:extLst>
              <a:ext uri="{FF2B5EF4-FFF2-40B4-BE49-F238E27FC236}">
                <a16:creationId xmlns:a16="http://schemas.microsoft.com/office/drawing/2014/main" id="{45803147-D76E-4108-91AB-D979952CD431}"/>
              </a:ext>
            </a:extLst>
          </p:cNvPr>
          <p:cNvSpPr txBox="1"/>
          <p:nvPr/>
        </p:nvSpPr>
        <p:spPr>
          <a:xfrm>
            <a:off x="5014086" y="4142548"/>
            <a:ext cx="456777" cy="1534244"/>
          </a:xfrm>
          <a:prstGeom prst="rect">
            <a:avLst/>
          </a:prstGeom>
        </p:spPr>
        <p:txBody>
          <a:bodyPr anchor="ctr" bIns="45720" lIns="91440" rIns="91440" rtlCol="0" tIns="45720" vert="eaVert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zh-CN" b="1" lang="en-US" spc="300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PART ONE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C9F88A88-D4AF-4933-B0B3-8C66D4F54CA2}"/>
              </a:ext>
            </a:extLst>
          </p:cNvPr>
          <p:cNvCxnSpPr/>
          <p:nvPr/>
        </p:nvCxnSpPr>
        <p:spPr>
          <a:xfrm>
            <a:off x="6887872" y="3955830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标题 1">
            <a:extLst>
              <a:ext uri="{FF2B5EF4-FFF2-40B4-BE49-F238E27FC236}">
                <a16:creationId xmlns:a16="http://schemas.microsoft.com/office/drawing/2014/main" id="{58C49236-006D-4463-9C5A-981A587F60B9}"/>
              </a:ext>
            </a:extLst>
          </p:cNvPr>
          <p:cNvSpPr txBox="1"/>
          <p:nvPr/>
        </p:nvSpPr>
        <p:spPr>
          <a:xfrm>
            <a:off x="6673376" y="4051543"/>
            <a:ext cx="800017" cy="2088193"/>
          </a:xfrm>
          <a:prstGeom prst="rect">
            <a:avLst/>
          </a:prstGeom>
        </p:spPr>
        <p:txBody>
          <a:bodyPr anchor="ctr" bIns="45720" lIns="91440" rIns="91440" rtlCol="0" tIns="45720" vert="eaVert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输入标题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403B998B-A46A-4A46-8985-D48DD358D8A3}"/>
              </a:ext>
            </a:extLst>
          </p:cNvPr>
          <p:cNvCxnSpPr/>
          <p:nvPr/>
        </p:nvCxnSpPr>
        <p:spPr>
          <a:xfrm>
            <a:off x="6887872" y="6208476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标题 1">
            <a:extLst>
              <a:ext uri="{FF2B5EF4-FFF2-40B4-BE49-F238E27FC236}">
                <a16:creationId xmlns:a16="http://schemas.microsoft.com/office/drawing/2014/main" id="{91528CD9-096C-4527-A2E6-81CD4A690F3F}"/>
              </a:ext>
            </a:extLst>
          </p:cNvPr>
          <p:cNvSpPr txBox="1"/>
          <p:nvPr/>
        </p:nvSpPr>
        <p:spPr>
          <a:xfrm>
            <a:off x="7267581" y="4113520"/>
            <a:ext cx="456777" cy="1534244"/>
          </a:xfrm>
          <a:prstGeom prst="rect">
            <a:avLst/>
          </a:prstGeom>
        </p:spPr>
        <p:txBody>
          <a:bodyPr anchor="ctr" bIns="45720" lIns="91440" rIns="91440" rtlCol="0" tIns="45720" vert="eaVert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zh-CN" b="1" lang="en-US" spc="300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PART ONE</a:t>
            </a: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11169AA1-AD6E-406D-B35A-D1C18E2998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8946475" y="3093116"/>
            <a:ext cx="678524" cy="893811"/>
          </a:xfrm>
          <a:prstGeom prst="rect">
            <a:avLst/>
          </a:prstGeom>
        </p:spPr>
      </p:pic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74A4E3F-AD7E-4CA1-AD33-AD4D7CDA28A3}"/>
              </a:ext>
            </a:extLst>
          </p:cNvPr>
          <p:cNvCxnSpPr/>
          <p:nvPr/>
        </p:nvCxnSpPr>
        <p:spPr>
          <a:xfrm>
            <a:off x="9100224" y="4003888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标题 1">
            <a:extLst>
              <a:ext uri="{FF2B5EF4-FFF2-40B4-BE49-F238E27FC236}">
                <a16:creationId xmlns:a16="http://schemas.microsoft.com/office/drawing/2014/main" id="{80F34ABA-FA01-4E25-BF01-6C0ECE9BB89B}"/>
              </a:ext>
            </a:extLst>
          </p:cNvPr>
          <p:cNvSpPr txBox="1"/>
          <p:nvPr/>
        </p:nvSpPr>
        <p:spPr>
          <a:xfrm>
            <a:off x="8885728" y="4099601"/>
            <a:ext cx="800017" cy="2088193"/>
          </a:xfrm>
          <a:prstGeom prst="rect">
            <a:avLst/>
          </a:prstGeom>
        </p:spPr>
        <p:txBody>
          <a:bodyPr anchor="ctr" bIns="45720" lIns="91440" rIns="91440" rtlCol="0" tIns="45720" vert="eaVert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输入标题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99C6167-E1A4-4E35-9F2B-355EAFCB5F37}"/>
              </a:ext>
            </a:extLst>
          </p:cNvPr>
          <p:cNvCxnSpPr/>
          <p:nvPr/>
        </p:nvCxnSpPr>
        <p:spPr>
          <a:xfrm>
            <a:off x="9100224" y="6256534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标题 1">
            <a:extLst>
              <a:ext uri="{FF2B5EF4-FFF2-40B4-BE49-F238E27FC236}">
                <a16:creationId xmlns:a16="http://schemas.microsoft.com/office/drawing/2014/main" id="{4E915A9C-1045-41D8-9ADD-40EC554EA238}"/>
              </a:ext>
            </a:extLst>
          </p:cNvPr>
          <p:cNvSpPr txBox="1"/>
          <p:nvPr/>
        </p:nvSpPr>
        <p:spPr>
          <a:xfrm>
            <a:off x="9479933" y="4161578"/>
            <a:ext cx="456777" cy="1534244"/>
          </a:xfrm>
          <a:prstGeom prst="rect">
            <a:avLst/>
          </a:prstGeom>
        </p:spPr>
        <p:txBody>
          <a:bodyPr anchor="ctr" bIns="45720" lIns="91440" rIns="91440" rtlCol="0" tIns="45720" vert="eaVert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zh-CN" b="1" lang="en-US" spc="300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PART ONE</a:t>
            </a: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95025254-9178-42F9-BAA3-8E5CCCDAC0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4380490" y="3200735"/>
            <a:ext cx="822181" cy="767947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ED0B14B8-A22E-498A-A5AD-EE3D2B09B1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0800000">
            <a:off x="6756231" y="3156894"/>
            <a:ext cx="822181" cy="767947"/>
          </a:xfrm>
          <a:prstGeom prst="rect">
            <a:avLst/>
          </a:prstGeom>
        </p:spPr>
      </p:pic>
    </p:spTree>
    <p:extLst>
      <p:ext uri="{BB962C8B-B14F-4D97-AF65-F5344CB8AC3E}">
        <p14:creationId val="1651668623"/>
      </p:ext>
    </p:extLst>
  </p:cSld>
  <p:clrMapOvr>
    <a:masterClrMapping/>
  </p:clrMapOvr>
  <mc:AlternateContent>
    <mc:Choice Requires="p14">
      <p:transition advClick="0" p14:dur="1750" spd="slow">
        <p14:switch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0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0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1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1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41"/>
      <p:bldP grpId="0" spid="45"/>
      <p:bldP grpId="0" spid="47"/>
      <p:bldP grpId="0" spid="50"/>
      <p:bldP grpId="0" spid="52"/>
      <p:bldP grpId="0" spid="55"/>
      <p:bldP grpId="0" spid="5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73614" y="1999366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04 输入此处标题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C9A351C5-738A-4925-B64D-B5ECC73D13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510999" y="1150425"/>
            <a:ext cx="2695575" cy="513397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A26C778-7E68-4A63-B95B-C5A4E26A692E}"/>
              </a:ext>
            </a:extLst>
          </p:cNvPr>
          <p:cNvGrpSpPr/>
          <p:nvPr/>
        </p:nvGrpSpPr>
        <p:grpSpPr>
          <a:xfrm>
            <a:off x="7182925" y="1942755"/>
            <a:ext cx="1951630" cy="3917152"/>
            <a:chOff x="7182925" y="1942755"/>
            <a:chExt cx="1951630" cy="3917152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F795BE0-712D-4CFA-AE9A-40C66EACCD77}"/>
                </a:ext>
              </a:extLst>
            </p:cNvPr>
            <p:cNvSpPr/>
            <p:nvPr/>
          </p:nvSpPr>
          <p:spPr>
            <a:xfrm>
              <a:off x="7182925" y="1942755"/>
              <a:ext cx="1951630" cy="3797489"/>
            </a:xfrm>
            <a:prstGeom prst="rect">
              <a:avLst/>
            </a:prstGeom>
            <a:solidFill>
              <a:srgbClr val="88BEA8">
                <a:alpha val="22000"/>
              </a:srgb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8" panose="020b0400000000000000" pitchFamily="34" typeface="思源黑体旧字形 Normal"/>
                <a:ea charset="-128" panose="020b0400000000000000" pitchFamily="34" typeface="思源黑体旧字形 Normal"/>
                <a:cs typeface="+mn-cs"/>
                <a:sym charset="-128" panose="020b0400000000000000" pitchFamily="34" typeface="思源黑体旧字形 Normal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1216AC5-5BE0-4184-AE08-39D4F9F257AA}"/>
                </a:ext>
              </a:extLst>
            </p:cNvPr>
            <p:cNvSpPr/>
            <p:nvPr/>
          </p:nvSpPr>
          <p:spPr>
            <a:xfrm>
              <a:off x="8124633" y="2442037"/>
              <a:ext cx="122830" cy="122830"/>
            </a:xfrm>
            <a:prstGeom prst="ellipse">
              <a:avLst/>
            </a:prstGeom>
            <a:solidFill>
              <a:srgbClr val="8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8" panose="020b0400000000000000" pitchFamily="34" typeface="思源黑体旧字形 Normal"/>
                <a:ea charset="-128" panose="020b0400000000000000" pitchFamily="34" typeface="思源黑体旧字形 Normal"/>
                <a:cs typeface="+mn-cs"/>
                <a:sym charset="-128" panose="020b0400000000000000" pitchFamily="34" typeface="思源黑体旧字形 Normal"/>
              </a:endParaRPr>
            </a:p>
          </p:txBody>
        </p:sp>
        <p:sp>
          <p:nvSpPr>
            <p:cNvPr id="37" name="PA-文本框 13">
              <a:extLst>
                <a:ext uri="{FF2B5EF4-FFF2-40B4-BE49-F238E27FC236}">
                  <a16:creationId xmlns:a16="http://schemas.microsoft.com/office/drawing/2014/main" id="{7A255E26-D621-4535-B062-EF244923FC5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7580031" y="2662815"/>
              <a:ext cx="817880" cy="2339151"/>
            </a:xfrm>
            <a:prstGeom prst="rect">
              <a:avLst/>
            </a:prstGeom>
            <a:noFill/>
          </p:spPr>
          <p:txBody>
            <a:bodyPr rtlCol="0" vert="wordArtVertRtl" wrap="square">
              <a:spAutoFit/>
            </a:bodyPr>
            <a:lstStyle/>
            <a:p>
              <a:pPr lvl="0">
                <a:lnSpc>
                  <a:spcPts val="25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</a:t>
              </a:r>
            </a:p>
          </p:txBody>
        </p: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170E9A00-23E8-4335-9AD1-B435B2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505479" y="4969024"/>
              <a:ext cx="1483968" cy="890883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8576524-08F4-4C50-955B-A71FABDF7FF8}"/>
              </a:ext>
            </a:extLst>
          </p:cNvPr>
          <p:cNvGrpSpPr/>
          <p:nvPr/>
        </p:nvGrpSpPr>
        <p:grpSpPr>
          <a:xfrm>
            <a:off x="1859561" y="1916195"/>
            <a:ext cx="1951630" cy="3918438"/>
            <a:chOff x="1859561" y="1916195"/>
            <a:chExt cx="1951630" cy="3918438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3FBA164-504F-4A7F-A5CC-C181751D225A}"/>
                </a:ext>
              </a:extLst>
            </p:cNvPr>
            <p:cNvSpPr/>
            <p:nvPr/>
          </p:nvSpPr>
          <p:spPr>
            <a:xfrm>
              <a:off x="1859561" y="1916195"/>
              <a:ext cx="1951630" cy="3797490"/>
            </a:xfrm>
            <a:prstGeom prst="rect">
              <a:avLst/>
            </a:prstGeom>
            <a:solidFill>
              <a:srgbClr val="88BEA8">
                <a:alpha val="22000"/>
              </a:srgb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8" panose="020b0400000000000000" pitchFamily="34" typeface="思源黑体旧字形 Normal"/>
                <a:ea charset="-128" panose="020b0400000000000000" pitchFamily="34" typeface="思源黑体旧字形 Normal"/>
                <a:cs typeface="+mn-cs"/>
                <a:sym charset="-128" panose="020b0400000000000000" pitchFamily="34" typeface="思源黑体旧字形 Normal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964DBCBE-22B8-4D12-A206-5F8769C5570E}"/>
                </a:ext>
              </a:extLst>
            </p:cNvPr>
            <p:cNvSpPr/>
            <p:nvPr/>
          </p:nvSpPr>
          <p:spPr>
            <a:xfrm>
              <a:off x="2773965" y="2383637"/>
              <a:ext cx="122830" cy="122830"/>
            </a:xfrm>
            <a:prstGeom prst="ellipse">
              <a:avLst/>
            </a:prstGeom>
            <a:solidFill>
              <a:srgbClr val="8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8" panose="020b0400000000000000" pitchFamily="34" typeface="思源黑体旧字形 Normal"/>
                <a:ea charset="-128" panose="020b0400000000000000" pitchFamily="34" typeface="思源黑体旧字形 Normal"/>
                <a:cs typeface="+mn-cs"/>
                <a:sym charset="-128" panose="020b0400000000000000" pitchFamily="34" typeface="思源黑体旧字形 Normal"/>
              </a:endParaRPr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0D7C85E0-822A-48DD-9528-38211F3C7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033678" y="4943750"/>
              <a:ext cx="1483968" cy="890883"/>
            </a:xfrm>
            <a:prstGeom prst="rect">
              <a:avLst/>
            </a:prstGeom>
          </p:spPr>
        </p:pic>
        <p:sp>
          <p:nvSpPr>
            <p:cNvPr id="44" name="PA-文本框 13">
              <a:extLst>
                <a:ext uri="{FF2B5EF4-FFF2-40B4-BE49-F238E27FC236}">
                  <a16:creationId xmlns:a16="http://schemas.microsoft.com/office/drawing/2014/main" id="{59A8E3E9-136D-43C0-AA35-D80F4D763B28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245952" y="2578039"/>
              <a:ext cx="817880" cy="2339151"/>
            </a:xfrm>
            <a:prstGeom prst="rect">
              <a:avLst/>
            </a:prstGeom>
            <a:noFill/>
          </p:spPr>
          <p:txBody>
            <a:bodyPr rtlCol="0" vert="wordArtVertRtl" wrap="square">
              <a:spAutoFit/>
            </a:bodyPr>
            <a:lstStyle/>
            <a:p>
              <a:pPr lvl="0">
                <a:lnSpc>
                  <a:spcPts val="25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1368F3D-C0D3-4ABC-B2A1-751FE72288D9}"/>
              </a:ext>
            </a:extLst>
          </p:cNvPr>
          <p:cNvGrpSpPr/>
          <p:nvPr/>
        </p:nvGrpSpPr>
        <p:grpSpPr>
          <a:xfrm>
            <a:off x="4585395" y="972162"/>
            <a:ext cx="1951630" cy="3890238"/>
            <a:chOff x="4585395" y="972162"/>
            <a:chExt cx="1951630" cy="3890238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AC91E25-1884-451D-BD98-2D76E915F2EE}"/>
                </a:ext>
              </a:extLst>
            </p:cNvPr>
            <p:cNvSpPr/>
            <p:nvPr/>
          </p:nvSpPr>
          <p:spPr>
            <a:xfrm>
              <a:off x="4585395" y="972162"/>
              <a:ext cx="1951630" cy="3797490"/>
            </a:xfrm>
            <a:prstGeom prst="rect">
              <a:avLst/>
            </a:prstGeom>
            <a:solidFill>
              <a:srgbClr val="88BEA8">
                <a:alpha val="22000"/>
              </a:srgb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8" panose="020b0400000000000000" pitchFamily="34" typeface="思源黑体旧字形 Normal"/>
                <a:ea charset="-128" panose="020b0400000000000000" pitchFamily="34" typeface="思源黑体旧字形 Normal"/>
                <a:cs typeface="+mn-cs"/>
                <a:sym charset="-128" panose="020b0400000000000000" pitchFamily="34" typeface="思源黑体旧字形 Normal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BCB50167-B6CB-43A2-8C78-AAE61C24A598}"/>
                </a:ext>
              </a:extLst>
            </p:cNvPr>
            <p:cNvSpPr/>
            <p:nvPr/>
          </p:nvSpPr>
          <p:spPr>
            <a:xfrm>
              <a:off x="5499799" y="1439604"/>
              <a:ext cx="122830" cy="122830"/>
            </a:xfrm>
            <a:prstGeom prst="ellipse">
              <a:avLst/>
            </a:prstGeom>
            <a:solidFill>
              <a:srgbClr val="8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8" panose="020b0400000000000000" pitchFamily="34" typeface="思源黑体旧字形 Normal"/>
                <a:ea charset="-128" panose="020b0400000000000000" pitchFamily="34" typeface="思源黑体旧字形 Normal"/>
                <a:cs typeface="+mn-cs"/>
                <a:sym charset="-128" panose="020b0400000000000000" pitchFamily="34" typeface="思源黑体旧字形 Normal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574FD750-E106-48C5-A63D-F3DAB7C6A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834069" y="3971517"/>
              <a:ext cx="1483968" cy="890883"/>
            </a:xfrm>
            <a:prstGeom prst="rect">
              <a:avLst/>
            </a:prstGeom>
          </p:spPr>
        </p:pic>
        <p:sp>
          <p:nvSpPr>
            <p:cNvPr id="45" name="PA-文本框 13">
              <a:extLst>
                <a:ext uri="{FF2B5EF4-FFF2-40B4-BE49-F238E27FC236}">
                  <a16:creationId xmlns:a16="http://schemas.microsoft.com/office/drawing/2014/main" id="{D64DEA3F-A69B-4420-AF2C-1CC29F278F8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4980125" y="1671736"/>
              <a:ext cx="817880" cy="2339151"/>
            </a:xfrm>
            <a:prstGeom prst="rect">
              <a:avLst/>
            </a:prstGeom>
            <a:noFill/>
          </p:spPr>
          <p:txBody>
            <a:bodyPr rtlCol="0" vert="wordArtVertRtl" wrap="square">
              <a:spAutoFit/>
            </a:bodyPr>
            <a:lstStyle/>
            <a:p>
              <a:pPr lvl="0">
                <a:lnSpc>
                  <a:spcPts val="2500"/>
                </a:lnSpc>
                <a:defRPr/>
              </a:pPr>
              <a:r>
                <a:rPr altLang="en-US" lang="zh-CN" spc="30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</a:t>
              </a:r>
            </a:p>
          </p:txBody>
        </p:sp>
      </p:grpSp>
    </p:spTree>
    <p:extLst>
      <p:ext uri="{BB962C8B-B14F-4D97-AF65-F5344CB8AC3E}">
        <p14:creationId val="469458232"/>
      </p:ext>
    </p:extLst>
  </p:cSld>
  <p:clrMapOvr>
    <a:masterClrMapping/>
  </p:clrMapOvr>
  <mc:AlternateContent>
    <mc:Choice Requires="p14">
      <p:transition advClick="0" p14:dur="175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73614" y="1999366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04 输入此处标题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5BBEC1A-BDA6-41A8-9F58-866C9345753E}"/>
              </a:ext>
            </a:extLst>
          </p:cNvPr>
          <p:cNvGrpSpPr/>
          <p:nvPr/>
        </p:nvGrpSpPr>
        <p:grpSpPr>
          <a:xfrm>
            <a:off x="1741601" y="2444889"/>
            <a:ext cx="2717260" cy="2452823"/>
            <a:chOff x="4601684" y="2187147"/>
            <a:chExt cx="2717260" cy="2452823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B4B28CF-AC8D-4BB0-A4C5-DC3632C9A1E7}"/>
                </a:ext>
              </a:extLst>
            </p:cNvPr>
            <p:cNvGrpSpPr/>
            <p:nvPr/>
          </p:nvGrpSpPr>
          <p:grpSpPr>
            <a:xfrm>
              <a:off x="4601684" y="3068185"/>
              <a:ext cx="2717260" cy="1571785"/>
              <a:chOff x="4601684" y="3068185"/>
              <a:chExt cx="2717260" cy="1571785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3BA69AC4-604F-464A-A6B6-8C9E16FA3A4D}"/>
                  </a:ext>
                </a:extLst>
              </p:cNvPr>
              <p:cNvSpPr/>
              <p:nvPr/>
            </p:nvSpPr>
            <p:spPr>
              <a:xfrm>
                <a:off x="4601683" y="3068185"/>
                <a:ext cx="2717260" cy="530352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aseline="0" cap="none" i="0" kern="1200" kumimoji="0" lang="zh-CN" noProof="0" normalizeH="0" spc="300" strike="noStrike" sz="24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20400000000000000" pitchFamily="18" typeface="仓耳羽辰体-谷力 W04"/>
                    <a:ea charset="-122" panose="02020400000000000000" pitchFamily="18" typeface="仓耳羽辰体-谷力 W04"/>
                    <a:sym charset="-122" pitchFamily="34" typeface="微软雅黑"/>
                  </a:rPr>
                  <a:t>点击添加标题</a:t>
                </a:r>
              </a:p>
            </p:txBody>
          </p:sp>
          <p:sp>
            <p:nvSpPr>
              <p:cNvPr id="27" name="矩形 39">
                <a:extLst>
                  <a:ext uri="{FF2B5EF4-FFF2-40B4-BE49-F238E27FC236}">
                    <a16:creationId xmlns:a16="http://schemas.microsoft.com/office/drawing/2014/main" id="{0422D93B-CA62-4963-BFF6-4C6C99A0F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6134" y="3613150"/>
                <a:ext cx="2648361" cy="104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typeface="宋体"/>
                  </a:defRPr>
                </a:lvl9pPr>
              </a:lstStyle>
              <a:p>
                <a:pPr algn="ctr" defTabSz="914400" eaLnBrk="1" fontAlgn="auto" hangingPunct="1" indent="0" latinLnBrk="0" lvl="0" marL="0" marR="0" rtl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aseline="0" cap="none" i="0" kern="1200" kumimoji="0" lang="zh-CN" noProof="0" normalizeH="0" spc="0" strike="noStrike" sz="16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20400000000000000" pitchFamily="18" typeface="仓耳羽辰体-谷力 W04"/>
                    <a:ea charset="-122" panose="02020400000000000000" pitchFamily="18" typeface="仓耳羽辰体-谷力 W04"/>
                  </a:rPr>
                  <a:t>请在此处添加具体内容，文字尽量言简意赅，简单说明即可，不必过于繁琐。</a:t>
                </a:r>
              </a:p>
            </p:txBody>
          </p:sp>
        </p:grp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4B85E71-8659-443F-AD2C-441591629CFF}"/>
                </a:ext>
              </a:extLst>
            </p:cNvPr>
            <p:cNvSpPr/>
            <p:nvPr/>
          </p:nvSpPr>
          <p:spPr>
            <a:xfrm>
              <a:off x="5484815" y="2187147"/>
              <a:ext cx="834887" cy="834887"/>
            </a:xfrm>
            <a:prstGeom prst="ellipse">
              <a:avLst/>
            </a:prstGeom>
            <a:noFill/>
            <a:ln w="38100">
              <a:solidFill>
                <a:srgbClr val="88B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20400000000000000" pitchFamily="18" typeface="仓耳羽辰体-谷力 W04"/>
                <a:ea charset="-122" panose="02020400000000000000" pitchFamily="18" typeface="仓耳羽辰体-谷力 W04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6EDD6BF-B8E6-45FD-91BA-473B445FDC6D}"/>
                </a:ext>
              </a:extLst>
            </p:cNvPr>
            <p:cNvSpPr/>
            <p:nvPr/>
          </p:nvSpPr>
          <p:spPr>
            <a:xfrm>
              <a:off x="5576692" y="2273387"/>
              <a:ext cx="7162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aseline="0" cap="none" i="0" kern="1200" kumimoji="0" lang="en-US" noProof="0" normalizeH="0" spc="300" strike="noStrike" sz="36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sym charset="-122" pitchFamily="34" typeface="微软雅黑"/>
                </a:rPr>
                <a:t>01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E0514AD-220C-4915-8A9A-6E39937D3583}"/>
              </a:ext>
            </a:extLst>
          </p:cNvPr>
          <p:cNvGrpSpPr/>
          <p:nvPr/>
        </p:nvGrpSpPr>
        <p:grpSpPr>
          <a:xfrm>
            <a:off x="8396401" y="2444889"/>
            <a:ext cx="2717260" cy="2452823"/>
            <a:chOff x="4601684" y="2187147"/>
            <a:chExt cx="2717260" cy="2452823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F1B5F26-AB9A-43FB-A4BC-A17B71E1A876}"/>
                </a:ext>
              </a:extLst>
            </p:cNvPr>
            <p:cNvGrpSpPr/>
            <p:nvPr/>
          </p:nvGrpSpPr>
          <p:grpSpPr>
            <a:xfrm>
              <a:off x="4601684" y="3068185"/>
              <a:ext cx="2717260" cy="1571785"/>
              <a:chOff x="4601684" y="3068185"/>
              <a:chExt cx="2717260" cy="1571785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72963F6C-9F23-4656-9D36-3CF5ACD52EE2}"/>
                  </a:ext>
                </a:extLst>
              </p:cNvPr>
              <p:cNvSpPr/>
              <p:nvPr/>
            </p:nvSpPr>
            <p:spPr>
              <a:xfrm>
                <a:off x="4601683" y="3068185"/>
                <a:ext cx="2717260" cy="530352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aseline="0" cap="none" i="0" kern="1200" kumimoji="0" lang="zh-CN" noProof="0" normalizeH="0" spc="300" strike="noStrike" sz="24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20400000000000000" pitchFamily="18" typeface="仓耳羽辰体-谷力 W04"/>
                    <a:ea charset="-122" panose="02020400000000000000" pitchFamily="18" typeface="仓耳羽辰体-谷力 W04"/>
                    <a:sym charset="-122" pitchFamily="34" typeface="微软雅黑"/>
                  </a:rPr>
                  <a:t>点击添加标题</a:t>
                </a:r>
              </a:p>
            </p:txBody>
          </p:sp>
          <p:sp>
            <p:nvSpPr>
              <p:cNvPr id="35" name="矩形 39">
                <a:extLst>
                  <a:ext uri="{FF2B5EF4-FFF2-40B4-BE49-F238E27FC236}">
                    <a16:creationId xmlns:a16="http://schemas.microsoft.com/office/drawing/2014/main" id="{01657968-23CA-4B1F-B15E-473647AC0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6134" y="3613150"/>
                <a:ext cx="2648361" cy="104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altLang="en-US" lang="zh-CN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20400000000000000" pitchFamily="18" typeface="仓耳羽辰体-谷力 W04"/>
                    <a:ea charset="-122" panose="02020400000000000000" pitchFamily="18" typeface="仓耳羽辰体-谷力 W04"/>
                  </a:rPr>
                  <a:t>请在此处添加具体内容，文字尽量言简意赅，简单说明即可，不必过于繁琐。</a:t>
                </a:r>
              </a:p>
            </p:txBody>
          </p:sp>
        </p:grp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8170A268-6686-4502-9E4C-6DB1D86519DA}"/>
                </a:ext>
              </a:extLst>
            </p:cNvPr>
            <p:cNvSpPr/>
            <p:nvPr/>
          </p:nvSpPr>
          <p:spPr>
            <a:xfrm>
              <a:off x="5499329" y="2187147"/>
              <a:ext cx="834887" cy="834887"/>
            </a:xfrm>
            <a:prstGeom prst="ellipse">
              <a:avLst/>
            </a:prstGeom>
            <a:noFill/>
            <a:ln w="38100">
              <a:solidFill>
                <a:srgbClr val="88B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20400000000000000" pitchFamily="18" typeface="仓耳羽辰体-谷力 W04"/>
                <a:ea charset="-122" panose="02020400000000000000" pitchFamily="18" typeface="仓耳羽辰体-谷力 W04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41D6BD9-1A58-4CEA-B3DF-5ED1A1E5FF53}"/>
                </a:ext>
              </a:extLst>
            </p:cNvPr>
            <p:cNvSpPr/>
            <p:nvPr/>
          </p:nvSpPr>
          <p:spPr>
            <a:xfrm>
              <a:off x="5576692" y="2273387"/>
              <a:ext cx="7162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aseline="0" cap="none" i="0" kern="1200" kumimoji="0" lang="en-US" noProof="0" normalizeH="0" spc="300" strike="noStrike" sz="36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sym charset="-122" pitchFamily="34" typeface="微软雅黑"/>
                </a:rPr>
                <a:t>02</a:t>
              </a: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3EDA0F58-41F8-488A-8FB4-D478C4B5CA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22477" y="1707084"/>
            <a:ext cx="3794279" cy="3794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val="3668326195"/>
      </p:ext>
    </p:extLst>
  </p:cSld>
  <p:clrMapOvr>
    <a:masterClrMapping/>
  </p:clrMapOvr>
  <mc:AlternateContent>
    <mc:Choice Requires="p14">
      <p:transition advClick="0" p14:dur="1750" spd="slow">
        <p14:doors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73614" y="1999366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04 输入此处标题</a:t>
            </a:r>
          </a:p>
        </p:txBody>
      </p: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3" name="弧形 22">
            <a:extLst>
              <a:ext uri="{FF2B5EF4-FFF2-40B4-BE49-F238E27FC236}">
                <a16:creationId xmlns:a16="http://schemas.microsoft.com/office/drawing/2014/main" id="{6F66A4E4-308A-4381-A2EC-17A4B8353757}"/>
              </a:ext>
            </a:extLst>
          </p:cNvPr>
          <p:cNvSpPr/>
          <p:nvPr/>
        </p:nvSpPr>
        <p:spPr>
          <a:xfrm rot="64353">
            <a:off x="2187702" y="1678256"/>
            <a:ext cx="3649266" cy="3955256"/>
          </a:xfrm>
          <a:prstGeom prst="arc">
            <a:avLst>
              <a:gd fmla="val 16200000" name="adj1"/>
              <a:gd fmla="val 5866389" name="adj2"/>
            </a:avLst>
          </a:prstGeom>
          <a:ln>
            <a:solidFill>
              <a:srgbClr val="7B7C81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013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4" name="弧形 23">
            <a:extLst>
              <a:ext uri="{FF2B5EF4-FFF2-40B4-BE49-F238E27FC236}">
                <a16:creationId xmlns:a16="http://schemas.microsoft.com/office/drawing/2014/main" id="{6FB60E75-28C4-47C1-8675-1CA2C199CBAA}"/>
              </a:ext>
            </a:extLst>
          </p:cNvPr>
          <p:cNvSpPr/>
          <p:nvPr/>
        </p:nvSpPr>
        <p:spPr>
          <a:xfrm rot="64353">
            <a:off x="2427128" y="1818380"/>
            <a:ext cx="3649265" cy="3955256"/>
          </a:xfrm>
          <a:prstGeom prst="arc">
            <a:avLst>
              <a:gd fmla="val 16200000" name="adj1"/>
              <a:gd fmla="val 5866389" name="adj2"/>
            </a:avLst>
          </a:prstGeom>
          <a:ln>
            <a:solidFill>
              <a:srgbClr val="C2C16F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013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5" name="椭圆 24">
            <a:extLst>
              <a:ext uri="{FF2B5EF4-FFF2-40B4-BE49-F238E27FC236}">
                <a16:creationId xmlns:a16="http://schemas.microsoft.com/office/drawing/2014/main" id="{2210174E-7BD5-4B61-94C3-FA2A75C8F2B4}"/>
              </a:ext>
            </a:extLst>
          </p:cNvPr>
          <p:cNvSpPr/>
          <p:nvPr/>
        </p:nvSpPr>
        <p:spPr>
          <a:xfrm rot="1820311">
            <a:off x="4920976" y="1918888"/>
            <a:ext cx="153591" cy="153591"/>
          </a:xfrm>
          <a:prstGeom prst="ellipse">
            <a:avLst/>
          </a:prstGeom>
          <a:solidFill>
            <a:srgbClr val="88BEA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1200" kumimoji="0" lang="zh-CN" noProof="0" normalizeH="0" spc="0" strike="noStrike" sz="1013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charset="-122" panose="02020400000000000000" pitchFamily="18" typeface="仓耳羽辰体-谷力 W04"/>
              <a:ea charset="-122" panose="02020400000000000000" pitchFamily="18" typeface="仓耳羽辰体-谷力 W04"/>
            </a:endParaRPr>
          </a:p>
        </p:txBody>
      </p: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6" name="椭圆 25">
            <a:extLst>
              <a:ext uri="{FF2B5EF4-FFF2-40B4-BE49-F238E27FC236}">
                <a16:creationId xmlns:a16="http://schemas.microsoft.com/office/drawing/2014/main" id="{2AE97EB6-E0CE-47EE-A59C-5DB137E03B14}"/>
              </a:ext>
            </a:extLst>
          </p:cNvPr>
          <p:cNvSpPr/>
          <p:nvPr/>
        </p:nvSpPr>
        <p:spPr>
          <a:xfrm rot="1820311">
            <a:off x="5960727" y="3363250"/>
            <a:ext cx="153591" cy="153590"/>
          </a:xfrm>
          <a:prstGeom prst="ellipse">
            <a:avLst/>
          </a:prstGeom>
          <a:solidFill>
            <a:srgbClr val="88BEA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1200" kumimoji="0" lang="zh-CN" noProof="0" normalizeH="0" spc="0" strike="noStrike" sz="1013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charset="-122" panose="02020400000000000000" pitchFamily="18" typeface="仓耳羽辰体-谷力 W04"/>
              <a:ea charset="-122" panose="02020400000000000000" pitchFamily="18" typeface="仓耳羽辰体-谷力 W04"/>
            </a:endParaRPr>
          </a:p>
        </p:txBody>
      </p: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7" name="弧形 26">
            <a:extLst>
              <a:ext uri="{FF2B5EF4-FFF2-40B4-BE49-F238E27FC236}">
                <a16:creationId xmlns:a16="http://schemas.microsoft.com/office/drawing/2014/main" id="{AF18646E-6F0C-4F32-BEA9-B72EE40D04B8}"/>
              </a:ext>
            </a:extLst>
          </p:cNvPr>
          <p:cNvSpPr/>
          <p:nvPr/>
        </p:nvSpPr>
        <p:spPr>
          <a:xfrm rot="64353">
            <a:off x="2619575" y="1489556"/>
            <a:ext cx="3649265" cy="3955256"/>
          </a:xfrm>
          <a:prstGeom prst="arc">
            <a:avLst>
              <a:gd fmla="val 16200000" name="adj1"/>
              <a:gd fmla="val 5866389" name="adj2"/>
            </a:avLst>
          </a:prstGeom>
          <a:ln>
            <a:solidFill>
              <a:srgbClr val="C2C16F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013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B0A24B1-87C0-4DBB-8977-202A6C2568C0}"/>
              </a:ext>
            </a:extLst>
          </p:cNvPr>
          <p:cNvGrpSpPr/>
          <p:nvPr/>
        </p:nvGrpSpPr>
        <p:grpSpPr>
          <a:xfrm>
            <a:off x="6645132" y="2908222"/>
            <a:ext cx="4031994" cy="1030069"/>
            <a:chOff x="8904287" y="2801938"/>
            <a:chExt cx="4327729" cy="1373425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1" name="MH_SubTitle_1">
              <a:extLst>
                <a:ext uri="{FF2B5EF4-FFF2-40B4-BE49-F238E27FC236}">
                  <a16:creationId xmlns:a16="http://schemas.microsoft.com/office/drawing/2014/main" id="{B6766FBA-B6BE-453F-91C6-0AD25EC28236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972550" y="2801938"/>
              <a:ext cx="232410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bIns="0" lIns="0" rIns="0" tIns="0"/>
            <a:lstStyle>
              <a:defPPr>
                <a:defRPr lang="zh-CN"/>
              </a:defPPr>
              <a:lvl1pPr fontAlgn="auto" indent="0" lv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aseline="0" cap="none" i="0" kumimoji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defRPr>
              </a:lvl1pPr>
              <a:lvl2pPr eaLnBrk="0" hangingPunct="0" indent="-285750" marL="742950">
                <a:defRPr>
                  <a:latin charset="0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latin charset="0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latin charset="0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lang="zh-CN"/>
                <a:t>标  题</a:t>
              </a: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2" name="TextBox 3">
              <a:extLst>
                <a:ext uri="{FF2B5EF4-FFF2-40B4-BE49-F238E27FC236}">
                  <a16:creationId xmlns:a16="http://schemas.microsoft.com/office/drawing/2014/main" id="{8D74554E-A5E2-42DD-8214-25835EA29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4288" y="3233739"/>
              <a:ext cx="4327728" cy="968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0" fontAlgn="auto" hangingPunct="0" indent="0" lvl="0" marR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aseline="0" cap="none" i="0" kumimoji="0" normalizeH="0" spc="0" strike="noStrike" sz="16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defRPr>
              </a:lvl1pPr>
              <a:lvl2pPr eaLnBrk="0" hangingPunct="0" indent="-285750" marL="742950">
                <a:defRPr>
                  <a:latin charset="0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latin charset="0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latin charset="0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lang="zh-CN"/>
                <a:t>请在此处添加具体内容，文字尽量言简意赅，简单说明即可。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33874FA-E034-4127-989A-E68AA28A0BF6}"/>
              </a:ext>
            </a:extLst>
          </p:cNvPr>
          <p:cNvGrpSpPr/>
          <p:nvPr/>
        </p:nvGrpSpPr>
        <p:grpSpPr>
          <a:xfrm>
            <a:off x="6462966" y="4467939"/>
            <a:ext cx="4031994" cy="1030069"/>
            <a:chOff x="8661399" y="4881563"/>
            <a:chExt cx="4327729" cy="1373425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4" name="MH_SubTitle_1">
              <a:extLst>
                <a:ext uri="{FF2B5EF4-FFF2-40B4-BE49-F238E27FC236}">
                  <a16:creationId xmlns:a16="http://schemas.microsoft.com/office/drawing/2014/main" id="{7D3235D5-8339-4676-A212-0C1492C2709B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731250" y="4881563"/>
              <a:ext cx="232410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bIns="0" lIns="0" rIns="0" tIns="0"/>
            <a:lstStyle>
              <a:defPPr>
                <a:defRPr lang="zh-CN"/>
              </a:defPPr>
              <a:lvl1pPr fontAlgn="auto" indent="0" lv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aseline="0" cap="none" i="0" kumimoji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defRPr>
              </a:lvl1pPr>
              <a:lvl2pPr eaLnBrk="0" hangingPunct="0" indent="-285750" marL="742950">
                <a:defRPr>
                  <a:latin charset="0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latin charset="0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latin charset="0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lang="zh-CN"/>
                <a:t>标  题</a:t>
              </a: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5" name="TextBox 3">
              <a:extLst>
                <a:ext uri="{FF2B5EF4-FFF2-40B4-BE49-F238E27FC236}">
                  <a16:creationId xmlns:a16="http://schemas.microsoft.com/office/drawing/2014/main" id="{B84A431A-D613-4E7C-84E0-46396D4C4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1399" y="5313362"/>
              <a:ext cx="4327728" cy="968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0" fontAlgn="auto" hangingPunct="0" indent="0" lvl="0" marR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aseline="0" cap="none" i="0" kumimoji="0" normalizeH="0" spc="0" strike="noStrike" sz="16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defRPr>
              </a:lvl1pPr>
              <a:lvl2pPr eaLnBrk="0" hangingPunct="0" indent="-285750" marL="742950">
                <a:defRPr>
                  <a:latin charset="0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latin charset="0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latin charset="0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lang="zh-CN"/>
                <a:t>请在此处添加具体内容，文字尽量言简意赅，简单说明即可。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307F307-B146-46E7-8A7E-1FA930062DC4}"/>
              </a:ext>
            </a:extLst>
          </p:cNvPr>
          <p:cNvGrpSpPr/>
          <p:nvPr/>
        </p:nvGrpSpPr>
        <p:grpSpPr>
          <a:xfrm>
            <a:off x="6120067" y="1403273"/>
            <a:ext cx="3722662" cy="1030070"/>
            <a:chOff x="8204200" y="795338"/>
            <a:chExt cx="4963549" cy="1373425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7" name="MH_SubTitle_1">
              <a:extLst>
                <a:ext uri="{FF2B5EF4-FFF2-40B4-BE49-F238E27FC236}">
                  <a16:creationId xmlns:a16="http://schemas.microsoft.com/office/drawing/2014/main" id="{4A520FBD-2ACA-43A8-BBB8-CA4FE5183D1A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74050" y="795338"/>
              <a:ext cx="232410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bIns="0" lIns="0" rIns="0" tIns="0"/>
            <a:lstStyle>
              <a:lvl1pPr eaLnBrk="0" hangingPunct="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标  题</a:t>
              </a: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8" name="TextBox 3">
              <a:extLst>
                <a:ext uri="{FF2B5EF4-FFF2-40B4-BE49-F238E27FC236}">
                  <a16:creationId xmlns:a16="http://schemas.microsoft.com/office/drawing/2014/main" id="{9B67964D-FF59-4A97-803F-00D038949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4200" y="1227138"/>
              <a:ext cx="4963549" cy="96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0" fontAlgn="auto" hangingPunct="0" indent="0" latinLnBrk="0" lvl="0" marL="0" marR="0" rtl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请在此处添加具体内容，文字尽量言简意赅，简单说明即可。</a:t>
              </a:r>
            </a:p>
          </p:txBody>
        </p:sp>
      </p:grpSp>
      <p:sp>
        <p:nvSpPr>
          <p:cNvPr id="39" name="椭圆 38">
            <a:extLst>
              <a:ext uri="{FF2B5EF4-FFF2-40B4-BE49-F238E27FC236}">
                <a16:creationId xmlns:a16="http://schemas.microsoft.com/office/drawing/2014/main" id="{E7F50799-DE5B-4B06-AA4B-218FD286A26A}"/>
              </a:ext>
            </a:extLst>
          </p:cNvPr>
          <p:cNvSpPr/>
          <p:nvPr/>
        </p:nvSpPr>
        <p:spPr>
          <a:xfrm>
            <a:off x="2078906" y="1953145"/>
            <a:ext cx="3369470" cy="3369470"/>
          </a:xfrm>
          <a:prstGeom prst="ellipse">
            <a:avLst/>
          </a:prstGeom>
          <a:blipFill>
            <a:blip r:embed="rId10">
              <a:alphaModFix amt="7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1200" kumimoji="0" lang="zh-CN" noProof="0" normalizeH="0" spc="0" strike="noStrike" sz="40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algn="ctr" blurRad="88900" rotWithShape="0" sx="106000" sy="106000">
                  <a:prstClr val="black">
                    <a:alpha val="40000"/>
                  </a:prstClr>
                </a:outerShdw>
              </a:effectLst>
              <a:uLnTx/>
              <a:uFillTx/>
              <a:latin charset="-122" panose="02010600030101010101" pitchFamily="2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40" name="椭圆 39">
            <a:extLst>
              <a:ext uri="{FF2B5EF4-FFF2-40B4-BE49-F238E27FC236}">
                <a16:creationId xmlns:a16="http://schemas.microsoft.com/office/drawing/2014/main" id="{E3FD7FE5-D56E-42B6-A64C-7E88402745D9}"/>
              </a:ext>
            </a:extLst>
          </p:cNvPr>
          <p:cNvSpPr/>
          <p:nvPr/>
        </p:nvSpPr>
        <p:spPr>
          <a:xfrm rot="1820311">
            <a:off x="4833107" y="5289081"/>
            <a:ext cx="154781" cy="153591"/>
          </a:xfrm>
          <a:prstGeom prst="ellipse">
            <a:avLst/>
          </a:prstGeom>
          <a:solidFill>
            <a:srgbClr val="88BEA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1200" kumimoji="0" lang="zh-CN" noProof="0" normalizeH="0" spc="0" strike="noStrike" sz="1013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charset="-122" panose="02020400000000000000" pitchFamily="18" typeface="仓耳羽辰体-谷力 W04"/>
              <a:ea charset="-122" panose="02020400000000000000" pitchFamily="18" typeface="仓耳羽辰体-谷力 W04"/>
            </a:endParaRPr>
          </a:p>
        </p:txBody>
      </p:sp>
    </p:spTree>
    <p:extLst>
      <p:ext uri="{BB962C8B-B14F-4D97-AF65-F5344CB8AC3E}">
        <p14:creationId val="2883005206"/>
      </p:ext>
    </p:extLst>
  </p:cSld>
  <p:clrMapOvr>
    <a:masterClrMapping/>
  </p:clrMapOvr>
  <mc:AlternateContent>
    <mc:Choice Requires="p14">
      <p:transition advClick="0" p14:dur="1750" spd="slow">
        <p14:prism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23"/>
      <p:bldP grpId="0" spid="24"/>
      <p:bldP grpId="0" spid="25"/>
      <p:bldP grpId="0" spid="26"/>
      <p:bldP grpId="0" spid="27"/>
      <p:bldP grpId="0" spid="39"/>
      <p:bldP grpId="0" spid="4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73614" y="1999366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04 输入此处标题</a:t>
            </a:r>
          </a:p>
        </p:txBody>
      </p:sp>
      <p:sp>
        <p:nvSpPr>
          <p:cNvPr id="11" name="缺角矩形 10">
            <a:extLst>
              <a:ext uri="{FF2B5EF4-FFF2-40B4-BE49-F238E27FC236}">
                <a16:creationId xmlns:a16="http://schemas.microsoft.com/office/drawing/2014/main" id="{53CE1E0E-CB55-4111-A813-56AE132953C9}"/>
              </a:ext>
            </a:extLst>
          </p:cNvPr>
          <p:cNvSpPr/>
          <p:nvPr/>
        </p:nvSpPr>
        <p:spPr>
          <a:xfrm>
            <a:off x="9132880" y="1663941"/>
            <a:ext cx="823676" cy="2793304"/>
          </a:xfrm>
          <a:prstGeom prst="plaque">
            <a:avLst/>
          </a:prstGeom>
          <a:noFill/>
          <a:ln cmpd="thickThin" w="38100">
            <a:solidFill>
              <a:srgbClr val="88B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输入标题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49153A-C301-4DBA-A7AB-09D65DC137DC}"/>
              </a:ext>
            </a:extLst>
          </p:cNvPr>
          <p:cNvGrpSpPr/>
          <p:nvPr/>
        </p:nvGrpSpPr>
        <p:grpSpPr>
          <a:xfrm>
            <a:off x="2429301" y="1480056"/>
            <a:ext cx="6150559" cy="3182556"/>
            <a:chOff x="2964069" y="1578399"/>
            <a:chExt cx="4206484" cy="3182556"/>
          </a:xfrm>
        </p:grpSpPr>
        <p:sp>
          <p:nvSpPr>
            <p:cNvPr id="13" name="缺角矩形 12">
              <a:extLst>
                <a:ext uri="{FF2B5EF4-FFF2-40B4-BE49-F238E27FC236}">
                  <a16:creationId xmlns:a16="http://schemas.microsoft.com/office/drawing/2014/main" id="{724DAE04-9547-4354-8DA6-E24BEC378C7E}"/>
                </a:ext>
              </a:extLst>
            </p:cNvPr>
            <p:cNvSpPr/>
            <p:nvPr/>
          </p:nvSpPr>
          <p:spPr>
            <a:xfrm>
              <a:off x="2964069" y="1578399"/>
              <a:ext cx="4206484" cy="3182556"/>
            </a:xfrm>
            <a:prstGeom prst="plaque">
              <a:avLst>
                <a:gd fmla="val 7527" name="adj"/>
              </a:avLst>
            </a:prstGeom>
            <a:noFill/>
            <a:ln>
              <a:solidFill>
                <a:srgbClr val="88B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0000500000000000000" pitchFamily="2" typeface="字魂95号-手刻宋"/>
                <a:ea charset="-122" panose="00000500000000000000" pitchFamily="2" typeface="字魂95号-手刻宋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C8586C7-5A6D-4EFF-9D05-541708C7FC13}"/>
                </a:ext>
              </a:extLst>
            </p:cNvPr>
            <p:cNvSpPr/>
            <p:nvPr/>
          </p:nvSpPr>
          <p:spPr>
            <a:xfrm>
              <a:off x="3307257" y="2007683"/>
              <a:ext cx="3512526" cy="246993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lvl="0">
                <a:lnSpc>
                  <a:spcPts val="3000"/>
                </a:lnSpc>
                <a:defRPr/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请在此处添加具体内容，文字尽量言简意赅，简单说明即可，不必过于繁琐，注意版面美观度。</a:t>
              </a:r>
            </a:p>
            <a:p>
              <a:pPr lvl="0">
                <a:lnSpc>
                  <a:spcPts val="3000"/>
                </a:lnSpc>
                <a:defRPr/>
              </a:pPr>
              <a:endPara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endParaRPr>
            </a:p>
            <a:p>
              <a:pPr lvl="0">
                <a:lnSpc>
                  <a:spcPts val="3000"/>
                </a:lnSpc>
                <a:defRPr/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请在此处添加具体内容，文字尽量言简意赅，简单说明即可，不必过于繁琐，注意版面美观度。</a:t>
              </a:r>
            </a:p>
            <a:p>
              <a:pPr lvl="0">
                <a:lnSpc>
                  <a:spcPts val="3000"/>
                </a:lnSpc>
                <a:defRPr/>
              </a:pPr>
              <a:endPara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endParaRPr>
            </a:p>
            <a:p>
              <a:pPr lvl="0">
                <a:lnSpc>
                  <a:spcPts val="3000"/>
                </a:lnSpc>
                <a:defRPr/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请在此处添加具体内容，文字尽量言简意赅，简单说明即可，不必过于繁琐。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A547BE5-855C-488A-B727-14DDAEFBF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02272" y="3739344"/>
            <a:ext cx="4297646" cy="254139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7BAB964-805A-4197-BA8E-ACE4761878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231577" y="3169431"/>
            <a:ext cx="1709866" cy="1528889"/>
          </a:xfrm>
          <a:prstGeom prst="rect">
            <a:avLst/>
          </a:prstGeom>
        </p:spPr>
      </p:pic>
    </p:spTree>
    <p:extLst>
      <p:ext uri="{BB962C8B-B14F-4D97-AF65-F5344CB8AC3E}">
        <p14:creationId val="936125583"/>
      </p:ext>
    </p:extLst>
  </p:cSld>
  <p:clrMapOvr>
    <a:masterClrMapping/>
  </p:clrMapOvr>
  <mc:AlternateContent>
    <mc:Choice Requires="p14">
      <p:transition advClick="0" p14:dur="1750" spd="slow">
        <p:comb/>
      </p:transition>
    </mc:Choice>
    <mc:Fallback>
      <p:transition advClick="0" spd="slow">
        <p:comb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73614" y="1999366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04 输入此处标题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1E872F9-3DF6-4287-A757-23286B6F66F5}"/>
              </a:ext>
            </a:extLst>
          </p:cNvPr>
          <p:cNvGrpSpPr/>
          <p:nvPr/>
        </p:nvGrpSpPr>
        <p:grpSpPr>
          <a:xfrm>
            <a:off x="7071656" y="1686101"/>
            <a:ext cx="2554560" cy="1405100"/>
            <a:chOff x="964487" y="1072792"/>
            <a:chExt cx="1915920" cy="105382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CCA340A-47F9-43AA-8AD2-6728943B6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88" y="1356502"/>
              <a:ext cx="1915920" cy="78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4377">
                <a:lnSpc>
                  <a:spcPts val="2500"/>
                </a:lnSpc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  <a:cs charset="0" panose="020b0502040204020203" pitchFamily="34" typeface="Segoe UI"/>
                </a:rPr>
                <a:t>请在此处添加具体内容，文字尽量言简意赅，简单说明即可。</a:t>
              </a:r>
            </a:p>
          </p:txBody>
        </p:sp>
        <p:sp>
          <p:nvSpPr>
            <p:cNvPr id="23" name="文本框 83">
              <a:extLst>
                <a:ext uri="{FF2B5EF4-FFF2-40B4-BE49-F238E27FC236}">
                  <a16:creationId xmlns:a16="http://schemas.microsoft.com/office/drawing/2014/main" id="{877C35DC-5F23-4095-A67F-B44C94548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198" y="1072792"/>
              <a:ext cx="150876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defTabSz="512763"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defTabSz="512763"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defTabSz="512763"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defTabSz="512763"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defTabSz="512763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defTabSz="512763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defTabSz="512763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defTabSz="512763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68366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cs typeface="+mn-ea"/>
                  <a:sym typeface="+mn-lt"/>
                </a:rPr>
                <a:t>点此替换文本</a:t>
              </a:r>
            </a:p>
          </p:txBody>
        </p:sp>
        <p:cxnSp>
          <p:nvCxnSpPr>
            <p:cNvPr id="24" name="直接连接符 120">
              <a:extLst>
                <a:ext uri="{FF2B5EF4-FFF2-40B4-BE49-F238E27FC236}">
                  <a16:creationId xmlns:a16="http://schemas.microsoft.com/office/drawing/2014/main" id="{C090EA59-F7BA-460F-8949-0700BF7CFA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0197" y="1110850"/>
              <a:ext cx="0" cy="141791"/>
            </a:xfrm>
            <a:prstGeom prst="line">
              <a:avLst/>
            </a:prstGeom>
            <a:noFill/>
            <a:ln w="9525">
              <a:solidFill>
                <a:srgbClr val="73BC9E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CBC17FA-9032-4F00-B41F-F7F0E74410C2}"/>
              </a:ext>
            </a:extLst>
          </p:cNvPr>
          <p:cNvGrpSpPr/>
          <p:nvPr/>
        </p:nvGrpSpPr>
        <p:grpSpPr>
          <a:xfrm>
            <a:off x="1764092" y="3663581"/>
            <a:ext cx="2419341" cy="1407038"/>
            <a:chOff x="970197" y="1072792"/>
            <a:chExt cx="1814506" cy="1055278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BAB3F34-9C7C-4066-A0AD-3A1866216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806" y="1357955"/>
              <a:ext cx="1799897" cy="78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84213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defTabSz="684213"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defTabSz="684213"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defTabSz="684213"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defTabSz="684213"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defTabSz="684213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defTabSz="684213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defTabSz="684213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defTabSz="684213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377" eaLnBrk="1" fontAlgn="auto" hangingPunct="1" indent="0" latinLnBrk="0" lvl="0" marL="0" marR="0" rtl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cs charset="0" panose="020b0502040204020203" pitchFamily="34" typeface="Segoe UI"/>
                </a:rPr>
                <a:t>请在此处添加具体内容，文字尽量言简意赅，简单说明即可。</a:t>
              </a:r>
            </a:p>
          </p:txBody>
        </p:sp>
        <p:sp>
          <p:nvSpPr>
            <p:cNvPr id="27" name="文本框 83">
              <a:extLst>
                <a:ext uri="{FF2B5EF4-FFF2-40B4-BE49-F238E27FC236}">
                  <a16:creationId xmlns:a16="http://schemas.microsoft.com/office/drawing/2014/main" id="{52EE5BBB-863E-42ED-B581-F37606532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197" y="1072792"/>
              <a:ext cx="150876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defTabSz="512763"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defTabSz="512763"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defTabSz="512763"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defTabSz="512763"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defTabSz="512763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defTabSz="512763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defTabSz="512763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defTabSz="512763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68366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cs typeface="+mn-ea"/>
                  <a:sym typeface="+mn-lt"/>
                </a:rPr>
                <a:t>点此替换文本</a:t>
              </a:r>
            </a:p>
          </p:txBody>
        </p:sp>
        <p:cxnSp>
          <p:nvCxnSpPr>
            <p:cNvPr id="28" name="直接连接符 120">
              <a:extLst>
                <a:ext uri="{FF2B5EF4-FFF2-40B4-BE49-F238E27FC236}">
                  <a16:creationId xmlns:a16="http://schemas.microsoft.com/office/drawing/2014/main" id="{DEE0156F-187D-45E6-ACBC-8DFF6B0EED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0197" y="1110850"/>
              <a:ext cx="0" cy="141791"/>
            </a:xfrm>
            <a:prstGeom prst="line">
              <a:avLst/>
            </a:prstGeom>
            <a:noFill/>
            <a:ln w="9525">
              <a:solidFill>
                <a:srgbClr val="73BC9E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47D7616-F40D-4F8C-B7D9-7FA9C76D5611}"/>
              </a:ext>
            </a:extLst>
          </p:cNvPr>
          <p:cNvGrpSpPr/>
          <p:nvPr/>
        </p:nvGrpSpPr>
        <p:grpSpPr>
          <a:xfrm>
            <a:off x="7805474" y="3660001"/>
            <a:ext cx="2554560" cy="1473721"/>
            <a:chOff x="960047" y="1072792"/>
            <a:chExt cx="1915920" cy="1105291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8DB7160-FAB0-4C37-8EC0-D9AE5437F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046" y="1407968"/>
              <a:ext cx="1915920" cy="78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4377">
                <a:lnSpc>
                  <a:spcPts val="2500"/>
                </a:lnSpc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20400000000000000" pitchFamily="18" typeface="仓耳羽辰体-谷力 W04"/>
                  <a:ea charset="-122" panose="02020400000000000000" pitchFamily="18" typeface="仓耳羽辰体-谷力 W04"/>
                  <a:cs charset="0" panose="020b0502040204020203" pitchFamily="34" typeface="Segoe UI"/>
                </a:rPr>
                <a:t>请在此处添加具体内容，文字尽量言简意赅，简单说明即可。</a:t>
              </a:r>
            </a:p>
          </p:txBody>
        </p:sp>
        <p:sp>
          <p:nvSpPr>
            <p:cNvPr id="33" name="文本框 83">
              <a:extLst>
                <a:ext uri="{FF2B5EF4-FFF2-40B4-BE49-F238E27FC236}">
                  <a16:creationId xmlns:a16="http://schemas.microsoft.com/office/drawing/2014/main" id="{D27C0959-53D4-4FF1-A3F1-C57185292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198" y="1072792"/>
              <a:ext cx="150876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defTabSz="512763"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defTabSz="512763"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defTabSz="512763"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defTabSz="512763"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defTabSz="512763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defTabSz="512763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defTabSz="512763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defTabSz="512763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68366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cs typeface="+mn-ea"/>
                  <a:sym typeface="+mn-lt"/>
                </a:rPr>
                <a:t>点此替换文本</a:t>
              </a:r>
            </a:p>
          </p:txBody>
        </p:sp>
        <p:cxnSp>
          <p:nvCxnSpPr>
            <p:cNvPr id="34" name="直接连接符 120">
              <a:extLst>
                <a:ext uri="{FF2B5EF4-FFF2-40B4-BE49-F238E27FC236}">
                  <a16:creationId xmlns:a16="http://schemas.microsoft.com/office/drawing/2014/main" id="{E2F103C3-A227-4D75-AAEB-D4F47DF755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0197" y="1110850"/>
              <a:ext cx="0" cy="141791"/>
            </a:xfrm>
            <a:prstGeom prst="line">
              <a:avLst/>
            </a:prstGeom>
            <a:noFill/>
            <a:ln w="9525">
              <a:solidFill>
                <a:srgbClr val="73BC9E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5D06A68F-F1BB-49A8-8081-FED30B672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69618" y="1025811"/>
            <a:ext cx="3270550" cy="4903058"/>
          </a:xfrm>
          <a:prstGeom prst="rect">
            <a:avLst/>
          </a:prstGeom>
        </p:spPr>
      </p:pic>
    </p:spTree>
    <p:extLst>
      <p:ext uri="{BB962C8B-B14F-4D97-AF65-F5344CB8AC3E}">
        <p14:creationId val="623700118"/>
      </p:ext>
    </p:extLst>
  </p:cSld>
  <p:clrMapOvr>
    <a:masterClrMapping/>
  </p:clrMapOvr>
  <mc:AlternateContent>
    <mc:Choice Requires="p14">
      <p:transition advClick="0" p14:dur="175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554C04CC-7D8F-4348-8E6A-FCB5AC374A6D}"/>
              </a:ext>
            </a:extLst>
          </p:cNvPr>
          <p:cNvGrpSpPr/>
          <p:nvPr/>
        </p:nvGrpSpPr>
        <p:grpSpPr>
          <a:xfrm>
            <a:off x="-1637543" y="-655988"/>
            <a:ext cx="13964569" cy="7544865"/>
            <a:chOff x="-1637543" y="-655988"/>
            <a:chExt cx="13964569" cy="754486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0DA1EAB-3CD9-409C-83C7-C99FA17A3C4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A492D87A-9EB1-4CE6-8BC3-CBA669152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5125594" y="-312555"/>
              <a:ext cx="7544865" cy="6858000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B5311B04-3FF0-4D2F-BBFF-9C4A368C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637543" y="-30878"/>
              <a:ext cx="7544865" cy="6858000"/>
            </a:xfrm>
            <a:prstGeom prst="rect">
              <a:avLst/>
            </a:prstGeom>
          </p:spPr>
        </p:pic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F29DC932-DB9A-4ED8-ADEF-1EDCE7993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844898">
            <a:off x="-1160939" y="-1898941"/>
            <a:ext cx="7299285" cy="383238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C5A5ECD-949E-4411-A3BE-870E121A19B2}"/>
              </a:ext>
            </a:extLst>
          </p:cNvPr>
          <p:cNvSpPr/>
          <p:nvPr/>
        </p:nvSpPr>
        <p:spPr>
          <a:xfrm>
            <a:off x="648455" y="-228478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F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EBFA80-09BA-44D7-BD73-F5DE5D3688A5}"/>
              </a:ext>
            </a:extLst>
          </p:cNvPr>
          <p:cNvSpPr/>
          <p:nvPr/>
        </p:nvSpPr>
        <p:spPr>
          <a:xfrm>
            <a:off x="1713632" y="-228478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R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F62594E-4C3E-4422-9AD9-42461AEFDC78}"/>
              </a:ext>
            </a:extLst>
          </p:cNvPr>
          <p:cNvSpPr/>
          <p:nvPr/>
        </p:nvSpPr>
        <p:spPr>
          <a:xfrm>
            <a:off x="2996281" y="-105116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5CA3930-3844-4D69-9CB5-13A271D014A8}"/>
              </a:ext>
            </a:extLst>
          </p:cNvPr>
          <p:cNvSpPr/>
          <p:nvPr/>
        </p:nvSpPr>
        <p:spPr>
          <a:xfrm>
            <a:off x="4249156" y="-4615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E428298-BD40-4EEF-9EB2-96127126E84F}"/>
              </a:ext>
            </a:extLst>
          </p:cNvPr>
          <p:cNvSpPr/>
          <p:nvPr/>
        </p:nvSpPr>
        <p:spPr>
          <a:xfrm>
            <a:off x="5518490" y="-105116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H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9B20915-7594-4867-870D-CA5F35809301}"/>
              </a:ext>
            </a:extLst>
          </p:cNvPr>
          <p:cNvSpPr/>
          <p:nvPr/>
        </p:nvSpPr>
        <p:spPr>
          <a:xfrm>
            <a:off x="6919586" y="-205617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I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AE52E9A-80EF-4B12-A7F2-9780A19FDD8C}"/>
              </a:ext>
            </a:extLst>
          </p:cNvPr>
          <p:cNvSpPr/>
          <p:nvPr/>
        </p:nvSpPr>
        <p:spPr>
          <a:xfrm>
            <a:off x="8067611" y="-122053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N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1B7FAFC-5EED-48EB-B5F0-EA9854D85535}"/>
              </a:ext>
            </a:extLst>
          </p:cNvPr>
          <p:cNvSpPr/>
          <p:nvPr/>
        </p:nvSpPr>
        <p:spPr>
          <a:xfrm>
            <a:off x="9864173" y="-228478"/>
            <a:ext cx="2125980" cy="405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-300" sz="26000">
                <a:solidFill>
                  <a:schemeClr val="bg1"/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G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5B2E98C-1132-433A-8497-26F52B10A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140408">
            <a:off x="1111061" y="4249470"/>
            <a:ext cx="2953426" cy="26408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F41A81-BC85-476C-8716-61B43C5B8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88466" y="2716619"/>
            <a:ext cx="7829829" cy="3094633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1DACFDF-6FA1-4499-AC22-401AA1904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039006">
            <a:off x="7077692" y="83427"/>
            <a:ext cx="2808265" cy="130950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0593B45-31D0-4C7F-B5AE-BEACDE87E8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546556">
            <a:off x="8076391" y="2647913"/>
            <a:ext cx="4716291" cy="3810426"/>
          </a:xfrm>
          <a:prstGeom prst="rect">
            <a:avLst/>
          </a:prstGeom>
        </p:spPr>
      </p:pic>
      <p:sp>
        <p:nvSpPr>
          <p:cNvPr id="41" name="标题 1">
            <a:extLst>
              <a:ext uri="{FF2B5EF4-FFF2-40B4-BE49-F238E27FC236}">
                <a16:creationId xmlns:a16="http://schemas.microsoft.com/office/drawing/2014/main" id="{D0A6A6FF-0B25-4A26-B51D-E567E69E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168" y="3598572"/>
            <a:ext cx="5656794" cy="1325563"/>
          </a:xfrm>
        </p:spPr>
        <p:txBody>
          <a:bodyPr>
            <a:noAutofit/>
          </a:bodyPr>
          <a:lstStyle/>
          <a:p>
            <a:pPr algn="ctr"/>
            <a:r>
              <a:rPr altLang="en-US" b="1" lang="zh-CN" spc="600" sz="8000">
                <a:solidFill>
                  <a:srgbClr val="88BEA8"/>
                </a:solidFill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感谢您欣赏</a:t>
            </a:r>
          </a:p>
        </p:txBody>
      </p:sp>
    </p:spTree>
    <p:extLst>
      <p:ext uri="{BB962C8B-B14F-4D97-AF65-F5344CB8AC3E}">
        <p14:creationId val="1133237668"/>
      </p:ext>
    </p:extLst>
  </p:cSld>
  <p:clrMapOvr>
    <a:masterClrMapping/>
  </p:clrMapOvr>
  <mc:AlternateContent>
    <mc:Choice Requires="p14">
      <p:transition advClick="0" p14:dur="1750" spd="slow">
        <p14:pan dir="u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accel="50000" fill="hold" grpId="0" id="9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12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14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15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16" nodeType="withEffect" presetClass="entr" presetID="38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19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21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22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23" nodeType="withEffect" presetClass="entr" presetID="38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26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28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29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30" nodeType="withEffect" presetClass="entr" presetID="38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33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35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36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37" nodeType="withEffect" presetClass="entr" presetID="38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40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42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43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44" nodeType="withEffect" presetClass="entr" presetID="38" presetSubtype="0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47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49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5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51" nodeType="withEffect" presetClass="entr" presetID="38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54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56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57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58" nodeType="withEffect" presetClass="entr" presetID="38" presetSubtype="0">
                                  <p:stCondLst>
                                    <p:cond delay="1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567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567" fill="hold" id="61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67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2" fill="hold" id="63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fill="hold" id="64">
                                          <p:stCondLst>
                                            <p:cond delay="12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753"/>
                            </p:stCondLst>
                            <p:childTnLst>
                              <p:par>
                                <p:cTn fill="hold" id="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6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503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253"/>
                            </p:stCondLst>
                            <p:childTnLst>
                              <p:par>
                                <p:cTn fill="hold" id="7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7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003"/>
                            </p:stCondLst>
                            <p:childTnLst>
                              <p:par>
                                <p:cTn fill="hold" id="7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8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753"/>
                            </p:stCondLst>
                            <p:childTnLst>
                              <p:par>
                                <p:cTn fill="hold" id="8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8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503"/>
                            </p:stCondLst>
                            <p:childTnLst>
                              <p:par>
                                <p:cTn fill="hold" grpId="0" id="8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4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F6EAC17-A2FD-4349-BAFB-47E3852A3217}"/>
              </a:ext>
            </a:extLst>
          </p:cNvPr>
          <p:cNvGrpSpPr/>
          <p:nvPr/>
        </p:nvGrpSpPr>
        <p:grpSpPr>
          <a:xfrm>
            <a:off x="-1637543" y="-655988"/>
            <a:ext cx="13964569" cy="7544865"/>
            <a:chOff x="-1637543" y="-655988"/>
            <a:chExt cx="13964569" cy="754486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46C90A5-FF46-4AC5-B988-907CB13C109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F6F60A-74AD-4A3C-846B-C8E8A45E6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5125594" y="-31255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3B22B87-65AF-47BD-B3C8-22AAB34C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637543" y="-30878"/>
              <a:ext cx="7544865" cy="685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F099D7E0-88F4-45F7-B74B-CC93B9006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70743" y="1438320"/>
            <a:ext cx="10421257" cy="3981359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AF361C-F74E-4C49-9F02-B01AA6B73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-1868475" y="1200250"/>
            <a:ext cx="7299285" cy="3832389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39C8FAA9-59DD-4B92-A737-395B41520681}"/>
              </a:ext>
            </a:extLst>
          </p:cNvPr>
          <p:cNvSpPr txBox="1"/>
          <p:nvPr/>
        </p:nvSpPr>
        <p:spPr>
          <a:xfrm>
            <a:off x="3783141" y="2332580"/>
            <a:ext cx="3094236" cy="761976"/>
          </a:xfrm>
          <a:prstGeom prst="rect">
            <a:avLst/>
          </a:prstGeom>
          <a:noFill/>
        </p:spPr>
        <p:txBody>
          <a:bodyPr bIns="45708" lIns="91417" rIns="91417" rtlCol="0" tIns="45708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44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  <a:sym typeface="+mn-ea"/>
              </a:rPr>
              <a:t>PART 01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99176D-6E5C-4454-B148-11CE8843EDBA}"/>
              </a:ext>
            </a:extLst>
          </p:cNvPr>
          <p:cNvSpPr txBox="1"/>
          <p:nvPr/>
        </p:nvSpPr>
        <p:spPr>
          <a:xfrm>
            <a:off x="3783140" y="3985704"/>
            <a:ext cx="5549546" cy="640056"/>
          </a:xfrm>
          <a:prstGeom prst="rect">
            <a:avLst/>
          </a:prstGeom>
          <a:noFill/>
        </p:spPr>
        <p:txBody>
          <a:bodyPr bIns="45708" lIns="91417" rIns="91417" rtlCol="0" tIns="45708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The life most of the time, commitments equals to constrain, reluctantly we yearn for bound. Only opposed every day, will live the strong than you imagine.</a:t>
            </a: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C2687D44-315B-467D-B89B-5DD7E5C1A3E4}"/>
              </a:ext>
            </a:extLst>
          </p:cNvPr>
          <p:cNvSpPr txBox="1"/>
          <p:nvPr/>
        </p:nvSpPr>
        <p:spPr>
          <a:xfrm>
            <a:off x="3709434" y="3147960"/>
            <a:ext cx="3700403" cy="792448"/>
          </a:xfrm>
          <a:prstGeom prst="rect">
            <a:avLst/>
          </a:prstGeom>
          <a:noFill/>
        </p:spPr>
        <p:txBody>
          <a:bodyPr bIns="60944" lIns="121889" rIns="121889" rtlCol="0" tIns="60944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4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输入此处标题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245D64C-1E8F-4C1C-BC00-4D05B1BA1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90857" y="3985704"/>
            <a:ext cx="2736170" cy="1642629"/>
          </a:xfrm>
          <a:prstGeom prst="rect">
            <a:avLst/>
          </a:prstGeom>
        </p:spPr>
      </p:pic>
    </p:spTree>
    <p:extLst>
      <p:ext uri="{BB962C8B-B14F-4D97-AF65-F5344CB8AC3E}">
        <p14:creationId val="3095243802"/>
      </p:ext>
    </p:extLst>
  </p:cSld>
  <p:clrMapOvr>
    <a:masterClrMapping/>
  </p:clrMapOvr>
  <mc:AlternateContent>
    <mc:Choice Requires="p14">
      <p:transition advClick="0" p14:dur="175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60103" y="142865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30064" y="2501503"/>
            <a:ext cx="1219138" cy="3135707"/>
          </a:xfrm>
          <a:prstGeom prst="rect">
            <a:avLst/>
          </a:prstGeom>
          <a:noFill/>
        </p:spPr>
        <p:txBody>
          <a:bodyPr bIns="60944" lIns="121889" rIns="121889" rtlCol="0" tIns="60944" vert="eaVert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01 输入此处标题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C4F589E-DE55-4162-BB64-B36472F27956}"/>
              </a:ext>
            </a:extLst>
          </p:cNvPr>
          <p:cNvGrpSpPr/>
          <p:nvPr/>
        </p:nvGrpSpPr>
        <p:grpSpPr>
          <a:xfrm>
            <a:off x="1790971" y="1253092"/>
            <a:ext cx="9536426" cy="4353042"/>
            <a:chOff x="1124834" y="1272745"/>
            <a:chExt cx="10210532" cy="4660747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E4B5833-9621-4B07-90C9-9276F7E516FF}"/>
                </a:ext>
              </a:extLst>
            </p:cNvPr>
            <p:cNvSpPr/>
            <p:nvPr/>
          </p:nvSpPr>
          <p:spPr>
            <a:xfrm>
              <a:off x="3465150" y="1272745"/>
              <a:ext cx="3198423" cy="3198423"/>
            </a:xfrm>
            <a:prstGeom prst="ellipse">
              <a:avLst/>
            </a:prstGeom>
            <a:solidFill>
              <a:srgbClr val="88BEA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20300000000000000" pitchFamily="18" typeface="思源宋体 Light"/>
                <a:ea charset="-122" panose="02020300000000000000" pitchFamily="18" typeface="思源宋体 Light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4EB0ECF-EA4B-4696-A3A8-E4782E41BADF}"/>
                </a:ext>
              </a:extLst>
            </p:cNvPr>
            <p:cNvSpPr/>
            <p:nvPr/>
          </p:nvSpPr>
          <p:spPr>
            <a:xfrm>
              <a:off x="5799220" y="3930907"/>
              <a:ext cx="4275127" cy="199832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200" kumimoji="0" lang="zh-CN" noProof="0" normalizeH="0" spc="300" strike="noStrike" sz="16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9C2B466-1796-486C-A212-4C206112308F}"/>
                </a:ext>
              </a:extLst>
            </p:cNvPr>
            <p:cNvSpPr/>
            <p:nvPr/>
          </p:nvSpPr>
          <p:spPr>
            <a:xfrm>
              <a:off x="5555702" y="3960533"/>
              <a:ext cx="546898" cy="19729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eaVert" vertOverflow="overflow" wrap="square">
              <a:prstTxWarp prst="textNoShape">
                <a:avLst/>
              </a:prstTxWarp>
              <a:no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</a:rPr>
                <a:t>输入标题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8761C42-9021-4F4B-B098-2069E7033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124834" y="1316644"/>
              <a:ext cx="3184572" cy="3184572"/>
            </a:xfrm>
            <a:prstGeom prst="ellipse">
              <a:avLst/>
            </a:prstGeom>
            <a:solidFill>
              <a:srgbClr val="0070C0">
                <a:alpha val="17000"/>
              </a:srgbClr>
            </a:solidFill>
            <a:ln>
              <a:noFill/>
            </a:ln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8066AC35-5128-41CD-847B-92AFCF1A0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460273" y="1572670"/>
              <a:ext cx="2940372" cy="1850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37902984"/>
      </p:ext>
    </p:extLst>
  </p:cSld>
  <p:clrMapOvr>
    <a:masterClrMapping/>
  </p:clrMapOvr>
  <mc:AlternateContent>
    <mc:Choice Requires="p14">
      <p:transition advClick="0" p14:dur="1750" spd="slow">
        <p14:gallery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60103" y="142865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87112" y="2392824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01 输入此处标题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D21D592-D90B-44AE-9364-1BF4D7584BBE}"/>
              </a:ext>
            </a:extLst>
          </p:cNvPr>
          <p:cNvCxnSpPr/>
          <p:nvPr/>
        </p:nvCxnSpPr>
        <p:spPr>
          <a:xfrm>
            <a:off x="1905208" y="2707564"/>
            <a:ext cx="9191625" cy="0"/>
          </a:xfrm>
          <a:prstGeom prst="line">
            <a:avLst/>
          </a:prstGeom>
          <a:solidFill>
            <a:srgbClr val="88BEA8"/>
          </a:solidFill>
          <a:ln w="28575">
            <a:solidFill>
              <a:schemeClr val="bg1">
                <a:lumMod val="65000"/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F04954A6-E3BC-4A67-B988-90F807922AF3}"/>
              </a:ext>
            </a:extLst>
          </p:cNvPr>
          <p:cNvGrpSpPr/>
          <p:nvPr/>
        </p:nvGrpSpPr>
        <p:grpSpPr>
          <a:xfrm>
            <a:off x="3164552" y="1968459"/>
            <a:ext cx="1575135" cy="1338464"/>
            <a:chOff x="3164552" y="1968459"/>
            <a:chExt cx="1575135" cy="133846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A6B1B2C-0FF8-463B-817D-BBEBC7C10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779056">
              <a:off x="3401223" y="1968459"/>
              <a:ext cx="1338464" cy="1338464"/>
            </a:xfrm>
            <a:prstGeom prst="rect">
              <a:avLst/>
            </a:prstGeom>
          </p:spPr>
        </p:pic>
        <p:sp>
          <p:nvSpPr>
            <p:cNvPr id="13" name="圆角矩形 8">
              <a:extLst>
                <a:ext uri="{FF2B5EF4-FFF2-40B4-BE49-F238E27FC236}">
                  <a16:creationId xmlns:a16="http://schemas.microsoft.com/office/drawing/2014/main" id="{3244F300-33B7-47CB-8573-BEFF08AFFB1B}"/>
                </a:ext>
              </a:extLst>
            </p:cNvPr>
            <p:cNvSpPr/>
            <p:nvPr/>
          </p:nvSpPr>
          <p:spPr>
            <a:xfrm rot="2820000">
              <a:off x="3186638" y="2323389"/>
              <a:ext cx="780415" cy="780415"/>
            </a:xfrm>
            <a:prstGeom prst="roundRect">
              <a:avLst/>
            </a:prstGeom>
            <a:solidFill>
              <a:srgbClr val="88BEA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aseline="0" cap="none" i="0" kern="1200" kumimoji="0" lang="zh-CN" noProof="0" normalizeH="0" spc="0" strike="noStrike" sz="4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20400000000000000" pitchFamily="18" typeface="仓耳羽辰体-谷力 W04"/>
                <a:ea charset="-122" panose="02020400000000000000" pitchFamily="18" typeface="仓耳羽辰体-谷力 W04"/>
                <a:sym charset="-128" panose="020b0400000000000000" pitchFamily="34" typeface="Source Han Sans K Normal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1440B13-FE22-4F14-A688-3367E8B7C0AF}"/>
                </a:ext>
              </a:extLst>
            </p:cNvPr>
            <p:cNvSpPr txBox="1"/>
            <p:nvPr/>
          </p:nvSpPr>
          <p:spPr>
            <a:xfrm>
              <a:off x="3164552" y="2335846"/>
              <a:ext cx="35687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200" kumimoji="0" lang="zh-CN" noProof="0" normalizeH="0" spc="0" strike="noStrike" sz="4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sym charset="-128" panose="020b0400000000000000" pitchFamily="34" typeface="Source Han Sans K Normal"/>
                </a:rPr>
                <a:t>壹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8D8D605-9DDE-4E71-AF0D-87426431479C}"/>
              </a:ext>
            </a:extLst>
          </p:cNvPr>
          <p:cNvGrpSpPr/>
          <p:nvPr/>
        </p:nvGrpSpPr>
        <p:grpSpPr>
          <a:xfrm>
            <a:off x="6064394" y="1929863"/>
            <a:ext cx="1646689" cy="1497678"/>
            <a:chOff x="6064394" y="1929863"/>
            <a:chExt cx="1646689" cy="149767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0354A2FF-222C-4BD0-962D-5F30E1351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064394" y="2281337"/>
              <a:ext cx="1085043" cy="114620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9B200C8-36C6-40B6-828B-764176C8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779056">
              <a:off x="6372619" y="1929863"/>
              <a:ext cx="1338464" cy="1338464"/>
            </a:xfrm>
            <a:prstGeom prst="rect">
              <a:avLst/>
            </a:prstGeom>
          </p:spPr>
        </p:pic>
        <p:sp>
          <p:nvSpPr>
            <p:cNvPr id="14" name="圆角矩形 9">
              <a:extLst>
                <a:ext uri="{FF2B5EF4-FFF2-40B4-BE49-F238E27FC236}">
                  <a16:creationId xmlns:a16="http://schemas.microsoft.com/office/drawing/2014/main" id="{4CEF9313-90CE-4C83-A6C4-2D50E7857A04}"/>
                </a:ext>
              </a:extLst>
            </p:cNvPr>
            <p:cNvSpPr/>
            <p:nvPr/>
          </p:nvSpPr>
          <p:spPr>
            <a:xfrm rot="2820000">
              <a:off x="6122389" y="2323389"/>
              <a:ext cx="780415" cy="780415"/>
            </a:xfrm>
            <a:prstGeom prst="roundRect">
              <a:avLst/>
            </a:prstGeom>
            <a:solidFill>
              <a:srgbClr val="88BEA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aseline="0" cap="none" i="0" kern="1200" kumimoji="0" lang="zh-CN" noProof="0" normalizeH="0" spc="0" strike="noStrike" sz="4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20400000000000000" pitchFamily="18" typeface="仓耳羽辰体-谷力 W04"/>
                <a:ea charset="-122" panose="02020400000000000000" pitchFamily="18" typeface="仓耳羽辰体-谷力 W04"/>
                <a:sym charset="-128" panose="020b0400000000000000" pitchFamily="34" typeface="Source Han Sans K Normal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55A3C45-03D9-427A-963A-6196F30D23F6}"/>
                </a:ext>
              </a:extLst>
            </p:cNvPr>
            <p:cNvSpPr txBox="1"/>
            <p:nvPr/>
          </p:nvSpPr>
          <p:spPr>
            <a:xfrm>
              <a:off x="6158723" y="2331401"/>
              <a:ext cx="35687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200" kumimoji="0" lang="zh-CN" noProof="0" normalizeH="0" spc="0" strike="noStrike" sz="4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sym charset="-128" panose="020b0400000000000000" pitchFamily="34" typeface="Source Han Sans K Normal"/>
                </a:rPr>
                <a:t>贰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9A81AC7-07CA-4D83-AA0D-FC7AB2AAA0D4}"/>
              </a:ext>
            </a:extLst>
          </p:cNvPr>
          <p:cNvGrpSpPr/>
          <p:nvPr/>
        </p:nvGrpSpPr>
        <p:grpSpPr>
          <a:xfrm>
            <a:off x="9058140" y="1930698"/>
            <a:ext cx="1580889" cy="1338464"/>
            <a:chOff x="9058140" y="1930698"/>
            <a:chExt cx="1580889" cy="1338464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3A06381-19A5-44F7-A1B6-4AFC1B86A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779056">
              <a:off x="9300565" y="1930698"/>
              <a:ext cx="1338464" cy="1338464"/>
            </a:xfrm>
            <a:prstGeom prst="rect">
              <a:avLst/>
            </a:prstGeom>
          </p:spPr>
        </p:pic>
        <p:sp>
          <p:nvSpPr>
            <p:cNvPr id="15" name="圆角矩形 10">
              <a:extLst>
                <a:ext uri="{FF2B5EF4-FFF2-40B4-BE49-F238E27FC236}">
                  <a16:creationId xmlns:a16="http://schemas.microsoft.com/office/drawing/2014/main" id="{047E519D-914B-4333-B8DF-FA3EAA8D85C8}"/>
                </a:ext>
              </a:extLst>
            </p:cNvPr>
            <p:cNvSpPr/>
            <p:nvPr/>
          </p:nvSpPr>
          <p:spPr>
            <a:xfrm rot="2820000">
              <a:off x="9058140" y="2323389"/>
              <a:ext cx="780415" cy="780415"/>
            </a:xfrm>
            <a:prstGeom prst="roundRect">
              <a:avLst/>
            </a:prstGeom>
            <a:solidFill>
              <a:srgbClr val="88BEA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aseline="0" cap="none" i="0" kern="1200" kumimoji="0" lang="zh-CN" noProof="0" normalizeH="0" spc="0" strike="noStrike" sz="4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20400000000000000" pitchFamily="18" typeface="仓耳羽辰体-谷力 W04"/>
                <a:ea charset="-122" panose="02020400000000000000" pitchFamily="18" typeface="仓耳羽辰体-谷力 W04"/>
                <a:sym charset="-128" panose="020b0400000000000000" pitchFamily="34" typeface="Source Han Sans K Normal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6E3CA1F-F612-413C-BB15-E0D3ABBC8C3F}"/>
                </a:ext>
              </a:extLst>
            </p:cNvPr>
            <p:cNvSpPr txBox="1"/>
            <p:nvPr/>
          </p:nvSpPr>
          <p:spPr>
            <a:xfrm>
              <a:off x="9062088" y="2335846"/>
              <a:ext cx="35687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200" kumimoji="0" lang="zh-CN" noProof="0" normalizeH="0" spc="0" strike="noStrike" sz="4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20400000000000000" pitchFamily="18" typeface="仓耳羽辰体-谷力 W04"/>
                  <a:ea charset="-122" panose="02020400000000000000" pitchFamily="18" typeface="仓耳羽辰体-谷力 W04"/>
                  <a:sym charset="-128" panose="020b0400000000000000" pitchFamily="34" typeface="Source Han Sans K Normal"/>
                </a:rPr>
                <a:t>叁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1E948356-C9A5-4B10-B534-7503CCA569A3}"/>
              </a:ext>
            </a:extLst>
          </p:cNvPr>
          <p:cNvSpPr txBox="1"/>
          <p:nvPr/>
        </p:nvSpPr>
        <p:spPr>
          <a:xfrm>
            <a:off x="2586931" y="3611787"/>
            <a:ext cx="2123851" cy="13614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 lvl="0">
              <a:lnSpc>
                <a:spcPts val="2500"/>
              </a:lnSpc>
              <a:defRPr/>
            </a:pPr>
            <a:r>
              <a:rPr altLang="en-US" lang="zh-CN" spc="30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请在此处添加具体内容，文字尽量言简意赅，简单说明即可。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CF9A344-E9D6-41C1-8F59-795CF6E6D9C5}"/>
              </a:ext>
            </a:extLst>
          </p:cNvPr>
          <p:cNvSpPr txBox="1"/>
          <p:nvPr/>
        </p:nvSpPr>
        <p:spPr>
          <a:xfrm>
            <a:off x="5612828" y="3623125"/>
            <a:ext cx="2123851" cy="13614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>
            <a:defPPr>
              <a:defRPr lang="zh-CN"/>
            </a:defPPr>
            <a:lvl1pPr algn="ctr" lvl="0">
              <a:lnSpc>
                <a:spcPts val="2500"/>
              </a:lnSpc>
              <a:defRPr spc="300" sz="1600">
                <a:solidFill>
                  <a:prstClr val="black"/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请在此处添加具体内容，文字尽量言简意赅，简单说明即可。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4E2E3CF-DF5F-492B-9B96-0C0EF222FACA}"/>
              </a:ext>
            </a:extLst>
          </p:cNvPr>
          <p:cNvSpPr txBox="1"/>
          <p:nvPr/>
        </p:nvSpPr>
        <p:spPr>
          <a:xfrm>
            <a:off x="8594395" y="3623754"/>
            <a:ext cx="2123851" cy="13614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>
            <a:defPPr>
              <a:defRPr lang="zh-CN"/>
            </a:defPPr>
            <a:lvl1pPr algn="ctr" lvl="0">
              <a:lnSpc>
                <a:spcPts val="2500"/>
              </a:lnSpc>
              <a:defRPr spc="300" sz="1600">
                <a:solidFill>
                  <a:prstClr val="black"/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请在此处添加具体内容，文字尽量言简意赅，简单说明即可。</a:t>
            </a:r>
          </a:p>
        </p:txBody>
      </p:sp>
    </p:spTree>
    <p:extLst>
      <p:ext uri="{BB962C8B-B14F-4D97-AF65-F5344CB8AC3E}">
        <p14:creationId val="1028743782"/>
      </p:ext>
    </p:extLst>
  </p:cSld>
  <p:clrMapOvr>
    <a:masterClrMapping/>
  </p:clrMapOvr>
  <mc:AlternateContent>
    <mc:Choice Requires="p14">
      <p:transition advClick="0" p14:dur="175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5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5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5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5" spid="20"/>
      <p:bldP grpId="5" spid="21"/>
      <p:bldP grpId="5" spid="2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51077" y="1216999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433522" y="2051514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01 输入此处标题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ED21F66-52EA-4659-8CCD-877BCEDF7AD9}"/>
              </a:ext>
            </a:extLst>
          </p:cNvPr>
          <p:cNvSpPr/>
          <p:nvPr/>
        </p:nvSpPr>
        <p:spPr>
          <a:xfrm>
            <a:off x="2127717" y="3334955"/>
            <a:ext cx="451067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pc="30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请在此处添加具体内容，</a:t>
            </a:r>
          </a:p>
          <a:p>
            <a:pPr lvl="0">
              <a:lnSpc>
                <a:spcPct val="150000"/>
              </a:lnSpc>
              <a:defRPr/>
            </a:pPr>
            <a:r>
              <a:rPr altLang="en-US" lang="zh-CN" spc="30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文字尽量言简意赅，简单说明即可，</a:t>
            </a:r>
          </a:p>
          <a:p>
            <a:pPr lvl="0">
              <a:lnSpc>
                <a:spcPct val="150000"/>
              </a:lnSpc>
              <a:defRPr/>
            </a:pPr>
            <a:r>
              <a:rPr altLang="en-US" lang="zh-CN" spc="30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不必过于繁琐，注意版面美观度。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B0ABA8B-46A1-4296-A76B-14889BD1F5CF}"/>
              </a:ext>
            </a:extLst>
          </p:cNvPr>
          <p:cNvSpPr/>
          <p:nvPr/>
        </p:nvSpPr>
        <p:spPr>
          <a:xfrm>
            <a:off x="2127716" y="2489794"/>
            <a:ext cx="2253031" cy="8229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20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20400000000000000" pitchFamily="18" typeface="仓耳羽辰体-谷力 W04"/>
                <a:ea charset="-122" panose="02020400000000000000" pitchFamily="18" typeface="仓耳羽辰体-谷力 W04"/>
                <a:sym charset="-128" panose="020b0400000000000000" pitchFamily="34" typeface="Source Han Sans K Normal"/>
              </a:rPr>
              <a:t>输入标题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914988B-2F36-450D-8877-4C5A2ABAE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133113" y="2133604"/>
            <a:ext cx="2673024" cy="409436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E1B3CE8-4E22-49A5-BAA7-9BAD0CF8A9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21910" y="2444591"/>
            <a:ext cx="4026401" cy="3844159"/>
          </a:xfrm>
          <a:prstGeom prst="rect">
            <a:avLst/>
          </a:prstGeom>
        </p:spPr>
      </p:pic>
    </p:spTree>
    <p:extLst>
      <p:ext uri="{BB962C8B-B14F-4D97-AF65-F5344CB8AC3E}">
        <p14:creationId val="569207507"/>
      </p:ext>
    </p:extLst>
  </p:cSld>
  <p:clrMapOvr>
    <a:masterClrMapping/>
  </p:clrMapOvr>
  <mc:AlternateContent>
    <mc:Choice Requires="p14">
      <p:transition advClick="0" p14:dur="1750" spd="slow">
        <p14:doors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418098" y="1196235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504242" y="1999365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01 输入此处标题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2A13A70-FB38-412C-A7BF-C7F14401D2E2}"/>
              </a:ext>
            </a:extLst>
          </p:cNvPr>
          <p:cNvGrpSpPr/>
          <p:nvPr/>
        </p:nvGrpSpPr>
        <p:grpSpPr>
          <a:xfrm>
            <a:off x="4882893" y="1466997"/>
            <a:ext cx="2130547" cy="3935294"/>
            <a:chOff x="5040005" y="1578399"/>
            <a:chExt cx="2130547" cy="3935294"/>
          </a:xfrm>
        </p:grpSpPr>
        <p:sp>
          <p:nvSpPr>
            <p:cNvPr id="16" name="缺角矩形 15">
              <a:extLst>
                <a:ext uri="{FF2B5EF4-FFF2-40B4-BE49-F238E27FC236}">
                  <a16:creationId xmlns:a16="http://schemas.microsoft.com/office/drawing/2014/main" id="{3BBB8309-8CD1-4290-8122-25F456CD9272}"/>
                </a:ext>
              </a:extLst>
            </p:cNvPr>
            <p:cNvSpPr/>
            <p:nvPr/>
          </p:nvSpPr>
          <p:spPr>
            <a:xfrm>
              <a:off x="5040005" y="1578399"/>
              <a:ext cx="2130547" cy="3935294"/>
            </a:xfrm>
            <a:prstGeom prst="plaque">
              <a:avLst>
                <a:gd fmla="val 7527" name="adj"/>
              </a:avLst>
            </a:prstGeom>
            <a:solidFill>
              <a:srgbClr val="88BEA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20300000000000000" pitchFamily="18" typeface="思源宋体 Light"/>
                <a:ea charset="-122" panose="02020300000000000000" pitchFamily="18" typeface="思源宋体 Light"/>
                <a:cs typeface="+mn-cs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D782912-168E-4131-844E-ACD1D1F4DFD2}"/>
                </a:ext>
              </a:extLst>
            </p:cNvPr>
            <p:cNvGrpSpPr/>
            <p:nvPr/>
          </p:nvGrpSpPr>
          <p:grpSpPr>
            <a:xfrm>
              <a:off x="5277220" y="1992858"/>
              <a:ext cx="1699383" cy="3442424"/>
              <a:chOff x="3070563" y="1737667"/>
              <a:chExt cx="1699383" cy="3442424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399106D-4F0B-4DE2-9FF1-839E45CABB73}"/>
                  </a:ext>
                </a:extLst>
              </p:cNvPr>
              <p:cNvSpPr/>
              <p:nvPr/>
            </p:nvSpPr>
            <p:spPr>
              <a:xfrm>
                <a:off x="3070563" y="1782796"/>
                <a:ext cx="914400" cy="339729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altLang="en-US" lang="zh-CN" spc="300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20400000000000000" pitchFamily="18" typeface="仓耳羽辰体-谷力 W04"/>
                    <a:ea charset="-122" panose="02020400000000000000" pitchFamily="18" typeface="仓耳羽辰体-谷力 W04"/>
                  </a:rPr>
                  <a:t>请在此处添加具体内容，文字尽量言简意赅，简单说明即可，不必过于繁琐。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D462C85-24B1-4C01-8F3A-C455413A458E}"/>
                  </a:ext>
                </a:extLst>
              </p:cNvPr>
              <p:cNvSpPr/>
              <p:nvPr/>
            </p:nvSpPr>
            <p:spPr>
              <a:xfrm>
                <a:off x="4223049" y="1737667"/>
                <a:ext cx="546897" cy="19729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eaVert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24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20400000000000000" pitchFamily="18" typeface="仓耳羽辰体-谷力 W04"/>
                    <a:ea charset="-122" panose="02020400000000000000" pitchFamily="18" typeface="仓耳羽辰体-谷力 W04"/>
                  </a:rPr>
                  <a:t>输入标题</a:t>
                </a:r>
              </a:p>
            </p:txBody>
          </p:sp>
        </p:grp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EFC42E8-71F9-49D0-A361-1AF253ECA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 rot="8630136">
            <a:off x="7887844" y="2391182"/>
            <a:ext cx="2173408" cy="41636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BA56A35-1933-4211-AEBD-0F385B313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42722" y="1552118"/>
            <a:ext cx="3467105" cy="485482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93F0F5D-0EF1-4F38-92F0-B855ECC68B68}"/>
              </a:ext>
            </a:extLst>
          </p:cNvPr>
          <p:cNvGrpSpPr/>
          <p:nvPr/>
        </p:nvGrpSpPr>
        <p:grpSpPr>
          <a:xfrm>
            <a:off x="2313818" y="1466997"/>
            <a:ext cx="2130547" cy="3935294"/>
            <a:chOff x="5040005" y="1578399"/>
            <a:chExt cx="2130547" cy="3935294"/>
          </a:xfrm>
        </p:grpSpPr>
        <p:sp>
          <p:nvSpPr>
            <p:cNvPr id="25" name="缺角矩形 24">
              <a:extLst>
                <a:ext uri="{FF2B5EF4-FFF2-40B4-BE49-F238E27FC236}">
                  <a16:creationId xmlns:a16="http://schemas.microsoft.com/office/drawing/2014/main" id="{551D3A1D-72EC-40E4-BB4A-364030EBEEC5}"/>
                </a:ext>
              </a:extLst>
            </p:cNvPr>
            <p:cNvSpPr/>
            <p:nvPr/>
          </p:nvSpPr>
          <p:spPr>
            <a:xfrm>
              <a:off x="5040005" y="1578399"/>
              <a:ext cx="2130547" cy="3935294"/>
            </a:xfrm>
            <a:prstGeom prst="plaque">
              <a:avLst>
                <a:gd fmla="val 7527" name="adj"/>
              </a:avLst>
            </a:prstGeom>
            <a:solidFill>
              <a:srgbClr val="88BEA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20300000000000000" pitchFamily="18" typeface="思源宋体 Light"/>
                <a:ea charset="-122" panose="02020300000000000000" pitchFamily="18" typeface="思源宋体 Light"/>
                <a:cs typeface="+mn-cs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AEA2AB3-D207-4733-A29B-C724937994C9}"/>
                </a:ext>
              </a:extLst>
            </p:cNvPr>
            <p:cNvGrpSpPr/>
            <p:nvPr/>
          </p:nvGrpSpPr>
          <p:grpSpPr>
            <a:xfrm>
              <a:off x="5277220" y="1992858"/>
              <a:ext cx="1699383" cy="3442424"/>
              <a:chOff x="3070563" y="1737667"/>
              <a:chExt cx="1699383" cy="3442424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EA520FA-E296-403D-9A6B-BF35E2E1D444}"/>
                  </a:ext>
                </a:extLst>
              </p:cNvPr>
              <p:cNvSpPr/>
              <p:nvPr/>
            </p:nvSpPr>
            <p:spPr>
              <a:xfrm>
                <a:off x="3070564" y="1782796"/>
                <a:ext cx="914400" cy="339729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altLang="en-US" lang="zh-CN" spc="300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20400000000000000" pitchFamily="18" typeface="仓耳羽辰体-谷力 W04"/>
                    <a:ea charset="-122" panose="02020400000000000000" pitchFamily="18" typeface="仓耳羽辰体-谷力 W04"/>
                  </a:rPr>
                  <a:t>请在此处添加具体内容，文字尽量言简意赅，简单说明即可，不必过于繁琐。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8F0E8CDF-23A5-4FDE-A1EE-AC23A0994038}"/>
                  </a:ext>
                </a:extLst>
              </p:cNvPr>
              <p:cNvSpPr/>
              <p:nvPr/>
            </p:nvSpPr>
            <p:spPr>
              <a:xfrm>
                <a:off x="4223049" y="1737667"/>
                <a:ext cx="546897" cy="19729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eaVert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24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20400000000000000" pitchFamily="18" typeface="仓耳羽辰体-谷力 W04"/>
                    <a:ea charset="-122" panose="02020400000000000000" pitchFamily="18" typeface="仓耳羽辰体-谷力 W04"/>
                  </a:rPr>
                  <a:t>输入标题</a:t>
                </a:r>
              </a:p>
            </p:txBody>
          </p:sp>
        </p:grpSp>
      </p:grpSp>
    </p:spTree>
    <p:extLst>
      <p:ext uri="{BB962C8B-B14F-4D97-AF65-F5344CB8AC3E}">
        <p14:creationId val="1378220620"/>
      </p:ext>
    </p:extLst>
  </p:cSld>
  <p:clrMapOvr>
    <a:masterClrMapping/>
  </p:clrMapOvr>
  <mc:AlternateContent>
    <mc:Choice Requires="p14">
      <p:transition advClick="0" p14:dur="1750" spd="slow">
        <p14:prism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F6EAC17-A2FD-4349-BAFB-47E3852A3217}"/>
              </a:ext>
            </a:extLst>
          </p:cNvPr>
          <p:cNvGrpSpPr/>
          <p:nvPr/>
        </p:nvGrpSpPr>
        <p:grpSpPr>
          <a:xfrm>
            <a:off x="-1637543" y="-655988"/>
            <a:ext cx="13964569" cy="7544865"/>
            <a:chOff x="-1637543" y="-655988"/>
            <a:chExt cx="13964569" cy="754486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46C90A5-FF46-4AC5-B988-907CB13C109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F6F60A-74AD-4A3C-846B-C8E8A45E6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5125594" y="-31255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3B22B87-65AF-47BD-B3C8-22AAB34C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637543" y="-30878"/>
              <a:ext cx="7544865" cy="685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F099D7E0-88F4-45F7-B74B-CC93B9006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70743" y="1438320"/>
            <a:ext cx="10421257" cy="3981359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AF361C-F74E-4C49-9F02-B01AA6B73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-1868475" y="1200250"/>
            <a:ext cx="7299285" cy="3832389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39C8FAA9-59DD-4B92-A737-395B41520681}"/>
              </a:ext>
            </a:extLst>
          </p:cNvPr>
          <p:cNvSpPr txBox="1"/>
          <p:nvPr/>
        </p:nvSpPr>
        <p:spPr>
          <a:xfrm>
            <a:off x="3783141" y="2332580"/>
            <a:ext cx="3094236" cy="761976"/>
          </a:xfrm>
          <a:prstGeom prst="rect">
            <a:avLst/>
          </a:prstGeom>
          <a:noFill/>
        </p:spPr>
        <p:txBody>
          <a:bodyPr bIns="45708" lIns="91417" rIns="91417" rtlCol="0" tIns="45708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44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  <a:sym typeface="+mn-ea"/>
              </a:rPr>
              <a:t>PART 02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99176D-6E5C-4454-B148-11CE8843EDBA}"/>
              </a:ext>
            </a:extLst>
          </p:cNvPr>
          <p:cNvSpPr txBox="1"/>
          <p:nvPr/>
        </p:nvSpPr>
        <p:spPr>
          <a:xfrm>
            <a:off x="3783140" y="3985704"/>
            <a:ext cx="5549546" cy="640056"/>
          </a:xfrm>
          <a:prstGeom prst="rect">
            <a:avLst/>
          </a:prstGeom>
          <a:noFill/>
        </p:spPr>
        <p:txBody>
          <a:bodyPr bIns="45708" lIns="91417" rIns="91417" rtlCol="0" tIns="45708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字魂65号-时光手札体"/>
                <a:ea charset="-122" panose="00000500000000000000" pitchFamily="2" typeface="字魂65号-时光手札体"/>
              </a:rPr>
              <a:t>The life most of the time, commitments equals to constrain, reluctantly we yearn for bound. Only opposed every day, will live the strong than you imagine.</a:t>
            </a: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C2687D44-315B-467D-B89B-5DD7E5C1A3E4}"/>
              </a:ext>
            </a:extLst>
          </p:cNvPr>
          <p:cNvSpPr txBox="1"/>
          <p:nvPr/>
        </p:nvSpPr>
        <p:spPr>
          <a:xfrm>
            <a:off x="3709434" y="3147960"/>
            <a:ext cx="3700403" cy="792448"/>
          </a:xfrm>
          <a:prstGeom prst="rect">
            <a:avLst/>
          </a:prstGeom>
          <a:noFill/>
        </p:spPr>
        <p:txBody>
          <a:bodyPr bIns="60944" lIns="121889" rIns="121889" rtlCol="0" tIns="60944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4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输入此处标题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245D64C-1E8F-4C1C-BC00-4D05B1BA1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90857" y="3985704"/>
            <a:ext cx="2736170" cy="1642629"/>
          </a:xfrm>
          <a:prstGeom prst="rect">
            <a:avLst/>
          </a:prstGeom>
        </p:spPr>
      </p:pic>
    </p:spTree>
    <p:extLst>
      <p:ext uri="{BB962C8B-B14F-4D97-AF65-F5344CB8AC3E}">
        <p14:creationId val="2633135682"/>
      </p:ext>
    </p:extLst>
  </p:cSld>
  <p:clrMapOvr>
    <a:masterClrMapping/>
  </p:clrMapOvr>
  <mc:AlternateContent>
    <mc:Choice Requires="p14">
      <p:transition advClick="0" p14:dur="1750" spd="slow">
        <p:comb/>
      </p:transition>
    </mc:Choice>
    <mc:Fallback>
      <p:transition advClick="0" spd="slow">
        <p:comb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C28825-FCE5-44AE-AF60-CD233297DEBB}"/>
              </a:ext>
            </a:extLst>
          </p:cNvPr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47ED4C-7563-4F58-BE16-D705F31707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D42F38-EEC0-4057-9CB1-BA3D496D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DEA389-0D56-4EDB-92CD-2A7A0765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60E8EA1-F913-4C42-83A4-2D27EC386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083233-17E7-4E12-A0A8-F219F987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A7A-5ACC-4B60-815D-2D5E549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algn="tr" blurRad="2159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94AF58-E53D-4030-9DF7-31C94F54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E4EEA381-3EF7-4221-9D65-E58FF574A4E5}"/>
              </a:ext>
            </a:extLst>
          </p:cNvPr>
          <p:cNvSpPr txBox="1"/>
          <p:nvPr/>
        </p:nvSpPr>
        <p:spPr>
          <a:xfrm>
            <a:off x="373614" y="1999366"/>
            <a:ext cx="738601" cy="3535648"/>
          </a:xfrm>
          <a:prstGeom prst="rect">
            <a:avLst/>
          </a:prstGeom>
          <a:noFill/>
        </p:spPr>
        <p:txBody>
          <a:bodyPr bIns="60944" lIns="121889" rIns="121889" rtlCol="0" tIns="60944" vert="horz" wrap="square">
            <a:spAutoFit/>
          </a:bodyPr>
          <a:lstStyle/>
          <a:p>
            <a:pPr algn="l" defTabSz="914194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rgbClr val="88BEA8"/>
                </a:solidFill>
                <a:uLnTx/>
                <a:uFillTx/>
                <a:latin charset="-122" panose="00000500000000000000" pitchFamily="2" typeface="字魂57号-创细黑"/>
                <a:ea charset="-122" panose="00000500000000000000" pitchFamily="2" typeface="字魂57号-创细黑"/>
              </a:rPr>
              <a:t>02 输入此处标题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A88C552-B319-484A-82D8-7CA15516B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88604" y="1682018"/>
            <a:ext cx="3597889" cy="3592741"/>
          </a:xfrm>
          <a:prstGeom prst="ellipse">
            <a:avLst/>
          </a:prstGeom>
          <a:ln cap="rnd" w="63500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DBD2BA9C-F098-4978-889E-45332FA94DE3}"/>
              </a:ext>
            </a:extLst>
          </p:cNvPr>
          <p:cNvSpPr txBox="1"/>
          <p:nvPr/>
        </p:nvSpPr>
        <p:spPr>
          <a:xfrm>
            <a:off x="4409159" y="2065035"/>
            <a:ext cx="1280160" cy="320972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pc="30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2DC762D-E9E6-40BA-8A5A-FFB00CA667E8}"/>
              </a:ext>
            </a:extLst>
          </p:cNvPr>
          <p:cNvSpPr/>
          <p:nvPr/>
        </p:nvSpPr>
        <p:spPr>
          <a:xfrm>
            <a:off x="6126816" y="2065035"/>
            <a:ext cx="548640" cy="172593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E7E6E6">
                    <a:lumMod val="25000"/>
                  </a:srgbClr>
                </a:solidFill>
                <a:uLnTx/>
                <a:uFillTx/>
                <a:latin charset="-122" panose="02020400000000000000" pitchFamily="18" typeface="仓耳羽辰体-谷力 W04"/>
                <a:ea charset="-122" panose="02020400000000000000" pitchFamily="18" typeface="仓耳羽辰体-谷力 W04"/>
                <a:sym charset="-122" panose="00000500000000000000" pitchFamily="2" typeface="字魂59号-创粗黑"/>
              </a:rPr>
              <a:t>此处输入标题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EA4112A-F34D-46FC-9304-1B3CEFF74347}"/>
              </a:ext>
            </a:extLst>
          </p:cNvPr>
          <p:cNvSpPr txBox="1"/>
          <p:nvPr/>
        </p:nvSpPr>
        <p:spPr>
          <a:xfrm>
            <a:off x="2457434" y="2065035"/>
            <a:ext cx="1280160" cy="320972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pc="30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400000000000000" pitchFamily="18" typeface="仓耳羽辰体-谷力 W04"/>
                <a:ea charset="-122" panose="02020400000000000000" pitchFamily="18" typeface="仓耳羽辰体-谷力 W04"/>
              </a:rPr>
              <a:t>请在此处添加具体内容，文字尽量言简意赅，简单说明即可，不必过于繁琐，注意版面美观度。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val="3520435385"/>
      </p:ext>
    </p:extLst>
  </p:cSld>
  <p:clrMapOvr>
    <a:masterClrMapping/>
  </p:clrMapOvr>
  <mc:AlternateContent>
    <mc:Choice Requires="p14">
      <p:transition advClick="0" p14:dur="1750" spd="slow">
        <p14:warp dir="in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31"/>
      <p:bldP grpId="0" spid="32"/>
      <p:bldP grpId="0" spid="33"/>
    </p:bldLst>
  </p:timing>
</p:sld>
</file>

<file path=ppt/tags/tag1.xml><?xml version="1.0" encoding="utf-8"?>
<p:tagLst xmlns:p="http://schemas.openxmlformats.org/presentationml/2006/main">
  <p:tag name="PA" val="v5.0.6"/>
</p:tagLst>
</file>

<file path=ppt/tags/tag2.xml><?xml version="1.0" encoding="utf-8"?>
<p:tagLst xmlns:p="http://schemas.openxmlformats.org/presentationml/2006/main">
  <p:tag name="PA" val="v5.0.6"/>
</p:tagLst>
</file>

<file path=ppt/tags/tag3.xml><?xml version="1.0" encoding="utf-8"?>
<p:tagLst xmlns:p="http://schemas.openxmlformats.org/presentationml/2006/main">
  <p:tag name="PA" val="v5.0.6"/>
</p:tagLst>
</file>

<file path=ppt/tags/tag4.xml><?xml version="1.0" encoding="utf-8"?>
<p:tagLst xmlns:p="http://schemas.openxmlformats.org/presentationml/2006/main">
  <p:tag name="MH" val="20160408160713"/>
  <p:tag name="MH_LIBRARY" val="GRAPHIC"/>
  <p:tag name="MH_ORDER" val="1"/>
  <p:tag name="MH_TYPE" val="SubTitle"/>
</p:tagLst>
</file>

<file path=ppt/tags/tag5.xml><?xml version="1.0" encoding="utf-8"?>
<p:tagLst xmlns:p="http://schemas.openxmlformats.org/presentationml/2006/main">
  <p:tag name="MH" val="20160408160713"/>
  <p:tag name="MH_LIBRARY" val="GRAPHIC"/>
  <p:tag name="MH_ORDER" val="1"/>
  <p:tag name="MH_TYPE" val="SubTitle"/>
</p:tagLst>
</file>

<file path=ppt/tags/tag6.xml><?xml version="1.0" encoding="utf-8"?>
<p:tagLst xmlns:p="http://schemas.openxmlformats.org/presentationml/2006/main">
  <p:tag name="MH" val="20160408160713"/>
  <p:tag name="MH_LIBRARY" val="GRAPHIC"/>
  <p:tag name="MH_ORDER" val="1"/>
  <p:tag name="MH_TYPE" val="SubTitle"/>
</p:tagLst>
</file>

<file path=ppt/tags/tag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创意小清新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145</Paragraphs>
  <Slides>25</Slides>
  <Notes>25</Notes>
  <TotalTime>482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6">
      <vt:lpstr>Arial</vt:lpstr>
      <vt:lpstr>等线 Light</vt:lpstr>
      <vt:lpstr>等线</vt:lpstr>
      <vt:lpstr>Calibri Light</vt:lpstr>
      <vt:lpstr>Calibri</vt:lpstr>
      <vt:lpstr>字魂65号-时光手札体</vt:lpstr>
      <vt:lpstr>字魂57号-创细黑</vt:lpstr>
      <vt:lpstr>思源宋体 Light</vt:lpstr>
      <vt:lpstr>仓耳羽辰体-谷力 W04</vt:lpstr>
      <vt:lpstr>Source Han Sans K Normal</vt:lpstr>
      <vt:lpstr>yuweij Medium</vt:lpstr>
      <vt:lpstr>思源宋体 ExtraLight</vt:lpstr>
      <vt:lpstr>字魂59号-创粗黑</vt:lpstr>
      <vt:lpstr>FZKai-Z03S</vt:lpstr>
      <vt:lpstr>义启小魏楷</vt:lpstr>
      <vt:lpstr>微软雅黑</vt:lpstr>
      <vt:lpstr>字魂95号-手刻宋</vt:lpstr>
      <vt:lpstr>思源黑体旧字形 Normal</vt:lpstr>
      <vt:lpstr>宋体</vt:lpstr>
      <vt:lpstr>Segoe UI</vt:lpstr>
      <vt:lpstr>Office 主题​​</vt:lpstr>
      <vt:lpstr>唯美小清新</vt:lpstr>
      <vt:lpstr>输入标题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感谢您欣赏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2019-10-09T03:36:43Z</dcterms:created>
  <cp:lastModifiedBy>优品PPT</cp:lastModifiedBy>
  <dcterms:modified xsi:type="dcterms:W3CDTF">2021-08-20T11:12:58Z</dcterms:modified>
  <cp:revision>51</cp:revision>
  <dc:title>创意小清新</dc:title>
</cp:coreProperties>
</file>