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71" r:id="rId6"/>
    <p:sldId id="259" r:id="rId7"/>
    <p:sldId id="274" r:id="rId8"/>
    <p:sldId id="260" r:id="rId9"/>
    <p:sldId id="272" r:id="rId10"/>
    <p:sldId id="269" r:id="rId11"/>
    <p:sldId id="273" r:id="rId12"/>
    <p:sldId id="261" r:id="rId13"/>
    <p:sldId id="270" r:id="rId14"/>
    <p:sldId id="268" r:id="rId15"/>
    <p:sldId id="262" r:id="rId16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2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tags/tag1.xml" Type="http://schemas.openxmlformats.org/officeDocument/2006/relationships/tags"/><Relationship Id="rId18" Target="presProps.xml" Type="http://schemas.openxmlformats.org/officeDocument/2006/relationships/presProps"/><Relationship Id="rId19" Target="viewProps.xml" Type="http://schemas.openxmlformats.org/officeDocument/2006/relationships/viewProps"/><Relationship Id="rId2" Target="slideMasters/slideMaster2.xml" Type="http://schemas.openxmlformats.org/officeDocument/2006/relationships/slideMaster"/><Relationship Id="rId20" Target="theme/theme1.xml" Type="http://schemas.openxmlformats.org/officeDocument/2006/relationships/theme"/><Relationship Id="rId21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31FA6-A496-42C7-B4B9-E5EBAB3F6835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C34CE-113C-4009-A2FA-3F00B3C4FE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9446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5E9A-424E-44CE-8618-871AF6911E20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417-5CDE-45F0-BDBC-92A76722D4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86129377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5E9A-424E-44CE-8618-871AF6911E20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417-5CDE-45F0-BDBC-92A76722D4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7980178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5E9A-424E-44CE-8618-871AF6911E20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417-5CDE-45F0-BDBC-92A76722D4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87825887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210232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8746223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44014499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21625332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75670213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73816585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78672606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1575360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5E9A-424E-44CE-8618-871AF6911E20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417-5CDE-45F0-BDBC-92A76722D4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83722725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17835961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72407469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3111454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5E9A-424E-44CE-8618-871AF6911E20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417-5CDE-45F0-BDBC-92A76722D4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83582456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5E9A-424E-44CE-8618-871AF6911E20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417-5CDE-45F0-BDBC-92A76722D4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3804922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5E9A-424E-44CE-8618-871AF6911E20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417-5CDE-45F0-BDBC-92A76722D4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7581447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5E9A-424E-44CE-8618-871AF6911E20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417-5CDE-45F0-BDBC-92A76722D4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6427797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5E9A-424E-44CE-8618-871AF6911E20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417-5CDE-45F0-BDBC-92A76722D4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95591390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5E9A-424E-44CE-8618-871AF6911E20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417-5CDE-45F0-BDBC-92A76722D4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1927407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5E9A-424E-44CE-8618-871AF6911E20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61417-5CDE-45F0-BDBC-92A76722D4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33789783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85E9A-424E-44CE-8618-871AF6911E20}" type="datetimeFigureOut">
              <a:rPr lang="zh-CN" altLang="en-US" smtClean="0"/>
              <a:t>2016/2/28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61417-5CDE-45F0-BDBC-92A76722D4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74063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45108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3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541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3535" y="-914777"/>
            <a:ext cx="12699069" cy="8687553"/>
          </a:xfrm>
          <a:prstGeom prst="rect">
            <a:avLst/>
          </a:prstGeom>
        </p:spPr>
      </p:pic>
      <p:sp>
        <p:nvSpPr>
          <p:cNvPr id="6" name="直角三角形 5"/>
          <p:cNvSpPr/>
          <p:nvPr/>
        </p:nvSpPr>
        <p:spPr>
          <a:xfrm rot="14493534">
            <a:off x="-2094722" y="3356285"/>
            <a:ext cx="4189445" cy="2248678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直角三角形 13"/>
          <p:cNvSpPr/>
          <p:nvPr/>
        </p:nvSpPr>
        <p:spPr>
          <a:xfrm>
            <a:off x="0" y="4674637"/>
            <a:ext cx="4320073" cy="2183364"/>
          </a:xfrm>
          <a:prstGeom prst="rtTriangle">
            <a:avLst/>
          </a:pr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317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等腰三角形 14"/>
          <p:cNvSpPr/>
          <p:nvPr/>
        </p:nvSpPr>
        <p:spPr>
          <a:xfrm>
            <a:off x="6335486" y="2864496"/>
            <a:ext cx="5396204" cy="3993503"/>
          </a:xfrm>
          <a:prstGeom prst="triangle">
            <a:avLst>
              <a:gd fmla="val 22325" name="adj"/>
            </a:avLst>
          </a:prstGeom>
          <a:solidFill>
            <a:srgbClr val="374850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直角三角形 15"/>
          <p:cNvSpPr/>
          <p:nvPr/>
        </p:nvSpPr>
        <p:spPr>
          <a:xfrm rot="10800000">
            <a:off x="4926563" y="-1"/>
            <a:ext cx="7265437" cy="6857999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等腰三角形 16"/>
          <p:cNvSpPr/>
          <p:nvPr/>
        </p:nvSpPr>
        <p:spPr>
          <a:xfrm rot="10800000">
            <a:off x="4926563" y="0"/>
            <a:ext cx="6030997" cy="3535680"/>
          </a:xfrm>
          <a:prstGeom prst="triangle">
            <a:avLst>
              <a:gd fmla="val 37426" name="adj"/>
            </a:avLst>
          </a:prstGeom>
          <a:solidFill>
            <a:srgbClr val="2E3B43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任意多边形 18"/>
          <p:cNvSpPr/>
          <p:nvPr/>
        </p:nvSpPr>
        <p:spPr>
          <a:xfrm>
            <a:off x="7546849" y="2557272"/>
            <a:ext cx="4675632" cy="4453128"/>
          </a:xfrm>
          <a:custGeom>
            <a:gdLst>
              <a:gd fmla="*/ 94488 w 4675632" name="connsiteX0"/>
              <a:gd fmla="*/ 0 h 4453128" name="connsiteY0"/>
              <a:gd fmla="*/ 0 w 4675632" name="connsiteX1"/>
              <a:gd fmla="*/ 292608 h 4453128" name="connsiteY1"/>
              <a:gd fmla="*/ 4370832 w 4675632" name="connsiteX2"/>
              <a:gd fmla="*/ 4453128 h 4453128" name="connsiteY2"/>
              <a:gd fmla="*/ 4675632 w 4675632" name="connsiteX3"/>
              <a:gd fmla="*/ 4331208 h 4453128" name="connsiteY3"/>
              <a:gd fmla="*/ 91440 w 4675632" name="connsiteX4"/>
              <a:gd fmla="*/ 12192 h 445312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453128" w="4675632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任意多边形 17"/>
          <p:cNvSpPr/>
          <p:nvPr/>
        </p:nvSpPr>
        <p:spPr>
          <a:xfrm rot="15420438">
            <a:off x="8820536" y="132145"/>
            <a:ext cx="2578224" cy="2506697"/>
          </a:xfrm>
          <a:custGeom>
            <a:gdLst>
              <a:gd fmla="*/ 94488 w 4675632" name="connsiteX0"/>
              <a:gd fmla="*/ 0 h 4453128" name="connsiteY0"/>
              <a:gd fmla="*/ 0 w 4675632" name="connsiteX1"/>
              <a:gd fmla="*/ 292608 h 4453128" name="connsiteY1"/>
              <a:gd fmla="*/ 4370832 w 4675632" name="connsiteX2"/>
              <a:gd fmla="*/ 4453128 h 4453128" name="connsiteY2"/>
              <a:gd fmla="*/ 4675632 w 4675632" name="connsiteX3"/>
              <a:gd fmla="*/ 4331208 h 4453128" name="connsiteY3"/>
              <a:gd fmla="*/ 91440 w 4675632" name="connsiteX4"/>
              <a:gd fmla="*/ 12192 h 445312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453128" w="4675632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文本框 19"/>
          <p:cNvSpPr txBox="1"/>
          <p:nvPr/>
        </p:nvSpPr>
        <p:spPr>
          <a:xfrm>
            <a:off x="2242917" y="2147587"/>
            <a:ext cx="4268898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7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个人简历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2303877" y="3535681"/>
            <a:ext cx="3486888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汇报人：柯宇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303877" y="4338027"/>
            <a:ext cx="3571299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求职意向：区域经理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1643" y="1413054"/>
            <a:ext cx="2908534" cy="3869723"/>
          </a:xfrm>
          <a:prstGeom prst="rect">
            <a:avLst/>
          </a:prstGeo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300000" rev="0"/>
            </a:camera>
            <a:lightRig dir="t" rig="threePt">
              <a:rot lat="0" lon="0" rev="4800000"/>
            </a:lightRig>
          </a:scene3d>
          <a:sp3d extrusionH="171450">
            <a:bevelT w="196850"/>
            <a:bevelB w="95250"/>
          </a:sp3d>
        </p:spPr>
      </p:pic>
    </p:spTree>
    <p:extLst>
      <p:ext uri="{BB962C8B-B14F-4D97-AF65-F5344CB8AC3E}">
        <p14:creationId val="1872590376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647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3535" y="-914777"/>
            <a:ext cx="12699069" cy="8687553"/>
          </a:xfrm>
          <a:prstGeom prst="rect">
            <a:avLst/>
          </a:prstGeom>
        </p:spPr>
      </p:pic>
      <p:sp>
        <p:nvSpPr>
          <p:cNvPr id="27" name="任意多边形 26"/>
          <p:cNvSpPr/>
          <p:nvPr/>
        </p:nvSpPr>
        <p:spPr>
          <a:xfrm rot="12881659">
            <a:off x="1401360" y="2314890"/>
            <a:ext cx="2519949" cy="3547009"/>
          </a:xfrm>
          <a:custGeom>
            <a:gdLst>
              <a:gd fmla="*/ 94488 w 4675632" name="connsiteX0"/>
              <a:gd fmla="*/ 0 h 4453128" name="connsiteY0"/>
              <a:gd fmla="*/ 0 w 4675632" name="connsiteX1"/>
              <a:gd fmla="*/ 292608 h 4453128" name="connsiteY1"/>
              <a:gd fmla="*/ 4370832 w 4675632" name="connsiteX2"/>
              <a:gd fmla="*/ 4453128 h 4453128" name="connsiteY2"/>
              <a:gd fmla="*/ 4675632 w 4675632" name="connsiteX3"/>
              <a:gd fmla="*/ 4331208 h 4453128" name="connsiteY3"/>
              <a:gd fmla="*/ 91440 w 4675632" name="connsiteX4"/>
              <a:gd fmla="*/ 12192 h 445312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453128" w="4675632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任意多边形 17"/>
          <p:cNvSpPr/>
          <p:nvPr/>
        </p:nvSpPr>
        <p:spPr>
          <a:xfrm rot="14740890">
            <a:off x="-1491788" y="3214096"/>
            <a:ext cx="4430347" cy="1924682"/>
          </a:xfrm>
          <a:custGeom>
            <a:gdLst>
              <a:gd fmla="*/ 94488 w 4675632" name="connsiteX0"/>
              <a:gd fmla="*/ 0 h 4453128" name="connsiteY0"/>
              <a:gd fmla="*/ 0 w 4675632" name="connsiteX1"/>
              <a:gd fmla="*/ 292608 h 4453128" name="connsiteY1"/>
              <a:gd fmla="*/ 4370832 w 4675632" name="connsiteX2"/>
              <a:gd fmla="*/ 4453128 h 4453128" name="connsiteY2"/>
              <a:gd fmla="*/ 4675632 w 4675632" name="connsiteX3"/>
              <a:gd fmla="*/ 4331208 h 4453128" name="connsiteY3"/>
              <a:gd fmla="*/ 91440 w 4675632" name="connsiteX4"/>
              <a:gd fmla="*/ 12192 h 445312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453128" w="4675632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任意多边形 19"/>
          <p:cNvSpPr/>
          <p:nvPr/>
        </p:nvSpPr>
        <p:spPr>
          <a:xfrm rot="12881659">
            <a:off x="-51808" y="2658186"/>
            <a:ext cx="2802828" cy="4013523"/>
          </a:xfrm>
          <a:custGeom>
            <a:gdLst>
              <a:gd fmla="*/ 94488 w 4675632" name="connsiteX0"/>
              <a:gd fmla="*/ 0 h 4453128" name="connsiteY0"/>
              <a:gd fmla="*/ 0 w 4675632" name="connsiteX1"/>
              <a:gd fmla="*/ 292608 h 4453128" name="connsiteY1"/>
              <a:gd fmla="*/ 4370832 w 4675632" name="connsiteX2"/>
              <a:gd fmla="*/ 4453128 h 4453128" name="connsiteY2"/>
              <a:gd fmla="*/ 4675632 w 4675632" name="connsiteX3"/>
              <a:gd fmla="*/ 4331208 h 4453128" name="connsiteY3"/>
              <a:gd fmla="*/ 91440 w 4675632" name="connsiteX4"/>
              <a:gd fmla="*/ 12192 h 445312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453128" w="4675632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任意多边形 23"/>
          <p:cNvSpPr/>
          <p:nvPr/>
        </p:nvSpPr>
        <p:spPr>
          <a:xfrm rot="12881659">
            <a:off x="729780" y="2909144"/>
            <a:ext cx="2519949" cy="3547009"/>
          </a:xfrm>
          <a:custGeom>
            <a:gdLst>
              <a:gd fmla="*/ 94488 w 4675632" name="connsiteX0"/>
              <a:gd fmla="*/ 0 h 4453128" name="connsiteY0"/>
              <a:gd fmla="*/ 0 w 4675632" name="connsiteX1"/>
              <a:gd fmla="*/ 292608 h 4453128" name="connsiteY1"/>
              <a:gd fmla="*/ 4370832 w 4675632" name="connsiteX2"/>
              <a:gd fmla="*/ 4453128 h 4453128" name="connsiteY2"/>
              <a:gd fmla="*/ 4675632 w 4675632" name="connsiteX3"/>
              <a:gd fmla="*/ 4331208 h 4453128" name="connsiteY3"/>
              <a:gd fmla="*/ 91440 w 4675632" name="connsiteX4"/>
              <a:gd fmla="*/ 12192 h 445312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453128" w="4675632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直角三角形 5"/>
          <p:cNvSpPr/>
          <p:nvPr/>
        </p:nvSpPr>
        <p:spPr>
          <a:xfrm rot="19909990">
            <a:off x="282670" y="-1124339"/>
            <a:ext cx="4189445" cy="2248678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直角三角形 13"/>
          <p:cNvSpPr/>
          <p:nvPr/>
        </p:nvSpPr>
        <p:spPr>
          <a:xfrm rot="561088">
            <a:off x="-244965" y="305802"/>
            <a:ext cx="3983918" cy="2689309"/>
          </a:xfrm>
          <a:custGeom>
            <a:gdLst>
              <a:gd fmla="*/ 410525 w 4320073" name="connsiteX0"/>
              <a:gd fmla="*/ 2859062 h 2859062" name="connsiteY0"/>
              <a:gd fmla="*/ 0 w 4320073" name="connsiteX1"/>
              <a:gd fmla="*/ 0 h 2859062" name="connsiteY1"/>
              <a:gd fmla="*/ 4320073 w 4320073" name="connsiteX2"/>
              <a:gd fmla="*/ 2183364 h 2859062" name="connsiteY2"/>
              <a:gd fmla="*/ 410525 w 4320073" name="connsiteX3"/>
              <a:gd fmla="*/ 2859062 h 2859062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859062" w="4320073">
                <a:moveTo>
                  <a:pt x="410525" y="2859062"/>
                </a:moveTo>
                <a:lnTo>
                  <a:pt x="0" y="0"/>
                </a:lnTo>
                <a:lnTo>
                  <a:pt x="4320073" y="2183364"/>
                </a:lnTo>
                <a:lnTo>
                  <a:pt x="410525" y="2859062"/>
                </a:lnTo>
                <a:close/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317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等腰三角形 16"/>
          <p:cNvSpPr/>
          <p:nvPr/>
        </p:nvSpPr>
        <p:spPr>
          <a:xfrm rot="10800000">
            <a:off x="2202689" y="0"/>
            <a:ext cx="6030997" cy="3535680"/>
          </a:xfrm>
          <a:prstGeom prst="triangle">
            <a:avLst>
              <a:gd fmla="val 100000" name="adj"/>
            </a:avLst>
          </a:prstGeom>
          <a:solidFill>
            <a:srgbClr val="2E3B43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文本框 20"/>
          <p:cNvSpPr txBox="1"/>
          <p:nvPr/>
        </p:nvSpPr>
        <p:spPr>
          <a:xfrm>
            <a:off x="5394112" y="1707153"/>
            <a:ext cx="5679146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pc="11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本科就读学校：XX大学</a:t>
            </a:r>
          </a:p>
          <a:p>
            <a:endParaRPr altLang="en-US" lang="zh-CN" smtClean="0" spc="110" sz="40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r>
              <a:rPr altLang="en-US" lang="zh-CN" smtClean="0" spc="11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   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5394112" y="2841648"/>
            <a:ext cx="3779020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11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专业：XX专业</a:t>
            </a:r>
          </a:p>
          <a:p>
            <a:endParaRPr altLang="en-US" lang="zh-CN" spc="110" sz="40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r>
              <a:rPr altLang="en-US" lang="zh-CN" spc="11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   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5394112" y="3976143"/>
            <a:ext cx="5679146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pc="11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获得学位：理学学士</a:t>
            </a:r>
          </a:p>
          <a:p>
            <a:endParaRPr altLang="en-US" lang="zh-CN" smtClean="0" spc="110" sz="40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r>
              <a:rPr altLang="en-US" lang="zh-CN" smtClean="0" spc="11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   </a:t>
            </a:r>
          </a:p>
        </p:txBody>
      </p:sp>
      <p:sp>
        <p:nvSpPr>
          <p:cNvPr id="25" name="直角三角形 24"/>
          <p:cNvSpPr/>
          <p:nvPr/>
        </p:nvSpPr>
        <p:spPr>
          <a:xfrm>
            <a:off x="23756" y="4559078"/>
            <a:ext cx="4189445" cy="2298921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文本框 25"/>
          <p:cNvSpPr txBox="1"/>
          <p:nvPr/>
        </p:nvSpPr>
        <p:spPr>
          <a:xfrm>
            <a:off x="5394112" y="5110637"/>
            <a:ext cx="5350087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11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在校时间：XXXXXX</a:t>
            </a:r>
          </a:p>
          <a:p>
            <a:endParaRPr altLang="en-US" lang="zh-CN" spc="110" sz="40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r>
              <a:rPr altLang="en-US" lang="zh-CN" spc="11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   </a:t>
            </a:r>
          </a:p>
        </p:txBody>
      </p:sp>
    </p:spTree>
    <p:extLst>
      <p:ext uri="{BB962C8B-B14F-4D97-AF65-F5344CB8AC3E}">
        <p14:creationId val="595405691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541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rcRect l="8289" r="46878"/>
          <a:stretch>
            <a:fillRect/>
          </a:stretch>
        </p:blipFill>
        <p:spPr>
          <a:xfrm>
            <a:off x="-274320" y="-717960"/>
            <a:ext cx="12694920" cy="8687553"/>
          </a:xfrm>
          <a:prstGeom prst="rect">
            <a:avLst/>
          </a:prstGeom>
        </p:spPr>
      </p:pic>
      <p:sp>
        <p:nvSpPr>
          <p:cNvPr id="25" name="任意多边形 24"/>
          <p:cNvSpPr/>
          <p:nvPr/>
        </p:nvSpPr>
        <p:spPr>
          <a:xfrm rot="16200000">
            <a:off x="9653963" y="880776"/>
            <a:ext cx="2341028" cy="3149054"/>
          </a:xfrm>
          <a:custGeom>
            <a:gdLst>
              <a:gd fmla="*/ 124926 w 4675632" name="connsiteX0"/>
              <a:gd fmla="*/ 92236 h 4315622" name="connsiteY0"/>
              <a:gd fmla="*/ 0 w 4675632" name="connsiteX1"/>
              <a:gd fmla="*/ 155102 h 4315622" name="connsiteY1"/>
              <a:gd fmla="*/ 4370832 w 4675632" name="connsiteX2"/>
              <a:gd fmla="*/ 4315622 h 4315622" name="connsiteY2"/>
              <a:gd fmla="*/ 4675632 w 4675632" name="connsiteX3"/>
              <a:gd fmla="*/ 4193702 h 4315622" name="connsiteY3"/>
              <a:gd fmla="*/ 213193 w 4675632" name="connsiteX4"/>
              <a:gd fmla="*/ 0 h 431562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315622" w="4675632">
                <a:moveTo>
                  <a:pt x="124926" y="92236"/>
                </a:moveTo>
                <a:cubicBezTo>
                  <a:pt x="75650" y="248192"/>
                  <a:pt x="8128" y="76870"/>
                  <a:pt x="0" y="155102"/>
                </a:cubicBezTo>
                <a:lnTo>
                  <a:pt x="4370832" y="4315622"/>
                </a:lnTo>
                <a:lnTo>
                  <a:pt x="4675632" y="4193702"/>
                </a:lnTo>
                <a:lnTo>
                  <a:pt x="213193" y="0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任意多边形 25"/>
          <p:cNvSpPr/>
          <p:nvPr/>
        </p:nvSpPr>
        <p:spPr>
          <a:xfrm rot="21229186">
            <a:off x="9425622" y="3378395"/>
            <a:ext cx="2793919" cy="2372285"/>
          </a:xfrm>
          <a:custGeom>
            <a:gdLst>
              <a:gd fmla="*/ 94488 w 4675632" name="connsiteX0"/>
              <a:gd fmla="*/ 0 h 4453128" name="connsiteY0"/>
              <a:gd fmla="*/ 0 w 4675632" name="connsiteX1"/>
              <a:gd fmla="*/ 292608 h 4453128" name="connsiteY1"/>
              <a:gd fmla="*/ 4370832 w 4675632" name="connsiteX2"/>
              <a:gd fmla="*/ 4453128 h 4453128" name="connsiteY2"/>
              <a:gd fmla="*/ 4675632 w 4675632" name="connsiteX3"/>
              <a:gd fmla="*/ 4331208 h 4453128" name="connsiteY3"/>
              <a:gd fmla="*/ 91440 w 4675632" name="connsiteX4"/>
              <a:gd fmla="*/ 12192 h 445312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453128" w="4675632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半闭框 1"/>
          <p:cNvSpPr/>
          <p:nvPr/>
        </p:nvSpPr>
        <p:spPr>
          <a:xfrm rot="8100000">
            <a:off x="-2810229" y="719202"/>
            <a:ext cx="5620457" cy="5632956"/>
          </a:xfrm>
          <a:prstGeom prst="halfFrame">
            <a:avLst>
              <a:gd fmla="val 25280" name="adj1"/>
              <a:gd fmla="val 25664" name="adj2"/>
            </a:avLst>
          </a:prstGeom>
          <a:solidFill>
            <a:srgbClr val="2B393F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半闭框 12"/>
          <p:cNvSpPr/>
          <p:nvPr/>
        </p:nvSpPr>
        <p:spPr>
          <a:xfrm rot="8100000">
            <a:off x="-3906528" y="612520"/>
            <a:ext cx="5620457" cy="5632956"/>
          </a:xfrm>
          <a:prstGeom prst="halfFrame">
            <a:avLst>
              <a:gd fmla="val 25280" name="adj1"/>
              <a:gd fmla="val 25664" name="adj2"/>
            </a:avLst>
          </a:prstGeom>
          <a:solidFill>
            <a:srgbClr val="D4EA0F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半闭框 17"/>
          <p:cNvSpPr/>
          <p:nvPr/>
        </p:nvSpPr>
        <p:spPr>
          <a:xfrm rot="8100000">
            <a:off x="-5167033" y="665862"/>
            <a:ext cx="5620457" cy="5632956"/>
          </a:xfrm>
          <a:prstGeom prst="halfFrame">
            <a:avLst>
              <a:gd fmla="val 25280" name="adj1"/>
              <a:gd fmla="val 25664" name="adj2"/>
            </a:avLst>
          </a:prstGeom>
          <a:solidFill>
            <a:srgbClr val="3B4953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4116599" y="2644169"/>
            <a:ext cx="535241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96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获得荣誉</a:t>
            </a:r>
          </a:p>
        </p:txBody>
      </p:sp>
      <p:sp>
        <p:nvSpPr>
          <p:cNvPr id="22" name="任意多边形 21"/>
          <p:cNvSpPr/>
          <p:nvPr/>
        </p:nvSpPr>
        <p:spPr>
          <a:xfrm rot="19800000">
            <a:off x="9487740" y="2341211"/>
            <a:ext cx="4035294" cy="2433763"/>
          </a:xfrm>
          <a:custGeom>
            <a:gdLst>
              <a:gd fmla="*/ 94488 w 4675632" name="connsiteX0"/>
              <a:gd fmla="*/ 0 h 4453128" name="connsiteY0"/>
              <a:gd fmla="*/ 0 w 4675632" name="connsiteX1"/>
              <a:gd fmla="*/ 292608 h 4453128" name="connsiteY1"/>
              <a:gd fmla="*/ 4370832 w 4675632" name="connsiteX2"/>
              <a:gd fmla="*/ 4453128 h 4453128" name="connsiteY2"/>
              <a:gd fmla="*/ 4675632 w 4675632" name="connsiteX3"/>
              <a:gd fmla="*/ 4331208 h 4453128" name="connsiteY3"/>
              <a:gd fmla="*/ 91440 w 4675632" name="connsiteX4"/>
              <a:gd fmla="*/ 12192 h 445312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453128" w="4675632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等腰三角形 23"/>
          <p:cNvSpPr/>
          <p:nvPr/>
        </p:nvSpPr>
        <p:spPr>
          <a:xfrm rot="16200000">
            <a:off x="9232275" y="2783713"/>
            <a:ext cx="4370691" cy="1548758"/>
          </a:xfrm>
          <a:prstGeom prst="triangle">
            <a:avLst>
              <a:gd fmla="val 48691" name="adj"/>
            </a:avLst>
          </a:prstGeom>
          <a:solidFill>
            <a:srgbClr val="2E3B43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604024711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541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3535" y="-914777"/>
            <a:ext cx="12699069" cy="8687553"/>
          </a:xfrm>
          <a:prstGeom prst="rect">
            <a:avLst/>
          </a:prstGeom>
        </p:spPr>
      </p:pic>
      <p:sp>
        <p:nvSpPr>
          <p:cNvPr id="6" name="直角三角形 5"/>
          <p:cNvSpPr/>
          <p:nvPr/>
        </p:nvSpPr>
        <p:spPr>
          <a:xfrm rot="14493534">
            <a:off x="-2094722" y="3356285"/>
            <a:ext cx="4189445" cy="2248678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等腰三角形 14"/>
          <p:cNvSpPr/>
          <p:nvPr/>
        </p:nvSpPr>
        <p:spPr>
          <a:xfrm>
            <a:off x="6335486" y="2864496"/>
            <a:ext cx="5396204" cy="3993503"/>
          </a:xfrm>
          <a:prstGeom prst="triangle">
            <a:avLst>
              <a:gd fmla="val 22325" name="adj"/>
            </a:avLst>
          </a:prstGeom>
          <a:solidFill>
            <a:srgbClr val="374850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直角三角形 15"/>
          <p:cNvSpPr/>
          <p:nvPr/>
        </p:nvSpPr>
        <p:spPr>
          <a:xfrm rot="10800000">
            <a:off x="4655517" y="152401"/>
            <a:ext cx="7265437" cy="6857999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8" name="组合 17"/>
          <p:cNvGrpSpPr/>
          <p:nvPr/>
        </p:nvGrpSpPr>
        <p:grpSpPr>
          <a:xfrm rot="16946764">
            <a:off x="920617" y="1287354"/>
            <a:ext cx="996364" cy="980385"/>
            <a:chOff x="3736081" y="2527105"/>
            <a:chExt cx="1252677" cy="1276083"/>
          </a:xfrm>
        </p:grpSpPr>
        <p:sp>
          <p:nvSpPr>
            <p:cNvPr id="20" name="矩形 19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矩形 20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5" name="组合 34"/>
          <p:cNvGrpSpPr/>
          <p:nvPr/>
        </p:nvGrpSpPr>
        <p:grpSpPr>
          <a:xfrm rot="780508">
            <a:off x="1064761" y="3781303"/>
            <a:ext cx="996364" cy="980385"/>
            <a:chOff x="3736081" y="2527105"/>
            <a:chExt cx="1252677" cy="1276083"/>
          </a:xfrm>
        </p:grpSpPr>
        <p:sp>
          <p:nvSpPr>
            <p:cNvPr id="36" name="矩形 35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7" name="矩形 36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9" name="组合 28"/>
          <p:cNvGrpSpPr/>
          <p:nvPr/>
        </p:nvGrpSpPr>
        <p:grpSpPr>
          <a:xfrm rot="780508">
            <a:off x="975193" y="2549389"/>
            <a:ext cx="996364" cy="980385"/>
            <a:chOff x="3736081" y="2527105"/>
            <a:chExt cx="1252677" cy="1276083"/>
          </a:xfrm>
        </p:grpSpPr>
        <p:sp>
          <p:nvSpPr>
            <p:cNvPr id="30" name="矩形 29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矩形 30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1" name="组合 10"/>
          <p:cNvGrpSpPr/>
          <p:nvPr/>
        </p:nvGrpSpPr>
        <p:grpSpPr>
          <a:xfrm rot="16881048">
            <a:off x="319287" y="663760"/>
            <a:ext cx="996364" cy="980385"/>
            <a:chOff x="3736081" y="2527105"/>
            <a:chExt cx="1252677" cy="1276083"/>
          </a:xfrm>
        </p:grpSpPr>
        <p:sp>
          <p:nvSpPr>
            <p:cNvPr id="12" name="矩形 11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矩形 12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2" name="组合 21"/>
          <p:cNvGrpSpPr/>
          <p:nvPr/>
        </p:nvGrpSpPr>
        <p:grpSpPr>
          <a:xfrm rot="780508">
            <a:off x="364245" y="1905765"/>
            <a:ext cx="996364" cy="980385"/>
            <a:chOff x="3736081" y="2527105"/>
            <a:chExt cx="1252677" cy="1276083"/>
          </a:xfrm>
        </p:grpSpPr>
        <p:sp>
          <p:nvSpPr>
            <p:cNvPr id="23" name="矩形 22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矩形 23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2" name="组合 31"/>
          <p:cNvGrpSpPr/>
          <p:nvPr/>
        </p:nvGrpSpPr>
        <p:grpSpPr>
          <a:xfrm rot="780508">
            <a:off x="375845" y="3206239"/>
            <a:ext cx="996364" cy="980385"/>
            <a:chOff x="3736081" y="2527105"/>
            <a:chExt cx="1252677" cy="1276083"/>
          </a:xfrm>
        </p:grpSpPr>
        <p:sp>
          <p:nvSpPr>
            <p:cNvPr id="33" name="矩形 32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矩形 33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2876422" y="830786"/>
            <a:ext cx="811161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2005年获得：  在此添加获得荣誉名称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2878656" y="1880554"/>
            <a:ext cx="811161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2006年获得：  在此添加获得荣誉名称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2880890" y="2930322"/>
            <a:ext cx="811161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2007年获得：  在此添加获得荣誉名称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2883124" y="3980090"/>
            <a:ext cx="811161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2008年获得：  在此添加获得荣誉名称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2885359" y="5029857"/>
            <a:ext cx="811161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2009年获得：  在此添加获得荣誉名称</a:t>
            </a:r>
          </a:p>
        </p:txBody>
      </p:sp>
      <p:grpSp>
        <p:nvGrpSpPr>
          <p:cNvPr id="38" name="组合 37"/>
          <p:cNvGrpSpPr/>
          <p:nvPr/>
        </p:nvGrpSpPr>
        <p:grpSpPr>
          <a:xfrm rot="780508">
            <a:off x="520042" y="4425567"/>
            <a:ext cx="996364" cy="980385"/>
            <a:chOff x="3736081" y="2527105"/>
            <a:chExt cx="1252677" cy="1276083"/>
          </a:xfrm>
        </p:grpSpPr>
        <p:sp>
          <p:nvSpPr>
            <p:cNvPr id="39" name="矩形 38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矩形 39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4" name="直角三角形 13"/>
          <p:cNvSpPr/>
          <p:nvPr/>
        </p:nvSpPr>
        <p:spPr>
          <a:xfrm>
            <a:off x="0" y="4674637"/>
            <a:ext cx="4320073" cy="2183364"/>
          </a:xfrm>
          <a:prstGeom prst="rtTriangle">
            <a:avLst/>
          </a:pr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317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777064463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541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3535" y="-914777"/>
            <a:ext cx="12699069" cy="8687553"/>
          </a:xfrm>
          <a:prstGeom prst="rect">
            <a:avLst/>
          </a:prstGeom>
        </p:spPr>
      </p:pic>
      <p:sp>
        <p:nvSpPr>
          <p:cNvPr id="19" name="任意多边形 18"/>
          <p:cNvSpPr/>
          <p:nvPr/>
        </p:nvSpPr>
        <p:spPr>
          <a:xfrm>
            <a:off x="8696985" y="3649981"/>
            <a:ext cx="3525496" cy="3360419"/>
          </a:xfrm>
          <a:custGeom>
            <a:gdLst>
              <a:gd fmla="*/ 94488 w 4675632" name="connsiteX0"/>
              <a:gd fmla="*/ 0 h 4453128" name="connsiteY0"/>
              <a:gd fmla="*/ 0 w 4675632" name="connsiteX1"/>
              <a:gd fmla="*/ 292608 h 4453128" name="connsiteY1"/>
              <a:gd fmla="*/ 4370832 w 4675632" name="connsiteX2"/>
              <a:gd fmla="*/ 4453128 h 4453128" name="connsiteY2"/>
              <a:gd fmla="*/ 4675632 w 4675632" name="connsiteX3"/>
              <a:gd fmla="*/ 4331208 h 4453128" name="connsiteY3"/>
              <a:gd fmla="*/ 91440 w 4675632" name="connsiteX4"/>
              <a:gd fmla="*/ 12192 h 445312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453128" w="4675632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直角三角形 5"/>
          <p:cNvSpPr/>
          <p:nvPr/>
        </p:nvSpPr>
        <p:spPr>
          <a:xfrm rot="14493534">
            <a:off x="-2094722" y="3356285"/>
            <a:ext cx="4189445" cy="2248678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等腰三角形 14"/>
          <p:cNvSpPr/>
          <p:nvPr/>
        </p:nvSpPr>
        <p:spPr>
          <a:xfrm>
            <a:off x="3793103" y="-31053"/>
            <a:ext cx="5396204" cy="3993503"/>
          </a:xfrm>
          <a:prstGeom prst="triangle">
            <a:avLst>
              <a:gd fmla="val 22325" name="adj"/>
            </a:avLst>
          </a:prstGeom>
          <a:solidFill>
            <a:srgbClr val="374850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直角三角形 13"/>
          <p:cNvSpPr/>
          <p:nvPr/>
        </p:nvSpPr>
        <p:spPr>
          <a:xfrm>
            <a:off x="0" y="4674637"/>
            <a:ext cx="4320073" cy="2183364"/>
          </a:xfrm>
          <a:prstGeom prst="rtTriangle">
            <a:avLst/>
          </a:pr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317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直角三角形 15"/>
          <p:cNvSpPr/>
          <p:nvPr/>
        </p:nvSpPr>
        <p:spPr>
          <a:xfrm rot="10800000">
            <a:off x="4926563" y="-1"/>
            <a:ext cx="7265437" cy="6857999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等腰三角形 16"/>
          <p:cNvSpPr/>
          <p:nvPr/>
        </p:nvSpPr>
        <p:spPr>
          <a:xfrm rot="10800000">
            <a:off x="45702" y="114300"/>
            <a:ext cx="6030997" cy="3535680"/>
          </a:xfrm>
          <a:prstGeom prst="triangle">
            <a:avLst>
              <a:gd fmla="val 37426" name="adj"/>
            </a:avLst>
          </a:prstGeom>
          <a:solidFill>
            <a:srgbClr val="2E3B43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1024978" y="1447354"/>
            <a:ext cx="7672007" cy="1844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15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谢谢观看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711473" y="4518402"/>
            <a:ext cx="6169185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5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希望得到您的录用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793103" y="5441731"/>
            <a:ext cx="5212080" cy="640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00000000000000000" pitchFamily="2" typeface="张海山锐线体简"/>
                <a:ea charset="-122" panose="02000000000000000000" pitchFamily="2" typeface="张海山锐线体简"/>
              </a:rPr>
              <a:t>灵感森林（陈柯宇） 作品 QQ : 505473444 </a:t>
            </a:r>
          </a:p>
          <a:p>
            <a:r>
              <a:rPr altLang="en-US" b="1" lang="zh-CN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00000000000000000" pitchFamily="2" typeface="张海山锐线体简"/>
                <a:ea charset="-122" panose="02000000000000000000" pitchFamily="2" typeface="张海山锐线体简"/>
              </a:rPr>
              <a:t>店铺地址：http://www.yanj.cn/store-5367.html</a:t>
            </a:r>
          </a:p>
        </p:txBody>
      </p:sp>
    </p:spTree>
    <p:extLst>
      <p:ext uri="{BB962C8B-B14F-4D97-AF65-F5344CB8AC3E}">
        <p14:creationId val="481301500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541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9972" y="-991497"/>
            <a:ext cx="12699069" cy="8687553"/>
          </a:xfrm>
          <a:prstGeom prst="rect">
            <a:avLst/>
          </a:prstGeom>
        </p:spPr>
      </p:pic>
      <p:sp>
        <p:nvSpPr>
          <p:cNvPr id="6" name="直角三角形 5"/>
          <p:cNvSpPr/>
          <p:nvPr/>
        </p:nvSpPr>
        <p:spPr>
          <a:xfrm rot="14675915">
            <a:off x="-2604317" y="2599298"/>
            <a:ext cx="5244925" cy="2656168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直角三角形 13"/>
          <p:cNvSpPr/>
          <p:nvPr/>
        </p:nvSpPr>
        <p:spPr>
          <a:xfrm>
            <a:off x="2293027" y="4682644"/>
            <a:ext cx="4320073" cy="2183364"/>
          </a:xfrm>
          <a:prstGeom prst="rtTriangle">
            <a:avLst/>
          </a:pr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317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等腰三角形 14"/>
          <p:cNvSpPr/>
          <p:nvPr/>
        </p:nvSpPr>
        <p:spPr>
          <a:xfrm>
            <a:off x="394080" y="2834016"/>
            <a:ext cx="5426684" cy="4023983"/>
          </a:xfrm>
          <a:custGeom>
            <a:gdLst>
              <a:gd fmla="*/ 30480 w 5426684" name="connsiteX0"/>
              <a:gd fmla="*/ 4023983 h 4023983" name="connsiteY0"/>
              <a:gd fmla="*/ 0 w 5426684" name="connsiteX1"/>
              <a:gd fmla="*/ 0 h 4023983" name="connsiteY1"/>
              <a:gd fmla="*/ 5426684 w 5426684" name="connsiteX2"/>
              <a:gd fmla="*/ 4023983 h 4023983" name="connsiteY2"/>
              <a:gd fmla="*/ 30480 w 5426684" name="connsiteX3"/>
              <a:gd fmla="*/ 4023983 h 4023983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4023983" w="5426684">
                <a:moveTo>
                  <a:pt x="30480" y="4023983"/>
                </a:moveTo>
                <a:lnTo>
                  <a:pt x="0" y="0"/>
                </a:lnTo>
                <a:lnTo>
                  <a:pt x="5426684" y="4023983"/>
                </a:lnTo>
                <a:lnTo>
                  <a:pt x="30480" y="4023983"/>
                </a:lnTo>
                <a:close/>
              </a:path>
            </a:pathLst>
          </a:custGeom>
          <a:solidFill>
            <a:srgbClr val="374850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直角三角形 15"/>
          <p:cNvSpPr/>
          <p:nvPr/>
        </p:nvSpPr>
        <p:spPr>
          <a:xfrm rot="10800000">
            <a:off x="4926563" y="-1"/>
            <a:ext cx="7265437" cy="6857999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等腰三角形 16"/>
          <p:cNvSpPr/>
          <p:nvPr/>
        </p:nvSpPr>
        <p:spPr>
          <a:xfrm rot="10800000">
            <a:off x="4209627" y="-18545"/>
            <a:ext cx="6030997" cy="3535680"/>
          </a:xfrm>
          <a:prstGeom prst="triangle">
            <a:avLst>
              <a:gd fmla="val 37426" name="adj"/>
            </a:avLst>
          </a:prstGeom>
          <a:solidFill>
            <a:srgbClr val="2E3B43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文本框 6"/>
          <p:cNvSpPr txBox="1"/>
          <p:nvPr/>
        </p:nvSpPr>
        <p:spPr>
          <a:xfrm>
            <a:off x="1137554" y="262846"/>
            <a:ext cx="693195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72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目录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515644" y="2368156"/>
            <a:ext cx="2191175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基本资料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4551953" y="3203871"/>
            <a:ext cx="2191175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工作经验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5588264" y="4039588"/>
            <a:ext cx="2191175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职业技能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6624574" y="4875304"/>
            <a:ext cx="2191175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教育背景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660883" y="5711018"/>
            <a:ext cx="2191175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获得荣誉</a:t>
            </a:r>
          </a:p>
        </p:txBody>
      </p:sp>
      <p:grpSp>
        <p:nvGrpSpPr>
          <p:cNvPr id="18" name="组合 17"/>
          <p:cNvGrpSpPr/>
          <p:nvPr/>
        </p:nvGrpSpPr>
        <p:grpSpPr>
          <a:xfrm rot="835348">
            <a:off x="2565939" y="2333093"/>
            <a:ext cx="644347" cy="654899"/>
            <a:chOff x="3736081" y="2527105"/>
            <a:chExt cx="1252677" cy="1276083"/>
          </a:xfrm>
        </p:grpSpPr>
        <p:sp>
          <p:nvSpPr>
            <p:cNvPr id="19" name="矩形 18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矩形 19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1" name="组合 20"/>
          <p:cNvGrpSpPr/>
          <p:nvPr/>
        </p:nvGrpSpPr>
        <p:grpSpPr>
          <a:xfrm rot="835348">
            <a:off x="3526346" y="3188170"/>
            <a:ext cx="644347" cy="654899"/>
            <a:chOff x="3736081" y="2527105"/>
            <a:chExt cx="1252677" cy="1276083"/>
          </a:xfrm>
        </p:grpSpPr>
        <p:sp>
          <p:nvSpPr>
            <p:cNvPr id="26" name="矩形 25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矩形 26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8" name="组合 27"/>
          <p:cNvGrpSpPr/>
          <p:nvPr/>
        </p:nvGrpSpPr>
        <p:grpSpPr>
          <a:xfrm rot="737839">
            <a:off x="4486753" y="4043247"/>
            <a:ext cx="644347" cy="654899"/>
            <a:chOff x="3736081" y="2527105"/>
            <a:chExt cx="1252677" cy="1276083"/>
          </a:xfrm>
        </p:grpSpPr>
        <p:sp>
          <p:nvSpPr>
            <p:cNvPr id="29" name="矩形 28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矩形 29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1" name="组合 30"/>
          <p:cNvGrpSpPr/>
          <p:nvPr/>
        </p:nvGrpSpPr>
        <p:grpSpPr>
          <a:xfrm rot="664818">
            <a:off x="5447160" y="4898324"/>
            <a:ext cx="644347" cy="654899"/>
            <a:chOff x="3736081" y="2527105"/>
            <a:chExt cx="1252677" cy="1276083"/>
          </a:xfrm>
        </p:grpSpPr>
        <p:sp>
          <p:nvSpPr>
            <p:cNvPr id="32" name="矩形 31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3" name="矩形 32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4" name="组合 33"/>
          <p:cNvGrpSpPr/>
          <p:nvPr/>
        </p:nvGrpSpPr>
        <p:grpSpPr>
          <a:xfrm rot="500500">
            <a:off x="6407565" y="5753401"/>
            <a:ext cx="644347" cy="654899"/>
            <a:chOff x="3736081" y="2527105"/>
            <a:chExt cx="1252677" cy="1276083"/>
          </a:xfrm>
        </p:grpSpPr>
        <p:sp>
          <p:nvSpPr>
            <p:cNvPr id="35" name="矩形 34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6" name="矩形 35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extLst>
      <p:ext uri="{BB962C8B-B14F-4D97-AF65-F5344CB8AC3E}">
        <p14:creationId val="603399015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541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rcRect l="8289" r="46878"/>
          <a:stretch>
            <a:fillRect/>
          </a:stretch>
        </p:blipFill>
        <p:spPr>
          <a:xfrm>
            <a:off x="-274320" y="-717960"/>
            <a:ext cx="12694920" cy="8687553"/>
          </a:xfrm>
          <a:prstGeom prst="rect">
            <a:avLst/>
          </a:prstGeom>
        </p:spPr>
      </p:pic>
      <p:sp>
        <p:nvSpPr>
          <p:cNvPr id="25" name="任意多边形 24"/>
          <p:cNvSpPr/>
          <p:nvPr/>
        </p:nvSpPr>
        <p:spPr>
          <a:xfrm rot="16200000">
            <a:off x="9653963" y="880776"/>
            <a:ext cx="2341028" cy="3149054"/>
          </a:xfrm>
          <a:custGeom>
            <a:gdLst>
              <a:gd fmla="*/ 124926 w 4675632" name="connsiteX0"/>
              <a:gd fmla="*/ 92236 h 4315622" name="connsiteY0"/>
              <a:gd fmla="*/ 0 w 4675632" name="connsiteX1"/>
              <a:gd fmla="*/ 155102 h 4315622" name="connsiteY1"/>
              <a:gd fmla="*/ 4370832 w 4675632" name="connsiteX2"/>
              <a:gd fmla="*/ 4315622 h 4315622" name="connsiteY2"/>
              <a:gd fmla="*/ 4675632 w 4675632" name="connsiteX3"/>
              <a:gd fmla="*/ 4193702 h 4315622" name="connsiteY3"/>
              <a:gd fmla="*/ 213193 w 4675632" name="connsiteX4"/>
              <a:gd fmla="*/ 0 h 431562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315622" w="4675632">
                <a:moveTo>
                  <a:pt x="124926" y="92236"/>
                </a:moveTo>
                <a:cubicBezTo>
                  <a:pt x="75650" y="248192"/>
                  <a:pt x="8128" y="76870"/>
                  <a:pt x="0" y="155102"/>
                </a:cubicBezTo>
                <a:lnTo>
                  <a:pt x="4370832" y="4315622"/>
                </a:lnTo>
                <a:lnTo>
                  <a:pt x="4675632" y="4193702"/>
                </a:lnTo>
                <a:lnTo>
                  <a:pt x="213193" y="0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任意多边形 25"/>
          <p:cNvSpPr/>
          <p:nvPr/>
        </p:nvSpPr>
        <p:spPr>
          <a:xfrm rot="21229186">
            <a:off x="9425622" y="3378395"/>
            <a:ext cx="2793919" cy="2372285"/>
          </a:xfrm>
          <a:custGeom>
            <a:gdLst>
              <a:gd fmla="*/ 94488 w 4675632" name="connsiteX0"/>
              <a:gd fmla="*/ 0 h 4453128" name="connsiteY0"/>
              <a:gd fmla="*/ 0 w 4675632" name="connsiteX1"/>
              <a:gd fmla="*/ 292608 h 4453128" name="connsiteY1"/>
              <a:gd fmla="*/ 4370832 w 4675632" name="connsiteX2"/>
              <a:gd fmla="*/ 4453128 h 4453128" name="connsiteY2"/>
              <a:gd fmla="*/ 4675632 w 4675632" name="connsiteX3"/>
              <a:gd fmla="*/ 4331208 h 4453128" name="connsiteY3"/>
              <a:gd fmla="*/ 91440 w 4675632" name="connsiteX4"/>
              <a:gd fmla="*/ 12192 h 445312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453128" w="4675632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半闭框 1"/>
          <p:cNvSpPr/>
          <p:nvPr/>
        </p:nvSpPr>
        <p:spPr>
          <a:xfrm rot="8100000">
            <a:off x="-2810229" y="719202"/>
            <a:ext cx="5620457" cy="5632956"/>
          </a:xfrm>
          <a:prstGeom prst="halfFrame">
            <a:avLst>
              <a:gd fmla="val 25280" name="adj1"/>
              <a:gd fmla="val 25664" name="adj2"/>
            </a:avLst>
          </a:prstGeom>
          <a:solidFill>
            <a:srgbClr val="2B393F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半闭框 12"/>
          <p:cNvSpPr/>
          <p:nvPr/>
        </p:nvSpPr>
        <p:spPr>
          <a:xfrm rot="8100000">
            <a:off x="-3906528" y="612520"/>
            <a:ext cx="5620457" cy="5632956"/>
          </a:xfrm>
          <a:prstGeom prst="halfFrame">
            <a:avLst>
              <a:gd fmla="val 25280" name="adj1"/>
              <a:gd fmla="val 25664" name="adj2"/>
            </a:avLst>
          </a:prstGeom>
          <a:solidFill>
            <a:srgbClr val="D4EA0F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半闭框 17"/>
          <p:cNvSpPr/>
          <p:nvPr/>
        </p:nvSpPr>
        <p:spPr>
          <a:xfrm rot="8100000">
            <a:off x="-5167033" y="665862"/>
            <a:ext cx="5620457" cy="5632956"/>
          </a:xfrm>
          <a:prstGeom prst="halfFrame">
            <a:avLst>
              <a:gd fmla="val 25280" name="adj1"/>
              <a:gd fmla="val 25664" name="adj2"/>
            </a:avLst>
          </a:prstGeom>
          <a:solidFill>
            <a:srgbClr val="3B4953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4116599" y="2644169"/>
            <a:ext cx="535241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96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基本资料</a:t>
            </a:r>
          </a:p>
        </p:txBody>
      </p:sp>
      <p:sp>
        <p:nvSpPr>
          <p:cNvPr id="22" name="任意多边形 21"/>
          <p:cNvSpPr/>
          <p:nvPr/>
        </p:nvSpPr>
        <p:spPr>
          <a:xfrm rot="19800000">
            <a:off x="9487740" y="2341211"/>
            <a:ext cx="4035294" cy="2433763"/>
          </a:xfrm>
          <a:custGeom>
            <a:gdLst>
              <a:gd fmla="*/ 94488 w 4675632" name="connsiteX0"/>
              <a:gd fmla="*/ 0 h 4453128" name="connsiteY0"/>
              <a:gd fmla="*/ 0 w 4675632" name="connsiteX1"/>
              <a:gd fmla="*/ 292608 h 4453128" name="connsiteY1"/>
              <a:gd fmla="*/ 4370832 w 4675632" name="connsiteX2"/>
              <a:gd fmla="*/ 4453128 h 4453128" name="connsiteY2"/>
              <a:gd fmla="*/ 4675632 w 4675632" name="connsiteX3"/>
              <a:gd fmla="*/ 4331208 h 4453128" name="connsiteY3"/>
              <a:gd fmla="*/ 91440 w 4675632" name="connsiteX4"/>
              <a:gd fmla="*/ 12192 h 445312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453128" w="4675632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等腰三角形 23"/>
          <p:cNvSpPr/>
          <p:nvPr/>
        </p:nvSpPr>
        <p:spPr>
          <a:xfrm rot="16200000">
            <a:off x="9232275" y="2783713"/>
            <a:ext cx="4370691" cy="1548758"/>
          </a:xfrm>
          <a:prstGeom prst="triangle">
            <a:avLst>
              <a:gd fmla="val 48691" name="adj"/>
            </a:avLst>
          </a:prstGeom>
          <a:solidFill>
            <a:srgbClr val="2E3B43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4015836485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541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3535" y="-914777"/>
            <a:ext cx="12699069" cy="8687553"/>
          </a:xfrm>
          <a:prstGeom prst="rect">
            <a:avLst/>
          </a:prstGeom>
        </p:spPr>
      </p:pic>
      <p:sp>
        <p:nvSpPr>
          <p:cNvPr id="6" name="直角三角形 5"/>
          <p:cNvSpPr/>
          <p:nvPr/>
        </p:nvSpPr>
        <p:spPr>
          <a:xfrm rot="14493534">
            <a:off x="-1988912" y="1179461"/>
            <a:ext cx="4189445" cy="2440104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直角三角形 13"/>
          <p:cNvSpPr/>
          <p:nvPr/>
        </p:nvSpPr>
        <p:spPr>
          <a:xfrm rot="5400000">
            <a:off x="-1077951" y="1068352"/>
            <a:ext cx="4320073" cy="2183364"/>
          </a:xfrm>
          <a:prstGeom prst="rtTriangle">
            <a:avLst/>
          </a:pr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317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等腰三角形 14"/>
          <p:cNvSpPr/>
          <p:nvPr/>
        </p:nvSpPr>
        <p:spPr>
          <a:xfrm>
            <a:off x="8634138" y="3199325"/>
            <a:ext cx="4610698" cy="3642952"/>
          </a:xfrm>
          <a:prstGeom prst="triangle">
            <a:avLst>
              <a:gd fmla="val 22325" name="adj"/>
            </a:avLst>
          </a:prstGeom>
          <a:solidFill>
            <a:srgbClr val="374850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直角三角形 15"/>
          <p:cNvSpPr/>
          <p:nvPr/>
        </p:nvSpPr>
        <p:spPr>
          <a:xfrm rot="10800000">
            <a:off x="5600492" y="-423178"/>
            <a:ext cx="7265437" cy="6857999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等腰三角形 16"/>
          <p:cNvSpPr/>
          <p:nvPr/>
        </p:nvSpPr>
        <p:spPr>
          <a:xfrm rot="10800000">
            <a:off x="5598026" y="-914623"/>
            <a:ext cx="6030997" cy="3535680"/>
          </a:xfrm>
          <a:prstGeom prst="triangle">
            <a:avLst>
              <a:gd fmla="val 37426" name="adj"/>
            </a:avLst>
          </a:prstGeom>
          <a:solidFill>
            <a:srgbClr val="2E3B43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任意多边形 18"/>
          <p:cNvSpPr/>
          <p:nvPr/>
        </p:nvSpPr>
        <p:spPr>
          <a:xfrm rot="4374427">
            <a:off x="8580494" y="2703765"/>
            <a:ext cx="3453827" cy="2705776"/>
          </a:xfrm>
          <a:custGeom>
            <a:gdLst>
              <a:gd fmla="*/ 94488 w 4675632" name="connsiteX0"/>
              <a:gd fmla="*/ 0 h 4453128" name="connsiteY0"/>
              <a:gd fmla="*/ 0 w 4675632" name="connsiteX1"/>
              <a:gd fmla="*/ 292608 h 4453128" name="connsiteY1"/>
              <a:gd fmla="*/ 4370832 w 4675632" name="connsiteX2"/>
              <a:gd fmla="*/ 4453128 h 4453128" name="connsiteY2"/>
              <a:gd fmla="*/ 4675632 w 4675632" name="connsiteX3"/>
              <a:gd fmla="*/ 4331208 h 4453128" name="connsiteY3"/>
              <a:gd fmla="*/ 91440 w 4675632" name="connsiteX4"/>
              <a:gd fmla="*/ 12192 h 445312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453128" w="4675632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等腰三角形 2"/>
          <p:cNvSpPr/>
          <p:nvPr/>
        </p:nvSpPr>
        <p:spPr>
          <a:xfrm>
            <a:off x="189973" y="-23446"/>
            <a:ext cx="687495" cy="1594338"/>
          </a:xfrm>
          <a:custGeom>
            <a:gdLst>
              <a:gd fmla="*/ 0 w 687495" name="connsiteX0"/>
              <a:gd fmla="*/ 1594338 h 1594338" name="connsiteY0"/>
              <a:gd fmla="*/ 0 w 687495" name="connsiteX1"/>
              <a:gd fmla="*/ 0 h 1594338" name="connsiteY1"/>
              <a:gd fmla="*/ 687495 w 687495" name="connsiteX2"/>
              <a:gd fmla="*/ 1242646 h 1594338" name="connsiteY2"/>
              <a:gd fmla="*/ 0 w 687495" name="connsiteX3"/>
              <a:gd fmla="*/ 1594338 h 1594338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1594338" w="687495">
                <a:moveTo>
                  <a:pt x="0" y="1594338"/>
                </a:moveTo>
                <a:lnTo>
                  <a:pt x="0" y="0"/>
                </a:lnTo>
                <a:lnTo>
                  <a:pt x="687495" y="1242646"/>
                </a:lnTo>
                <a:lnTo>
                  <a:pt x="0" y="1594338"/>
                </a:lnTo>
                <a:close/>
              </a:path>
            </a:pathLst>
          </a:custGeom>
          <a:solidFill>
            <a:srgbClr val="263238"/>
          </a:solidFill>
          <a:ln>
            <a:noFill/>
          </a:ln>
          <a:effectLst>
            <a:outerShdw algn="r" blurRad="7493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381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/>
          <p:cNvSpPr/>
          <p:nvPr/>
        </p:nvSpPr>
        <p:spPr>
          <a:xfrm rot="1724489">
            <a:off x="10176387" y="2621058"/>
            <a:ext cx="1071716" cy="131974"/>
          </a:xfrm>
          <a:prstGeom prst="rect">
            <a:avLst/>
          </a:prstGeom>
          <a:solidFill>
            <a:srgbClr val="2B3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文本框 17"/>
          <p:cNvSpPr txBox="1"/>
          <p:nvPr/>
        </p:nvSpPr>
        <p:spPr>
          <a:xfrm>
            <a:off x="2953825" y="1109633"/>
            <a:ext cx="2241755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pc="15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姓名:柯宇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2953825" y="3747620"/>
            <a:ext cx="2607073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15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体重：65kg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2953826" y="4626949"/>
            <a:ext cx="2439987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15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学历：本科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2953825" y="1988962"/>
            <a:ext cx="2607073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15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年龄：20岁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2953825" y="5506280"/>
            <a:ext cx="4535520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15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联系电话：12345678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2953825" y="2868291"/>
            <a:ext cx="2910068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pc="15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身高：178cm</a:t>
            </a:r>
          </a:p>
        </p:txBody>
      </p:sp>
    </p:spTree>
    <p:extLst>
      <p:ext uri="{BB962C8B-B14F-4D97-AF65-F5344CB8AC3E}">
        <p14:creationId val="413183937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541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rcRect l="8289" r="46878"/>
          <a:stretch>
            <a:fillRect/>
          </a:stretch>
        </p:blipFill>
        <p:spPr>
          <a:xfrm>
            <a:off x="-274320" y="-717960"/>
            <a:ext cx="12694920" cy="8687553"/>
          </a:xfrm>
          <a:prstGeom prst="rect">
            <a:avLst/>
          </a:prstGeom>
        </p:spPr>
      </p:pic>
      <p:sp>
        <p:nvSpPr>
          <p:cNvPr id="25" name="任意多边形 24"/>
          <p:cNvSpPr/>
          <p:nvPr/>
        </p:nvSpPr>
        <p:spPr>
          <a:xfrm rot="16200000">
            <a:off x="9653963" y="880776"/>
            <a:ext cx="2341028" cy="3149054"/>
          </a:xfrm>
          <a:custGeom>
            <a:gdLst>
              <a:gd fmla="*/ 124926 w 4675632" name="connsiteX0"/>
              <a:gd fmla="*/ 92236 h 4315622" name="connsiteY0"/>
              <a:gd fmla="*/ 0 w 4675632" name="connsiteX1"/>
              <a:gd fmla="*/ 155102 h 4315622" name="connsiteY1"/>
              <a:gd fmla="*/ 4370832 w 4675632" name="connsiteX2"/>
              <a:gd fmla="*/ 4315622 h 4315622" name="connsiteY2"/>
              <a:gd fmla="*/ 4675632 w 4675632" name="connsiteX3"/>
              <a:gd fmla="*/ 4193702 h 4315622" name="connsiteY3"/>
              <a:gd fmla="*/ 213193 w 4675632" name="connsiteX4"/>
              <a:gd fmla="*/ 0 h 431562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315622" w="4675632">
                <a:moveTo>
                  <a:pt x="124926" y="92236"/>
                </a:moveTo>
                <a:cubicBezTo>
                  <a:pt x="75650" y="248192"/>
                  <a:pt x="8128" y="76870"/>
                  <a:pt x="0" y="155102"/>
                </a:cubicBezTo>
                <a:lnTo>
                  <a:pt x="4370832" y="4315622"/>
                </a:lnTo>
                <a:lnTo>
                  <a:pt x="4675632" y="4193702"/>
                </a:lnTo>
                <a:lnTo>
                  <a:pt x="213193" y="0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任意多边形 25"/>
          <p:cNvSpPr/>
          <p:nvPr/>
        </p:nvSpPr>
        <p:spPr>
          <a:xfrm rot="21229186">
            <a:off x="9425622" y="3378395"/>
            <a:ext cx="2793919" cy="2372285"/>
          </a:xfrm>
          <a:custGeom>
            <a:gdLst>
              <a:gd fmla="*/ 94488 w 4675632" name="connsiteX0"/>
              <a:gd fmla="*/ 0 h 4453128" name="connsiteY0"/>
              <a:gd fmla="*/ 0 w 4675632" name="connsiteX1"/>
              <a:gd fmla="*/ 292608 h 4453128" name="connsiteY1"/>
              <a:gd fmla="*/ 4370832 w 4675632" name="connsiteX2"/>
              <a:gd fmla="*/ 4453128 h 4453128" name="connsiteY2"/>
              <a:gd fmla="*/ 4675632 w 4675632" name="connsiteX3"/>
              <a:gd fmla="*/ 4331208 h 4453128" name="connsiteY3"/>
              <a:gd fmla="*/ 91440 w 4675632" name="connsiteX4"/>
              <a:gd fmla="*/ 12192 h 445312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453128" w="4675632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半闭框 1"/>
          <p:cNvSpPr/>
          <p:nvPr/>
        </p:nvSpPr>
        <p:spPr>
          <a:xfrm rot="8100000">
            <a:off x="-2810229" y="719202"/>
            <a:ext cx="5620457" cy="5632956"/>
          </a:xfrm>
          <a:prstGeom prst="halfFrame">
            <a:avLst>
              <a:gd fmla="val 25280" name="adj1"/>
              <a:gd fmla="val 25664" name="adj2"/>
            </a:avLst>
          </a:prstGeom>
          <a:solidFill>
            <a:srgbClr val="2B393F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半闭框 12"/>
          <p:cNvSpPr/>
          <p:nvPr/>
        </p:nvSpPr>
        <p:spPr>
          <a:xfrm rot="8100000">
            <a:off x="-3906528" y="612520"/>
            <a:ext cx="5620457" cy="5632956"/>
          </a:xfrm>
          <a:prstGeom prst="halfFrame">
            <a:avLst>
              <a:gd fmla="val 25280" name="adj1"/>
              <a:gd fmla="val 25664" name="adj2"/>
            </a:avLst>
          </a:prstGeom>
          <a:solidFill>
            <a:srgbClr val="D4EA0F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半闭框 17"/>
          <p:cNvSpPr/>
          <p:nvPr/>
        </p:nvSpPr>
        <p:spPr>
          <a:xfrm rot="8100000">
            <a:off x="-5167033" y="665862"/>
            <a:ext cx="5620457" cy="5632956"/>
          </a:xfrm>
          <a:prstGeom prst="halfFrame">
            <a:avLst>
              <a:gd fmla="val 25280" name="adj1"/>
              <a:gd fmla="val 25664" name="adj2"/>
            </a:avLst>
          </a:prstGeom>
          <a:solidFill>
            <a:srgbClr val="3B4953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4116599" y="2644169"/>
            <a:ext cx="535241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96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工作经验</a:t>
            </a:r>
          </a:p>
        </p:txBody>
      </p:sp>
      <p:sp>
        <p:nvSpPr>
          <p:cNvPr id="22" name="任意多边形 21"/>
          <p:cNvSpPr/>
          <p:nvPr/>
        </p:nvSpPr>
        <p:spPr>
          <a:xfrm rot="19800000">
            <a:off x="9487740" y="2341211"/>
            <a:ext cx="4035294" cy="2433763"/>
          </a:xfrm>
          <a:custGeom>
            <a:gdLst>
              <a:gd fmla="*/ 94488 w 4675632" name="connsiteX0"/>
              <a:gd fmla="*/ 0 h 4453128" name="connsiteY0"/>
              <a:gd fmla="*/ 0 w 4675632" name="connsiteX1"/>
              <a:gd fmla="*/ 292608 h 4453128" name="connsiteY1"/>
              <a:gd fmla="*/ 4370832 w 4675632" name="connsiteX2"/>
              <a:gd fmla="*/ 4453128 h 4453128" name="connsiteY2"/>
              <a:gd fmla="*/ 4675632 w 4675632" name="connsiteX3"/>
              <a:gd fmla="*/ 4331208 h 4453128" name="connsiteY3"/>
              <a:gd fmla="*/ 91440 w 4675632" name="connsiteX4"/>
              <a:gd fmla="*/ 12192 h 445312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453128" w="4675632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等腰三角形 23"/>
          <p:cNvSpPr/>
          <p:nvPr/>
        </p:nvSpPr>
        <p:spPr>
          <a:xfrm rot="16200000">
            <a:off x="9232275" y="2783713"/>
            <a:ext cx="4370691" cy="1548758"/>
          </a:xfrm>
          <a:prstGeom prst="triangle">
            <a:avLst>
              <a:gd fmla="val 48691" name="adj"/>
            </a:avLst>
          </a:prstGeom>
          <a:solidFill>
            <a:srgbClr val="2E3B43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670702900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541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3535" y="-914777"/>
            <a:ext cx="12699069" cy="8687553"/>
          </a:xfrm>
          <a:prstGeom prst="rect">
            <a:avLst/>
          </a:prstGeom>
        </p:spPr>
      </p:pic>
      <p:sp>
        <p:nvSpPr>
          <p:cNvPr id="10" name="任意多边形 9"/>
          <p:cNvSpPr/>
          <p:nvPr/>
        </p:nvSpPr>
        <p:spPr>
          <a:xfrm rot="16200000">
            <a:off x="162616" y="4771938"/>
            <a:ext cx="1923449" cy="2248678"/>
          </a:xfrm>
          <a:custGeom>
            <a:gdLst>
              <a:gd fmla="*/ 1923449 w 1923449" name="connsiteX0"/>
              <a:gd fmla="*/ 1032408 h 2248678" name="connsiteY0"/>
              <a:gd fmla="*/ 170000 w 1923449" name="connsiteX1"/>
              <a:gd fmla="*/ 2248678 h 2248678" name="connsiteY1"/>
              <a:gd fmla="*/ 0 w 1923449" name="connsiteX2"/>
              <a:gd fmla="*/ 2248678 h 2248678" name="connsiteY2"/>
              <a:gd fmla="*/ 0 w 1923449" name="connsiteX3"/>
              <a:gd fmla="*/ 0 h 2248678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248678" w="1923449">
                <a:moveTo>
                  <a:pt x="1923449" y="1032408"/>
                </a:moveTo>
                <a:lnTo>
                  <a:pt x="170000" y="2248678"/>
                </a:lnTo>
                <a:lnTo>
                  <a:pt x="0" y="2248678"/>
                </a:lnTo>
                <a:lnTo>
                  <a:pt x="0" y="0"/>
                </a:lnTo>
                <a:close/>
              </a:path>
            </a:pathLst>
          </a:custGeom>
          <a:solidFill>
            <a:srgbClr val="263238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16" name="直角三角形 15"/>
          <p:cNvSpPr/>
          <p:nvPr/>
        </p:nvSpPr>
        <p:spPr>
          <a:xfrm rot="10800000">
            <a:off x="4926563" y="-1"/>
            <a:ext cx="7265437" cy="6857999"/>
          </a:xfrm>
          <a:prstGeom prst="rtTriangle">
            <a:avLst/>
          </a:prstGeom>
          <a:solidFill>
            <a:srgbClr val="263238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等腰三角形 16"/>
          <p:cNvSpPr/>
          <p:nvPr/>
        </p:nvSpPr>
        <p:spPr>
          <a:xfrm rot="10800000">
            <a:off x="4896082" y="1"/>
            <a:ext cx="6030997" cy="3535680"/>
          </a:xfrm>
          <a:prstGeom prst="triangle">
            <a:avLst>
              <a:gd fmla="val 37426" name="adj"/>
            </a:avLst>
          </a:prstGeom>
          <a:solidFill>
            <a:srgbClr val="2E3B43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任意多边形 18"/>
          <p:cNvSpPr/>
          <p:nvPr/>
        </p:nvSpPr>
        <p:spPr>
          <a:xfrm rot="600007">
            <a:off x="141842" y="1202435"/>
            <a:ext cx="4675632" cy="4453128"/>
          </a:xfrm>
          <a:custGeom>
            <a:gdLst>
              <a:gd fmla="*/ 94488 w 4675632" name="connsiteX0"/>
              <a:gd fmla="*/ 0 h 4453128" name="connsiteY0"/>
              <a:gd fmla="*/ 0 w 4675632" name="connsiteX1"/>
              <a:gd fmla="*/ 292608 h 4453128" name="connsiteY1"/>
              <a:gd fmla="*/ 4370832 w 4675632" name="connsiteX2"/>
              <a:gd fmla="*/ 4453128 h 4453128" name="connsiteY2"/>
              <a:gd fmla="*/ 4675632 w 4675632" name="connsiteX3"/>
              <a:gd fmla="*/ 4331208 h 4453128" name="connsiteY3"/>
              <a:gd fmla="*/ 91440 w 4675632" name="connsiteX4"/>
              <a:gd fmla="*/ 12192 h 445312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453128" w="4675632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2B393F"/>
          </a:solidFill>
          <a:ln>
            <a:noFill/>
          </a:ln>
          <a:effectLst>
            <a:outerShdw algn="tl" blurRad="241300" dir="2700000" dist="381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等腰三角形 1"/>
          <p:cNvSpPr/>
          <p:nvPr/>
        </p:nvSpPr>
        <p:spPr>
          <a:xfrm rot="11562068">
            <a:off x="-365807" y="3422693"/>
            <a:ext cx="1711018" cy="3438161"/>
          </a:xfrm>
          <a:custGeom>
            <a:gdLst>
              <a:gd fmla="*/ 0 w 1711018" name="connsiteX0"/>
              <a:gd fmla="*/ 3362980 h 3438161" name="connsiteY0"/>
              <a:gd fmla="*/ 931887 w 1711018" name="connsiteX1"/>
              <a:gd fmla="*/ 0 h 3438161" name="connsiteY1"/>
              <a:gd fmla="*/ 1711018 w 1711018" name="connsiteX2"/>
              <a:gd fmla="*/ 3438161 h 3438161" name="connsiteY2"/>
              <a:gd fmla="*/ 0 w 1711018" name="connsiteX3"/>
              <a:gd fmla="*/ 3362980 h 3438161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3438161" w="1711018">
                <a:moveTo>
                  <a:pt x="0" y="3362980"/>
                </a:moveTo>
                <a:lnTo>
                  <a:pt x="931887" y="0"/>
                </a:lnTo>
                <a:lnTo>
                  <a:pt x="1711018" y="3438161"/>
                </a:lnTo>
                <a:lnTo>
                  <a:pt x="0" y="3362980"/>
                </a:lnTo>
                <a:close/>
              </a:path>
            </a:pathLst>
          </a:custGeom>
          <a:solidFill>
            <a:srgbClr val="374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 rot="20585552">
            <a:off x="319287" y="663760"/>
            <a:ext cx="996364" cy="980385"/>
            <a:chOff x="3736081" y="2527105"/>
            <a:chExt cx="1252677" cy="1276083"/>
          </a:xfrm>
        </p:grpSpPr>
        <p:sp>
          <p:nvSpPr>
            <p:cNvPr id="13" name="矩形 12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矩形 2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0" name="组合 19"/>
          <p:cNvGrpSpPr/>
          <p:nvPr/>
        </p:nvGrpSpPr>
        <p:grpSpPr>
          <a:xfrm rot="20240720">
            <a:off x="2007200" y="2995356"/>
            <a:ext cx="996364" cy="980385"/>
            <a:chOff x="3736081" y="2527105"/>
            <a:chExt cx="1252677" cy="1276083"/>
          </a:xfrm>
        </p:grpSpPr>
        <p:sp>
          <p:nvSpPr>
            <p:cNvPr id="22" name="矩形 21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矩形 22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4" name="组合 23"/>
          <p:cNvGrpSpPr/>
          <p:nvPr/>
        </p:nvGrpSpPr>
        <p:grpSpPr>
          <a:xfrm rot="20459722">
            <a:off x="3695112" y="5326952"/>
            <a:ext cx="996364" cy="980385"/>
            <a:chOff x="3736081" y="2527105"/>
            <a:chExt cx="1252677" cy="1276083"/>
          </a:xfrm>
        </p:grpSpPr>
        <p:sp>
          <p:nvSpPr>
            <p:cNvPr id="26" name="矩形 25"/>
            <p:cNvSpPr/>
            <p:nvPr/>
          </p:nvSpPr>
          <p:spPr>
            <a:xfrm rot="18048218">
              <a:off x="3724378" y="2538808"/>
              <a:ext cx="1276083" cy="1252677"/>
            </a:xfrm>
            <a:prstGeom prst="rect">
              <a:avLst/>
            </a:prstGeom>
            <a:solidFill>
              <a:srgbClr val="374850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矩形 26"/>
            <p:cNvSpPr/>
            <p:nvPr/>
          </p:nvSpPr>
          <p:spPr>
            <a:xfrm rot="18048218">
              <a:off x="3963603" y="2793993"/>
              <a:ext cx="797632" cy="742306"/>
            </a:xfrm>
            <a:prstGeom prst="rect">
              <a:avLst/>
            </a:prstGeom>
            <a:solidFill>
              <a:srgbClr val="C8DC0B"/>
            </a:solidFill>
            <a:ln>
              <a:noFill/>
            </a:ln>
            <a:effectLst>
              <a:outerShdw algn="r" blurRad="673100" dir="10800000" dist="254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dir="t" rig="threePt"/>
            </a:scene3d>
            <a:sp3d extrusionH="146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8" name="文本框 27"/>
          <p:cNvSpPr txBox="1"/>
          <p:nvPr/>
        </p:nvSpPr>
        <p:spPr>
          <a:xfrm>
            <a:off x="2014913" y="662443"/>
            <a:ext cx="3674194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11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2013年9月</a:t>
            </a:r>
          </a:p>
          <a:p>
            <a:r>
              <a:rPr altLang="zh-CN" lang="en-US" smtClean="0" spc="11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   某公司项目策划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3862332" y="2798289"/>
            <a:ext cx="3674194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11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2014年4月</a:t>
            </a:r>
          </a:p>
          <a:p>
            <a:r>
              <a:rPr altLang="zh-CN" lang="en-US" smtClean="0" spc="11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   某公司实习文员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5709752" y="4934134"/>
            <a:ext cx="4153026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11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2015年12月</a:t>
            </a:r>
          </a:p>
          <a:p>
            <a:r>
              <a:rPr altLang="zh-CN" lang="en-US" smtClean="0" spc="11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   某公司项目协助人</a:t>
            </a:r>
          </a:p>
        </p:txBody>
      </p:sp>
    </p:spTree>
    <p:extLst>
      <p:ext uri="{BB962C8B-B14F-4D97-AF65-F5344CB8AC3E}">
        <p14:creationId val="953681854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541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rcRect l="8289" r="46878"/>
          <a:stretch>
            <a:fillRect/>
          </a:stretch>
        </p:blipFill>
        <p:spPr>
          <a:xfrm>
            <a:off x="-274320" y="-717960"/>
            <a:ext cx="12694920" cy="8687553"/>
          </a:xfrm>
          <a:prstGeom prst="rect">
            <a:avLst/>
          </a:prstGeom>
        </p:spPr>
      </p:pic>
      <p:sp>
        <p:nvSpPr>
          <p:cNvPr id="25" name="任意多边形 24"/>
          <p:cNvSpPr/>
          <p:nvPr/>
        </p:nvSpPr>
        <p:spPr>
          <a:xfrm rot="16200000">
            <a:off x="9653963" y="880776"/>
            <a:ext cx="2341028" cy="3149054"/>
          </a:xfrm>
          <a:custGeom>
            <a:gdLst>
              <a:gd fmla="*/ 124926 w 4675632" name="connsiteX0"/>
              <a:gd fmla="*/ 92236 h 4315622" name="connsiteY0"/>
              <a:gd fmla="*/ 0 w 4675632" name="connsiteX1"/>
              <a:gd fmla="*/ 155102 h 4315622" name="connsiteY1"/>
              <a:gd fmla="*/ 4370832 w 4675632" name="connsiteX2"/>
              <a:gd fmla="*/ 4315622 h 4315622" name="connsiteY2"/>
              <a:gd fmla="*/ 4675632 w 4675632" name="connsiteX3"/>
              <a:gd fmla="*/ 4193702 h 4315622" name="connsiteY3"/>
              <a:gd fmla="*/ 213193 w 4675632" name="connsiteX4"/>
              <a:gd fmla="*/ 0 h 431562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315622" w="4675632">
                <a:moveTo>
                  <a:pt x="124926" y="92236"/>
                </a:moveTo>
                <a:cubicBezTo>
                  <a:pt x="75650" y="248192"/>
                  <a:pt x="8128" y="76870"/>
                  <a:pt x="0" y="155102"/>
                </a:cubicBezTo>
                <a:lnTo>
                  <a:pt x="4370832" y="4315622"/>
                </a:lnTo>
                <a:lnTo>
                  <a:pt x="4675632" y="4193702"/>
                </a:lnTo>
                <a:lnTo>
                  <a:pt x="213193" y="0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任意多边形 25"/>
          <p:cNvSpPr/>
          <p:nvPr/>
        </p:nvSpPr>
        <p:spPr>
          <a:xfrm rot="21229186">
            <a:off x="9425622" y="3378395"/>
            <a:ext cx="2793919" cy="2372285"/>
          </a:xfrm>
          <a:custGeom>
            <a:gdLst>
              <a:gd fmla="*/ 94488 w 4675632" name="connsiteX0"/>
              <a:gd fmla="*/ 0 h 4453128" name="connsiteY0"/>
              <a:gd fmla="*/ 0 w 4675632" name="connsiteX1"/>
              <a:gd fmla="*/ 292608 h 4453128" name="connsiteY1"/>
              <a:gd fmla="*/ 4370832 w 4675632" name="connsiteX2"/>
              <a:gd fmla="*/ 4453128 h 4453128" name="connsiteY2"/>
              <a:gd fmla="*/ 4675632 w 4675632" name="connsiteX3"/>
              <a:gd fmla="*/ 4331208 h 4453128" name="connsiteY3"/>
              <a:gd fmla="*/ 91440 w 4675632" name="connsiteX4"/>
              <a:gd fmla="*/ 12192 h 445312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453128" w="4675632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半闭框 1"/>
          <p:cNvSpPr/>
          <p:nvPr/>
        </p:nvSpPr>
        <p:spPr>
          <a:xfrm rot="8100000">
            <a:off x="-2810229" y="719202"/>
            <a:ext cx="5620457" cy="5632956"/>
          </a:xfrm>
          <a:prstGeom prst="halfFrame">
            <a:avLst>
              <a:gd fmla="val 25280" name="adj1"/>
              <a:gd fmla="val 25664" name="adj2"/>
            </a:avLst>
          </a:prstGeom>
          <a:solidFill>
            <a:srgbClr val="2B393F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半闭框 12"/>
          <p:cNvSpPr/>
          <p:nvPr/>
        </p:nvSpPr>
        <p:spPr>
          <a:xfrm rot="8100000">
            <a:off x="-3906528" y="612520"/>
            <a:ext cx="5620457" cy="5632956"/>
          </a:xfrm>
          <a:prstGeom prst="halfFrame">
            <a:avLst>
              <a:gd fmla="val 25280" name="adj1"/>
              <a:gd fmla="val 25664" name="adj2"/>
            </a:avLst>
          </a:prstGeom>
          <a:solidFill>
            <a:srgbClr val="D4EA0F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半闭框 17"/>
          <p:cNvSpPr/>
          <p:nvPr/>
        </p:nvSpPr>
        <p:spPr>
          <a:xfrm rot="8100000">
            <a:off x="-5167033" y="665862"/>
            <a:ext cx="5620457" cy="5632956"/>
          </a:xfrm>
          <a:prstGeom prst="halfFrame">
            <a:avLst>
              <a:gd fmla="val 25280" name="adj1"/>
              <a:gd fmla="val 25664" name="adj2"/>
            </a:avLst>
          </a:prstGeom>
          <a:solidFill>
            <a:srgbClr val="3B4953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4116599" y="2644169"/>
            <a:ext cx="535241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96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职业技能</a:t>
            </a:r>
          </a:p>
        </p:txBody>
      </p:sp>
      <p:sp>
        <p:nvSpPr>
          <p:cNvPr id="22" name="任意多边形 21"/>
          <p:cNvSpPr/>
          <p:nvPr/>
        </p:nvSpPr>
        <p:spPr>
          <a:xfrm rot="19800000">
            <a:off x="9487740" y="2341211"/>
            <a:ext cx="4035294" cy="2433763"/>
          </a:xfrm>
          <a:custGeom>
            <a:gdLst>
              <a:gd fmla="*/ 94488 w 4675632" name="connsiteX0"/>
              <a:gd fmla="*/ 0 h 4453128" name="connsiteY0"/>
              <a:gd fmla="*/ 0 w 4675632" name="connsiteX1"/>
              <a:gd fmla="*/ 292608 h 4453128" name="connsiteY1"/>
              <a:gd fmla="*/ 4370832 w 4675632" name="connsiteX2"/>
              <a:gd fmla="*/ 4453128 h 4453128" name="connsiteY2"/>
              <a:gd fmla="*/ 4675632 w 4675632" name="connsiteX3"/>
              <a:gd fmla="*/ 4331208 h 4453128" name="connsiteY3"/>
              <a:gd fmla="*/ 91440 w 4675632" name="connsiteX4"/>
              <a:gd fmla="*/ 12192 h 445312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453128" w="4675632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等腰三角形 23"/>
          <p:cNvSpPr/>
          <p:nvPr/>
        </p:nvSpPr>
        <p:spPr>
          <a:xfrm rot="16200000">
            <a:off x="9232275" y="2783713"/>
            <a:ext cx="4370691" cy="1548758"/>
          </a:xfrm>
          <a:prstGeom prst="triangle">
            <a:avLst>
              <a:gd fmla="val 48691" name="adj"/>
            </a:avLst>
          </a:prstGeom>
          <a:solidFill>
            <a:srgbClr val="2E3B43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844168802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2D39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4" name="图片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3535" y="-914777"/>
            <a:ext cx="12699069" cy="8687553"/>
          </a:xfrm>
          <a:prstGeom prst="rect">
            <a:avLst/>
          </a:prstGeom>
        </p:spPr>
      </p:pic>
      <p:pic>
        <p:nvPicPr>
          <p:cNvPr hidden="1" id="21" name="图片 20"/>
          <p:cNvPicPr>
            <a:picLocks noChangeAspect="1"/>
          </p:cNvPicPr>
          <p:nvPr/>
        </p:nvPicPr>
        <p:blipFill>
          <a:blip r:embed="rId3"/>
          <a:srcRect l="8289" r="46878"/>
          <a:stretch>
            <a:fillRect/>
          </a:stretch>
        </p:blipFill>
        <p:spPr>
          <a:xfrm>
            <a:off x="-274320" y="-717960"/>
            <a:ext cx="12694920" cy="8687553"/>
          </a:xfrm>
          <a:prstGeom prst="rect">
            <a:avLst/>
          </a:prstGeom>
        </p:spPr>
      </p:pic>
      <p:sp>
        <p:nvSpPr>
          <p:cNvPr id="18" name="任意多边形 17"/>
          <p:cNvSpPr/>
          <p:nvPr/>
        </p:nvSpPr>
        <p:spPr>
          <a:xfrm rot="16567917">
            <a:off x="5213637" y="3452996"/>
            <a:ext cx="715530" cy="1438061"/>
          </a:xfrm>
          <a:custGeom>
            <a:gdLst>
              <a:gd fmla="*/ 94488 w 4675632" name="connsiteX0"/>
              <a:gd fmla="*/ 0 h 4453128" name="connsiteY0"/>
              <a:gd fmla="*/ 0 w 4675632" name="connsiteX1"/>
              <a:gd fmla="*/ 292608 h 4453128" name="connsiteY1"/>
              <a:gd fmla="*/ 4370832 w 4675632" name="connsiteX2"/>
              <a:gd fmla="*/ 4453128 h 4453128" name="connsiteY2"/>
              <a:gd fmla="*/ 4675632 w 4675632" name="connsiteX3"/>
              <a:gd fmla="*/ 4331208 h 4453128" name="connsiteY3"/>
              <a:gd fmla="*/ 91440 w 4675632" name="connsiteX4"/>
              <a:gd fmla="*/ 12192 h 445312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453128" w="4675632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 sx="66000" sy="6600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任意多边形 34"/>
          <p:cNvSpPr/>
          <p:nvPr/>
        </p:nvSpPr>
        <p:spPr>
          <a:xfrm rot="20519852">
            <a:off x="5408747" y="1647093"/>
            <a:ext cx="685018" cy="1381193"/>
          </a:xfrm>
          <a:custGeom>
            <a:gdLst>
              <a:gd fmla="*/ 94488 w 4675632" name="connsiteX0"/>
              <a:gd fmla="*/ 0 h 4453128" name="connsiteY0"/>
              <a:gd fmla="*/ 0 w 4675632" name="connsiteX1"/>
              <a:gd fmla="*/ 292608 h 4453128" name="connsiteY1"/>
              <a:gd fmla="*/ 4370832 w 4675632" name="connsiteX2"/>
              <a:gd fmla="*/ 4453128 h 4453128" name="connsiteY2"/>
              <a:gd fmla="*/ 4675632 w 4675632" name="connsiteX3"/>
              <a:gd fmla="*/ 4331208 h 4453128" name="connsiteY3"/>
              <a:gd fmla="*/ 91440 w 4675632" name="connsiteX4"/>
              <a:gd fmla="*/ 12192 h 445312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453128" w="4675632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 sx="63000" sy="6300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任意多边形 33"/>
          <p:cNvSpPr/>
          <p:nvPr/>
        </p:nvSpPr>
        <p:spPr>
          <a:xfrm rot="15552944">
            <a:off x="5352243" y="707625"/>
            <a:ext cx="745870" cy="1311353"/>
          </a:xfrm>
          <a:custGeom>
            <a:gdLst>
              <a:gd fmla="*/ 94488 w 4675632" name="connsiteX0"/>
              <a:gd fmla="*/ 0 h 4453128" name="connsiteY0"/>
              <a:gd fmla="*/ 0 w 4675632" name="connsiteX1"/>
              <a:gd fmla="*/ 292608 h 4453128" name="connsiteY1"/>
              <a:gd fmla="*/ 4370832 w 4675632" name="connsiteX2"/>
              <a:gd fmla="*/ 4453128 h 4453128" name="connsiteY2"/>
              <a:gd fmla="*/ 4675632 w 4675632" name="connsiteX3"/>
              <a:gd fmla="*/ 4331208 h 4453128" name="connsiteY3"/>
              <a:gd fmla="*/ 91440 w 4675632" name="connsiteX4"/>
              <a:gd fmla="*/ 12192 h 445312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453128" w="4675632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 sx="66000" sy="6600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任意多边形 32"/>
          <p:cNvSpPr/>
          <p:nvPr/>
        </p:nvSpPr>
        <p:spPr>
          <a:xfrm rot="18192116">
            <a:off x="5161255" y="1117413"/>
            <a:ext cx="874164" cy="1342232"/>
          </a:xfrm>
          <a:custGeom>
            <a:gdLst>
              <a:gd fmla="*/ 94488 w 4675632" name="connsiteX0"/>
              <a:gd fmla="*/ 0 h 4453128" name="connsiteY0"/>
              <a:gd fmla="*/ 0 w 4675632" name="connsiteX1"/>
              <a:gd fmla="*/ 292608 h 4453128" name="connsiteY1"/>
              <a:gd fmla="*/ 4370832 w 4675632" name="connsiteX2"/>
              <a:gd fmla="*/ 4453128 h 4453128" name="connsiteY2"/>
              <a:gd fmla="*/ 4675632 w 4675632" name="connsiteX3"/>
              <a:gd fmla="*/ 4331208 h 4453128" name="connsiteY3"/>
              <a:gd fmla="*/ 91440 w 4675632" name="connsiteX4"/>
              <a:gd fmla="*/ 12192 h 445312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453128" w="4675632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 sx="66000" sy="6600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直角三角形 8"/>
          <p:cNvSpPr/>
          <p:nvPr/>
        </p:nvSpPr>
        <p:spPr>
          <a:xfrm rot="16200000">
            <a:off x="7783954" y="2529718"/>
            <a:ext cx="5165026" cy="3595534"/>
          </a:xfrm>
          <a:custGeom>
            <a:gdLst>
              <a:gd fmla="*/ 226788 w 9422998" name="connsiteX0"/>
              <a:gd fmla="*/ 9546306 h 9546309" name="connsiteY0"/>
              <a:gd fmla="*/ 0 w 9422998" name="connsiteX1"/>
              <a:gd fmla="*/ 0 h 9546309" name="connsiteY1"/>
              <a:gd fmla="*/ 9422998 w 9422998" name="connsiteX2"/>
              <a:gd fmla="*/ 9546309 h 9546309" name="connsiteY2"/>
              <a:gd fmla="*/ 226788 w 9422998" name="connsiteX3"/>
              <a:gd fmla="*/ 9546306 h 9546309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9546309" w="9422998">
                <a:moveTo>
                  <a:pt x="226788" y="9546306"/>
                </a:moveTo>
                <a:cubicBezTo>
                  <a:pt x="218972" y="6628432"/>
                  <a:pt x="7816" y="2917874"/>
                  <a:pt x="0" y="0"/>
                </a:cubicBezTo>
                <a:lnTo>
                  <a:pt x="9422998" y="9546309"/>
                </a:lnTo>
                <a:lnTo>
                  <a:pt x="226788" y="9546306"/>
                </a:lnTo>
                <a:close/>
              </a:path>
            </a:pathLst>
          </a:custGeom>
          <a:solidFill>
            <a:srgbClr val="D4EA0F"/>
          </a:solidFill>
          <a:ln>
            <a:noFill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直角三角形 8"/>
          <p:cNvSpPr/>
          <p:nvPr/>
        </p:nvSpPr>
        <p:spPr>
          <a:xfrm rot="16200000">
            <a:off x="8533647" y="3133036"/>
            <a:ext cx="5219103" cy="2103124"/>
          </a:xfrm>
          <a:custGeom>
            <a:gdLst>
              <a:gd fmla="*/ 44619 w 9055475" name="connsiteX0"/>
              <a:gd fmla="*/ 7421283 h 7421289" name="connsiteY0"/>
              <a:gd fmla="*/ 0 w 9055475" name="connsiteX1"/>
              <a:gd fmla="*/ 0 h 7421289" name="connsiteY1"/>
              <a:gd fmla="*/ 9055475 w 9055475" name="connsiteX2"/>
              <a:gd fmla="*/ 7421290 h 7421289" name="connsiteY2"/>
              <a:gd fmla="*/ 44619 w 9055475" name="connsiteX3"/>
              <a:gd fmla="*/ 7421283 h 7421289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7421289" w="9055475">
                <a:moveTo>
                  <a:pt x="44619" y="7421283"/>
                </a:moveTo>
                <a:cubicBezTo>
                  <a:pt x="36803" y="4503409"/>
                  <a:pt x="7816" y="2917874"/>
                  <a:pt x="0" y="0"/>
                </a:cubicBezTo>
                <a:lnTo>
                  <a:pt x="9055475" y="7421290"/>
                </a:lnTo>
                <a:lnTo>
                  <a:pt x="44619" y="7421283"/>
                </a:lnTo>
                <a:close/>
              </a:path>
            </a:pathLst>
          </a:custGeom>
          <a:solidFill>
            <a:srgbClr val="283339"/>
          </a:solidFill>
          <a:ln>
            <a:noFill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3683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直角三角形 7"/>
          <p:cNvSpPr/>
          <p:nvPr/>
        </p:nvSpPr>
        <p:spPr>
          <a:xfrm>
            <a:off x="1" y="661874"/>
            <a:ext cx="3518350" cy="6248124"/>
          </a:xfrm>
          <a:custGeom>
            <a:gdLst>
              <a:gd fmla="*/ 0 w 4724400" name="connsiteX0"/>
              <a:gd fmla="*/ 6858000 h 6858000" name="connsiteY0"/>
              <a:gd fmla="*/ 0 w 4724400" name="connsiteX1"/>
              <a:gd fmla="*/ 0 h 6858000" name="connsiteY1"/>
              <a:gd fmla="*/ 4724400 w 4724400" name="connsiteX2"/>
              <a:gd fmla="*/ 6858000 h 6858000" name="connsiteY2"/>
              <a:gd fmla="*/ 0 w 4724400" name="connsiteX3"/>
              <a:gd fmla="*/ 6858000 h 685800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6858000" w="4724400">
                <a:moveTo>
                  <a:pt x="0" y="6858000"/>
                </a:moveTo>
                <a:lnTo>
                  <a:pt x="0" y="0"/>
                </a:lnTo>
                <a:lnTo>
                  <a:pt x="4724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374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直角三角形 7"/>
          <p:cNvSpPr/>
          <p:nvPr/>
        </p:nvSpPr>
        <p:spPr>
          <a:xfrm>
            <a:off x="13773" y="2987041"/>
            <a:ext cx="4395895" cy="3884272"/>
          </a:xfrm>
          <a:custGeom>
            <a:gdLst>
              <a:gd fmla="*/ 1838 w 5509346" name="connsiteX0"/>
              <a:gd fmla="*/ 3876746 h 3876746" name="connsiteY0"/>
              <a:gd fmla="*/ 1838 w 5509346" name="connsiteX1"/>
              <a:gd fmla="*/ 0 h 3876746" name="connsiteY1"/>
              <a:gd fmla="*/ 5509346 w 5509346" name="connsiteX2"/>
              <a:gd fmla="*/ 3846325 h 3876746" name="connsiteY2"/>
              <a:gd fmla="*/ 1838 w 5509346" name="connsiteX3"/>
              <a:gd fmla="*/ 3876746 h 3876746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3876746" w="5509346">
                <a:moveTo>
                  <a:pt x="1838" y="3876746"/>
                </a:moveTo>
                <a:cubicBezTo>
                  <a:pt x="-4529" y="2579427"/>
                  <a:pt x="8205" y="1297319"/>
                  <a:pt x="1838" y="0"/>
                </a:cubicBezTo>
                <a:lnTo>
                  <a:pt x="5509346" y="3846325"/>
                </a:lnTo>
                <a:lnTo>
                  <a:pt x="1838" y="3876746"/>
                </a:lnTo>
                <a:close/>
              </a:path>
            </a:pathLst>
          </a:custGeom>
          <a:solidFill>
            <a:srgbClr val="96B7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直角三角形 7"/>
          <p:cNvSpPr/>
          <p:nvPr/>
        </p:nvSpPr>
        <p:spPr>
          <a:xfrm>
            <a:off x="0" y="2987041"/>
            <a:ext cx="3784828" cy="3899512"/>
          </a:xfrm>
          <a:custGeom>
            <a:gdLst>
              <a:gd fmla="*/ 19100 w 4743500" name="connsiteX0"/>
              <a:gd fmla="*/ 3891957 h 3891957" name="connsiteY0"/>
              <a:gd fmla="*/ 0 w 4743500" name="connsiteX1"/>
              <a:gd fmla="*/ 0 h 3891957" name="connsiteY1"/>
              <a:gd fmla="*/ 4743500 w 4743500" name="connsiteX2"/>
              <a:gd fmla="*/ 3891957 h 3891957" name="connsiteY2"/>
              <a:gd fmla="*/ 19100 w 4743500" name="connsiteX3"/>
              <a:gd fmla="*/ 3891957 h 3891957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3891957" w="4743500">
                <a:moveTo>
                  <a:pt x="19100" y="3891957"/>
                </a:moveTo>
                <a:cubicBezTo>
                  <a:pt x="12733" y="2594638"/>
                  <a:pt x="6367" y="1297319"/>
                  <a:pt x="0" y="0"/>
                </a:cubicBezTo>
                <a:lnTo>
                  <a:pt x="4743500" y="3891957"/>
                </a:lnTo>
                <a:lnTo>
                  <a:pt x="19100" y="3891957"/>
                </a:lnTo>
                <a:close/>
              </a:path>
            </a:pathLst>
          </a:custGeom>
          <a:solidFill>
            <a:srgbClr val="D4EA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文本框 27"/>
          <p:cNvSpPr txBox="1"/>
          <p:nvPr/>
        </p:nvSpPr>
        <p:spPr>
          <a:xfrm>
            <a:off x="6179684" y="586429"/>
            <a:ext cx="4549275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11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Photoshop 80%</a:t>
            </a:r>
          </a:p>
          <a:p>
            <a:r>
              <a:rPr altLang="zh-CN" lang="en-US" smtClean="0" spc="11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   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6206139" y="2455428"/>
            <a:ext cx="3283918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11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AI  90%</a:t>
            </a:r>
          </a:p>
          <a:p>
            <a:r>
              <a:rPr altLang="zh-CN" lang="en-US" smtClean="0" spc="11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   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6192912" y="1520929"/>
            <a:ext cx="3283918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11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Office  85%</a:t>
            </a:r>
          </a:p>
          <a:p>
            <a:r>
              <a:rPr altLang="zh-CN" lang="en-US" smtClean="0" spc="11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   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2315221" y="1382458"/>
            <a:ext cx="3938992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pc="110" sz="4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擅长软件</a:t>
            </a:r>
          </a:p>
          <a:p>
            <a:r>
              <a:rPr altLang="en-US" lang="zh-CN" smtClean="0" spc="110" sz="4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   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2315221" y="3977133"/>
            <a:ext cx="2709253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pc="110" sz="4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专业知识</a:t>
            </a:r>
          </a:p>
          <a:p>
            <a:r>
              <a:rPr altLang="en-US" lang="zh-CN" smtClean="0" spc="110" sz="4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   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223720" y="3527123"/>
            <a:ext cx="3283918" cy="2529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pc="11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XX方面知识</a:t>
            </a:r>
          </a:p>
          <a:p>
            <a:endParaRPr altLang="zh-CN" lang="en-US" smtClean="0" spc="110" sz="40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r>
              <a:rPr altLang="zh-CN" lang="en-US" smtClean="0" spc="11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XX方面知识</a:t>
            </a:r>
          </a:p>
          <a:p>
            <a:r>
              <a:rPr altLang="zh-CN" lang="en-US" smtClean="0" spc="11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   </a:t>
            </a:r>
          </a:p>
        </p:txBody>
      </p:sp>
      <p:sp>
        <p:nvSpPr>
          <p:cNvPr id="20" name="任意多边形 19"/>
          <p:cNvSpPr/>
          <p:nvPr/>
        </p:nvSpPr>
        <p:spPr>
          <a:xfrm rot="19311564">
            <a:off x="5234120" y="4067669"/>
            <a:ext cx="715530" cy="1371734"/>
          </a:xfrm>
          <a:custGeom>
            <a:gdLst>
              <a:gd fmla="*/ 323940 w 4675632" name="connsiteX0"/>
              <a:gd fmla="*/ 1 h 4247739" name="connsiteY0"/>
              <a:gd fmla="*/ 0 w 4675632" name="connsiteX1"/>
              <a:gd fmla="*/ 87219 h 4247739" name="connsiteY1"/>
              <a:gd fmla="*/ 4370832 w 4675632" name="connsiteX2"/>
              <a:gd fmla="*/ 4247739 h 4247739" name="connsiteY2"/>
              <a:gd fmla="*/ 4675632 w 4675632" name="connsiteX3"/>
              <a:gd fmla="*/ 4125819 h 4247739" name="connsiteY3"/>
              <a:gd fmla="*/ 360043 w 4675632" name="connsiteX4"/>
              <a:gd fmla="*/ 26764 h 4247739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247739" w="4675632">
                <a:moveTo>
                  <a:pt x="323940" y="1"/>
                </a:moveTo>
                <a:cubicBezTo>
                  <a:pt x="274664" y="155957"/>
                  <a:pt x="8128" y="8987"/>
                  <a:pt x="0" y="87219"/>
                </a:cubicBezTo>
                <a:lnTo>
                  <a:pt x="4370832" y="4247739"/>
                </a:lnTo>
                <a:lnTo>
                  <a:pt x="4675632" y="4125819"/>
                </a:lnTo>
                <a:lnTo>
                  <a:pt x="360043" y="26764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 sx="66000" sy="6600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658190312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541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rcRect l="8289" r="46878"/>
          <a:stretch>
            <a:fillRect/>
          </a:stretch>
        </p:blipFill>
        <p:spPr>
          <a:xfrm>
            <a:off x="-274320" y="-717960"/>
            <a:ext cx="12694920" cy="8687553"/>
          </a:xfrm>
          <a:prstGeom prst="rect">
            <a:avLst/>
          </a:prstGeom>
        </p:spPr>
      </p:pic>
      <p:sp>
        <p:nvSpPr>
          <p:cNvPr id="25" name="任意多边形 24"/>
          <p:cNvSpPr/>
          <p:nvPr/>
        </p:nvSpPr>
        <p:spPr>
          <a:xfrm rot="16200000">
            <a:off x="9653963" y="880776"/>
            <a:ext cx="2341028" cy="3149054"/>
          </a:xfrm>
          <a:custGeom>
            <a:gdLst>
              <a:gd fmla="*/ 124926 w 4675632" name="connsiteX0"/>
              <a:gd fmla="*/ 92236 h 4315622" name="connsiteY0"/>
              <a:gd fmla="*/ 0 w 4675632" name="connsiteX1"/>
              <a:gd fmla="*/ 155102 h 4315622" name="connsiteY1"/>
              <a:gd fmla="*/ 4370832 w 4675632" name="connsiteX2"/>
              <a:gd fmla="*/ 4315622 h 4315622" name="connsiteY2"/>
              <a:gd fmla="*/ 4675632 w 4675632" name="connsiteX3"/>
              <a:gd fmla="*/ 4193702 h 4315622" name="connsiteY3"/>
              <a:gd fmla="*/ 213193 w 4675632" name="connsiteX4"/>
              <a:gd fmla="*/ 0 h 431562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315622" w="4675632">
                <a:moveTo>
                  <a:pt x="124926" y="92236"/>
                </a:moveTo>
                <a:cubicBezTo>
                  <a:pt x="75650" y="248192"/>
                  <a:pt x="8128" y="76870"/>
                  <a:pt x="0" y="155102"/>
                </a:cubicBezTo>
                <a:lnTo>
                  <a:pt x="4370832" y="4315622"/>
                </a:lnTo>
                <a:lnTo>
                  <a:pt x="4675632" y="4193702"/>
                </a:lnTo>
                <a:lnTo>
                  <a:pt x="213193" y="0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任意多边形 25"/>
          <p:cNvSpPr/>
          <p:nvPr/>
        </p:nvSpPr>
        <p:spPr>
          <a:xfrm rot="21229186">
            <a:off x="9425622" y="3378395"/>
            <a:ext cx="2793919" cy="2372285"/>
          </a:xfrm>
          <a:custGeom>
            <a:gdLst>
              <a:gd fmla="*/ 94488 w 4675632" name="connsiteX0"/>
              <a:gd fmla="*/ 0 h 4453128" name="connsiteY0"/>
              <a:gd fmla="*/ 0 w 4675632" name="connsiteX1"/>
              <a:gd fmla="*/ 292608 h 4453128" name="connsiteY1"/>
              <a:gd fmla="*/ 4370832 w 4675632" name="connsiteX2"/>
              <a:gd fmla="*/ 4453128 h 4453128" name="connsiteY2"/>
              <a:gd fmla="*/ 4675632 w 4675632" name="connsiteX3"/>
              <a:gd fmla="*/ 4331208 h 4453128" name="connsiteY3"/>
              <a:gd fmla="*/ 91440 w 4675632" name="connsiteX4"/>
              <a:gd fmla="*/ 12192 h 445312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453128" w="4675632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半闭框 1"/>
          <p:cNvSpPr/>
          <p:nvPr/>
        </p:nvSpPr>
        <p:spPr>
          <a:xfrm rot="8100000">
            <a:off x="-2810229" y="719202"/>
            <a:ext cx="5620457" cy="5632956"/>
          </a:xfrm>
          <a:prstGeom prst="halfFrame">
            <a:avLst>
              <a:gd fmla="val 25280" name="adj1"/>
              <a:gd fmla="val 25664" name="adj2"/>
            </a:avLst>
          </a:prstGeom>
          <a:solidFill>
            <a:srgbClr val="2B393F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半闭框 12"/>
          <p:cNvSpPr/>
          <p:nvPr/>
        </p:nvSpPr>
        <p:spPr>
          <a:xfrm rot="8100000">
            <a:off x="-3906528" y="612520"/>
            <a:ext cx="5620457" cy="5632956"/>
          </a:xfrm>
          <a:prstGeom prst="halfFrame">
            <a:avLst>
              <a:gd fmla="val 25280" name="adj1"/>
              <a:gd fmla="val 25664" name="adj2"/>
            </a:avLst>
          </a:prstGeom>
          <a:solidFill>
            <a:srgbClr val="D4EA0F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半闭框 17"/>
          <p:cNvSpPr/>
          <p:nvPr/>
        </p:nvSpPr>
        <p:spPr>
          <a:xfrm rot="8100000">
            <a:off x="-5167033" y="665862"/>
            <a:ext cx="5620457" cy="5632956"/>
          </a:xfrm>
          <a:prstGeom prst="halfFrame">
            <a:avLst>
              <a:gd fmla="val 25280" name="adj1"/>
              <a:gd fmla="val 25664" name="adj2"/>
            </a:avLst>
          </a:prstGeom>
          <a:solidFill>
            <a:srgbClr val="3B4953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4116599" y="2644169"/>
            <a:ext cx="535241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96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教育背景</a:t>
            </a:r>
          </a:p>
        </p:txBody>
      </p:sp>
      <p:sp>
        <p:nvSpPr>
          <p:cNvPr id="22" name="任意多边形 21"/>
          <p:cNvSpPr/>
          <p:nvPr/>
        </p:nvSpPr>
        <p:spPr>
          <a:xfrm rot="19800000">
            <a:off x="9487740" y="2341211"/>
            <a:ext cx="4035294" cy="2433763"/>
          </a:xfrm>
          <a:custGeom>
            <a:gdLst>
              <a:gd fmla="*/ 94488 w 4675632" name="connsiteX0"/>
              <a:gd fmla="*/ 0 h 4453128" name="connsiteY0"/>
              <a:gd fmla="*/ 0 w 4675632" name="connsiteX1"/>
              <a:gd fmla="*/ 292608 h 4453128" name="connsiteY1"/>
              <a:gd fmla="*/ 4370832 w 4675632" name="connsiteX2"/>
              <a:gd fmla="*/ 4453128 h 4453128" name="connsiteY2"/>
              <a:gd fmla="*/ 4675632 w 4675632" name="connsiteX3"/>
              <a:gd fmla="*/ 4331208 h 4453128" name="connsiteY3"/>
              <a:gd fmla="*/ 91440 w 4675632" name="connsiteX4"/>
              <a:gd fmla="*/ 12192 h 445312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453128" w="4675632">
                <a:moveTo>
                  <a:pt x="94488" y="0"/>
                </a:moveTo>
                <a:cubicBezTo>
                  <a:pt x="45212" y="155956"/>
                  <a:pt x="8128" y="214376"/>
                  <a:pt x="0" y="292608"/>
                </a:cubicBezTo>
                <a:lnTo>
                  <a:pt x="4370832" y="4453128"/>
                </a:lnTo>
                <a:lnTo>
                  <a:pt x="4675632" y="4331208"/>
                </a:lnTo>
                <a:lnTo>
                  <a:pt x="91440" y="12192"/>
                </a:lnTo>
              </a:path>
            </a:pathLst>
          </a:custGeom>
          <a:solidFill>
            <a:srgbClr val="C8DC0B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等腰三角形 23"/>
          <p:cNvSpPr/>
          <p:nvPr/>
        </p:nvSpPr>
        <p:spPr>
          <a:xfrm rot="16200000">
            <a:off x="9232275" y="2783713"/>
            <a:ext cx="4370691" cy="1548758"/>
          </a:xfrm>
          <a:prstGeom prst="triangle">
            <a:avLst>
              <a:gd fmla="val 48691" name="adj"/>
            </a:avLst>
          </a:prstGeom>
          <a:solidFill>
            <a:srgbClr val="2E3B43"/>
          </a:solidFill>
          <a:ln>
            <a:noFill/>
          </a:ln>
          <a:effectLst>
            <a:outerShdw algn="r" blurRad="673100" dir="10800000" dist="25400" rotWithShape="0">
              <a:prstClr val="black">
                <a:alpha val="40000"/>
              </a:prstClr>
            </a:outerShdw>
          </a:effectLst>
          <a:scene3d>
            <a:camera prst="orthographicFront"/>
            <a:lightRig dir="t" rig="threePt"/>
          </a:scene3d>
          <a:sp3d extrusionH="146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40328331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56</Paragraphs>
  <Slides>13</Slides>
  <Notes>0</Notes>
  <TotalTime>311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baseType="lpstr" size="20">
      <vt:lpstr>Arial</vt:lpstr>
      <vt:lpstr>Calibri Light</vt:lpstr>
      <vt:lpstr>Calibri</vt:lpstr>
      <vt:lpstr>微软雅黑</vt:lpstr>
      <vt:lpstr>微软雅黑 Light</vt:lpstr>
      <vt:lpstr>张海山锐线体简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2016-02-16T12:21:39Z</dcterms:created>
  <cp:lastModifiedBy>kan</cp:lastModifiedBy>
  <dcterms:modified xsi:type="dcterms:W3CDTF">2021-08-20T10:48:08Z</dcterms:modified>
  <cp:revision>39</cp:revision>
  <dc:title>PowerPoint 演示文稿</dc:title>
</cp:coreProperties>
</file>